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76" r:id="rId4"/>
    <p:sldId id="272" r:id="rId5"/>
    <p:sldId id="309" r:id="rId6"/>
    <p:sldId id="317" r:id="rId7"/>
    <p:sldId id="318" r:id="rId8"/>
    <p:sldId id="314" r:id="rId9"/>
    <p:sldId id="315" r:id="rId10"/>
    <p:sldId id="316" r:id="rId11"/>
    <p:sldId id="310" r:id="rId12"/>
    <p:sldId id="313" r:id="rId13"/>
    <p:sldId id="311" r:id="rId14"/>
    <p:sldId id="312" r:id="rId15"/>
    <p:sldId id="308" r:id="rId16"/>
    <p:sldId id="277" r:id="rId17"/>
    <p:sldId id="274" r:id="rId18"/>
    <p:sldId id="278" r:id="rId19"/>
    <p:sldId id="307" r:id="rId20"/>
    <p:sldId id="295" r:id="rId21"/>
    <p:sldId id="290" r:id="rId22"/>
    <p:sldId id="292" r:id="rId23"/>
    <p:sldId id="305" r:id="rId24"/>
    <p:sldId id="279" r:id="rId25"/>
    <p:sldId id="286" r:id="rId26"/>
    <p:sldId id="280" r:id="rId27"/>
    <p:sldId id="304" r:id="rId28"/>
    <p:sldId id="281" r:id="rId29"/>
    <p:sldId id="293" r:id="rId30"/>
    <p:sldId id="282" r:id="rId31"/>
    <p:sldId id="306" r:id="rId32"/>
    <p:sldId id="264" r:id="rId33"/>
    <p:sldId id="297" r:id="rId34"/>
    <p:sldId id="291" r:id="rId35"/>
    <p:sldId id="302" r:id="rId36"/>
    <p:sldId id="296" r:id="rId37"/>
    <p:sldId id="288" r:id="rId38"/>
    <p:sldId id="301" r:id="rId39"/>
    <p:sldId id="294" r:id="rId40"/>
    <p:sldId id="283" r:id="rId41"/>
    <p:sldId id="298" r:id="rId42"/>
    <p:sldId id="284" r:id="rId43"/>
    <p:sldId id="275" r:id="rId44"/>
    <p:sldId id="268" r:id="rId45"/>
    <p:sldId id="285" r:id="rId46"/>
    <p:sldId id="263" r:id="rId47"/>
    <p:sldId id="269" r:id="rId48"/>
    <p:sldId id="270" r:id="rId49"/>
    <p:sldId id="257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8" autoAdjust="0"/>
    <p:restoredTop sz="94660"/>
  </p:normalViewPr>
  <p:slideViewPr>
    <p:cSldViewPr snapToGrid="0">
      <p:cViewPr varScale="1">
        <p:scale>
          <a:sx n="74" d="100"/>
          <a:sy n="74" d="100"/>
        </p:scale>
        <p:origin x="810" y="72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330299984"/>
        <c:axId val="330300768"/>
      </c:barChart>
      <c:catAx>
        <c:axId val="3302999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pPr>
            <a:endParaRPr lang="es-PE"/>
          </a:p>
        </c:txPr>
        <c:crossAx val="330300768"/>
        <c:crosses val="autoZero"/>
        <c:auto val="1"/>
        <c:lblAlgn val="ctr"/>
        <c:lblOffset val="100"/>
        <c:noMultiLvlLbl val="0"/>
      </c:catAx>
      <c:valAx>
        <c:axId val="3303007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30299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5E-42F9-9C3D-8DC0B899A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297632"/>
        <c:axId val="330294496"/>
      </c:barChart>
      <c:catAx>
        <c:axId val="330297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330294496"/>
        <c:crosses val="autoZero"/>
        <c:auto val="1"/>
        <c:lblAlgn val="ctr"/>
        <c:lblOffset val="100"/>
        <c:noMultiLvlLbl val="0"/>
      </c:catAx>
      <c:valAx>
        <c:axId val="33029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330297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C7-4F0F-8709-AE2CCB581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300376"/>
        <c:axId val="330298416"/>
      </c:barChart>
      <c:catAx>
        <c:axId val="330300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330298416"/>
        <c:crosses val="autoZero"/>
        <c:auto val="1"/>
        <c:lblAlgn val="ctr"/>
        <c:lblOffset val="100"/>
        <c:noMultiLvlLbl val="0"/>
      </c:catAx>
      <c:valAx>
        <c:axId val="33029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330300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36-4628-A49B-0911B19F5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293320"/>
        <c:axId val="330297240"/>
      </c:barChart>
      <c:catAx>
        <c:axId val="330293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330297240"/>
        <c:crosses val="autoZero"/>
        <c:auto val="1"/>
        <c:lblAlgn val="ctr"/>
        <c:lblOffset val="100"/>
        <c:noMultiLvlLbl val="0"/>
      </c:catAx>
      <c:valAx>
        <c:axId val="330297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330293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44-4073-A806-30CC1EABD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293712"/>
        <c:axId val="255657928"/>
      </c:barChart>
      <c:catAx>
        <c:axId val="330293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255657928"/>
        <c:crosses val="autoZero"/>
        <c:auto val="1"/>
        <c:lblAlgn val="ctr"/>
        <c:lblOffset val="100"/>
        <c:noMultiLvlLbl val="0"/>
      </c:catAx>
      <c:valAx>
        <c:axId val="255657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330293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00-4D25-B41B-2D3294B467D7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00-4D25-B41B-2D3294B467D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F00-4D25-B41B-2D3294B46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EB-4BCA-BB5B-5E38A82109A7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EB-4BCA-BB5B-5E38A82109A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2EB-4BCA-BB5B-5E38A8210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90A-46EE-8CAE-231AEFB8BD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90A-46EE-8CAE-231AEFB8BD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90A-46EE-8CAE-231AEFB8B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574776"/>
        <c:axId val="349571248"/>
      </c:lineChart>
      <c:catAx>
        <c:axId val="349574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349571248"/>
        <c:crosses val="autoZero"/>
        <c:auto val="1"/>
        <c:lblAlgn val="ctr"/>
        <c:lblOffset val="100"/>
        <c:noMultiLvlLbl val="0"/>
      </c:catAx>
      <c:valAx>
        <c:axId val="3495712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349574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">
            <a:extLst>
              <a:ext uri="{FF2B5EF4-FFF2-40B4-BE49-F238E27FC236}">
                <a16:creationId xmlns="" xmlns:a16="http://schemas.microsoft.com/office/drawing/2014/main" id="{C6032FB9-BC74-4D22-9490-C57A3761EB46}"/>
              </a:ext>
            </a:extLst>
          </p:cNvPr>
          <p:cNvSpPr/>
          <p:nvPr userDrawn="1"/>
        </p:nvSpPr>
        <p:spPr>
          <a:xfrm flipH="1">
            <a:off x="3994321" y="809154"/>
            <a:ext cx="4427783" cy="5323880"/>
          </a:xfrm>
          <a:custGeom>
            <a:avLst/>
            <a:gdLst>
              <a:gd name="connsiteX0" fmla="*/ 198332 w 800100"/>
              <a:gd name="connsiteY0" fmla="*/ 961703 h 962025"/>
              <a:gd name="connsiteX1" fmla="*/ 646959 w 800100"/>
              <a:gd name="connsiteY1" fmla="*/ 961703 h 962025"/>
              <a:gd name="connsiteX2" fmla="*/ 610764 w 800100"/>
              <a:gd name="connsiteY2" fmla="*/ 885503 h 962025"/>
              <a:gd name="connsiteX3" fmla="*/ 686964 w 800100"/>
              <a:gd name="connsiteY3" fmla="*/ 625471 h 962025"/>
              <a:gd name="connsiteX4" fmla="*/ 786024 w 800100"/>
              <a:gd name="connsiteY4" fmla="*/ 283523 h 962025"/>
              <a:gd name="connsiteX5" fmla="*/ 359304 w 800100"/>
              <a:gd name="connsiteY5" fmla="*/ 14918 h 962025"/>
              <a:gd name="connsiteX6" fmla="*/ 124037 w 800100"/>
              <a:gd name="connsiteY6" fmla="*/ 211133 h 962025"/>
              <a:gd name="connsiteX7" fmla="*/ 116417 w 800100"/>
              <a:gd name="connsiteY7" fmla="*/ 270188 h 962025"/>
              <a:gd name="connsiteX8" fmla="*/ 59267 w 800100"/>
              <a:gd name="connsiteY8" fmla="*/ 367343 h 962025"/>
              <a:gd name="connsiteX9" fmla="*/ 13547 w 800100"/>
              <a:gd name="connsiteY9" fmla="*/ 427351 h 962025"/>
              <a:gd name="connsiteX10" fmla="*/ 24024 w 800100"/>
              <a:gd name="connsiteY10" fmla="*/ 515933 h 962025"/>
              <a:gd name="connsiteX11" fmla="*/ 63077 w 800100"/>
              <a:gd name="connsiteY11" fmla="*/ 552128 h 962025"/>
              <a:gd name="connsiteX12" fmla="*/ 18309 w 800100"/>
              <a:gd name="connsiteY12" fmla="*/ 570226 h 962025"/>
              <a:gd name="connsiteX13" fmla="*/ 30692 w 800100"/>
              <a:gd name="connsiteY13" fmla="*/ 609278 h 962025"/>
              <a:gd name="connsiteX14" fmla="*/ 29739 w 800100"/>
              <a:gd name="connsiteY14" fmla="*/ 673096 h 962025"/>
              <a:gd name="connsiteX15" fmla="*/ 85937 w 800100"/>
              <a:gd name="connsiteY15" fmla="*/ 744533 h 962025"/>
              <a:gd name="connsiteX16" fmla="*/ 225002 w 800100"/>
              <a:gd name="connsiteY16" fmla="*/ 764536 h 962025"/>
              <a:gd name="connsiteX17" fmla="*/ 198332 w 800100"/>
              <a:gd name="connsiteY17" fmla="*/ 96170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100" h="962025">
                <a:moveTo>
                  <a:pt x="198332" y="961703"/>
                </a:moveTo>
                <a:lnTo>
                  <a:pt x="646959" y="961703"/>
                </a:lnTo>
                <a:cubicBezTo>
                  <a:pt x="633624" y="935986"/>
                  <a:pt x="619337" y="903601"/>
                  <a:pt x="610764" y="885503"/>
                </a:cubicBezTo>
                <a:cubicBezTo>
                  <a:pt x="586952" y="829306"/>
                  <a:pt x="604097" y="706433"/>
                  <a:pt x="686964" y="625471"/>
                </a:cubicBezTo>
                <a:cubicBezTo>
                  <a:pt x="766022" y="548318"/>
                  <a:pt x="817457" y="398776"/>
                  <a:pt x="786024" y="283523"/>
                </a:cubicBezTo>
                <a:cubicBezTo>
                  <a:pt x="734589" y="93023"/>
                  <a:pt x="563139" y="-25087"/>
                  <a:pt x="359304" y="14918"/>
                </a:cubicBezTo>
                <a:cubicBezTo>
                  <a:pt x="359304" y="14918"/>
                  <a:pt x="183092" y="36826"/>
                  <a:pt x="124037" y="211133"/>
                </a:cubicBezTo>
                <a:cubicBezTo>
                  <a:pt x="124037" y="211133"/>
                  <a:pt x="114512" y="236851"/>
                  <a:pt x="116417" y="270188"/>
                </a:cubicBezTo>
                <a:cubicBezTo>
                  <a:pt x="121179" y="323528"/>
                  <a:pt x="83079" y="354961"/>
                  <a:pt x="59267" y="367343"/>
                </a:cubicBezTo>
                <a:cubicBezTo>
                  <a:pt x="34502" y="380678"/>
                  <a:pt x="-9313" y="402586"/>
                  <a:pt x="13547" y="427351"/>
                </a:cubicBezTo>
                <a:cubicBezTo>
                  <a:pt x="41169" y="457831"/>
                  <a:pt x="39264" y="496883"/>
                  <a:pt x="24024" y="515933"/>
                </a:cubicBezTo>
                <a:cubicBezTo>
                  <a:pt x="4974" y="538793"/>
                  <a:pt x="60219" y="539746"/>
                  <a:pt x="63077" y="552128"/>
                </a:cubicBezTo>
                <a:cubicBezTo>
                  <a:pt x="65934" y="565463"/>
                  <a:pt x="22119" y="554986"/>
                  <a:pt x="18309" y="570226"/>
                </a:cubicBezTo>
                <a:cubicBezTo>
                  <a:pt x="14499" y="586418"/>
                  <a:pt x="26882" y="590228"/>
                  <a:pt x="30692" y="609278"/>
                </a:cubicBezTo>
                <a:cubicBezTo>
                  <a:pt x="34502" y="628328"/>
                  <a:pt x="31644" y="663571"/>
                  <a:pt x="29739" y="673096"/>
                </a:cubicBezTo>
                <a:cubicBezTo>
                  <a:pt x="27834" y="682621"/>
                  <a:pt x="33549" y="739771"/>
                  <a:pt x="85937" y="744533"/>
                </a:cubicBezTo>
                <a:cubicBezTo>
                  <a:pt x="138324" y="749296"/>
                  <a:pt x="204047" y="738818"/>
                  <a:pt x="225002" y="764536"/>
                </a:cubicBezTo>
                <a:cubicBezTo>
                  <a:pt x="244052" y="790253"/>
                  <a:pt x="222144" y="890266"/>
                  <a:pt x="198332" y="9617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2C30C39C-AAA9-4761-B982-E964F936EA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32695" y="1988366"/>
            <a:ext cx="2444297" cy="24442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2218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4304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43073D1A-A4A7-4F5B-BE54-63CEAB575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6709" y="529965"/>
            <a:ext cx="4925290" cy="5798070"/>
          </a:xfrm>
          <a:custGeom>
            <a:avLst/>
            <a:gdLst>
              <a:gd name="connsiteX0" fmla="*/ 857449 w 4925290"/>
              <a:gd name="connsiteY0" fmla="*/ 0 h 5798070"/>
              <a:gd name="connsiteX1" fmla="*/ 4214649 w 4925290"/>
              <a:gd name="connsiteY1" fmla="*/ 0 h 5798070"/>
              <a:gd name="connsiteX2" fmla="*/ 4925290 w 4925290"/>
              <a:gd name="connsiteY2" fmla="*/ 1223176 h 5798070"/>
              <a:gd name="connsiteX3" fmla="*/ 4925290 w 4925290"/>
              <a:gd name="connsiteY3" fmla="*/ 4574894 h 5798070"/>
              <a:gd name="connsiteX4" fmla="*/ 4214649 w 4925290"/>
              <a:gd name="connsiteY4" fmla="*/ 5798070 h 5798070"/>
              <a:gd name="connsiteX5" fmla="*/ 857449 w 4925290"/>
              <a:gd name="connsiteY5" fmla="*/ 5798070 h 5798070"/>
              <a:gd name="connsiteX6" fmla="*/ 0 w 4925290"/>
              <a:gd name="connsiteY6" fmla="*/ 4322202 h 5798070"/>
              <a:gd name="connsiteX7" fmla="*/ 2152428 w 4925290"/>
              <a:gd name="connsiteY7" fmla="*/ 4322202 h 5798070"/>
              <a:gd name="connsiteX8" fmla="*/ 2979260 w 4925290"/>
              <a:gd name="connsiteY8" fmla="*/ 2899035 h 5798070"/>
              <a:gd name="connsiteX9" fmla="*/ 2152428 w 4925290"/>
              <a:gd name="connsiteY9" fmla="*/ 1475868 h 5798070"/>
              <a:gd name="connsiteX10" fmla="*/ 0 w 4925290"/>
              <a:gd name="connsiteY10" fmla="*/ 1475868 h 57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5290" h="5798070">
                <a:moveTo>
                  <a:pt x="857449" y="0"/>
                </a:moveTo>
                <a:lnTo>
                  <a:pt x="4214649" y="0"/>
                </a:lnTo>
                <a:lnTo>
                  <a:pt x="4925290" y="1223176"/>
                </a:lnTo>
                <a:lnTo>
                  <a:pt x="4925290" y="4574894"/>
                </a:lnTo>
                <a:lnTo>
                  <a:pt x="4214649" y="5798070"/>
                </a:lnTo>
                <a:lnTo>
                  <a:pt x="857449" y="5798070"/>
                </a:lnTo>
                <a:lnTo>
                  <a:pt x="0" y="4322202"/>
                </a:lnTo>
                <a:lnTo>
                  <a:pt x="2152428" y="4322202"/>
                </a:lnTo>
                <a:lnTo>
                  <a:pt x="2979260" y="2899035"/>
                </a:lnTo>
                <a:lnTo>
                  <a:pt x="2152428" y="1475868"/>
                </a:lnTo>
                <a:lnTo>
                  <a:pt x="0" y="14758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8CF70162-E0C4-4E2A-B2CE-73A4934767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5108" y="2105085"/>
            <a:ext cx="4925290" cy="2647831"/>
          </a:xfrm>
          <a:custGeom>
            <a:avLst/>
            <a:gdLst>
              <a:gd name="connsiteX0" fmla="*/ 769169 w 6213231"/>
              <a:gd name="connsiteY0" fmla="*/ 0 h 2647831"/>
              <a:gd name="connsiteX1" fmla="*/ 5444062 w 6213231"/>
              <a:gd name="connsiteY1" fmla="*/ 0 h 2647831"/>
              <a:gd name="connsiteX2" fmla="*/ 6213231 w 6213231"/>
              <a:gd name="connsiteY2" fmla="*/ 1323916 h 2647831"/>
              <a:gd name="connsiteX3" fmla="*/ 5444062 w 6213231"/>
              <a:gd name="connsiteY3" fmla="*/ 2647831 h 2647831"/>
              <a:gd name="connsiteX4" fmla="*/ 769169 w 6213231"/>
              <a:gd name="connsiteY4" fmla="*/ 2647831 h 2647831"/>
              <a:gd name="connsiteX5" fmla="*/ 0 w 6213231"/>
              <a:gd name="connsiteY5" fmla="*/ 1323916 h 26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3231" h="2647831">
                <a:moveTo>
                  <a:pt x="769169" y="0"/>
                </a:moveTo>
                <a:lnTo>
                  <a:pt x="5444062" y="0"/>
                </a:lnTo>
                <a:lnTo>
                  <a:pt x="6213231" y="1323916"/>
                </a:lnTo>
                <a:lnTo>
                  <a:pt x="5444062" y="2647831"/>
                </a:lnTo>
                <a:lnTo>
                  <a:pt x="769169" y="2647831"/>
                </a:lnTo>
                <a:lnTo>
                  <a:pt x="0" y="13239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768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2972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6384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="" xmlns:a16="http://schemas.microsoft.com/office/drawing/2014/main" id="{7F4A55B2-3184-47B9-BAEC-BDBF1F47C6F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4465" y="844530"/>
            <a:ext cx="6265900" cy="5168940"/>
          </a:xfrm>
          <a:custGeom>
            <a:avLst/>
            <a:gdLst>
              <a:gd name="connsiteX0" fmla="*/ 2712780 w 6265900"/>
              <a:gd name="connsiteY0" fmla="*/ 2405403 h 5168940"/>
              <a:gd name="connsiteX1" fmla="*/ 1432529 w 6265900"/>
              <a:gd name="connsiteY1" fmla="*/ 2704316 h 5168940"/>
              <a:gd name="connsiteX2" fmla="*/ 951729 w 6265900"/>
              <a:gd name="connsiteY2" fmla="*/ 3183705 h 5168940"/>
              <a:gd name="connsiteX3" fmla="*/ 772664 w 6265900"/>
              <a:gd name="connsiteY3" fmla="*/ 3764615 h 5168940"/>
              <a:gd name="connsiteX4" fmla="*/ 944680 w 6265900"/>
              <a:gd name="connsiteY4" fmla="*/ 4222853 h 5168940"/>
              <a:gd name="connsiteX5" fmla="*/ 1362029 w 6265900"/>
              <a:gd name="connsiteY5" fmla="*/ 4413201 h 5168940"/>
              <a:gd name="connsiteX6" fmla="*/ 2114955 w 6265900"/>
              <a:gd name="connsiteY6" fmla="*/ 3849211 h 5168940"/>
              <a:gd name="connsiteX7" fmla="*/ 2952477 w 6265900"/>
              <a:gd name="connsiteY7" fmla="*/ 2405403 h 5168940"/>
              <a:gd name="connsiteX8" fmla="*/ 5270459 w 6265900"/>
              <a:gd name="connsiteY8" fmla="*/ 730364 h 5168940"/>
              <a:gd name="connsiteX9" fmla="*/ 4767103 w 6265900"/>
              <a:gd name="connsiteY9" fmla="*/ 920707 h 5168940"/>
              <a:gd name="connsiteX10" fmla="*/ 4300404 w 6265900"/>
              <a:gd name="connsiteY10" fmla="*/ 1539683 h 5168940"/>
              <a:gd name="connsiteX11" fmla="*/ 4184786 w 6265900"/>
              <a:gd name="connsiteY11" fmla="*/ 1731442 h 5168940"/>
              <a:gd name="connsiteX12" fmla="*/ 4864389 w 6265900"/>
              <a:gd name="connsiteY12" fmla="*/ 1731442 h 5168940"/>
              <a:gd name="connsiteX13" fmla="*/ 5825989 w 6265900"/>
              <a:gd name="connsiteY13" fmla="*/ 0 h 5168940"/>
              <a:gd name="connsiteX14" fmla="*/ 6105163 w 6265900"/>
              <a:gd name="connsiteY14" fmla="*/ 78955 h 5168940"/>
              <a:gd name="connsiteX15" fmla="*/ 6206679 w 6265900"/>
              <a:gd name="connsiteY15" fmla="*/ 298913 h 5168940"/>
              <a:gd name="connsiteX16" fmla="*/ 6172839 w 6265900"/>
              <a:gd name="connsiteY16" fmla="*/ 451190 h 5168940"/>
              <a:gd name="connsiteX17" fmla="*/ 6147463 w 6265900"/>
              <a:gd name="connsiteY17" fmla="*/ 516048 h 5168940"/>
              <a:gd name="connsiteX18" fmla="*/ 5662433 w 6265900"/>
              <a:gd name="connsiteY18" fmla="*/ 1731442 h 5168940"/>
              <a:gd name="connsiteX19" fmla="*/ 5876749 w 6265900"/>
              <a:gd name="connsiteY19" fmla="*/ 1731442 h 5168940"/>
              <a:gd name="connsiteX20" fmla="*/ 5950067 w 6265900"/>
              <a:gd name="connsiteY20" fmla="*/ 1731442 h 5168940"/>
              <a:gd name="connsiteX21" fmla="*/ 6265900 w 6265900"/>
              <a:gd name="connsiteY21" fmla="*/ 2004974 h 5168940"/>
              <a:gd name="connsiteX22" fmla="*/ 6136180 w 6265900"/>
              <a:gd name="connsiteY22" fmla="*/ 2288378 h 5168940"/>
              <a:gd name="connsiteX23" fmla="*/ 5820347 w 6265900"/>
              <a:gd name="connsiteY23" fmla="*/ 2405403 h 5168940"/>
              <a:gd name="connsiteX24" fmla="*/ 5744211 w 6265900"/>
              <a:gd name="connsiteY24" fmla="*/ 2405403 h 5168940"/>
              <a:gd name="connsiteX25" fmla="*/ 5388896 w 6265900"/>
              <a:gd name="connsiteY25" fmla="*/ 2405403 h 5168940"/>
              <a:gd name="connsiteX26" fmla="*/ 5075887 w 6265900"/>
              <a:gd name="connsiteY26" fmla="*/ 3175249 h 5168940"/>
              <a:gd name="connsiteX27" fmla="*/ 5535537 w 6265900"/>
              <a:gd name="connsiteY27" fmla="*/ 3175249 h 5168940"/>
              <a:gd name="connsiteX28" fmla="*/ 5608854 w 6265900"/>
              <a:gd name="connsiteY28" fmla="*/ 3175249 h 5168940"/>
              <a:gd name="connsiteX29" fmla="*/ 5924687 w 6265900"/>
              <a:gd name="connsiteY29" fmla="*/ 3445963 h 5168940"/>
              <a:gd name="connsiteX30" fmla="*/ 5794967 w 6265900"/>
              <a:gd name="connsiteY30" fmla="*/ 3732186 h 5168940"/>
              <a:gd name="connsiteX31" fmla="*/ 5479134 w 6265900"/>
              <a:gd name="connsiteY31" fmla="*/ 3849211 h 5168940"/>
              <a:gd name="connsiteX32" fmla="*/ 5402998 w 6265900"/>
              <a:gd name="connsiteY32" fmla="*/ 3849211 h 5168940"/>
              <a:gd name="connsiteX33" fmla="*/ 4799531 w 6265900"/>
              <a:gd name="connsiteY33" fmla="*/ 3849211 h 5168940"/>
              <a:gd name="connsiteX34" fmla="*/ 4403332 w 6265900"/>
              <a:gd name="connsiteY34" fmla="*/ 3723726 h 5168940"/>
              <a:gd name="connsiteX35" fmla="*/ 4249643 w 6265900"/>
              <a:gd name="connsiteY35" fmla="*/ 3398021 h 5168940"/>
              <a:gd name="connsiteX36" fmla="*/ 4365261 w 6265900"/>
              <a:gd name="connsiteY36" fmla="*/ 2958110 h 5168940"/>
              <a:gd name="connsiteX37" fmla="*/ 4588038 w 6265900"/>
              <a:gd name="connsiteY37" fmla="*/ 2405403 h 5168940"/>
              <a:gd name="connsiteX38" fmla="*/ 3806914 w 6265900"/>
              <a:gd name="connsiteY38" fmla="*/ 2405403 h 5168940"/>
              <a:gd name="connsiteX39" fmla="*/ 2873517 w 6265900"/>
              <a:gd name="connsiteY39" fmla="*/ 4021227 h 5168940"/>
              <a:gd name="connsiteX40" fmla="*/ 1308450 w 6265900"/>
              <a:gd name="connsiteY40" fmla="*/ 5168940 h 5168940"/>
              <a:gd name="connsiteX41" fmla="*/ 376465 w 6265900"/>
              <a:gd name="connsiteY41" fmla="*/ 4769923 h 5168940"/>
              <a:gd name="connsiteX42" fmla="*/ 0 w 6265900"/>
              <a:gd name="connsiteY42" fmla="*/ 3781535 h 5168940"/>
              <a:gd name="connsiteX43" fmla="*/ 290457 w 6265900"/>
              <a:gd name="connsiteY43" fmla="*/ 2858005 h 5168940"/>
              <a:gd name="connsiteX44" fmla="*/ 1082855 w 6265900"/>
              <a:gd name="connsiteY44" fmla="*/ 2120593 h 5168940"/>
              <a:gd name="connsiteX45" fmla="*/ 1914740 w 6265900"/>
              <a:gd name="connsiteY45" fmla="*/ 1818857 h 5168940"/>
              <a:gd name="connsiteX46" fmla="*/ 3130129 w 6265900"/>
              <a:gd name="connsiteY46" fmla="*/ 1731442 h 5168940"/>
              <a:gd name="connsiteX47" fmla="*/ 3338804 w 6265900"/>
              <a:gd name="connsiteY47" fmla="*/ 1731442 h 5168940"/>
              <a:gd name="connsiteX48" fmla="*/ 3561580 w 6265900"/>
              <a:gd name="connsiteY48" fmla="*/ 1322548 h 5168940"/>
              <a:gd name="connsiteX49" fmla="*/ 4698015 w 6265900"/>
              <a:gd name="connsiteY49" fmla="*/ 183294 h 5168940"/>
              <a:gd name="connsiteX50" fmla="*/ 5825989 w 6265900"/>
              <a:gd name="connsiteY50" fmla="*/ 0 h 516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265900" h="5168940">
                <a:moveTo>
                  <a:pt x="2712780" y="2405403"/>
                </a:moveTo>
                <a:cubicBezTo>
                  <a:pt x="2175113" y="2405403"/>
                  <a:pt x="1748361" y="2505044"/>
                  <a:pt x="1432529" y="2704316"/>
                </a:cubicBezTo>
                <a:cubicBezTo>
                  <a:pt x="1231376" y="2832156"/>
                  <a:pt x="1071108" y="2991950"/>
                  <a:pt x="951729" y="3183705"/>
                </a:cubicBezTo>
                <a:cubicBezTo>
                  <a:pt x="832354" y="3375464"/>
                  <a:pt x="772664" y="3569099"/>
                  <a:pt x="772664" y="3764615"/>
                </a:cubicBezTo>
                <a:cubicBezTo>
                  <a:pt x="772664" y="3943210"/>
                  <a:pt x="830005" y="4095956"/>
                  <a:pt x="944680" y="4222853"/>
                </a:cubicBezTo>
                <a:cubicBezTo>
                  <a:pt x="1059356" y="4349750"/>
                  <a:pt x="1198474" y="4413201"/>
                  <a:pt x="1362029" y="4413201"/>
                </a:cubicBezTo>
                <a:cubicBezTo>
                  <a:pt x="1645902" y="4413201"/>
                  <a:pt x="1896878" y="4225203"/>
                  <a:pt x="2114955" y="3849211"/>
                </a:cubicBezTo>
                <a:lnTo>
                  <a:pt x="2952477" y="2405403"/>
                </a:lnTo>
                <a:close/>
                <a:moveTo>
                  <a:pt x="5270459" y="730364"/>
                </a:moveTo>
                <a:cubicBezTo>
                  <a:pt x="5071187" y="743523"/>
                  <a:pt x="4903402" y="806969"/>
                  <a:pt x="4767103" y="920707"/>
                </a:cubicBezTo>
                <a:cubicBezTo>
                  <a:pt x="4630807" y="1034445"/>
                  <a:pt x="4475238" y="1240770"/>
                  <a:pt x="4300404" y="1539683"/>
                </a:cubicBezTo>
                <a:lnTo>
                  <a:pt x="4184786" y="1731442"/>
                </a:lnTo>
                <a:lnTo>
                  <a:pt x="4864389" y="1731442"/>
                </a:lnTo>
                <a:close/>
                <a:moveTo>
                  <a:pt x="5825989" y="0"/>
                </a:moveTo>
                <a:cubicBezTo>
                  <a:pt x="5944425" y="0"/>
                  <a:pt x="6037482" y="26318"/>
                  <a:pt x="6105163" y="78955"/>
                </a:cubicBezTo>
                <a:cubicBezTo>
                  <a:pt x="6172839" y="131596"/>
                  <a:pt x="6206679" y="204914"/>
                  <a:pt x="6206679" y="298913"/>
                </a:cubicBezTo>
                <a:cubicBezTo>
                  <a:pt x="6206679" y="342151"/>
                  <a:pt x="6195401" y="392912"/>
                  <a:pt x="6172839" y="451190"/>
                </a:cubicBezTo>
                <a:lnTo>
                  <a:pt x="6147463" y="516048"/>
                </a:lnTo>
                <a:lnTo>
                  <a:pt x="5662433" y="1731442"/>
                </a:lnTo>
                <a:lnTo>
                  <a:pt x="5876749" y="1731442"/>
                </a:lnTo>
                <a:lnTo>
                  <a:pt x="5950067" y="1731442"/>
                </a:lnTo>
                <a:cubicBezTo>
                  <a:pt x="6160623" y="1731442"/>
                  <a:pt x="6265900" y="1822618"/>
                  <a:pt x="6265900" y="2004974"/>
                </a:cubicBezTo>
                <a:cubicBezTo>
                  <a:pt x="6265900" y="2115889"/>
                  <a:pt x="6222661" y="2210357"/>
                  <a:pt x="6136180" y="2288378"/>
                </a:cubicBezTo>
                <a:cubicBezTo>
                  <a:pt x="6049703" y="2366395"/>
                  <a:pt x="5944425" y="2405403"/>
                  <a:pt x="5820347" y="2405403"/>
                </a:cubicBezTo>
                <a:lnTo>
                  <a:pt x="5744211" y="2405403"/>
                </a:lnTo>
                <a:lnTo>
                  <a:pt x="5388896" y="2405403"/>
                </a:lnTo>
                <a:lnTo>
                  <a:pt x="5075887" y="3175249"/>
                </a:lnTo>
                <a:lnTo>
                  <a:pt x="5535537" y="3175249"/>
                </a:lnTo>
                <a:lnTo>
                  <a:pt x="5608854" y="3175249"/>
                </a:lnTo>
                <a:cubicBezTo>
                  <a:pt x="5819409" y="3175249"/>
                  <a:pt x="5924687" y="3265487"/>
                  <a:pt x="5924687" y="3445963"/>
                </a:cubicBezTo>
                <a:cubicBezTo>
                  <a:pt x="5924687" y="3558758"/>
                  <a:pt x="5881449" y="3654164"/>
                  <a:pt x="5794967" y="3732186"/>
                </a:cubicBezTo>
                <a:cubicBezTo>
                  <a:pt x="5708490" y="3810203"/>
                  <a:pt x="5603213" y="3849211"/>
                  <a:pt x="5479134" y="3849211"/>
                </a:cubicBezTo>
                <a:lnTo>
                  <a:pt x="5402998" y="3849211"/>
                </a:lnTo>
                <a:lnTo>
                  <a:pt x="4799531" y="3849211"/>
                </a:lnTo>
                <a:cubicBezTo>
                  <a:pt x="4637856" y="3849211"/>
                  <a:pt x="4505787" y="3807384"/>
                  <a:pt x="4403332" y="3723726"/>
                </a:cubicBezTo>
                <a:cubicBezTo>
                  <a:pt x="4300873" y="3640067"/>
                  <a:pt x="4249643" y="3531498"/>
                  <a:pt x="4249643" y="3398021"/>
                </a:cubicBezTo>
                <a:cubicBezTo>
                  <a:pt x="4249643" y="3294624"/>
                  <a:pt x="4288183" y="3147988"/>
                  <a:pt x="4365261" y="2958110"/>
                </a:cubicBezTo>
                <a:lnTo>
                  <a:pt x="4588038" y="2405403"/>
                </a:lnTo>
                <a:lnTo>
                  <a:pt x="3806914" y="2405403"/>
                </a:lnTo>
                <a:lnTo>
                  <a:pt x="2873517" y="4021227"/>
                </a:lnTo>
                <a:cubicBezTo>
                  <a:pt x="2433606" y="4786369"/>
                  <a:pt x="1911917" y="5168940"/>
                  <a:pt x="1308450" y="5168940"/>
                </a:cubicBezTo>
                <a:cubicBezTo>
                  <a:pt x="938101" y="5168940"/>
                  <a:pt x="627436" y="5035938"/>
                  <a:pt x="376465" y="4769923"/>
                </a:cubicBezTo>
                <a:cubicBezTo>
                  <a:pt x="125490" y="4503908"/>
                  <a:pt x="0" y="4174447"/>
                  <a:pt x="0" y="3781535"/>
                </a:cubicBezTo>
                <a:cubicBezTo>
                  <a:pt x="0" y="3461941"/>
                  <a:pt x="96818" y="3154099"/>
                  <a:pt x="290457" y="2858005"/>
                </a:cubicBezTo>
                <a:cubicBezTo>
                  <a:pt x="484092" y="2561911"/>
                  <a:pt x="748227" y="2316108"/>
                  <a:pt x="1082855" y="2120593"/>
                </a:cubicBezTo>
                <a:cubicBezTo>
                  <a:pt x="1332893" y="1977713"/>
                  <a:pt x="1610186" y="1877135"/>
                  <a:pt x="1914740" y="1818857"/>
                </a:cubicBezTo>
                <a:cubicBezTo>
                  <a:pt x="2219290" y="1760579"/>
                  <a:pt x="2624423" y="1731442"/>
                  <a:pt x="3130129" y="1731442"/>
                </a:cubicBezTo>
                <a:lnTo>
                  <a:pt x="3338804" y="1731442"/>
                </a:lnTo>
                <a:lnTo>
                  <a:pt x="3561580" y="1322548"/>
                </a:lnTo>
                <a:cubicBezTo>
                  <a:pt x="3871771" y="752921"/>
                  <a:pt x="4250586" y="373169"/>
                  <a:pt x="4698015" y="183294"/>
                </a:cubicBezTo>
                <a:cubicBezTo>
                  <a:pt x="4985649" y="61097"/>
                  <a:pt x="5361640" y="0"/>
                  <a:pt x="582598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834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>
            <a:extLst>
              <a:ext uri="{FF2B5EF4-FFF2-40B4-BE49-F238E27FC236}">
                <a16:creationId xmlns="" xmlns:a16="http://schemas.microsoft.com/office/drawing/2014/main" id="{D7F48D74-B6C6-4E71-91E7-685EBC5FF9D4}"/>
              </a:ext>
            </a:extLst>
          </p:cNvPr>
          <p:cNvSpPr/>
          <p:nvPr userDrawn="1"/>
        </p:nvSpPr>
        <p:spPr>
          <a:xfrm>
            <a:off x="2" y="0"/>
            <a:ext cx="6980222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0" hasCustomPrompt="1"/>
          </p:nvPr>
        </p:nvSpPr>
        <p:spPr>
          <a:xfrm>
            <a:off x="438914" y="446342"/>
            <a:ext cx="6785752" cy="596531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987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7036904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FC10FD60-B279-4A90-879E-DC51895B3B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056" y="412403"/>
            <a:ext cx="4125224" cy="6033194"/>
          </a:xfrm>
          <a:custGeom>
            <a:avLst/>
            <a:gdLst/>
            <a:ahLst/>
            <a:cxnLst/>
            <a:rect l="l" t="t" r="r" b="b"/>
            <a:pathLst>
              <a:path w="105705" h="154595">
                <a:moveTo>
                  <a:pt x="60945" y="0"/>
                </a:moveTo>
                <a:cubicBezTo>
                  <a:pt x="73149" y="0"/>
                  <a:pt x="83325" y="3572"/>
                  <a:pt x="91474" y="10716"/>
                </a:cubicBezTo>
                <a:cubicBezTo>
                  <a:pt x="99622" y="17859"/>
                  <a:pt x="103696" y="26752"/>
                  <a:pt x="103696" y="37393"/>
                </a:cubicBezTo>
                <a:cubicBezTo>
                  <a:pt x="103696" y="45058"/>
                  <a:pt x="101762" y="53652"/>
                  <a:pt x="97892" y="63177"/>
                </a:cubicBezTo>
                <a:lnTo>
                  <a:pt x="71549" y="127918"/>
                </a:lnTo>
                <a:lnTo>
                  <a:pt x="90302" y="127918"/>
                </a:lnTo>
                <a:cubicBezTo>
                  <a:pt x="100571" y="127918"/>
                  <a:pt x="105705" y="131490"/>
                  <a:pt x="105705" y="138633"/>
                </a:cubicBezTo>
                <a:cubicBezTo>
                  <a:pt x="105705" y="143693"/>
                  <a:pt x="103901" y="147619"/>
                  <a:pt x="100292" y="150409"/>
                </a:cubicBezTo>
                <a:cubicBezTo>
                  <a:pt x="96683" y="153200"/>
                  <a:pt x="91604" y="154595"/>
                  <a:pt x="85056" y="154595"/>
                </a:cubicBezTo>
                <a:lnTo>
                  <a:pt x="64741" y="154595"/>
                </a:lnTo>
                <a:cubicBezTo>
                  <a:pt x="56555" y="154595"/>
                  <a:pt x="50341" y="153014"/>
                  <a:pt x="46100" y="149851"/>
                </a:cubicBezTo>
                <a:cubicBezTo>
                  <a:pt x="41858" y="146689"/>
                  <a:pt x="39737" y="142094"/>
                  <a:pt x="39737" y="136066"/>
                </a:cubicBezTo>
                <a:cubicBezTo>
                  <a:pt x="39737" y="131825"/>
                  <a:pt x="41263" y="125909"/>
                  <a:pt x="44314" y="118319"/>
                </a:cubicBezTo>
                <a:lnTo>
                  <a:pt x="66750" y="63177"/>
                </a:lnTo>
                <a:cubicBezTo>
                  <a:pt x="71289" y="52016"/>
                  <a:pt x="73559" y="44351"/>
                  <a:pt x="73559" y="40184"/>
                </a:cubicBezTo>
                <a:cubicBezTo>
                  <a:pt x="73559" y="36835"/>
                  <a:pt x="72033" y="33840"/>
                  <a:pt x="68982" y="31198"/>
                </a:cubicBezTo>
                <a:cubicBezTo>
                  <a:pt x="65931" y="28556"/>
                  <a:pt x="62434" y="27236"/>
                  <a:pt x="58490" y="27236"/>
                </a:cubicBezTo>
                <a:cubicBezTo>
                  <a:pt x="51048" y="27236"/>
                  <a:pt x="44314" y="30454"/>
                  <a:pt x="38286" y="36891"/>
                </a:cubicBezTo>
                <a:cubicBezTo>
                  <a:pt x="32259" y="43328"/>
                  <a:pt x="29245" y="50527"/>
                  <a:pt x="29245" y="58489"/>
                </a:cubicBezTo>
                <a:cubicBezTo>
                  <a:pt x="29245" y="63103"/>
                  <a:pt x="30268" y="66675"/>
                  <a:pt x="32315" y="69205"/>
                </a:cubicBezTo>
                <a:cubicBezTo>
                  <a:pt x="34361" y="71735"/>
                  <a:pt x="38100" y="74079"/>
                  <a:pt x="43533" y="76237"/>
                </a:cubicBezTo>
                <a:cubicBezTo>
                  <a:pt x="48369" y="78172"/>
                  <a:pt x="50788" y="81483"/>
                  <a:pt x="50788" y="86172"/>
                </a:cubicBezTo>
                <a:cubicBezTo>
                  <a:pt x="50788" y="90487"/>
                  <a:pt x="49169" y="94041"/>
                  <a:pt x="45932" y="96831"/>
                </a:cubicBezTo>
                <a:cubicBezTo>
                  <a:pt x="42695" y="99622"/>
                  <a:pt x="38658" y="101017"/>
                  <a:pt x="33821" y="101017"/>
                </a:cubicBezTo>
                <a:cubicBezTo>
                  <a:pt x="24520" y="101017"/>
                  <a:pt x="16557" y="97054"/>
                  <a:pt x="9935" y="89129"/>
                </a:cubicBezTo>
                <a:cubicBezTo>
                  <a:pt x="3312" y="81204"/>
                  <a:pt x="0" y="71698"/>
                  <a:pt x="0" y="60610"/>
                </a:cubicBezTo>
                <a:cubicBezTo>
                  <a:pt x="0" y="44462"/>
                  <a:pt x="6102" y="30324"/>
                  <a:pt x="18306" y="18194"/>
                </a:cubicBezTo>
                <a:cubicBezTo>
                  <a:pt x="30510" y="6065"/>
                  <a:pt x="44723" y="0"/>
                  <a:pt x="609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80004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AFB6C0CC-20D1-4ABE-8236-AC556FAA83E7}"/>
              </a:ext>
            </a:extLst>
          </p:cNvPr>
          <p:cNvSpPr/>
          <p:nvPr userDrawn="1"/>
        </p:nvSpPr>
        <p:spPr>
          <a:xfrm>
            <a:off x="5836726" y="1955549"/>
            <a:ext cx="6355274" cy="1473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E6C01146-33B9-4106-B34A-9F850B0F153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2726" y="3594462"/>
            <a:ext cx="5184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80D8E6C-C94C-45EA-A30A-C30F07A2733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946824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9F537E7F-9413-4DE1-AF5A-73E78D8FBDC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5775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54276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37F98B0-1969-4B0D-B39C-719F77064B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="" xmlns:a16="http://schemas.microsoft.com/office/drawing/2014/main" id="{A0175121-4C90-40A9-B147-E4149E5190AE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45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C931360-7E41-4248-8AEF-AC858AB643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  <a:alpha val="0"/>
                </a:schemeClr>
              </a:gs>
              <a:gs pos="66000">
                <a:schemeClr val="accent1">
                  <a:alpha val="58000"/>
                </a:schemeClr>
              </a:gs>
              <a:gs pos="80000">
                <a:schemeClr val="accent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0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1625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DF1FE28-12EC-4903-A460-E890754C1903}"/>
              </a:ext>
            </a:extLst>
          </p:cNvPr>
          <p:cNvSpPr/>
          <p:nvPr userDrawn="1"/>
        </p:nvSpPr>
        <p:spPr>
          <a:xfrm>
            <a:off x="323530" y="6357257"/>
            <a:ext cx="11868470" cy="3396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08DF3A5-76B0-4E36-B0C8-90B00A8736A3}"/>
              </a:ext>
            </a:extLst>
          </p:cNvPr>
          <p:cNvSpPr/>
          <p:nvPr userDrawn="1"/>
        </p:nvSpPr>
        <p:spPr>
          <a:xfrm>
            <a:off x="323530" y="6349287"/>
            <a:ext cx="565116" cy="347603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9" r:id="rId3"/>
    <p:sldLayoutId id="2147483736" r:id="rId4"/>
    <p:sldLayoutId id="2147483740" r:id="rId5"/>
    <p:sldLayoutId id="2147483741" r:id="rId6"/>
    <p:sldLayoutId id="2147483742" r:id="rId7"/>
    <p:sldLayoutId id="2147483732" r:id="rId8"/>
    <p:sldLayoutId id="2147483738" r:id="rId9"/>
    <p:sldLayoutId id="2147483743" r:id="rId10"/>
    <p:sldLayoutId id="2147483745" r:id="rId11"/>
    <p:sldLayoutId id="2147483747" r:id="rId12"/>
    <p:sldLayoutId id="2147483746" r:id="rId13"/>
    <p:sldLayoutId id="2147483744" r:id="rId14"/>
    <p:sldLayoutId id="2147483733" r:id="rId15"/>
    <p:sldLayoutId id="2147483734" r:id="rId16"/>
    <p:sldLayoutId id="2147483749" r:id="rId17"/>
    <p:sldLayoutId id="2147483750" r:id="rId18"/>
    <p:sldLayoutId id="2147483752" r:id="rId19"/>
    <p:sldLayoutId id="2147483753" r:id="rId2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svg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2" b="10672"/>
          <a:stretch>
            <a:fillRect/>
          </a:stretch>
        </p:blipFill>
        <p:spPr/>
      </p:pic>
      <p:sp>
        <p:nvSpPr>
          <p:cNvPr id="4" name="직사각형 1">
            <a:extLst>
              <a:ext uri="{FF2B5EF4-FFF2-40B4-BE49-F238E27FC236}">
                <a16:creationId xmlns="" xmlns:a16="http://schemas.microsoft.com/office/drawing/2014/main" id="{695FF6C9-3C79-4772-9B16-A1341FB2DA05}"/>
              </a:ext>
            </a:extLst>
          </p:cNvPr>
          <p:cNvSpPr/>
          <p:nvPr/>
        </p:nvSpPr>
        <p:spPr>
          <a:xfrm>
            <a:off x="928195" y="5005202"/>
            <a:ext cx="3408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2008 ~ 2012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2020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5" name="직사각형 5">
            <a:extLst>
              <a:ext uri="{FF2B5EF4-FFF2-40B4-BE49-F238E27FC236}">
                <a16:creationId xmlns="" xmlns:a16="http://schemas.microsoft.com/office/drawing/2014/main" id="{9B12EB73-F04B-4CAA-BAC8-3F7549A6FD09}"/>
              </a:ext>
            </a:extLst>
          </p:cNvPr>
          <p:cNvSpPr/>
          <p:nvPr/>
        </p:nvSpPr>
        <p:spPr>
          <a:xfrm>
            <a:off x="928194" y="4634495"/>
            <a:ext cx="1421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/>
              <a:t>Work Experience</a:t>
            </a:r>
            <a:endParaRPr lang="ko-KR" alt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5CB40EE-856F-439D-9B72-930236BECFD5}"/>
              </a:ext>
            </a:extLst>
          </p:cNvPr>
          <p:cNvSpPr/>
          <p:nvPr/>
        </p:nvSpPr>
        <p:spPr>
          <a:xfrm>
            <a:off x="4667794" y="3013583"/>
            <a:ext cx="45719" cy="3420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1">
            <a:extLst>
              <a:ext uri="{FF2B5EF4-FFF2-40B4-BE49-F238E27FC236}">
                <a16:creationId xmlns="" xmlns:a16="http://schemas.microsoft.com/office/drawing/2014/main" id="{6DD3E0D9-24C8-4289-9174-1B16422000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0014152"/>
              </p:ext>
            </p:extLst>
          </p:nvPr>
        </p:nvGraphicFramePr>
        <p:xfrm>
          <a:off x="5301953" y="4745586"/>
          <a:ext cx="6076451" cy="1769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27">
            <a:extLst>
              <a:ext uri="{FF2B5EF4-FFF2-40B4-BE49-F238E27FC236}">
                <a16:creationId xmlns="" xmlns:a16="http://schemas.microsoft.com/office/drawing/2014/main" id="{7D748DF4-F747-4160-923A-D01255962922}"/>
              </a:ext>
            </a:extLst>
          </p:cNvPr>
          <p:cNvSpPr txBox="1">
            <a:spLocks/>
          </p:cNvSpPr>
          <p:nvPr/>
        </p:nvSpPr>
        <p:spPr>
          <a:xfrm>
            <a:off x="5904315" y="3055882"/>
            <a:ext cx="5719452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Plantilla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Power Point de </a:t>
            </a:r>
            <a:r>
              <a:rPr lang="en-US" altLang="ko-K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Electricidad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직사각형 1">
            <a:extLst>
              <a:ext uri="{FF2B5EF4-FFF2-40B4-BE49-F238E27FC236}">
                <a16:creationId xmlns="" xmlns:a16="http://schemas.microsoft.com/office/drawing/2014/main" id="{340FA510-1236-492F-9E36-C54A8107DD30}"/>
              </a:ext>
            </a:extLst>
          </p:cNvPr>
          <p:cNvSpPr/>
          <p:nvPr/>
        </p:nvSpPr>
        <p:spPr>
          <a:xfrm>
            <a:off x="5904315" y="3453253"/>
            <a:ext cx="57194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59F97B7-CF2E-49C8-B600-423428AF4DD6}"/>
              </a:ext>
            </a:extLst>
          </p:cNvPr>
          <p:cNvSpPr/>
          <p:nvPr/>
        </p:nvSpPr>
        <p:spPr>
          <a:xfrm>
            <a:off x="5074912" y="3282880"/>
            <a:ext cx="696686" cy="6966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5">
            <a:extLst>
              <a:ext uri="{FF2B5EF4-FFF2-40B4-BE49-F238E27FC236}">
                <a16:creationId xmlns="" xmlns:a16="http://schemas.microsoft.com/office/drawing/2014/main" id="{FDB0FFF3-248E-46C8-9AE3-C75A808CF107}"/>
              </a:ext>
            </a:extLst>
          </p:cNvPr>
          <p:cNvSpPr/>
          <p:nvPr/>
        </p:nvSpPr>
        <p:spPr>
          <a:xfrm flipH="1">
            <a:off x="5227414" y="348769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직사각형 5">
            <a:extLst>
              <a:ext uri="{FF2B5EF4-FFF2-40B4-BE49-F238E27FC236}">
                <a16:creationId xmlns="" xmlns:a16="http://schemas.microsoft.com/office/drawing/2014/main" id="{DECC6871-A2CD-4606-993D-57EE8FBD488F}"/>
              </a:ext>
            </a:extLst>
          </p:cNvPr>
          <p:cNvSpPr/>
          <p:nvPr/>
        </p:nvSpPr>
        <p:spPr>
          <a:xfrm>
            <a:off x="7965832" y="2166646"/>
            <a:ext cx="3657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b="1" dirty="0">
                <a:solidFill>
                  <a:schemeClr val="bg1"/>
                </a:solidFill>
              </a:rPr>
              <a:t>MACHINE LEARNING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EDF09EBA-276E-4461-B34E-101FB46D9B6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68550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>
            <a:spLocks/>
          </p:cNvSpPr>
          <p:nvPr/>
        </p:nvSpPr>
        <p:spPr bwMode="auto">
          <a:xfrm>
            <a:off x="957263" y="6258003"/>
            <a:ext cx="1576388" cy="214313"/>
          </a:xfrm>
          <a:custGeom>
            <a:avLst/>
            <a:gdLst>
              <a:gd name="T0" fmla="*/ 993 w 993"/>
              <a:gd name="T1" fmla="*/ 0 h 135"/>
              <a:gd name="T2" fmla="*/ 675 w 993"/>
              <a:gd name="T3" fmla="*/ 2 h 135"/>
              <a:gd name="T4" fmla="*/ 478 w 993"/>
              <a:gd name="T5" fmla="*/ 129 h 135"/>
              <a:gd name="T6" fmla="*/ 0 w 993"/>
              <a:gd name="T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3" h="135">
                <a:moveTo>
                  <a:pt x="993" y="0"/>
                </a:moveTo>
                <a:lnTo>
                  <a:pt x="675" y="2"/>
                </a:lnTo>
                <a:lnTo>
                  <a:pt x="478" y="129"/>
                </a:lnTo>
                <a:lnTo>
                  <a:pt x="0" y="135"/>
                </a:lnTo>
              </a:path>
            </a:pathLst>
          </a:custGeom>
          <a:noFill/>
          <a:ln w="38100" cap="flat">
            <a:solidFill>
              <a:srgbClr val="4756C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2471738" y="6191328"/>
            <a:ext cx="128588" cy="130175"/>
          </a:xfrm>
          <a:custGeom>
            <a:avLst/>
            <a:gdLst>
              <a:gd name="T0" fmla="*/ 22 w 43"/>
              <a:gd name="T1" fmla="*/ 43 h 43"/>
              <a:gd name="T2" fmla="*/ 0 w 43"/>
              <a:gd name="T3" fmla="*/ 22 h 43"/>
              <a:gd name="T4" fmla="*/ 21 w 43"/>
              <a:gd name="T5" fmla="*/ 0 h 43"/>
              <a:gd name="T6" fmla="*/ 43 w 43"/>
              <a:gd name="T7" fmla="*/ 21 h 43"/>
              <a:gd name="T8" fmla="*/ 22 w 43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3">
                <a:moveTo>
                  <a:pt x="22" y="43"/>
                </a:moveTo>
                <a:cubicBezTo>
                  <a:pt x="10" y="43"/>
                  <a:pt x="0" y="34"/>
                  <a:pt x="0" y="22"/>
                </a:cubicBezTo>
                <a:cubicBezTo>
                  <a:pt x="0" y="10"/>
                  <a:pt x="9" y="0"/>
                  <a:pt x="21" y="0"/>
                </a:cubicBezTo>
                <a:cubicBezTo>
                  <a:pt x="33" y="0"/>
                  <a:pt x="43" y="10"/>
                  <a:pt x="43" y="21"/>
                </a:cubicBezTo>
                <a:cubicBezTo>
                  <a:pt x="43" y="33"/>
                  <a:pt x="33" y="43"/>
                  <a:pt x="22" y="43"/>
                </a:cubicBezTo>
                <a:close/>
              </a:path>
            </a:pathLst>
          </a:custGeom>
          <a:solidFill>
            <a:srgbClr val="00BBF0"/>
          </a:solidFill>
          <a:ln w="23813" cap="flat">
            <a:solidFill>
              <a:srgbClr val="4756C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2446338" y="6258003"/>
            <a:ext cx="1577975" cy="214313"/>
          </a:xfrm>
          <a:custGeom>
            <a:avLst/>
            <a:gdLst>
              <a:gd name="T0" fmla="*/ 994 w 994"/>
              <a:gd name="T1" fmla="*/ 0 h 135"/>
              <a:gd name="T2" fmla="*/ 674 w 994"/>
              <a:gd name="T3" fmla="*/ 2 h 135"/>
              <a:gd name="T4" fmla="*/ 476 w 994"/>
              <a:gd name="T5" fmla="*/ 129 h 135"/>
              <a:gd name="T6" fmla="*/ 0 w 994"/>
              <a:gd name="T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4" h="135">
                <a:moveTo>
                  <a:pt x="994" y="0"/>
                </a:moveTo>
                <a:lnTo>
                  <a:pt x="674" y="2"/>
                </a:lnTo>
                <a:lnTo>
                  <a:pt x="476" y="129"/>
                </a:lnTo>
                <a:lnTo>
                  <a:pt x="0" y="135"/>
                </a:lnTo>
              </a:path>
            </a:pathLst>
          </a:custGeom>
          <a:noFill/>
          <a:ln w="38100" cap="flat">
            <a:solidFill>
              <a:srgbClr val="4756C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3960813" y="6191328"/>
            <a:ext cx="130175" cy="130175"/>
          </a:xfrm>
          <a:custGeom>
            <a:avLst/>
            <a:gdLst>
              <a:gd name="T0" fmla="*/ 21 w 43"/>
              <a:gd name="T1" fmla="*/ 43 h 43"/>
              <a:gd name="T2" fmla="*/ 0 w 43"/>
              <a:gd name="T3" fmla="*/ 22 h 43"/>
              <a:gd name="T4" fmla="*/ 21 w 43"/>
              <a:gd name="T5" fmla="*/ 0 h 43"/>
              <a:gd name="T6" fmla="*/ 42 w 43"/>
              <a:gd name="T7" fmla="*/ 21 h 43"/>
              <a:gd name="T8" fmla="*/ 21 w 43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3">
                <a:moveTo>
                  <a:pt x="21" y="43"/>
                </a:moveTo>
                <a:cubicBezTo>
                  <a:pt x="10" y="43"/>
                  <a:pt x="0" y="34"/>
                  <a:pt x="0" y="22"/>
                </a:cubicBezTo>
                <a:cubicBezTo>
                  <a:pt x="0" y="10"/>
                  <a:pt x="9" y="0"/>
                  <a:pt x="21" y="0"/>
                </a:cubicBezTo>
                <a:cubicBezTo>
                  <a:pt x="33" y="0"/>
                  <a:pt x="42" y="10"/>
                  <a:pt x="42" y="21"/>
                </a:cubicBezTo>
                <a:cubicBezTo>
                  <a:pt x="43" y="33"/>
                  <a:pt x="33" y="43"/>
                  <a:pt x="21" y="43"/>
                </a:cubicBezTo>
                <a:close/>
              </a:path>
            </a:pathLst>
          </a:custGeom>
          <a:solidFill>
            <a:srgbClr val="00BBF0"/>
          </a:solidFill>
          <a:ln w="23813" cap="flat">
            <a:solidFill>
              <a:srgbClr val="4756C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3725863" y="6258003"/>
            <a:ext cx="1577975" cy="214313"/>
          </a:xfrm>
          <a:custGeom>
            <a:avLst/>
            <a:gdLst>
              <a:gd name="T0" fmla="*/ 994 w 994"/>
              <a:gd name="T1" fmla="*/ 0 h 135"/>
              <a:gd name="T2" fmla="*/ 674 w 994"/>
              <a:gd name="T3" fmla="*/ 2 h 135"/>
              <a:gd name="T4" fmla="*/ 478 w 994"/>
              <a:gd name="T5" fmla="*/ 129 h 135"/>
              <a:gd name="T6" fmla="*/ 0 w 994"/>
              <a:gd name="T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4" h="135">
                <a:moveTo>
                  <a:pt x="994" y="0"/>
                </a:moveTo>
                <a:lnTo>
                  <a:pt x="674" y="2"/>
                </a:lnTo>
                <a:lnTo>
                  <a:pt x="478" y="129"/>
                </a:lnTo>
                <a:lnTo>
                  <a:pt x="0" y="135"/>
                </a:lnTo>
              </a:path>
            </a:pathLst>
          </a:custGeom>
          <a:noFill/>
          <a:ln w="38100" cap="flat">
            <a:solidFill>
              <a:srgbClr val="4756C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5240338" y="6191328"/>
            <a:ext cx="130175" cy="130175"/>
          </a:xfrm>
          <a:custGeom>
            <a:avLst/>
            <a:gdLst>
              <a:gd name="T0" fmla="*/ 21 w 43"/>
              <a:gd name="T1" fmla="*/ 43 h 43"/>
              <a:gd name="T2" fmla="*/ 0 w 43"/>
              <a:gd name="T3" fmla="*/ 22 h 43"/>
              <a:gd name="T4" fmla="*/ 21 w 43"/>
              <a:gd name="T5" fmla="*/ 0 h 43"/>
              <a:gd name="T6" fmla="*/ 43 w 43"/>
              <a:gd name="T7" fmla="*/ 21 h 43"/>
              <a:gd name="T8" fmla="*/ 21 w 43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3">
                <a:moveTo>
                  <a:pt x="21" y="43"/>
                </a:moveTo>
                <a:cubicBezTo>
                  <a:pt x="10" y="43"/>
                  <a:pt x="0" y="34"/>
                  <a:pt x="0" y="22"/>
                </a:cubicBezTo>
                <a:cubicBezTo>
                  <a:pt x="0" y="10"/>
                  <a:pt x="9" y="0"/>
                  <a:pt x="21" y="0"/>
                </a:cubicBezTo>
                <a:cubicBezTo>
                  <a:pt x="33" y="0"/>
                  <a:pt x="42" y="10"/>
                  <a:pt x="43" y="21"/>
                </a:cubicBezTo>
                <a:cubicBezTo>
                  <a:pt x="43" y="33"/>
                  <a:pt x="33" y="43"/>
                  <a:pt x="21" y="43"/>
                </a:cubicBezTo>
                <a:close/>
              </a:path>
            </a:pathLst>
          </a:custGeom>
          <a:solidFill>
            <a:srgbClr val="00BBF0"/>
          </a:solidFill>
          <a:ln w="23813" cap="flat">
            <a:solidFill>
              <a:srgbClr val="4756C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5240338" y="6258003"/>
            <a:ext cx="1577975" cy="214313"/>
          </a:xfrm>
          <a:custGeom>
            <a:avLst/>
            <a:gdLst>
              <a:gd name="T0" fmla="*/ 994 w 994"/>
              <a:gd name="T1" fmla="*/ 0 h 135"/>
              <a:gd name="T2" fmla="*/ 673 w 994"/>
              <a:gd name="T3" fmla="*/ 2 h 135"/>
              <a:gd name="T4" fmla="*/ 476 w 994"/>
              <a:gd name="T5" fmla="*/ 129 h 135"/>
              <a:gd name="T6" fmla="*/ 0 w 994"/>
              <a:gd name="T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4" h="135">
                <a:moveTo>
                  <a:pt x="994" y="0"/>
                </a:moveTo>
                <a:lnTo>
                  <a:pt x="673" y="2"/>
                </a:lnTo>
                <a:lnTo>
                  <a:pt x="476" y="129"/>
                </a:lnTo>
                <a:lnTo>
                  <a:pt x="0" y="135"/>
                </a:lnTo>
              </a:path>
            </a:pathLst>
          </a:custGeom>
          <a:noFill/>
          <a:ln w="38100" cap="flat">
            <a:solidFill>
              <a:srgbClr val="4756C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6751638" y="6191328"/>
            <a:ext cx="130175" cy="130175"/>
          </a:xfrm>
          <a:custGeom>
            <a:avLst/>
            <a:gdLst>
              <a:gd name="T0" fmla="*/ 22 w 43"/>
              <a:gd name="T1" fmla="*/ 43 h 43"/>
              <a:gd name="T2" fmla="*/ 1 w 43"/>
              <a:gd name="T3" fmla="*/ 22 h 43"/>
              <a:gd name="T4" fmla="*/ 22 w 43"/>
              <a:gd name="T5" fmla="*/ 0 h 43"/>
              <a:gd name="T6" fmla="*/ 43 w 43"/>
              <a:gd name="T7" fmla="*/ 21 h 43"/>
              <a:gd name="T8" fmla="*/ 22 w 43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3">
                <a:moveTo>
                  <a:pt x="22" y="43"/>
                </a:moveTo>
                <a:cubicBezTo>
                  <a:pt x="10" y="43"/>
                  <a:pt x="1" y="34"/>
                  <a:pt x="1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3" y="0"/>
                  <a:pt x="43" y="10"/>
                  <a:pt x="43" y="21"/>
                </a:cubicBezTo>
                <a:cubicBezTo>
                  <a:pt x="43" y="33"/>
                  <a:pt x="34" y="43"/>
                  <a:pt x="22" y="43"/>
                </a:cubicBezTo>
                <a:close/>
              </a:path>
            </a:pathLst>
          </a:custGeom>
          <a:solidFill>
            <a:srgbClr val="00BBF0"/>
          </a:solidFill>
          <a:ln w="23813" cap="flat">
            <a:solidFill>
              <a:srgbClr val="4756C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6838950" y="6258003"/>
            <a:ext cx="1577975" cy="214313"/>
          </a:xfrm>
          <a:custGeom>
            <a:avLst/>
            <a:gdLst>
              <a:gd name="T0" fmla="*/ 994 w 994"/>
              <a:gd name="T1" fmla="*/ 0 h 135"/>
              <a:gd name="T2" fmla="*/ 675 w 994"/>
              <a:gd name="T3" fmla="*/ 2 h 135"/>
              <a:gd name="T4" fmla="*/ 478 w 994"/>
              <a:gd name="T5" fmla="*/ 129 h 135"/>
              <a:gd name="T6" fmla="*/ 0 w 994"/>
              <a:gd name="T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4" h="135">
                <a:moveTo>
                  <a:pt x="994" y="0"/>
                </a:moveTo>
                <a:lnTo>
                  <a:pt x="675" y="2"/>
                </a:lnTo>
                <a:lnTo>
                  <a:pt x="478" y="129"/>
                </a:lnTo>
                <a:lnTo>
                  <a:pt x="0" y="135"/>
                </a:lnTo>
              </a:path>
            </a:pathLst>
          </a:custGeom>
          <a:noFill/>
          <a:ln w="38100" cap="flat">
            <a:solidFill>
              <a:srgbClr val="4756C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8353425" y="6191328"/>
            <a:ext cx="130175" cy="130175"/>
          </a:xfrm>
          <a:custGeom>
            <a:avLst/>
            <a:gdLst>
              <a:gd name="T0" fmla="*/ 22 w 43"/>
              <a:gd name="T1" fmla="*/ 43 h 43"/>
              <a:gd name="T2" fmla="*/ 0 w 43"/>
              <a:gd name="T3" fmla="*/ 22 h 43"/>
              <a:gd name="T4" fmla="*/ 21 w 43"/>
              <a:gd name="T5" fmla="*/ 0 h 43"/>
              <a:gd name="T6" fmla="*/ 43 w 43"/>
              <a:gd name="T7" fmla="*/ 21 h 43"/>
              <a:gd name="T8" fmla="*/ 22 w 43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3">
                <a:moveTo>
                  <a:pt x="22" y="43"/>
                </a:moveTo>
                <a:cubicBezTo>
                  <a:pt x="10" y="43"/>
                  <a:pt x="0" y="34"/>
                  <a:pt x="0" y="22"/>
                </a:cubicBezTo>
                <a:cubicBezTo>
                  <a:pt x="0" y="10"/>
                  <a:pt x="9" y="0"/>
                  <a:pt x="21" y="0"/>
                </a:cubicBezTo>
                <a:cubicBezTo>
                  <a:pt x="33" y="0"/>
                  <a:pt x="43" y="10"/>
                  <a:pt x="43" y="21"/>
                </a:cubicBezTo>
                <a:cubicBezTo>
                  <a:pt x="43" y="33"/>
                  <a:pt x="33" y="43"/>
                  <a:pt x="22" y="43"/>
                </a:cubicBezTo>
                <a:close/>
              </a:path>
            </a:pathLst>
          </a:custGeom>
          <a:solidFill>
            <a:srgbClr val="00BBF0"/>
          </a:solidFill>
          <a:ln w="23813" cap="flat">
            <a:solidFill>
              <a:srgbClr val="4756C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" name="Grupo 1"/>
          <p:cNvGrpSpPr/>
          <p:nvPr/>
        </p:nvGrpSpPr>
        <p:grpSpPr>
          <a:xfrm>
            <a:off x="8374063" y="6191328"/>
            <a:ext cx="1644650" cy="280988"/>
            <a:chOff x="8374063" y="6191328"/>
            <a:chExt cx="1644650" cy="280988"/>
          </a:xfrm>
        </p:grpSpPr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8374063" y="6258003"/>
              <a:ext cx="1577975" cy="214313"/>
            </a:xfrm>
            <a:custGeom>
              <a:avLst/>
              <a:gdLst>
                <a:gd name="T0" fmla="*/ 994 w 994"/>
                <a:gd name="T1" fmla="*/ 0 h 135"/>
                <a:gd name="T2" fmla="*/ 676 w 994"/>
                <a:gd name="T3" fmla="*/ 2 h 135"/>
                <a:gd name="T4" fmla="*/ 478 w 994"/>
                <a:gd name="T5" fmla="*/ 129 h 135"/>
                <a:gd name="T6" fmla="*/ 0 w 994"/>
                <a:gd name="T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4" h="135">
                  <a:moveTo>
                    <a:pt x="994" y="0"/>
                  </a:moveTo>
                  <a:lnTo>
                    <a:pt x="676" y="2"/>
                  </a:lnTo>
                  <a:lnTo>
                    <a:pt x="478" y="129"/>
                  </a:lnTo>
                  <a:lnTo>
                    <a:pt x="0" y="135"/>
                  </a:lnTo>
                </a:path>
              </a:pathLst>
            </a:cu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9888538" y="6191328"/>
              <a:ext cx="130175" cy="130175"/>
            </a:xfrm>
            <a:custGeom>
              <a:avLst/>
              <a:gdLst>
                <a:gd name="T0" fmla="*/ 22 w 43"/>
                <a:gd name="T1" fmla="*/ 43 h 43"/>
                <a:gd name="T2" fmla="*/ 0 w 43"/>
                <a:gd name="T3" fmla="*/ 22 h 43"/>
                <a:gd name="T4" fmla="*/ 21 w 43"/>
                <a:gd name="T5" fmla="*/ 0 h 43"/>
                <a:gd name="T6" fmla="*/ 43 w 43"/>
                <a:gd name="T7" fmla="*/ 21 h 43"/>
                <a:gd name="T8" fmla="*/ 22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2" y="43"/>
                  </a:move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3" y="10"/>
                    <a:pt x="43" y="21"/>
                  </a:cubicBezTo>
                  <a:cubicBezTo>
                    <a:pt x="43" y="33"/>
                    <a:pt x="33" y="43"/>
                    <a:pt x="22" y="43"/>
                  </a:cubicBezTo>
                  <a:close/>
                </a:path>
              </a:pathLst>
            </a:cu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611910" y="967659"/>
            <a:ext cx="2393951" cy="3735388"/>
            <a:chOff x="126645" y="1588371"/>
            <a:chExt cx="2393951" cy="373538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456970" y="1651871"/>
              <a:ext cx="987425" cy="258763"/>
            </a:xfrm>
            <a:custGeom>
              <a:avLst/>
              <a:gdLst>
                <a:gd name="T0" fmla="*/ 622 w 622"/>
                <a:gd name="T1" fmla="*/ 0 h 163"/>
                <a:gd name="T2" fmla="*/ 402 w 622"/>
                <a:gd name="T3" fmla="*/ 0 h 163"/>
                <a:gd name="T4" fmla="*/ 241 w 622"/>
                <a:gd name="T5" fmla="*/ 163 h 163"/>
                <a:gd name="T6" fmla="*/ 0 w 622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163">
                  <a:moveTo>
                    <a:pt x="622" y="0"/>
                  </a:moveTo>
                  <a:lnTo>
                    <a:pt x="402" y="0"/>
                  </a:lnTo>
                  <a:lnTo>
                    <a:pt x="241" y="163"/>
                  </a:lnTo>
                  <a:lnTo>
                    <a:pt x="0" y="163"/>
                  </a:lnTo>
                </a:path>
              </a:pathLst>
            </a:cu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1664933" y="2118596"/>
              <a:ext cx="779463" cy="0"/>
            </a:xfrm>
            <a:prstGeom prst="line">
              <a:avLst/>
            </a:pr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1541108" y="2963146"/>
              <a:ext cx="885825" cy="0"/>
            </a:xfrm>
            <a:prstGeom prst="line">
              <a:avLst/>
            </a:pr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1650645" y="3799759"/>
              <a:ext cx="382588" cy="0"/>
            </a:xfrm>
            <a:prstGeom prst="line">
              <a:avLst/>
            </a:pr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85470" y="2288459"/>
              <a:ext cx="1558925" cy="128588"/>
            </a:xfrm>
            <a:custGeom>
              <a:avLst/>
              <a:gdLst>
                <a:gd name="T0" fmla="*/ 982 w 982"/>
                <a:gd name="T1" fmla="*/ 81 h 81"/>
                <a:gd name="T2" fmla="*/ 745 w 982"/>
                <a:gd name="T3" fmla="*/ 0 h 81"/>
                <a:gd name="T4" fmla="*/ 0 w 982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2" h="81">
                  <a:moveTo>
                    <a:pt x="982" y="81"/>
                  </a:moveTo>
                  <a:lnTo>
                    <a:pt x="745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294920" y="2450384"/>
              <a:ext cx="1598613" cy="0"/>
            </a:xfrm>
            <a:prstGeom prst="line">
              <a:avLst/>
            </a:pr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39383" y="3115546"/>
              <a:ext cx="2005013" cy="109538"/>
            </a:xfrm>
            <a:custGeom>
              <a:avLst/>
              <a:gdLst>
                <a:gd name="T0" fmla="*/ 1263 w 1263"/>
                <a:gd name="T1" fmla="*/ 69 h 69"/>
                <a:gd name="T2" fmla="*/ 1034 w 1263"/>
                <a:gd name="T3" fmla="*/ 0 h 69"/>
                <a:gd name="T4" fmla="*/ 0 w 1263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3" h="69">
                  <a:moveTo>
                    <a:pt x="1263" y="69"/>
                  </a:moveTo>
                  <a:lnTo>
                    <a:pt x="1034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09245" y="3504484"/>
              <a:ext cx="1417638" cy="177800"/>
            </a:xfrm>
            <a:custGeom>
              <a:avLst/>
              <a:gdLst>
                <a:gd name="T0" fmla="*/ 893 w 893"/>
                <a:gd name="T1" fmla="*/ 0 h 112"/>
                <a:gd name="T2" fmla="*/ 732 w 893"/>
                <a:gd name="T3" fmla="*/ 112 h 112"/>
                <a:gd name="T4" fmla="*/ 0 w 893"/>
                <a:gd name="T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3" h="112">
                  <a:moveTo>
                    <a:pt x="893" y="0"/>
                  </a:moveTo>
                  <a:lnTo>
                    <a:pt x="732" y="112"/>
                  </a:lnTo>
                  <a:lnTo>
                    <a:pt x="0" y="112"/>
                  </a:lnTo>
                </a:path>
              </a:pathLst>
            </a:cu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783870" y="4109321"/>
              <a:ext cx="1243013" cy="0"/>
            </a:xfrm>
            <a:prstGeom prst="line">
              <a:avLst/>
            </a:pr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83870" y="4434759"/>
              <a:ext cx="1660525" cy="153988"/>
            </a:xfrm>
            <a:custGeom>
              <a:avLst/>
              <a:gdLst>
                <a:gd name="T0" fmla="*/ 1046 w 1046"/>
                <a:gd name="T1" fmla="*/ 0 h 97"/>
                <a:gd name="T2" fmla="*/ 821 w 1046"/>
                <a:gd name="T3" fmla="*/ 97 h 97"/>
                <a:gd name="T4" fmla="*/ 0 w 1046"/>
                <a:gd name="T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6" h="97">
                  <a:moveTo>
                    <a:pt x="1046" y="0"/>
                  </a:moveTo>
                  <a:lnTo>
                    <a:pt x="821" y="97"/>
                  </a:lnTo>
                  <a:lnTo>
                    <a:pt x="0" y="97"/>
                  </a:lnTo>
                </a:path>
              </a:pathLst>
            </a:cu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34670" y="4750671"/>
              <a:ext cx="1609725" cy="573088"/>
            </a:xfrm>
            <a:custGeom>
              <a:avLst/>
              <a:gdLst>
                <a:gd name="T0" fmla="*/ 1014 w 1014"/>
                <a:gd name="T1" fmla="*/ 0 h 361"/>
                <a:gd name="T2" fmla="*/ 751 w 1014"/>
                <a:gd name="T3" fmla="*/ 177 h 361"/>
                <a:gd name="T4" fmla="*/ 565 w 1014"/>
                <a:gd name="T5" fmla="*/ 177 h 361"/>
                <a:gd name="T6" fmla="*/ 0 w 1014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4" h="361">
                  <a:moveTo>
                    <a:pt x="1014" y="0"/>
                  </a:moveTo>
                  <a:lnTo>
                    <a:pt x="751" y="177"/>
                  </a:lnTo>
                  <a:lnTo>
                    <a:pt x="565" y="177"/>
                  </a:lnTo>
                  <a:lnTo>
                    <a:pt x="0" y="361"/>
                  </a:lnTo>
                </a:path>
              </a:pathLst>
            </a:cu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199670" y="4417296"/>
              <a:ext cx="1827213" cy="0"/>
            </a:xfrm>
            <a:prstGeom prst="line">
              <a:avLst/>
            </a:pr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26645" y="3290171"/>
              <a:ext cx="1538288" cy="214313"/>
            </a:xfrm>
            <a:custGeom>
              <a:avLst/>
              <a:gdLst>
                <a:gd name="T0" fmla="*/ 969 w 969"/>
                <a:gd name="T1" fmla="*/ 135 h 135"/>
                <a:gd name="T2" fmla="*/ 721 w 969"/>
                <a:gd name="T3" fmla="*/ 135 h 135"/>
                <a:gd name="T4" fmla="*/ 414 w 969"/>
                <a:gd name="T5" fmla="*/ 0 h 135"/>
                <a:gd name="T6" fmla="*/ 0 w 969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9" h="135">
                  <a:moveTo>
                    <a:pt x="969" y="135"/>
                  </a:moveTo>
                  <a:lnTo>
                    <a:pt x="721" y="135"/>
                  </a:lnTo>
                  <a:lnTo>
                    <a:pt x="414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94933" y="2691684"/>
              <a:ext cx="1498600" cy="117475"/>
            </a:xfrm>
            <a:custGeom>
              <a:avLst/>
              <a:gdLst>
                <a:gd name="T0" fmla="*/ 944 w 944"/>
                <a:gd name="T1" fmla="*/ 0 h 74"/>
                <a:gd name="T2" fmla="*/ 635 w 944"/>
                <a:gd name="T3" fmla="*/ 0 h 74"/>
                <a:gd name="T4" fmla="*/ 563 w 944"/>
                <a:gd name="T5" fmla="*/ 74 h 74"/>
                <a:gd name="T6" fmla="*/ 0 w 944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4" h="74">
                  <a:moveTo>
                    <a:pt x="944" y="0"/>
                  </a:moveTo>
                  <a:lnTo>
                    <a:pt x="635" y="0"/>
                  </a:lnTo>
                  <a:lnTo>
                    <a:pt x="563" y="74"/>
                  </a:lnTo>
                  <a:lnTo>
                    <a:pt x="0" y="74"/>
                  </a:lnTo>
                </a:path>
              </a:pathLst>
            </a:cu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82483" y="3393359"/>
              <a:ext cx="128588" cy="128588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82483" y="3161584"/>
              <a:ext cx="128588" cy="128588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2382483" y="2899646"/>
              <a:ext cx="128588" cy="128588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2382483" y="2628184"/>
              <a:ext cx="128588" cy="127000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82420" y="2628184"/>
              <a:ext cx="128588" cy="127000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966558" y="3464796"/>
              <a:ext cx="128588" cy="130175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966558" y="3736259"/>
              <a:ext cx="128588" cy="127000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960208" y="4047409"/>
              <a:ext cx="130175" cy="125413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1936395" y="4344271"/>
              <a:ext cx="147638" cy="144463"/>
            </a:xfrm>
            <a:custGeom>
              <a:avLst/>
              <a:gdLst>
                <a:gd name="T0" fmla="*/ 43 w 49"/>
                <a:gd name="T1" fmla="*/ 13 h 48"/>
                <a:gd name="T2" fmla="*/ 35 w 49"/>
                <a:gd name="T3" fmla="*/ 42 h 48"/>
                <a:gd name="T4" fmla="*/ 6 w 49"/>
                <a:gd name="T5" fmla="*/ 35 h 48"/>
                <a:gd name="T6" fmla="*/ 14 w 49"/>
                <a:gd name="T7" fmla="*/ 6 h 48"/>
                <a:gd name="T8" fmla="*/ 43 w 49"/>
                <a:gd name="T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3" y="13"/>
                  </a:moveTo>
                  <a:cubicBezTo>
                    <a:pt x="49" y="24"/>
                    <a:pt x="46" y="37"/>
                    <a:pt x="35" y="42"/>
                  </a:cubicBezTo>
                  <a:cubicBezTo>
                    <a:pt x="25" y="48"/>
                    <a:pt x="12" y="45"/>
                    <a:pt x="6" y="35"/>
                  </a:cubicBezTo>
                  <a:cubicBezTo>
                    <a:pt x="0" y="24"/>
                    <a:pt x="4" y="11"/>
                    <a:pt x="14" y="6"/>
                  </a:cubicBezTo>
                  <a:cubicBezTo>
                    <a:pt x="24" y="0"/>
                    <a:pt x="37" y="3"/>
                    <a:pt x="43" y="13"/>
                  </a:cubicBezTo>
                  <a:close/>
                </a:path>
              </a:pathLst>
            </a:cu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372958" y="4374434"/>
              <a:ext cx="147638" cy="147638"/>
            </a:xfrm>
            <a:custGeom>
              <a:avLst/>
              <a:gdLst>
                <a:gd name="T0" fmla="*/ 43 w 49"/>
                <a:gd name="T1" fmla="*/ 14 h 49"/>
                <a:gd name="T2" fmla="*/ 35 w 49"/>
                <a:gd name="T3" fmla="*/ 43 h 49"/>
                <a:gd name="T4" fmla="*/ 6 w 49"/>
                <a:gd name="T5" fmla="*/ 35 h 49"/>
                <a:gd name="T6" fmla="*/ 14 w 49"/>
                <a:gd name="T7" fmla="*/ 6 h 49"/>
                <a:gd name="T8" fmla="*/ 43 w 49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3" y="14"/>
                  </a:moveTo>
                  <a:cubicBezTo>
                    <a:pt x="49" y="24"/>
                    <a:pt x="45" y="37"/>
                    <a:pt x="35" y="43"/>
                  </a:cubicBezTo>
                  <a:cubicBezTo>
                    <a:pt x="25" y="49"/>
                    <a:pt x="12" y="45"/>
                    <a:pt x="6" y="35"/>
                  </a:cubicBezTo>
                  <a:cubicBezTo>
                    <a:pt x="0" y="25"/>
                    <a:pt x="4" y="12"/>
                    <a:pt x="14" y="6"/>
                  </a:cubicBezTo>
                  <a:cubicBezTo>
                    <a:pt x="24" y="0"/>
                    <a:pt x="37" y="3"/>
                    <a:pt x="43" y="14"/>
                  </a:cubicBezTo>
                  <a:close/>
                </a:path>
              </a:pathLst>
            </a:cu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353908" y="4693521"/>
              <a:ext cx="147638" cy="147638"/>
            </a:xfrm>
            <a:custGeom>
              <a:avLst/>
              <a:gdLst>
                <a:gd name="T0" fmla="*/ 43 w 49"/>
                <a:gd name="T1" fmla="*/ 13 h 49"/>
                <a:gd name="T2" fmla="*/ 35 w 49"/>
                <a:gd name="T3" fmla="*/ 43 h 49"/>
                <a:gd name="T4" fmla="*/ 6 w 49"/>
                <a:gd name="T5" fmla="*/ 35 h 49"/>
                <a:gd name="T6" fmla="*/ 14 w 49"/>
                <a:gd name="T7" fmla="*/ 6 h 49"/>
                <a:gd name="T8" fmla="*/ 43 w 49"/>
                <a:gd name="T9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3" y="13"/>
                  </a:moveTo>
                  <a:cubicBezTo>
                    <a:pt x="49" y="24"/>
                    <a:pt x="45" y="37"/>
                    <a:pt x="35" y="43"/>
                  </a:cubicBezTo>
                  <a:cubicBezTo>
                    <a:pt x="25" y="49"/>
                    <a:pt x="12" y="45"/>
                    <a:pt x="6" y="35"/>
                  </a:cubicBezTo>
                  <a:cubicBezTo>
                    <a:pt x="0" y="25"/>
                    <a:pt x="3" y="12"/>
                    <a:pt x="14" y="6"/>
                  </a:cubicBezTo>
                  <a:cubicBezTo>
                    <a:pt x="24" y="0"/>
                    <a:pt x="37" y="3"/>
                    <a:pt x="43" y="13"/>
                  </a:cubicBezTo>
                  <a:close/>
                </a:path>
              </a:pathLst>
            </a:cu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866545" y="2399584"/>
              <a:ext cx="130175" cy="128588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587145" y="3440984"/>
              <a:ext cx="127000" cy="130175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2382483" y="2353546"/>
              <a:ext cx="128588" cy="127000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2382483" y="2055096"/>
              <a:ext cx="128588" cy="127000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2382483" y="1588371"/>
              <a:ext cx="128588" cy="130175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2382483" y="3718796"/>
              <a:ext cx="128588" cy="128588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82" name="Grupo 181"/>
          <p:cNvGrpSpPr/>
          <p:nvPr/>
        </p:nvGrpSpPr>
        <p:grpSpPr>
          <a:xfrm>
            <a:off x="4268788" y="-1175210"/>
            <a:ext cx="2613025" cy="1808163"/>
            <a:chOff x="4997451" y="255588"/>
            <a:chExt cx="2613025" cy="1808163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478463" y="319088"/>
              <a:ext cx="157163" cy="1638300"/>
            </a:xfrm>
            <a:custGeom>
              <a:avLst/>
              <a:gdLst>
                <a:gd name="T0" fmla="*/ 99 w 99"/>
                <a:gd name="T1" fmla="*/ 1032 h 1032"/>
                <a:gd name="T2" fmla="*/ 0 w 99"/>
                <a:gd name="T3" fmla="*/ 801 h 1032"/>
                <a:gd name="T4" fmla="*/ 0 w 99"/>
                <a:gd name="T5" fmla="*/ 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032">
                  <a:moveTo>
                    <a:pt x="99" y="1032"/>
                  </a:moveTo>
                  <a:lnTo>
                    <a:pt x="0" y="801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770563" y="255588"/>
              <a:ext cx="144463" cy="1701800"/>
            </a:xfrm>
            <a:custGeom>
              <a:avLst/>
              <a:gdLst>
                <a:gd name="T0" fmla="*/ 48 w 48"/>
                <a:gd name="T1" fmla="*/ 565 h 565"/>
                <a:gd name="T2" fmla="*/ 48 w 48"/>
                <a:gd name="T3" fmla="*/ 460 h 565"/>
                <a:gd name="T4" fmla="*/ 0 w 48"/>
                <a:gd name="T5" fmla="*/ 413 h 565"/>
                <a:gd name="T6" fmla="*/ 0 w 48"/>
                <a:gd name="T7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565">
                  <a:moveTo>
                    <a:pt x="48" y="565"/>
                  </a:moveTo>
                  <a:cubicBezTo>
                    <a:pt x="48" y="561"/>
                    <a:pt x="48" y="460"/>
                    <a:pt x="48" y="460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6119813" y="288925"/>
              <a:ext cx="96838" cy="1222375"/>
            </a:xfrm>
            <a:custGeom>
              <a:avLst/>
              <a:gdLst>
                <a:gd name="T0" fmla="*/ 61 w 61"/>
                <a:gd name="T1" fmla="*/ 770 h 770"/>
                <a:gd name="T2" fmla="*/ 61 w 61"/>
                <a:gd name="T3" fmla="*/ 484 h 770"/>
                <a:gd name="T4" fmla="*/ 0 w 61"/>
                <a:gd name="T5" fmla="*/ 423 h 770"/>
                <a:gd name="T6" fmla="*/ 0 w 61"/>
                <a:gd name="T7" fmla="*/ 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70">
                  <a:moveTo>
                    <a:pt x="61" y="770"/>
                  </a:moveTo>
                  <a:lnTo>
                    <a:pt x="61" y="484"/>
                  </a:lnTo>
                  <a:lnTo>
                    <a:pt x="0" y="423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394451" y="342900"/>
              <a:ext cx="255588" cy="1000125"/>
            </a:xfrm>
            <a:custGeom>
              <a:avLst/>
              <a:gdLst>
                <a:gd name="T0" fmla="*/ 0 w 85"/>
                <a:gd name="T1" fmla="*/ 332 h 332"/>
                <a:gd name="T2" fmla="*/ 85 w 85"/>
                <a:gd name="T3" fmla="*/ 164 h 332"/>
                <a:gd name="T4" fmla="*/ 85 w 85"/>
                <a:gd name="T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332">
                  <a:moveTo>
                    <a:pt x="0" y="332"/>
                  </a:moveTo>
                  <a:cubicBezTo>
                    <a:pt x="0" y="322"/>
                    <a:pt x="85" y="164"/>
                    <a:pt x="85" y="164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838951" y="255588"/>
              <a:ext cx="196850" cy="1395413"/>
            </a:xfrm>
            <a:custGeom>
              <a:avLst/>
              <a:gdLst>
                <a:gd name="T0" fmla="*/ 65 w 65"/>
                <a:gd name="T1" fmla="*/ 463 h 463"/>
                <a:gd name="T2" fmla="*/ 0 w 65"/>
                <a:gd name="T3" fmla="*/ 337 h 463"/>
                <a:gd name="T4" fmla="*/ 0 w 65"/>
                <a:gd name="T5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463">
                  <a:moveTo>
                    <a:pt x="65" y="463"/>
                  </a:moveTo>
                  <a:cubicBezTo>
                    <a:pt x="63" y="456"/>
                    <a:pt x="0" y="337"/>
                    <a:pt x="0" y="33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7302501" y="261938"/>
              <a:ext cx="307975" cy="1695450"/>
            </a:xfrm>
            <a:custGeom>
              <a:avLst/>
              <a:gdLst>
                <a:gd name="T0" fmla="*/ 0 w 194"/>
                <a:gd name="T1" fmla="*/ 1068 h 1068"/>
                <a:gd name="T2" fmla="*/ 194 w 194"/>
                <a:gd name="T3" fmla="*/ 609 h 1068"/>
                <a:gd name="T4" fmla="*/ 194 w 194"/>
                <a:gd name="T5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" h="1068">
                  <a:moveTo>
                    <a:pt x="0" y="1068"/>
                  </a:moveTo>
                  <a:lnTo>
                    <a:pt x="194" y="609"/>
                  </a:lnTo>
                  <a:lnTo>
                    <a:pt x="194" y="0"/>
                  </a:lnTo>
                </a:path>
              </a:pathLst>
            </a:cu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997451" y="319088"/>
              <a:ext cx="158750" cy="1319213"/>
            </a:xfrm>
            <a:custGeom>
              <a:avLst/>
              <a:gdLst>
                <a:gd name="T0" fmla="*/ 100 w 100"/>
                <a:gd name="T1" fmla="*/ 831 h 831"/>
                <a:gd name="T2" fmla="*/ 100 w 100"/>
                <a:gd name="T3" fmla="*/ 592 h 831"/>
                <a:gd name="T4" fmla="*/ 0 w 100"/>
                <a:gd name="T5" fmla="*/ 492 h 831"/>
                <a:gd name="T6" fmla="*/ 0 w 100"/>
                <a:gd name="T7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831">
                  <a:moveTo>
                    <a:pt x="100" y="831"/>
                  </a:moveTo>
                  <a:lnTo>
                    <a:pt x="100" y="592"/>
                  </a:lnTo>
                  <a:lnTo>
                    <a:pt x="0" y="492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5045076" y="1909763"/>
              <a:ext cx="130175" cy="128588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5568951" y="1909763"/>
              <a:ext cx="130175" cy="128588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6153151" y="1479550"/>
              <a:ext cx="127000" cy="125413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6327776" y="1274763"/>
              <a:ext cx="130175" cy="125413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5094288" y="1590675"/>
              <a:ext cx="125413" cy="125413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843588" y="1919288"/>
              <a:ext cx="144463" cy="144463"/>
            </a:xfrm>
            <a:custGeom>
              <a:avLst/>
              <a:gdLst>
                <a:gd name="T0" fmla="*/ 40 w 48"/>
                <a:gd name="T1" fmla="*/ 10 h 48"/>
                <a:gd name="T2" fmla="*/ 37 w 48"/>
                <a:gd name="T3" fmla="*/ 40 h 48"/>
                <a:gd name="T4" fmla="*/ 7 w 48"/>
                <a:gd name="T5" fmla="*/ 38 h 48"/>
                <a:gd name="T6" fmla="*/ 10 w 48"/>
                <a:gd name="T7" fmla="*/ 8 h 48"/>
                <a:gd name="T8" fmla="*/ 40 w 48"/>
                <a:gd name="T9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0" y="10"/>
                  </a:moveTo>
                  <a:cubicBezTo>
                    <a:pt x="48" y="19"/>
                    <a:pt x="46" y="33"/>
                    <a:pt x="37" y="40"/>
                  </a:cubicBezTo>
                  <a:cubicBezTo>
                    <a:pt x="28" y="48"/>
                    <a:pt x="15" y="47"/>
                    <a:pt x="7" y="38"/>
                  </a:cubicBezTo>
                  <a:cubicBezTo>
                    <a:pt x="0" y="29"/>
                    <a:pt x="1" y="15"/>
                    <a:pt x="10" y="8"/>
                  </a:cubicBezTo>
                  <a:cubicBezTo>
                    <a:pt x="19" y="0"/>
                    <a:pt x="32" y="1"/>
                    <a:pt x="40" y="10"/>
                  </a:cubicBezTo>
                  <a:close/>
                </a:path>
              </a:pathLst>
            </a:cu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113463" y="1903413"/>
              <a:ext cx="144463" cy="144463"/>
            </a:xfrm>
            <a:custGeom>
              <a:avLst/>
              <a:gdLst>
                <a:gd name="T0" fmla="*/ 40 w 48"/>
                <a:gd name="T1" fmla="*/ 10 h 48"/>
                <a:gd name="T2" fmla="*/ 37 w 48"/>
                <a:gd name="T3" fmla="*/ 40 h 48"/>
                <a:gd name="T4" fmla="*/ 7 w 48"/>
                <a:gd name="T5" fmla="*/ 37 h 48"/>
                <a:gd name="T6" fmla="*/ 10 w 48"/>
                <a:gd name="T7" fmla="*/ 7 h 48"/>
                <a:gd name="T8" fmla="*/ 40 w 48"/>
                <a:gd name="T9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0" y="10"/>
                  </a:moveTo>
                  <a:cubicBezTo>
                    <a:pt x="48" y="19"/>
                    <a:pt x="46" y="32"/>
                    <a:pt x="37" y="40"/>
                  </a:cubicBezTo>
                  <a:cubicBezTo>
                    <a:pt x="28" y="48"/>
                    <a:pt x="15" y="46"/>
                    <a:pt x="7" y="37"/>
                  </a:cubicBezTo>
                  <a:cubicBezTo>
                    <a:pt x="0" y="28"/>
                    <a:pt x="1" y="15"/>
                    <a:pt x="10" y="7"/>
                  </a:cubicBezTo>
                  <a:cubicBezTo>
                    <a:pt x="19" y="0"/>
                    <a:pt x="32" y="1"/>
                    <a:pt x="40" y="10"/>
                  </a:cubicBezTo>
                  <a:close/>
                </a:path>
              </a:pathLst>
            </a:cu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6300788" y="1903413"/>
              <a:ext cx="144463" cy="144463"/>
            </a:xfrm>
            <a:custGeom>
              <a:avLst/>
              <a:gdLst>
                <a:gd name="T0" fmla="*/ 40 w 48"/>
                <a:gd name="T1" fmla="*/ 10 h 48"/>
                <a:gd name="T2" fmla="*/ 38 w 48"/>
                <a:gd name="T3" fmla="*/ 40 h 48"/>
                <a:gd name="T4" fmla="*/ 7 w 48"/>
                <a:gd name="T5" fmla="*/ 37 h 48"/>
                <a:gd name="T6" fmla="*/ 10 w 48"/>
                <a:gd name="T7" fmla="*/ 7 h 48"/>
                <a:gd name="T8" fmla="*/ 40 w 48"/>
                <a:gd name="T9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0" y="10"/>
                  </a:moveTo>
                  <a:cubicBezTo>
                    <a:pt x="48" y="19"/>
                    <a:pt x="47" y="32"/>
                    <a:pt x="38" y="40"/>
                  </a:cubicBezTo>
                  <a:cubicBezTo>
                    <a:pt x="29" y="48"/>
                    <a:pt x="15" y="46"/>
                    <a:pt x="7" y="37"/>
                  </a:cubicBezTo>
                  <a:cubicBezTo>
                    <a:pt x="0" y="28"/>
                    <a:pt x="1" y="15"/>
                    <a:pt x="10" y="7"/>
                  </a:cubicBezTo>
                  <a:cubicBezTo>
                    <a:pt x="19" y="0"/>
                    <a:pt x="32" y="1"/>
                    <a:pt x="40" y="10"/>
                  </a:cubicBezTo>
                  <a:close/>
                </a:path>
              </a:pathLst>
            </a:cu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6851651" y="1903413"/>
              <a:ext cx="144463" cy="144463"/>
            </a:xfrm>
            <a:custGeom>
              <a:avLst/>
              <a:gdLst>
                <a:gd name="T0" fmla="*/ 40 w 48"/>
                <a:gd name="T1" fmla="*/ 10 h 48"/>
                <a:gd name="T2" fmla="*/ 38 w 48"/>
                <a:gd name="T3" fmla="*/ 40 h 48"/>
                <a:gd name="T4" fmla="*/ 8 w 48"/>
                <a:gd name="T5" fmla="*/ 37 h 48"/>
                <a:gd name="T6" fmla="*/ 10 w 48"/>
                <a:gd name="T7" fmla="*/ 7 h 48"/>
                <a:gd name="T8" fmla="*/ 40 w 48"/>
                <a:gd name="T9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0" y="10"/>
                  </a:moveTo>
                  <a:cubicBezTo>
                    <a:pt x="48" y="19"/>
                    <a:pt x="47" y="32"/>
                    <a:pt x="38" y="40"/>
                  </a:cubicBezTo>
                  <a:cubicBezTo>
                    <a:pt x="29" y="48"/>
                    <a:pt x="15" y="46"/>
                    <a:pt x="8" y="37"/>
                  </a:cubicBezTo>
                  <a:cubicBezTo>
                    <a:pt x="0" y="28"/>
                    <a:pt x="1" y="15"/>
                    <a:pt x="10" y="7"/>
                  </a:cubicBezTo>
                  <a:cubicBezTo>
                    <a:pt x="19" y="0"/>
                    <a:pt x="32" y="1"/>
                    <a:pt x="40" y="10"/>
                  </a:cubicBezTo>
                  <a:close/>
                </a:path>
              </a:pathLst>
            </a:cu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6962776" y="1570038"/>
              <a:ext cx="144463" cy="144463"/>
            </a:xfrm>
            <a:custGeom>
              <a:avLst/>
              <a:gdLst>
                <a:gd name="T0" fmla="*/ 40 w 48"/>
                <a:gd name="T1" fmla="*/ 10 h 48"/>
                <a:gd name="T2" fmla="*/ 38 w 48"/>
                <a:gd name="T3" fmla="*/ 40 h 48"/>
                <a:gd name="T4" fmla="*/ 8 w 48"/>
                <a:gd name="T5" fmla="*/ 38 h 48"/>
                <a:gd name="T6" fmla="*/ 10 w 48"/>
                <a:gd name="T7" fmla="*/ 8 h 48"/>
                <a:gd name="T8" fmla="*/ 40 w 48"/>
                <a:gd name="T9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0" y="10"/>
                  </a:moveTo>
                  <a:cubicBezTo>
                    <a:pt x="48" y="19"/>
                    <a:pt x="47" y="33"/>
                    <a:pt x="38" y="40"/>
                  </a:cubicBezTo>
                  <a:cubicBezTo>
                    <a:pt x="29" y="48"/>
                    <a:pt x="15" y="47"/>
                    <a:pt x="8" y="38"/>
                  </a:cubicBezTo>
                  <a:cubicBezTo>
                    <a:pt x="0" y="29"/>
                    <a:pt x="1" y="16"/>
                    <a:pt x="10" y="8"/>
                  </a:cubicBezTo>
                  <a:cubicBezTo>
                    <a:pt x="19" y="0"/>
                    <a:pt x="33" y="1"/>
                    <a:pt x="40" y="10"/>
                  </a:cubicBezTo>
                  <a:close/>
                </a:path>
              </a:pathLst>
            </a:cu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7231063" y="1885950"/>
              <a:ext cx="147638" cy="147638"/>
            </a:xfrm>
            <a:custGeom>
              <a:avLst/>
              <a:gdLst>
                <a:gd name="T0" fmla="*/ 36 w 49"/>
                <a:gd name="T1" fmla="*/ 6 h 49"/>
                <a:gd name="T2" fmla="*/ 43 w 49"/>
                <a:gd name="T3" fmla="*/ 36 h 49"/>
                <a:gd name="T4" fmla="*/ 13 w 49"/>
                <a:gd name="T5" fmla="*/ 42 h 49"/>
                <a:gd name="T6" fmla="*/ 6 w 49"/>
                <a:gd name="T7" fmla="*/ 13 h 49"/>
                <a:gd name="T8" fmla="*/ 36 w 49"/>
                <a:gd name="T9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36" y="6"/>
                  </a:moveTo>
                  <a:cubicBezTo>
                    <a:pt x="46" y="12"/>
                    <a:pt x="49" y="26"/>
                    <a:pt x="43" y="36"/>
                  </a:cubicBezTo>
                  <a:cubicBezTo>
                    <a:pt x="36" y="46"/>
                    <a:pt x="23" y="49"/>
                    <a:pt x="13" y="42"/>
                  </a:cubicBezTo>
                  <a:cubicBezTo>
                    <a:pt x="3" y="36"/>
                    <a:pt x="0" y="23"/>
                    <a:pt x="6" y="13"/>
                  </a:cubicBezTo>
                  <a:cubicBezTo>
                    <a:pt x="13" y="3"/>
                    <a:pt x="26" y="0"/>
                    <a:pt x="36" y="6"/>
                  </a:cubicBezTo>
                  <a:close/>
                </a:path>
              </a:pathLst>
            </a:cu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Line 111"/>
            <p:cNvSpPr>
              <a:spLocks noChangeShapeType="1"/>
            </p:cNvSpPr>
            <p:nvPr/>
          </p:nvSpPr>
          <p:spPr bwMode="auto">
            <a:xfrm flipV="1">
              <a:off x="7270751" y="255588"/>
              <a:ext cx="0" cy="1144588"/>
            </a:xfrm>
            <a:prstGeom prst="line">
              <a:avLst/>
            </a:pr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7191376" y="1309688"/>
              <a:ext cx="144463" cy="142875"/>
            </a:xfrm>
            <a:custGeom>
              <a:avLst/>
              <a:gdLst>
                <a:gd name="T0" fmla="*/ 40 w 48"/>
                <a:gd name="T1" fmla="*/ 9 h 47"/>
                <a:gd name="T2" fmla="*/ 38 w 48"/>
                <a:gd name="T3" fmla="*/ 39 h 47"/>
                <a:gd name="T4" fmla="*/ 8 w 48"/>
                <a:gd name="T5" fmla="*/ 38 h 47"/>
                <a:gd name="T6" fmla="*/ 9 w 48"/>
                <a:gd name="T7" fmla="*/ 8 h 47"/>
                <a:gd name="T8" fmla="*/ 40 w 48"/>
                <a:gd name="T9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7">
                  <a:moveTo>
                    <a:pt x="40" y="9"/>
                  </a:moveTo>
                  <a:cubicBezTo>
                    <a:pt x="48" y="18"/>
                    <a:pt x="47" y="32"/>
                    <a:pt x="38" y="39"/>
                  </a:cubicBezTo>
                  <a:cubicBezTo>
                    <a:pt x="29" y="47"/>
                    <a:pt x="16" y="47"/>
                    <a:pt x="8" y="38"/>
                  </a:cubicBezTo>
                  <a:cubicBezTo>
                    <a:pt x="0" y="29"/>
                    <a:pt x="1" y="16"/>
                    <a:pt x="9" y="8"/>
                  </a:cubicBezTo>
                  <a:cubicBezTo>
                    <a:pt x="18" y="0"/>
                    <a:pt x="32" y="1"/>
                    <a:pt x="40" y="9"/>
                  </a:cubicBezTo>
                  <a:close/>
                </a:path>
              </a:pathLst>
            </a:cu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81" name="Grupo 180"/>
          <p:cNvGrpSpPr/>
          <p:nvPr/>
        </p:nvGrpSpPr>
        <p:grpSpPr>
          <a:xfrm flipH="1">
            <a:off x="11049157" y="437434"/>
            <a:ext cx="2504782" cy="3735388"/>
            <a:chOff x="4057181" y="1728788"/>
            <a:chExt cx="2393951" cy="3735388"/>
          </a:xfrm>
        </p:grpSpPr>
        <p:sp>
          <p:nvSpPr>
            <p:cNvPr id="150" name="Freeform 5"/>
            <p:cNvSpPr>
              <a:spLocks/>
            </p:cNvSpPr>
            <p:nvPr/>
          </p:nvSpPr>
          <p:spPr bwMode="auto">
            <a:xfrm>
              <a:off x="5387506" y="1792288"/>
              <a:ext cx="987425" cy="258763"/>
            </a:xfrm>
            <a:custGeom>
              <a:avLst/>
              <a:gdLst>
                <a:gd name="T0" fmla="*/ 622 w 622"/>
                <a:gd name="T1" fmla="*/ 0 h 163"/>
                <a:gd name="T2" fmla="*/ 402 w 622"/>
                <a:gd name="T3" fmla="*/ 0 h 163"/>
                <a:gd name="T4" fmla="*/ 241 w 622"/>
                <a:gd name="T5" fmla="*/ 163 h 163"/>
                <a:gd name="T6" fmla="*/ 0 w 622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2" h="163">
                  <a:moveTo>
                    <a:pt x="622" y="0"/>
                  </a:moveTo>
                  <a:lnTo>
                    <a:pt x="402" y="0"/>
                  </a:lnTo>
                  <a:lnTo>
                    <a:pt x="241" y="163"/>
                  </a:lnTo>
                  <a:lnTo>
                    <a:pt x="0" y="163"/>
                  </a:lnTo>
                </a:path>
              </a:pathLst>
            </a:cu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Line 6"/>
            <p:cNvSpPr>
              <a:spLocks noChangeShapeType="1"/>
            </p:cNvSpPr>
            <p:nvPr/>
          </p:nvSpPr>
          <p:spPr bwMode="auto">
            <a:xfrm flipH="1">
              <a:off x="5595469" y="2259013"/>
              <a:ext cx="779463" cy="0"/>
            </a:xfrm>
            <a:prstGeom prst="line">
              <a:avLst/>
            </a:pr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Line 7"/>
            <p:cNvSpPr>
              <a:spLocks noChangeShapeType="1"/>
            </p:cNvSpPr>
            <p:nvPr/>
          </p:nvSpPr>
          <p:spPr bwMode="auto">
            <a:xfrm flipH="1">
              <a:off x="5471644" y="3103563"/>
              <a:ext cx="885825" cy="0"/>
            </a:xfrm>
            <a:prstGeom prst="line">
              <a:avLst/>
            </a:pr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Line 8"/>
            <p:cNvSpPr>
              <a:spLocks noChangeShapeType="1"/>
            </p:cNvSpPr>
            <p:nvPr/>
          </p:nvSpPr>
          <p:spPr bwMode="auto">
            <a:xfrm flipH="1">
              <a:off x="5581181" y="3940176"/>
              <a:ext cx="382588" cy="0"/>
            </a:xfrm>
            <a:prstGeom prst="line">
              <a:avLst/>
            </a:pr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2"/>
            <p:cNvSpPr>
              <a:spLocks/>
            </p:cNvSpPr>
            <p:nvPr/>
          </p:nvSpPr>
          <p:spPr bwMode="auto">
            <a:xfrm>
              <a:off x="4816006" y="2428876"/>
              <a:ext cx="1558925" cy="128588"/>
            </a:xfrm>
            <a:custGeom>
              <a:avLst/>
              <a:gdLst>
                <a:gd name="T0" fmla="*/ 982 w 982"/>
                <a:gd name="T1" fmla="*/ 81 h 81"/>
                <a:gd name="T2" fmla="*/ 745 w 982"/>
                <a:gd name="T3" fmla="*/ 0 h 81"/>
                <a:gd name="T4" fmla="*/ 0 w 982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2" h="81">
                  <a:moveTo>
                    <a:pt x="982" y="81"/>
                  </a:moveTo>
                  <a:lnTo>
                    <a:pt x="745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Line 13"/>
            <p:cNvSpPr>
              <a:spLocks noChangeShapeType="1"/>
            </p:cNvSpPr>
            <p:nvPr/>
          </p:nvSpPr>
          <p:spPr bwMode="auto">
            <a:xfrm flipH="1">
              <a:off x="4225456" y="2590801"/>
              <a:ext cx="1598613" cy="0"/>
            </a:xfrm>
            <a:prstGeom prst="line">
              <a:avLst/>
            </a:pr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14"/>
            <p:cNvSpPr>
              <a:spLocks/>
            </p:cNvSpPr>
            <p:nvPr/>
          </p:nvSpPr>
          <p:spPr bwMode="auto">
            <a:xfrm>
              <a:off x="4369919" y="3255963"/>
              <a:ext cx="2005013" cy="109538"/>
            </a:xfrm>
            <a:custGeom>
              <a:avLst/>
              <a:gdLst>
                <a:gd name="T0" fmla="*/ 1263 w 1263"/>
                <a:gd name="T1" fmla="*/ 69 h 69"/>
                <a:gd name="T2" fmla="*/ 1034 w 1263"/>
                <a:gd name="T3" fmla="*/ 0 h 69"/>
                <a:gd name="T4" fmla="*/ 0 w 1263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3" h="69">
                  <a:moveTo>
                    <a:pt x="1263" y="69"/>
                  </a:moveTo>
                  <a:lnTo>
                    <a:pt x="1034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5"/>
            <p:cNvSpPr>
              <a:spLocks/>
            </p:cNvSpPr>
            <p:nvPr/>
          </p:nvSpPr>
          <p:spPr bwMode="auto">
            <a:xfrm>
              <a:off x="4539781" y="3644901"/>
              <a:ext cx="1417638" cy="177800"/>
            </a:xfrm>
            <a:custGeom>
              <a:avLst/>
              <a:gdLst>
                <a:gd name="T0" fmla="*/ 893 w 893"/>
                <a:gd name="T1" fmla="*/ 0 h 112"/>
                <a:gd name="T2" fmla="*/ 732 w 893"/>
                <a:gd name="T3" fmla="*/ 112 h 112"/>
                <a:gd name="T4" fmla="*/ 0 w 893"/>
                <a:gd name="T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3" h="112">
                  <a:moveTo>
                    <a:pt x="893" y="0"/>
                  </a:moveTo>
                  <a:lnTo>
                    <a:pt x="732" y="112"/>
                  </a:lnTo>
                  <a:lnTo>
                    <a:pt x="0" y="112"/>
                  </a:lnTo>
                </a:path>
              </a:pathLst>
            </a:cu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Line 16"/>
            <p:cNvSpPr>
              <a:spLocks noChangeShapeType="1"/>
            </p:cNvSpPr>
            <p:nvPr/>
          </p:nvSpPr>
          <p:spPr bwMode="auto">
            <a:xfrm flipH="1">
              <a:off x="4714406" y="4249738"/>
              <a:ext cx="1243013" cy="0"/>
            </a:xfrm>
            <a:prstGeom prst="line">
              <a:avLst/>
            </a:pr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7"/>
            <p:cNvSpPr>
              <a:spLocks/>
            </p:cNvSpPr>
            <p:nvPr/>
          </p:nvSpPr>
          <p:spPr bwMode="auto">
            <a:xfrm>
              <a:off x="4714406" y="4575176"/>
              <a:ext cx="1660525" cy="153988"/>
            </a:xfrm>
            <a:custGeom>
              <a:avLst/>
              <a:gdLst>
                <a:gd name="T0" fmla="*/ 1046 w 1046"/>
                <a:gd name="T1" fmla="*/ 0 h 97"/>
                <a:gd name="T2" fmla="*/ 821 w 1046"/>
                <a:gd name="T3" fmla="*/ 97 h 97"/>
                <a:gd name="T4" fmla="*/ 0 w 1046"/>
                <a:gd name="T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6" h="97">
                  <a:moveTo>
                    <a:pt x="1046" y="0"/>
                  </a:moveTo>
                  <a:lnTo>
                    <a:pt x="821" y="97"/>
                  </a:lnTo>
                  <a:lnTo>
                    <a:pt x="0" y="97"/>
                  </a:lnTo>
                </a:path>
              </a:pathLst>
            </a:cu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8"/>
            <p:cNvSpPr>
              <a:spLocks/>
            </p:cNvSpPr>
            <p:nvPr/>
          </p:nvSpPr>
          <p:spPr bwMode="auto">
            <a:xfrm>
              <a:off x="4765206" y="4891088"/>
              <a:ext cx="1609725" cy="573088"/>
            </a:xfrm>
            <a:custGeom>
              <a:avLst/>
              <a:gdLst>
                <a:gd name="T0" fmla="*/ 1014 w 1014"/>
                <a:gd name="T1" fmla="*/ 0 h 361"/>
                <a:gd name="T2" fmla="*/ 751 w 1014"/>
                <a:gd name="T3" fmla="*/ 177 h 361"/>
                <a:gd name="T4" fmla="*/ 565 w 1014"/>
                <a:gd name="T5" fmla="*/ 177 h 361"/>
                <a:gd name="T6" fmla="*/ 0 w 1014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4" h="361">
                  <a:moveTo>
                    <a:pt x="1014" y="0"/>
                  </a:moveTo>
                  <a:lnTo>
                    <a:pt x="751" y="177"/>
                  </a:lnTo>
                  <a:lnTo>
                    <a:pt x="565" y="177"/>
                  </a:lnTo>
                  <a:lnTo>
                    <a:pt x="0" y="361"/>
                  </a:lnTo>
                </a:path>
              </a:pathLst>
            </a:cu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Line 19"/>
            <p:cNvSpPr>
              <a:spLocks noChangeShapeType="1"/>
            </p:cNvSpPr>
            <p:nvPr/>
          </p:nvSpPr>
          <p:spPr bwMode="auto">
            <a:xfrm flipH="1">
              <a:off x="4130206" y="4557713"/>
              <a:ext cx="1827213" cy="0"/>
            </a:xfrm>
            <a:prstGeom prst="line">
              <a:avLst/>
            </a:pr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20"/>
            <p:cNvSpPr>
              <a:spLocks/>
            </p:cNvSpPr>
            <p:nvPr/>
          </p:nvSpPr>
          <p:spPr bwMode="auto">
            <a:xfrm>
              <a:off x="4057181" y="3430588"/>
              <a:ext cx="1538288" cy="214313"/>
            </a:xfrm>
            <a:custGeom>
              <a:avLst/>
              <a:gdLst>
                <a:gd name="T0" fmla="*/ 969 w 969"/>
                <a:gd name="T1" fmla="*/ 135 h 135"/>
                <a:gd name="T2" fmla="*/ 721 w 969"/>
                <a:gd name="T3" fmla="*/ 135 h 135"/>
                <a:gd name="T4" fmla="*/ 414 w 969"/>
                <a:gd name="T5" fmla="*/ 0 h 135"/>
                <a:gd name="T6" fmla="*/ 0 w 969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9" h="135">
                  <a:moveTo>
                    <a:pt x="969" y="135"/>
                  </a:moveTo>
                  <a:lnTo>
                    <a:pt x="721" y="135"/>
                  </a:lnTo>
                  <a:lnTo>
                    <a:pt x="414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36"/>
            <p:cNvSpPr>
              <a:spLocks/>
            </p:cNvSpPr>
            <p:nvPr/>
          </p:nvSpPr>
          <p:spPr bwMode="auto">
            <a:xfrm>
              <a:off x="4325469" y="2832101"/>
              <a:ext cx="1498600" cy="117475"/>
            </a:xfrm>
            <a:custGeom>
              <a:avLst/>
              <a:gdLst>
                <a:gd name="T0" fmla="*/ 944 w 944"/>
                <a:gd name="T1" fmla="*/ 0 h 74"/>
                <a:gd name="T2" fmla="*/ 635 w 944"/>
                <a:gd name="T3" fmla="*/ 0 h 74"/>
                <a:gd name="T4" fmla="*/ 563 w 944"/>
                <a:gd name="T5" fmla="*/ 74 h 74"/>
                <a:gd name="T6" fmla="*/ 0 w 944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4" h="74">
                  <a:moveTo>
                    <a:pt x="944" y="0"/>
                  </a:moveTo>
                  <a:lnTo>
                    <a:pt x="635" y="0"/>
                  </a:lnTo>
                  <a:lnTo>
                    <a:pt x="563" y="74"/>
                  </a:lnTo>
                  <a:lnTo>
                    <a:pt x="0" y="74"/>
                  </a:lnTo>
                </a:path>
              </a:pathLst>
            </a:cu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Oval 50"/>
            <p:cNvSpPr>
              <a:spLocks noChangeArrowheads="1"/>
            </p:cNvSpPr>
            <p:nvPr/>
          </p:nvSpPr>
          <p:spPr bwMode="auto">
            <a:xfrm>
              <a:off x="6313019" y="3533776"/>
              <a:ext cx="128588" cy="128588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Oval 51"/>
            <p:cNvSpPr>
              <a:spLocks noChangeArrowheads="1"/>
            </p:cNvSpPr>
            <p:nvPr/>
          </p:nvSpPr>
          <p:spPr bwMode="auto">
            <a:xfrm>
              <a:off x="6313019" y="3302001"/>
              <a:ext cx="128588" cy="128588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Oval 52"/>
            <p:cNvSpPr>
              <a:spLocks noChangeArrowheads="1"/>
            </p:cNvSpPr>
            <p:nvPr/>
          </p:nvSpPr>
          <p:spPr bwMode="auto">
            <a:xfrm>
              <a:off x="6313019" y="3040063"/>
              <a:ext cx="128588" cy="128588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Oval 53"/>
            <p:cNvSpPr>
              <a:spLocks noChangeArrowheads="1"/>
            </p:cNvSpPr>
            <p:nvPr/>
          </p:nvSpPr>
          <p:spPr bwMode="auto">
            <a:xfrm>
              <a:off x="6313019" y="2768601"/>
              <a:ext cx="128588" cy="127000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Oval 54"/>
            <p:cNvSpPr>
              <a:spLocks noChangeArrowheads="1"/>
            </p:cNvSpPr>
            <p:nvPr/>
          </p:nvSpPr>
          <p:spPr bwMode="auto">
            <a:xfrm>
              <a:off x="5812956" y="2768601"/>
              <a:ext cx="128588" cy="127000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Oval 55"/>
            <p:cNvSpPr>
              <a:spLocks noChangeArrowheads="1"/>
            </p:cNvSpPr>
            <p:nvPr/>
          </p:nvSpPr>
          <p:spPr bwMode="auto">
            <a:xfrm>
              <a:off x="5897094" y="3605213"/>
              <a:ext cx="128588" cy="130175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Oval 56"/>
            <p:cNvSpPr>
              <a:spLocks noChangeArrowheads="1"/>
            </p:cNvSpPr>
            <p:nvPr/>
          </p:nvSpPr>
          <p:spPr bwMode="auto">
            <a:xfrm>
              <a:off x="5897094" y="3876676"/>
              <a:ext cx="128588" cy="127000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Oval 57"/>
            <p:cNvSpPr>
              <a:spLocks noChangeArrowheads="1"/>
            </p:cNvSpPr>
            <p:nvPr/>
          </p:nvSpPr>
          <p:spPr bwMode="auto">
            <a:xfrm>
              <a:off x="5890744" y="4187826"/>
              <a:ext cx="130175" cy="125413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58"/>
            <p:cNvSpPr>
              <a:spLocks/>
            </p:cNvSpPr>
            <p:nvPr/>
          </p:nvSpPr>
          <p:spPr bwMode="auto">
            <a:xfrm>
              <a:off x="5866931" y="4484688"/>
              <a:ext cx="147638" cy="144463"/>
            </a:xfrm>
            <a:custGeom>
              <a:avLst/>
              <a:gdLst>
                <a:gd name="T0" fmla="*/ 43 w 49"/>
                <a:gd name="T1" fmla="*/ 13 h 48"/>
                <a:gd name="T2" fmla="*/ 35 w 49"/>
                <a:gd name="T3" fmla="*/ 42 h 48"/>
                <a:gd name="T4" fmla="*/ 6 w 49"/>
                <a:gd name="T5" fmla="*/ 35 h 48"/>
                <a:gd name="T6" fmla="*/ 14 w 49"/>
                <a:gd name="T7" fmla="*/ 6 h 48"/>
                <a:gd name="T8" fmla="*/ 43 w 49"/>
                <a:gd name="T9" fmla="*/ 1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3" y="13"/>
                  </a:moveTo>
                  <a:cubicBezTo>
                    <a:pt x="49" y="24"/>
                    <a:pt x="46" y="37"/>
                    <a:pt x="35" y="42"/>
                  </a:cubicBezTo>
                  <a:cubicBezTo>
                    <a:pt x="25" y="48"/>
                    <a:pt x="12" y="45"/>
                    <a:pt x="6" y="35"/>
                  </a:cubicBezTo>
                  <a:cubicBezTo>
                    <a:pt x="0" y="24"/>
                    <a:pt x="4" y="11"/>
                    <a:pt x="14" y="6"/>
                  </a:cubicBezTo>
                  <a:cubicBezTo>
                    <a:pt x="24" y="0"/>
                    <a:pt x="37" y="3"/>
                    <a:pt x="43" y="13"/>
                  </a:cubicBezTo>
                  <a:close/>
                </a:path>
              </a:pathLst>
            </a:cu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59"/>
            <p:cNvSpPr>
              <a:spLocks/>
            </p:cNvSpPr>
            <p:nvPr/>
          </p:nvSpPr>
          <p:spPr bwMode="auto">
            <a:xfrm>
              <a:off x="6303494" y="4514851"/>
              <a:ext cx="147638" cy="147638"/>
            </a:xfrm>
            <a:custGeom>
              <a:avLst/>
              <a:gdLst>
                <a:gd name="T0" fmla="*/ 43 w 49"/>
                <a:gd name="T1" fmla="*/ 14 h 49"/>
                <a:gd name="T2" fmla="*/ 35 w 49"/>
                <a:gd name="T3" fmla="*/ 43 h 49"/>
                <a:gd name="T4" fmla="*/ 6 w 49"/>
                <a:gd name="T5" fmla="*/ 35 h 49"/>
                <a:gd name="T6" fmla="*/ 14 w 49"/>
                <a:gd name="T7" fmla="*/ 6 h 49"/>
                <a:gd name="T8" fmla="*/ 43 w 49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3" y="14"/>
                  </a:moveTo>
                  <a:cubicBezTo>
                    <a:pt x="49" y="24"/>
                    <a:pt x="45" y="37"/>
                    <a:pt x="35" y="43"/>
                  </a:cubicBezTo>
                  <a:cubicBezTo>
                    <a:pt x="25" y="49"/>
                    <a:pt x="12" y="45"/>
                    <a:pt x="6" y="35"/>
                  </a:cubicBezTo>
                  <a:cubicBezTo>
                    <a:pt x="0" y="25"/>
                    <a:pt x="4" y="12"/>
                    <a:pt x="14" y="6"/>
                  </a:cubicBezTo>
                  <a:cubicBezTo>
                    <a:pt x="24" y="0"/>
                    <a:pt x="37" y="3"/>
                    <a:pt x="43" y="14"/>
                  </a:cubicBezTo>
                  <a:close/>
                </a:path>
              </a:pathLst>
            </a:cu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60"/>
            <p:cNvSpPr>
              <a:spLocks/>
            </p:cNvSpPr>
            <p:nvPr/>
          </p:nvSpPr>
          <p:spPr bwMode="auto">
            <a:xfrm>
              <a:off x="6284444" y="4833938"/>
              <a:ext cx="147638" cy="147638"/>
            </a:xfrm>
            <a:custGeom>
              <a:avLst/>
              <a:gdLst>
                <a:gd name="T0" fmla="*/ 43 w 49"/>
                <a:gd name="T1" fmla="*/ 13 h 49"/>
                <a:gd name="T2" fmla="*/ 35 w 49"/>
                <a:gd name="T3" fmla="*/ 43 h 49"/>
                <a:gd name="T4" fmla="*/ 6 w 49"/>
                <a:gd name="T5" fmla="*/ 35 h 49"/>
                <a:gd name="T6" fmla="*/ 14 w 49"/>
                <a:gd name="T7" fmla="*/ 6 h 49"/>
                <a:gd name="T8" fmla="*/ 43 w 49"/>
                <a:gd name="T9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3" y="13"/>
                  </a:moveTo>
                  <a:cubicBezTo>
                    <a:pt x="49" y="24"/>
                    <a:pt x="45" y="37"/>
                    <a:pt x="35" y="43"/>
                  </a:cubicBezTo>
                  <a:cubicBezTo>
                    <a:pt x="25" y="49"/>
                    <a:pt x="12" y="45"/>
                    <a:pt x="6" y="35"/>
                  </a:cubicBezTo>
                  <a:cubicBezTo>
                    <a:pt x="0" y="25"/>
                    <a:pt x="3" y="12"/>
                    <a:pt x="14" y="6"/>
                  </a:cubicBezTo>
                  <a:cubicBezTo>
                    <a:pt x="24" y="0"/>
                    <a:pt x="37" y="3"/>
                    <a:pt x="43" y="13"/>
                  </a:cubicBezTo>
                  <a:close/>
                </a:path>
              </a:pathLst>
            </a:cu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Oval 61"/>
            <p:cNvSpPr>
              <a:spLocks noChangeArrowheads="1"/>
            </p:cNvSpPr>
            <p:nvPr/>
          </p:nvSpPr>
          <p:spPr bwMode="auto">
            <a:xfrm>
              <a:off x="5797081" y="2540001"/>
              <a:ext cx="130175" cy="128588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Oval 62"/>
            <p:cNvSpPr>
              <a:spLocks noChangeArrowheads="1"/>
            </p:cNvSpPr>
            <p:nvPr/>
          </p:nvSpPr>
          <p:spPr bwMode="auto">
            <a:xfrm>
              <a:off x="5517681" y="3581401"/>
              <a:ext cx="127000" cy="130175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Oval 63"/>
            <p:cNvSpPr>
              <a:spLocks noChangeArrowheads="1"/>
            </p:cNvSpPr>
            <p:nvPr/>
          </p:nvSpPr>
          <p:spPr bwMode="auto">
            <a:xfrm>
              <a:off x="6313019" y="2493963"/>
              <a:ext cx="128588" cy="127000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Oval 64"/>
            <p:cNvSpPr>
              <a:spLocks noChangeArrowheads="1"/>
            </p:cNvSpPr>
            <p:nvPr/>
          </p:nvSpPr>
          <p:spPr bwMode="auto">
            <a:xfrm>
              <a:off x="6313019" y="2195513"/>
              <a:ext cx="128588" cy="127000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Oval 65"/>
            <p:cNvSpPr>
              <a:spLocks noChangeArrowheads="1"/>
            </p:cNvSpPr>
            <p:nvPr/>
          </p:nvSpPr>
          <p:spPr bwMode="auto">
            <a:xfrm>
              <a:off x="6313019" y="1728788"/>
              <a:ext cx="128588" cy="130175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Oval 88"/>
            <p:cNvSpPr>
              <a:spLocks noChangeArrowheads="1"/>
            </p:cNvSpPr>
            <p:nvPr/>
          </p:nvSpPr>
          <p:spPr bwMode="auto">
            <a:xfrm>
              <a:off x="6313019" y="3859213"/>
              <a:ext cx="128588" cy="128588"/>
            </a:xfrm>
            <a:prstGeom prst="ellipse">
              <a:avLst/>
            </a:pr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99" name="Grupo 98"/>
          <p:cNvGrpSpPr/>
          <p:nvPr/>
        </p:nvGrpSpPr>
        <p:grpSpPr>
          <a:xfrm>
            <a:off x="9839958" y="6224665"/>
            <a:ext cx="1644650" cy="280988"/>
            <a:chOff x="8374063" y="6191328"/>
            <a:chExt cx="1644650" cy="280988"/>
          </a:xfrm>
        </p:grpSpPr>
        <p:sp>
          <p:nvSpPr>
            <p:cNvPr id="100" name="Freeform 48"/>
            <p:cNvSpPr>
              <a:spLocks/>
            </p:cNvSpPr>
            <p:nvPr/>
          </p:nvSpPr>
          <p:spPr bwMode="auto">
            <a:xfrm>
              <a:off x="8374063" y="6258003"/>
              <a:ext cx="1577975" cy="214313"/>
            </a:xfrm>
            <a:custGeom>
              <a:avLst/>
              <a:gdLst>
                <a:gd name="T0" fmla="*/ 994 w 994"/>
                <a:gd name="T1" fmla="*/ 0 h 135"/>
                <a:gd name="T2" fmla="*/ 676 w 994"/>
                <a:gd name="T3" fmla="*/ 2 h 135"/>
                <a:gd name="T4" fmla="*/ 478 w 994"/>
                <a:gd name="T5" fmla="*/ 129 h 135"/>
                <a:gd name="T6" fmla="*/ 0 w 994"/>
                <a:gd name="T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4" h="135">
                  <a:moveTo>
                    <a:pt x="994" y="0"/>
                  </a:moveTo>
                  <a:lnTo>
                    <a:pt x="676" y="2"/>
                  </a:lnTo>
                  <a:lnTo>
                    <a:pt x="478" y="129"/>
                  </a:lnTo>
                  <a:lnTo>
                    <a:pt x="0" y="135"/>
                  </a:lnTo>
                </a:path>
              </a:pathLst>
            </a:custGeom>
            <a:noFill/>
            <a:ln w="38100" cap="flat">
              <a:solidFill>
                <a:srgbClr val="4756C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49"/>
            <p:cNvSpPr>
              <a:spLocks/>
            </p:cNvSpPr>
            <p:nvPr/>
          </p:nvSpPr>
          <p:spPr bwMode="auto">
            <a:xfrm>
              <a:off x="9888538" y="6191328"/>
              <a:ext cx="130175" cy="130175"/>
            </a:xfrm>
            <a:custGeom>
              <a:avLst/>
              <a:gdLst>
                <a:gd name="T0" fmla="*/ 22 w 43"/>
                <a:gd name="T1" fmla="*/ 43 h 43"/>
                <a:gd name="T2" fmla="*/ 0 w 43"/>
                <a:gd name="T3" fmla="*/ 22 h 43"/>
                <a:gd name="T4" fmla="*/ 21 w 43"/>
                <a:gd name="T5" fmla="*/ 0 h 43"/>
                <a:gd name="T6" fmla="*/ 43 w 43"/>
                <a:gd name="T7" fmla="*/ 21 h 43"/>
                <a:gd name="T8" fmla="*/ 22 w 43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2" y="43"/>
                  </a:move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3" y="10"/>
                    <a:pt x="43" y="21"/>
                  </a:cubicBezTo>
                  <a:cubicBezTo>
                    <a:pt x="43" y="33"/>
                    <a:pt x="33" y="43"/>
                    <a:pt x="22" y="43"/>
                  </a:cubicBezTo>
                  <a:close/>
                </a:path>
              </a:pathLst>
            </a:custGeom>
            <a:solidFill>
              <a:srgbClr val="00BBF0"/>
            </a:solidFill>
            <a:ln w="23813" cap="flat">
              <a:solidFill>
                <a:srgbClr val="4756C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77158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93396" y="3013656"/>
            <a:ext cx="11681599" cy="3693688"/>
            <a:chOff x="2714625" y="4672013"/>
            <a:chExt cx="6762750" cy="2138362"/>
          </a:xfrm>
        </p:grpSpPr>
        <p:grpSp>
          <p:nvGrpSpPr>
            <p:cNvPr id="3" name="Group 406"/>
            <p:cNvGrpSpPr>
              <a:grpSpLocks/>
            </p:cNvGrpSpPr>
            <p:nvPr/>
          </p:nvGrpSpPr>
          <p:grpSpPr bwMode="auto">
            <a:xfrm>
              <a:off x="2714625" y="4721225"/>
              <a:ext cx="6762750" cy="2089150"/>
              <a:chOff x="1710" y="2974"/>
              <a:chExt cx="4260" cy="1316"/>
            </a:xfrm>
          </p:grpSpPr>
          <p:sp>
            <p:nvSpPr>
              <p:cNvPr id="310" name="Freeform 206"/>
              <p:cNvSpPr>
                <a:spLocks/>
              </p:cNvSpPr>
              <p:nvPr/>
            </p:nvSpPr>
            <p:spPr bwMode="auto">
              <a:xfrm>
                <a:off x="5395" y="3798"/>
                <a:ext cx="24" cy="26"/>
              </a:xfrm>
              <a:custGeom>
                <a:avLst/>
                <a:gdLst>
                  <a:gd name="T0" fmla="*/ 8 w 10"/>
                  <a:gd name="T1" fmla="*/ 11 h 11"/>
                  <a:gd name="T2" fmla="*/ 8 w 10"/>
                  <a:gd name="T3" fmla="*/ 9 h 11"/>
                  <a:gd name="T4" fmla="*/ 4 w 10"/>
                  <a:gd name="T5" fmla="*/ 11 h 11"/>
                  <a:gd name="T6" fmla="*/ 2 w 10"/>
                  <a:gd name="T7" fmla="*/ 11 h 11"/>
                  <a:gd name="T8" fmla="*/ 1 w 10"/>
                  <a:gd name="T9" fmla="*/ 10 h 11"/>
                  <a:gd name="T10" fmla="*/ 0 w 10"/>
                  <a:gd name="T11" fmla="*/ 9 h 11"/>
                  <a:gd name="T12" fmla="*/ 0 w 10"/>
                  <a:gd name="T13" fmla="*/ 7 h 11"/>
                  <a:gd name="T14" fmla="*/ 0 w 10"/>
                  <a:gd name="T15" fmla="*/ 0 h 11"/>
                  <a:gd name="T16" fmla="*/ 2 w 10"/>
                  <a:gd name="T17" fmla="*/ 0 h 11"/>
                  <a:gd name="T18" fmla="*/ 2 w 10"/>
                  <a:gd name="T19" fmla="*/ 6 h 11"/>
                  <a:gd name="T20" fmla="*/ 2 w 10"/>
                  <a:gd name="T21" fmla="*/ 8 h 11"/>
                  <a:gd name="T22" fmla="*/ 3 w 10"/>
                  <a:gd name="T23" fmla="*/ 9 h 11"/>
                  <a:gd name="T24" fmla="*/ 4 w 10"/>
                  <a:gd name="T25" fmla="*/ 10 h 11"/>
                  <a:gd name="T26" fmla="*/ 6 w 10"/>
                  <a:gd name="T27" fmla="*/ 9 h 11"/>
                  <a:gd name="T28" fmla="*/ 7 w 10"/>
                  <a:gd name="T29" fmla="*/ 8 h 11"/>
                  <a:gd name="T30" fmla="*/ 8 w 10"/>
                  <a:gd name="T31" fmla="*/ 6 h 11"/>
                  <a:gd name="T32" fmla="*/ 8 w 10"/>
                  <a:gd name="T33" fmla="*/ 0 h 11"/>
                  <a:gd name="T34" fmla="*/ 10 w 10"/>
                  <a:gd name="T35" fmla="*/ 0 h 11"/>
                  <a:gd name="T36" fmla="*/ 10 w 10"/>
                  <a:gd name="T37" fmla="*/ 11 h 11"/>
                  <a:gd name="T38" fmla="*/ 8 w 10"/>
                  <a:gd name="T3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1">
                    <a:moveTo>
                      <a:pt x="8" y="11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6" y="11"/>
                      <a:pt x="4" y="11"/>
                    </a:cubicBezTo>
                    <a:cubicBezTo>
                      <a:pt x="3" y="11"/>
                      <a:pt x="3" y="11"/>
                      <a:pt x="2" y="11"/>
                    </a:cubicBezTo>
                    <a:cubicBezTo>
                      <a:pt x="2" y="11"/>
                      <a:pt x="1" y="10"/>
                      <a:pt x="1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8" y="7"/>
                      <a:pt x="8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1"/>
                      <a:pt x="10" y="11"/>
                      <a:pt x="10" y="11"/>
                    </a:cubicBez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1" name="Freeform 207"/>
              <p:cNvSpPr>
                <a:spLocks/>
              </p:cNvSpPr>
              <p:nvPr/>
            </p:nvSpPr>
            <p:spPr bwMode="auto">
              <a:xfrm>
                <a:off x="5426" y="3795"/>
                <a:ext cx="14" cy="29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 h 12"/>
                  <a:gd name="T4" fmla="*/ 1 w 6"/>
                  <a:gd name="T5" fmla="*/ 1 h 12"/>
                  <a:gd name="T6" fmla="*/ 1 w 6"/>
                  <a:gd name="T7" fmla="*/ 2 h 12"/>
                  <a:gd name="T8" fmla="*/ 3 w 6"/>
                  <a:gd name="T9" fmla="*/ 1 h 12"/>
                  <a:gd name="T10" fmla="*/ 4 w 6"/>
                  <a:gd name="T11" fmla="*/ 0 h 12"/>
                  <a:gd name="T12" fmla="*/ 6 w 6"/>
                  <a:gd name="T13" fmla="*/ 1 h 12"/>
                  <a:gd name="T14" fmla="*/ 5 w 6"/>
                  <a:gd name="T15" fmla="*/ 3 h 12"/>
                  <a:gd name="T16" fmla="*/ 4 w 6"/>
                  <a:gd name="T17" fmla="*/ 2 h 12"/>
                  <a:gd name="T18" fmla="*/ 3 w 6"/>
                  <a:gd name="T19" fmla="*/ 3 h 12"/>
                  <a:gd name="T20" fmla="*/ 2 w 6"/>
                  <a:gd name="T21" fmla="*/ 4 h 12"/>
                  <a:gd name="T22" fmla="*/ 2 w 6"/>
                  <a:gd name="T23" fmla="*/ 6 h 12"/>
                  <a:gd name="T24" fmla="*/ 2 w 6"/>
                  <a:gd name="T25" fmla="*/ 12 h 12"/>
                  <a:gd name="T26" fmla="*/ 0 w 6"/>
                  <a:gd name="T2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5" y="0"/>
                      <a:pt x="6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12"/>
                      <a:pt x="2" y="12"/>
                      <a:pt x="2" y="1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2" name="Freeform 208"/>
              <p:cNvSpPr>
                <a:spLocks noEditPoints="1"/>
              </p:cNvSpPr>
              <p:nvPr/>
            </p:nvSpPr>
            <p:spPr bwMode="auto">
              <a:xfrm>
                <a:off x="5456" y="3795"/>
                <a:ext cx="26" cy="29"/>
              </a:xfrm>
              <a:custGeom>
                <a:avLst/>
                <a:gdLst>
                  <a:gd name="T0" fmla="*/ 8 w 11"/>
                  <a:gd name="T1" fmla="*/ 8 h 12"/>
                  <a:gd name="T2" fmla="*/ 10 w 11"/>
                  <a:gd name="T3" fmla="*/ 9 h 12"/>
                  <a:gd name="T4" fmla="*/ 9 w 11"/>
                  <a:gd name="T5" fmla="*/ 11 h 12"/>
                  <a:gd name="T6" fmla="*/ 5 w 11"/>
                  <a:gd name="T7" fmla="*/ 12 h 12"/>
                  <a:gd name="T8" fmla="*/ 1 w 11"/>
                  <a:gd name="T9" fmla="*/ 11 h 12"/>
                  <a:gd name="T10" fmla="*/ 0 w 11"/>
                  <a:gd name="T11" fmla="*/ 6 h 12"/>
                  <a:gd name="T12" fmla="*/ 1 w 11"/>
                  <a:gd name="T13" fmla="*/ 2 h 12"/>
                  <a:gd name="T14" fmla="*/ 5 w 11"/>
                  <a:gd name="T15" fmla="*/ 0 h 12"/>
                  <a:gd name="T16" fmla="*/ 9 w 11"/>
                  <a:gd name="T17" fmla="*/ 2 h 12"/>
                  <a:gd name="T18" fmla="*/ 11 w 11"/>
                  <a:gd name="T19" fmla="*/ 6 h 12"/>
                  <a:gd name="T20" fmla="*/ 11 w 11"/>
                  <a:gd name="T21" fmla="*/ 7 h 12"/>
                  <a:gd name="T22" fmla="*/ 2 w 11"/>
                  <a:gd name="T23" fmla="*/ 7 h 12"/>
                  <a:gd name="T24" fmla="*/ 3 w 11"/>
                  <a:gd name="T25" fmla="*/ 10 h 12"/>
                  <a:gd name="T26" fmla="*/ 5 w 11"/>
                  <a:gd name="T27" fmla="*/ 11 h 12"/>
                  <a:gd name="T28" fmla="*/ 7 w 11"/>
                  <a:gd name="T29" fmla="*/ 10 h 12"/>
                  <a:gd name="T30" fmla="*/ 8 w 11"/>
                  <a:gd name="T31" fmla="*/ 8 h 12"/>
                  <a:gd name="T32" fmla="*/ 2 w 11"/>
                  <a:gd name="T33" fmla="*/ 5 h 12"/>
                  <a:gd name="T34" fmla="*/ 8 w 11"/>
                  <a:gd name="T35" fmla="*/ 5 h 12"/>
                  <a:gd name="T36" fmla="*/ 8 w 11"/>
                  <a:gd name="T37" fmla="*/ 3 h 12"/>
                  <a:gd name="T38" fmla="*/ 5 w 11"/>
                  <a:gd name="T39" fmla="*/ 2 h 12"/>
                  <a:gd name="T40" fmla="*/ 3 w 11"/>
                  <a:gd name="T41" fmla="*/ 3 h 12"/>
                  <a:gd name="T42" fmla="*/ 2 w 11"/>
                  <a:gd name="T4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2">
                    <a:moveTo>
                      <a:pt x="8" y="8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10" y="11"/>
                      <a:pt x="9" y="11"/>
                    </a:cubicBezTo>
                    <a:cubicBezTo>
                      <a:pt x="8" y="12"/>
                      <a:pt x="7" y="12"/>
                      <a:pt x="5" y="12"/>
                    </a:cubicBezTo>
                    <a:cubicBezTo>
                      <a:pt x="4" y="12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1" y="4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9"/>
                      <a:pt x="3" y="10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7" y="11"/>
                      <a:pt x="7" y="10"/>
                    </a:cubicBezTo>
                    <a:cubicBezTo>
                      <a:pt x="8" y="10"/>
                      <a:pt x="8" y="9"/>
                      <a:pt x="8" y="8"/>
                    </a:cubicBezTo>
                    <a:close/>
                    <a:moveTo>
                      <a:pt x="2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3" name="Freeform 209"/>
              <p:cNvSpPr>
                <a:spLocks noEditPoints="1"/>
              </p:cNvSpPr>
              <p:nvPr/>
            </p:nvSpPr>
            <p:spPr bwMode="auto">
              <a:xfrm>
                <a:off x="5485" y="3795"/>
                <a:ext cx="26" cy="29"/>
              </a:xfrm>
              <a:custGeom>
                <a:avLst/>
                <a:gdLst>
                  <a:gd name="T0" fmla="*/ 0 w 11"/>
                  <a:gd name="T1" fmla="*/ 6 h 12"/>
                  <a:gd name="T2" fmla="*/ 2 w 11"/>
                  <a:gd name="T3" fmla="*/ 2 h 12"/>
                  <a:gd name="T4" fmla="*/ 6 w 11"/>
                  <a:gd name="T5" fmla="*/ 0 h 12"/>
                  <a:gd name="T6" fmla="*/ 10 w 11"/>
                  <a:gd name="T7" fmla="*/ 2 h 12"/>
                  <a:gd name="T8" fmla="*/ 11 w 11"/>
                  <a:gd name="T9" fmla="*/ 6 h 12"/>
                  <a:gd name="T10" fmla="*/ 10 w 11"/>
                  <a:gd name="T11" fmla="*/ 10 h 12"/>
                  <a:gd name="T12" fmla="*/ 9 w 11"/>
                  <a:gd name="T13" fmla="*/ 12 h 12"/>
                  <a:gd name="T14" fmla="*/ 6 w 11"/>
                  <a:gd name="T15" fmla="*/ 12 h 12"/>
                  <a:gd name="T16" fmla="*/ 2 w 11"/>
                  <a:gd name="T17" fmla="*/ 11 h 12"/>
                  <a:gd name="T18" fmla="*/ 0 w 11"/>
                  <a:gd name="T19" fmla="*/ 6 h 12"/>
                  <a:gd name="T20" fmla="*/ 2 w 11"/>
                  <a:gd name="T21" fmla="*/ 6 h 12"/>
                  <a:gd name="T22" fmla="*/ 3 w 11"/>
                  <a:gd name="T23" fmla="*/ 10 h 12"/>
                  <a:gd name="T24" fmla="*/ 6 w 11"/>
                  <a:gd name="T25" fmla="*/ 11 h 12"/>
                  <a:gd name="T26" fmla="*/ 8 w 11"/>
                  <a:gd name="T27" fmla="*/ 10 h 12"/>
                  <a:gd name="T28" fmla="*/ 9 w 11"/>
                  <a:gd name="T29" fmla="*/ 6 h 12"/>
                  <a:gd name="T30" fmla="*/ 8 w 11"/>
                  <a:gd name="T31" fmla="*/ 3 h 12"/>
                  <a:gd name="T32" fmla="*/ 6 w 11"/>
                  <a:gd name="T33" fmla="*/ 2 h 12"/>
                  <a:gd name="T34" fmla="*/ 3 w 11"/>
                  <a:gd name="T35" fmla="*/ 3 h 12"/>
                  <a:gd name="T36" fmla="*/ 2 w 11"/>
                  <a:gd name="T3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2">
                    <a:moveTo>
                      <a:pt x="0" y="6"/>
                    </a:move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7" y="0"/>
                      <a:pt x="9" y="1"/>
                      <a:pt x="10" y="2"/>
                    </a:cubicBezTo>
                    <a:cubicBezTo>
                      <a:pt x="11" y="3"/>
                      <a:pt x="11" y="4"/>
                      <a:pt x="11" y="6"/>
                    </a:cubicBezTo>
                    <a:cubicBezTo>
                      <a:pt x="11" y="8"/>
                      <a:pt x="11" y="9"/>
                      <a:pt x="10" y="10"/>
                    </a:cubicBezTo>
                    <a:cubicBezTo>
                      <a:pt x="10" y="11"/>
                      <a:pt x="9" y="11"/>
                      <a:pt x="9" y="12"/>
                    </a:cubicBezTo>
                    <a:cubicBezTo>
                      <a:pt x="8" y="12"/>
                      <a:pt x="7" y="12"/>
                      <a:pt x="6" y="12"/>
                    </a:cubicBezTo>
                    <a:cubicBezTo>
                      <a:pt x="4" y="12"/>
                      <a:pt x="3" y="12"/>
                      <a:pt x="2" y="11"/>
                    </a:cubicBezTo>
                    <a:cubicBezTo>
                      <a:pt x="1" y="10"/>
                      <a:pt x="0" y="8"/>
                      <a:pt x="0" y="6"/>
                    </a:cubicBezTo>
                    <a:close/>
                    <a:moveTo>
                      <a:pt x="2" y="6"/>
                    </a:moveTo>
                    <a:cubicBezTo>
                      <a:pt x="2" y="8"/>
                      <a:pt x="3" y="9"/>
                      <a:pt x="3" y="10"/>
                    </a:cubicBezTo>
                    <a:cubicBezTo>
                      <a:pt x="4" y="10"/>
                      <a:pt x="5" y="11"/>
                      <a:pt x="6" y="11"/>
                    </a:cubicBezTo>
                    <a:cubicBezTo>
                      <a:pt x="7" y="11"/>
                      <a:pt x="7" y="10"/>
                      <a:pt x="8" y="10"/>
                    </a:cubicBezTo>
                    <a:cubicBezTo>
                      <a:pt x="9" y="9"/>
                      <a:pt x="9" y="8"/>
                      <a:pt x="9" y="6"/>
                    </a:cubicBezTo>
                    <a:cubicBezTo>
                      <a:pt x="9" y="5"/>
                      <a:pt x="9" y="4"/>
                      <a:pt x="8" y="3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4" name="Freeform 210"/>
              <p:cNvSpPr>
                <a:spLocks/>
              </p:cNvSpPr>
              <p:nvPr/>
            </p:nvSpPr>
            <p:spPr bwMode="auto">
              <a:xfrm>
                <a:off x="5516" y="3795"/>
                <a:ext cx="21" cy="29"/>
              </a:xfrm>
              <a:custGeom>
                <a:avLst/>
                <a:gdLst>
                  <a:gd name="T0" fmla="*/ 0 w 9"/>
                  <a:gd name="T1" fmla="*/ 9 h 12"/>
                  <a:gd name="T2" fmla="*/ 2 w 9"/>
                  <a:gd name="T3" fmla="*/ 8 h 12"/>
                  <a:gd name="T4" fmla="*/ 3 w 9"/>
                  <a:gd name="T5" fmla="*/ 10 h 12"/>
                  <a:gd name="T6" fmla="*/ 5 w 9"/>
                  <a:gd name="T7" fmla="*/ 11 h 12"/>
                  <a:gd name="T8" fmla="*/ 7 w 9"/>
                  <a:gd name="T9" fmla="*/ 10 h 12"/>
                  <a:gd name="T10" fmla="*/ 7 w 9"/>
                  <a:gd name="T11" fmla="*/ 9 h 12"/>
                  <a:gd name="T12" fmla="*/ 7 w 9"/>
                  <a:gd name="T13" fmla="*/ 8 h 12"/>
                  <a:gd name="T14" fmla="*/ 5 w 9"/>
                  <a:gd name="T15" fmla="*/ 7 h 12"/>
                  <a:gd name="T16" fmla="*/ 2 w 9"/>
                  <a:gd name="T17" fmla="*/ 6 h 12"/>
                  <a:gd name="T18" fmla="*/ 0 w 9"/>
                  <a:gd name="T19" fmla="*/ 5 h 12"/>
                  <a:gd name="T20" fmla="*/ 0 w 9"/>
                  <a:gd name="T21" fmla="*/ 4 h 12"/>
                  <a:gd name="T22" fmla="*/ 0 w 9"/>
                  <a:gd name="T23" fmla="*/ 2 h 12"/>
                  <a:gd name="T24" fmla="*/ 1 w 9"/>
                  <a:gd name="T25" fmla="*/ 1 h 12"/>
                  <a:gd name="T26" fmla="*/ 3 w 9"/>
                  <a:gd name="T27" fmla="*/ 0 h 12"/>
                  <a:gd name="T28" fmla="*/ 4 w 9"/>
                  <a:gd name="T29" fmla="*/ 0 h 12"/>
                  <a:gd name="T30" fmla="*/ 7 w 9"/>
                  <a:gd name="T31" fmla="*/ 1 h 12"/>
                  <a:gd name="T32" fmla="*/ 8 w 9"/>
                  <a:gd name="T33" fmla="*/ 2 h 12"/>
                  <a:gd name="T34" fmla="*/ 9 w 9"/>
                  <a:gd name="T35" fmla="*/ 4 h 12"/>
                  <a:gd name="T36" fmla="*/ 7 w 9"/>
                  <a:gd name="T37" fmla="*/ 4 h 12"/>
                  <a:gd name="T38" fmla="*/ 6 w 9"/>
                  <a:gd name="T39" fmla="*/ 2 h 12"/>
                  <a:gd name="T40" fmla="*/ 4 w 9"/>
                  <a:gd name="T41" fmla="*/ 2 h 12"/>
                  <a:gd name="T42" fmla="*/ 3 w 9"/>
                  <a:gd name="T43" fmla="*/ 2 h 12"/>
                  <a:gd name="T44" fmla="*/ 2 w 9"/>
                  <a:gd name="T45" fmla="*/ 3 h 12"/>
                  <a:gd name="T46" fmla="*/ 2 w 9"/>
                  <a:gd name="T47" fmla="*/ 4 h 12"/>
                  <a:gd name="T48" fmla="*/ 3 w 9"/>
                  <a:gd name="T49" fmla="*/ 5 h 12"/>
                  <a:gd name="T50" fmla="*/ 5 w 9"/>
                  <a:gd name="T51" fmla="*/ 5 h 12"/>
                  <a:gd name="T52" fmla="*/ 8 w 9"/>
                  <a:gd name="T53" fmla="*/ 6 h 12"/>
                  <a:gd name="T54" fmla="*/ 9 w 9"/>
                  <a:gd name="T55" fmla="*/ 7 h 12"/>
                  <a:gd name="T56" fmla="*/ 9 w 9"/>
                  <a:gd name="T57" fmla="*/ 9 h 12"/>
                  <a:gd name="T58" fmla="*/ 9 w 9"/>
                  <a:gd name="T59" fmla="*/ 11 h 12"/>
                  <a:gd name="T60" fmla="*/ 7 w 9"/>
                  <a:gd name="T61" fmla="*/ 12 h 12"/>
                  <a:gd name="T62" fmla="*/ 5 w 9"/>
                  <a:gd name="T63" fmla="*/ 12 h 12"/>
                  <a:gd name="T64" fmla="*/ 1 w 9"/>
                  <a:gd name="T65" fmla="*/ 12 h 12"/>
                  <a:gd name="T66" fmla="*/ 0 w 9"/>
                  <a:gd name="T6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" h="12">
                    <a:moveTo>
                      <a:pt x="0" y="9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10"/>
                      <a:pt x="3" y="10"/>
                    </a:cubicBezTo>
                    <a:cubicBezTo>
                      <a:pt x="3" y="11"/>
                      <a:pt x="4" y="11"/>
                      <a:pt x="5" y="11"/>
                    </a:cubicBezTo>
                    <a:cubicBezTo>
                      <a:pt x="6" y="11"/>
                      <a:pt x="6" y="11"/>
                      <a:pt x="7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6" y="8"/>
                      <a:pt x="6" y="8"/>
                      <a:pt x="5" y="7"/>
                    </a:cubicBezTo>
                    <a:cubicBezTo>
                      <a:pt x="3" y="7"/>
                      <a:pt x="2" y="7"/>
                      <a:pt x="2" y="6"/>
                    </a:cubicBezTo>
                    <a:cubicBezTo>
                      <a:pt x="1" y="6"/>
                      <a:pt x="1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9" y="3"/>
                      <a:pt x="9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6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5" y="5"/>
                    </a:cubicBezTo>
                    <a:cubicBezTo>
                      <a:pt x="6" y="5"/>
                      <a:pt x="7" y="6"/>
                      <a:pt x="8" y="6"/>
                    </a:cubicBezTo>
                    <a:cubicBezTo>
                      <a:pt x="8" y="6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9" y="9"/>
                      <a:pt x="9" y="10"/>
                      <a:pt x="9" y="11"/>
                    </a:cubicBezTo>
                    <a:cubicBezTo>
                      <a:pt x="8" y="11"/>
                      <a:pt x="8" y="12"/>
                      <a:pt x="7" y="12"/>
                    </a:cubicBezTo>
                    <a:cubicBezTo>
                      <a:pt x="6" y="12"/>
                      <a:pt x="6" y="12"/>
                      <a:pt x="5" y="12"/>
                    </a:cubicBezTo>
                    <a:cubicBezTo>
                      <a:pt x="3" y="12"/>
                      <a:pt x="2" y="12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5" name="Freeform 211"/>
              <p:cNvSpPr>
                <a:spLocks noEditPoints="1"/>
              </p:cNvSpPr>
              <p:nvPr/>
            </p:nvSpPr>
            <p:spPr bwMode="auto">
              <a:xfrm>
                <a:off x="5556" y="3795"/>
                <a:ext cx="26" cy="29"/>
              </a:xfrm>
              <a:custGeom>
                <a:avLst/>
                <a:gdLst>
                  <a:gd name="T0" fmla="*/ 9 w 11"/>
                  <a:gd name="T1" fmla="*/ 11 h 12"/>
                  <a:gd name="T2" fmla="*/ 7 w 11"/>
                  <a:gd name="T3" fmla="*/ 12 h 12"/>
                  <a:gd name="T4" fmla="*/ 4 w 11"/>
                  <a:gd name="T5" fmla="*/ 12 h 12"/>
                  <a:gd name="T6" fmla="*/ 1 w 11"/>
                  <a:gd name="T7" fmla="*/ 12 h 12"/>
                  <a:gd name="T8" fmla="*/ 0 w 11"/>
                  <a:gd name="T9" fmla="*/ 9 h 12"/>
                  <a:gd name="T10" fmla="*/ 1 w 11"/>
                  <a:gd name="T11" fmla="*/ 8 h 12"/>
                  <a:gd name="T12" fmla="*/ 2 w 11"/>
                  <a:gd name="T13" fmla="*/ 6 h 12"/>
                  <a:gd name="T14" fmla="*/ 3 w 11"/>
                  <a:gd name="T15" fmla="*/ 6 h 12"/>
                  <a:gd name="T16" fmla="*/ 5 w 11"/>
                  <a:gd name="T17" fmla="*/ 5 h 12"/>
                  <a:gd name="T18" fmla="*/ 8 w 11"/>
                  <a:gd name="T19" fmla="*/ 5 h 12"/>
                  <a:gd name="T20" fmla="*/ 8 w 11"/>
                  <a:gd name="T21" fmla="*/ 4 h 12"/>
                  <a:gd name="T22" fmla="*/ 8 w 11"/>
                  <a:gd name="T23" fmla="*/ 3 h 12"/>
                  <a:gd name="T24" fmla="*/ 6 w 11"/>
                  <a:gd name="T25" fmla="*/ 2 h 12"/>
                  <a:gd name="T26" fmla="*/ 4 w 11"/>
                  <a:gd name="T27" fmla="*/ 2 h 12"/>
                  <a:gd name="T28" fmla="*/ 3 w 11"/>
                  <a:gd name="T29" fmla="*/ 4 h 12"/>
                  <a:gd name="T30" fmla="*/ 1 w 11"/>
                  <a:gd name="T31" fmla="*/ 4 h 12"/>
                  <a:gd name="T32" fmla="*/ 2 w 11"/>
                  <a:gd name="T33" fmla="*/ 2 h 12"/>
                  <a:gd name="T34" fmla="*/ 3 w 11"/>
                  <a:gd name="T35" fmla="*/ 1 h 12"/>
                  <a:gd name="T36" fmla="*/ 6 w 11"/>
                  <a:gd name="T37" fmla="*/ 0 h 12"/>
                  <a:gd name="T38" fmla="*/ 8 w 11"/>
                  <a:gd name="T39" fmla="*/ 1 h 12"/>
                  <a:gd name="T40" fmla="*/ 10 w 11"/>
                  <a:gd name="T41" fmla="*/ 1 h 12"/>
                  <a:gd name="T42" fmla="*/ 10 w 11"/>
                  <a:gd name="T43" fmla="*/ 3 h 12"/>
                  <a:gd name="T44" fmla="*/ 10 w 11"/>
                  <a:gd name="T45" fmla="*/ 5 h 12"/>
                  <a:gd name="T46" fmla="*/ 10 w 11"/>
                  <a:gd name="T47" fmla="*/ 7 h 12"/>
                  <a:gd name="T48" fmla="*/ 11 w 11"/>
                  <a:gd name="T49" fmla="*/ 11 h 12"/>
                  <a:gd name="T50" fmla="*/ 11 w 11"/>
                  <a:gd name="T51" fmla="*/ 12 h 12"/>
                  <a:gd name="T52" fmla="*/ 9 w 11"/>
                  <a:gd name="T53" fmla="*/ 12 h 12"/>
                  <a:gd name="T54" fmla="*/ 9 w 11"/>
                  <a:gd name="T55" fmla="*/ 11 h 12"/>
                  <a:gd name="T56" fmla="*/ 8 w 11"/>
                  <a:gd name="T57" fmla="*/ 6 h 12"/>
                  <a:gd name="T58" fmla="*/ 5 w 11"/>
                  <a:gd name="T59" fmla="*/ 7 h 12"/>
                  <a:gd name="T60" fmla="*/ 4 w 11"/>
                  <a:gd name="T61" fmla="*/ 7 h 12"/>
                  <a:gd name="T62" fmla="*/ 3 w 11"/>
                  <a:gd name="T63" fmla="*/ 8 h 12"/>
                  <a:gd name="T64" fmla="*/ 2 w 11"/>
                  <a:gd name="T65" fmla="*/ 9 h 12"/>
                  <a:gd name="T66" fmla="*/ 3 w 11"/>
                  <a:gd name="T67" fmla="*/ 10 h 12"/>
                  <a:gd name="T68" fmla="*/ 5 w 11"/>
                  <a:gd name="T69" fmla="*/ 11 h 12"/>
                  <a:gd name="T70" fmla="*/ 7 w 11"/>
                  <a:gd name="T71" fmla="*/ 10 h 12"/>
                  <a:gd name="T72" fmla="*/ 8 w 11"/>
                  <a:gd name="T73" fmla="*/ 9 h 12"/>
                  <a:gd name="T74" fmla="*/ 8 w 11"/>
                  <a:gd name="T75" fmla="*/ 7 h 12"/>
                  <a:gd name="T76" fmla="*/ 8 w 11"/>
                  <a:gd name="T7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" h="12">
                    <a:moveTo>
                      <a:pt x="9" y="11"/>
                    </a:moveTo>
                    <a:cubicBezTo>
                      <a:pt x="8" y="11"/>
                      <a:pt x="7" y="12"/>
                      <a:pt x="7" y="12"/>
                    </a:cubicBezTo>
                    <a:cubicBezTo>
                      <a:pt x="6" y="12"/>
                      <a:pt x="5" y="12"/>
                      <a:pt x="4" y="12"/>
                    </a:cubicBezTo>
                    <a:cubicBezTo>
                      <a:pt x="3" y="12"/>
                      <a:pt x="2" y="12"/>
                      <a:pt x="1" y="12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5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0"/>
                      <a:pt x="8" y="1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10" y="3"/>
                      <a:pt x="10" y="4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9"/>
                      <a:pt x="11" y="10"/>
                      <a:pt x="11" y="11"/>
                    </a:cubicBezTo>
                    <a:cubicBezTo>
                      <a:pt x="11" y="11"/>
                      <a:pt x="11" y="12"/>
                      <a:pt x="11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1"/>
                      <a:pt x="9" y="11"/>
                    </a:cubicBezTo>
                    <a:close/>
                    <a:moveTo>
                      <a:pt x="8" y="6"/>
                    </a:moveTo>
                    <a:cubicBezTo>
                      <a:pt x="8" y="7"/>
                      <a:pt x="7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3" y="11"/>
                      <a:pt x="4" y="11"/>
                      <a:pt x="5" y="11"/>
                    </a:cubicBezTo>
                    <a:cubicBezTo>
                      <a:pt x="6" y="11"/>
                      <a:pt x="6" y="11"/>
                      <a:pt x="7" y="10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9"/>
                      <a:pt x="8" y="8"/>
                      <a:pt x="8" y="7"/>
                    </a:cubicBez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6" name="Freeform 212"/>
              <p:cNvSpPr>
                <a:spLocks noEditPoints="1"/>
              </p:cNvSpPr>
              <p:nvPr/>
            </p:nvSpPr>
            <p:spPr bwMode="auto">
              <a:xfrm>
                <a:off x="5587" y="3786"/>
                <a:ext cx="23" cy="38"/>
              </a:xfrm>
              <a:custGeom>
                <a:avLst/>
                <a:gdLst>
                  <a:gd name="T0" fmla="*/ 8 w 10"/>
                  <a:gd name="T1" fmla="*/ 16 h 16"/>
                  <a:gd name="T2" fmla="*/ 8 w 10"/>
                  <a:gd name="T3" fmla="*/ 15 h 16"/>
                  <a:gd name="T4" fmla="*/ 5 w 10"/>
                  <a:gd name="T5" fmla="*/ 16 h 16"/>
                  <a:gd name="T6" fmla="*/ 2 w 10"/>
                  <a:gd name="T7" fmla="*/ 16 h 16"/>
                  <a:gd name="T8" fmla="*/ 0 w 10"/>
                  <a:gd name="T9" fmla="*/ 14 h 16"/>
                  <a:gd name="T10" fmla="*/ 0 w 10"/>
                  <a:gd name="T11" fmla="*/ 10 h 16"/>
                  <a:gd name="T12" fmla="*/ 0 w 10"/>
                  <a:gd name="T13" fmla="*/ 7 h 16"/>
                  <a:gd name="T14" fmla="*/ 2 w 10"/>
                  <a:gd name="T15" fmla="*/ 5 h 16"/>
                  <a:gd name="T16" fmla="*/ 5 w 10"/>
                  <a:gd name="T17" fmla="*/ 4 h 16"/>
                  <a:gd name="T18" fmla="*/ 7 w 10"/>
                  <a:gd name="T19" fmla="*/ 5 h 16"/>
                  <a:gd name="T20" fmla="*/ 8 w 10"/>
                  <a:gd name="T21" fmla="*/ 6 h 16"/>
                  <a:gd name="T22" fmla="*/ 8 w 10"/>
                  <a:gd name="T23" fmla="*/ 0 h 16"/>
                  <a:gd name="T24" fmla="*/ 10 w 10"/>
                  <a:gd name="T25" fmla="*/ 0 h 16"/>
                  <a:gd name="T26" fmla="*/ 10 w 10"/>
                  <a:gd name="T27" fmla="*/ 16 h 16"/>
                  <a:gd name="T28" fmla="*/ 8 w 10"/>
                  <a:gd name="T29" fmla="*/ 16 h 16"/>
                  <a:gd name="T30" fmla="*/ 2 w 10"/>
                  <a:gd name="T31" fmla="*/ 10 h 16"/>
                  <a:gd name="T32" fmla="*/ 3 w 10"/>
                  <a:gd name="T33" fmla="*/ 14 h 16"/>
                  <a:gd name="T34" fmla="*/ 5 w 10"/>
                  <a:gd name="T35" fmla="*/ 15 h 16"/>
                  <a:gd name="T36" fmla="*/ 7 w 10"/>
                  <a:gd name="T37" fmla="*/ 14 h 16"/>
                  <a:gd name="T38" fmla="*/ 8 w 10"/>
                  <a:gd name="T39" fmla="*/ 11 h 16"/>
                  <a:gd name="T40" fmla="*/ 7 w 10"/>
                  <a:gd name="T41" fmla="*/ 7 h 16"/>
                  <a:gd name="T42" fmla="*/ 5 w 10"/>
                  <a:gd name="T43" fmla="*/ 6 h 16"/>
                  <a:gd name="T44" fmla="*/ 3 w 10"/>
                  <a:gd name="T45" fmla="*/ 7 h 16"/>
                  <a:gd name="T46" fmla="*/ 2 w 10"/>
                  <a:gd name="T47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16">
                    <a:moveTo>
                      <a:pt x="8" y="16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6" y="16"/>
                      <a:pt x="5" y="16"/>
                    </a:cubicBezTo>
                    <a:cubicBezTo>
                      <a:pt x="4" y="16"/>
                      <a:pt x="3" y="16"/>
                      <a:pt x="2" y="16"/>
                    </a:cubicBezTo>
                    <a:cubicBezTo>
                      <a:pt x="2" y="15"/>
                      <a:pt x="1" y="14"/>
                      <a:pt x="0" y="14"/>
                    </a:cubicBezTo>
                    <a:cubicBezTo>
                      <a:pt x="0" y="13"/>
                      <a:pt x="0" y="12"/>
                      <a:pt x="0" y="10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1" y="6"/>
                      <a:pt x="1" y="6"/>
                      <a:pt x="2" y="5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5" y="4"/>
                      <a:pt x="6" y="4"/>
                      <a:pt x="7" y="5"/>
                    </a:cubicBezTo>
                    <a:cubicBezTo>
                      <a:pt x="7" y="5"/>
                      <a:pt x="8" y="5"/>
                      <a:pt x="8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6"/>
                      <a:pt x="10" y="16"/>
                      <a:pt x="10" y="16"/>
                    </a:cubicBezTo>
                    <a:lnTo>
                      <a:pt x="8" y="16"/>
                    </a:lnTo>
                    <a:close/>
                    <a:moveTo>
                      <a:pt x="2" y="10"/>
                    </a:moveTo>
                    <a:cubicBezTo>
                      <a:pt x="2" y="12"/>
                      <a:pt x="2" y="13"/>
                      <a:pt x="3" y="14"/>
                    </a:cubicBezTo>
                    <a:cubicBezTo>
                      <a:pt x="3" y="14"/>
                      <a:pt x="4" y="15"/>
                      <a:pt x="5" y="15"/>
                    </a:cubicBezTo>
                    <a:cubicBezTo>
                      <a:pt x="6" y="15"/>
                      <a:pt x="7" y="14"/>
                      <a:pt x="7" y="14"/>
                    </a:cubicBezTo>
                    <a:cubicBezTo>
                      <a:pt x="8" y="13"/>
                      <a:pt x="8" y="12"/>
                      <a:pt x="8" y="11"/>
                    </a:cubicBezTo>
                    <a:cubicBezTo>
                      <a:pt x="8" y="9"/>
                      <a:pt x="8" y="8"/>
                      <a:pt x="7" y="7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2" y="8"/>
                      <a:pt x="2" y="9"/>
                      <a:pt x="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7" name="Freeform 213"/>
              <p:cNvSpPr>
                <a:spLocks/>
              </p:cNvSpPr>
              <p:nvPr/>
            </p:nvSpPr>
            <p:spPr bwMode="auto">
              <a:xfrm>
                <a:off x="5617" y="3819"/>
                <a:ext cx="7" cy="12"/>
              </a:xfrm>
              <a:custGeom>
                <a:avLst/>
                <a:gdLst>
                  <a:gd name="T0" fmla="*/ 1 w 3"/>
                  <a:gd name="T1" fmla="*/ 2 h 5"/>
                  <a:gd name="T2" fmla="*/ 1 w 3"/>
                  <a:gd name="T3" fmla="*/ 0 h 5"/>
                  <a:gd name="T4" fmla="*/ 3 w 3"/>
                  <a:gd name="T5" fmla="*/ 0 h 5"/>
                  <a:gd name="T6" fmla="*/ 3 w 3"/>
                  <a:gd name="T7" fmla="*/ 2 h 5"/>
                  <a:gd name="T8" fmla="*/ 2 w 3"/>
                  <a:gd name="T9" fmla="*/ 4 h 5"/>
                  <a:gd name="T10" fmla="*/ 1 w 3"/>
                  <a:gd name="T11" fmla="*/ 5 h 5"/>
                  <a:gd name="T12" fmla="*/ 0 w 3"/>
                  <a:gd name="T13" fmla="*/ 5 h 5"/>
                  <a:gd name="T14" fmla="*/ 1 w 3"/>
                  <a:gd name="T15" fmla="*/ 4 h 5"/>
                  <a:gd name="T16" fmla="*/ 2 w 3"/>
                  <a:gd name="T17" fmla="*/ 2 h 5"/>
                  <a:gd name="T18" fmla="*/ 1 w 3"/>
                  <a:gd name="T1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5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2" y="4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2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8" name="Freeform 214"/>
              <p:cNvSpPr>
                <a:spLocks/>
              </p:cNvSpPr>
              <p:nvPr/>
            </p:nvSpPr>
            <p:spPr bwMode="auto">
              <a:xfrm>
                <a:off x="5646" y="3786"/>
                <a:ext cx="12" cy="38"/>
              </a:xfrm>
              <a:custGeom>
                <a:avLst/>
                <a:gdLst>
                  <a:gd name="T0" fmla="*/ 5 w 5"/>
                  <a:gd name="T1" fmla="*/ 14 h 16"/>
                  <a:gd name="T2" fmla="*/ 5 w 5"/>
                  <a:gd name="T3" fmla="*/ 16 h 16"/>
                  <a:gd name="T4" fmla="*/ 4 w 5"/>
                  <a:gd name="T5" fmla="*/ 16 h 16"/>
                  <a:gd name="T6" fmla="*/ 2 w 5"/>
                  <a:gd name="T7" fmla="*/ 16 h 16"/>
                  <a:gd name="T8" fmla="*/ 1 w 5"/>
                  <a:gd name="T9" fmla="*/ 15 h 16"/>
                  <a:gd name="T10" fmla="*/ 1 w 5"/>
                  <a:gd name="T11" fmla="*/ 13 h 16"/>
                  <a:gd name="T12" fmla="*/ 1 w 5"/>
                  <a:gd name="T13" fmla="*/ 6 h 16"/>
                  <a:gd name="T14" fmla="*/ 0 w 5"/>
                  <a:gd name="T15" fmla="*/ 6 h 16"/>
                  <a:gd name="T16" fmla="*/ 0 w 5"/>
                  <a:gd name="T17" fmla="*/ 5 h 16"/>
                  <a:gd name="T18" fmla="*/ 1 w 5"/>
                  <a:gd name="T19" fmla="*/ 5 h 16"/>
                  <a:gd name="T20" fmla="*/ 1 w 5"/>
                  <a:gd name="T21" fmla="*/ 2 h 16"/>
                  <a:gd name="T22" fmla="*/ 3 w 5"/>
                  <a:gd name="T23" fmla="*/ 0 h 16"/>
                  <a:gd name="T24" fmla="*/ 3 w 5"/>
                  <a:gd name="T25" fmla="*/ 5 h 16"/>
                  <a:gd name="T26" fmla="*/ 5 w 5"/>
                  <a:gd name="T27" fmla="*/ 5 h 16"/>
                  <a:gd name="T28" fmla="*/ 5 w 5"/>
                  <a:gd name="T29" fmla="*/ 6 h 16"/>
                  <a:gd name="T30" fmla="*/ 3 w 5"/>
                  <a:gd name="T31" fmla="*/ 6 h 16"/>
                  <a:gd name="T32" fmla="*/ 3 w 5"/>
                  <a:gd name="T33" fmla="*/ 13 h 16"/>
                  <a:gd name="T34" fmla="*/ 3 w 5"/>
                  <a:gd name="T35" fmla="*/ 14 h 16"/>
                  <a:gd name="T36" fmla="*/ 3 w 5"/>
                  <a:gd name="T37" fmla="*/ 14 h 16"/>
                  <a:gd name="T38" fmla="*/ 4 w 5"/>
                  <a:gd name="T39" fmla="*/ 15 h 16"/>
                  <a:gd name="T40" fmla="*/ 5 w 5"/>
                  <a:gd name="T4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" h="16">
                    <a:moveTo>
                      <a:pt x="5" y="14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6"/>
                      <a:pt x="4" y="16"/>
                    </a:cubicBezTo>
                    <a:cubicBezTo>
                      <a:pt x="3" y="16"/>
                      <a:pt x="2" y="16"/>
                      <a:pt x="2" y="16"/>
                    </a:cubicBezTo>
                    <a:cubicBezTo>
                      <a:pt x="2" y="16"/>
                      <a:pt x="1" y="15"/>
                      <a:pt x="1" y="15"/>
                    </a:cubicBezTo>
                    <a:cubicBezTo>
                      <a:pt x="1" y="15"/>
                      <a:pt x="1" y="14"/>
                      <a:pt x="1" y="1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5"/>
                      <a:pt x="4" y="15"/>
                      <a:pt x="4" y="15"/>
                    </a:cubicBez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9" name="Freeform 215"/>
              <p:cNvSpPr>
                <a:spLocks noEditPoints="1"/>
              </p:cNvSpPr>
              <p:nvPr/>
            </p:nvSpPr>
            <p:spPr bwMode="auto">
              <a:xfrm>
                <a:off x="5660" y="3795"/>
                <a:ext cx="26" cy="29"/>
              </a:xfrm>
              <a:custGeom>
                <a:avLst/>
                <a:gdLst>
                  <a:gd name="T0" fmla="*/ 9 w 11"/>
                  <a:gd name="T1" fmla="*/ 8 h 12"/>
                  <a:gd name="T2" fmla="*/ 11 w 11"/>
                  <a:gd name="T3" fmla="*/ 9 h 12"/>
                  <a:gd name="T4" fmla="*/ 9 w 11"/>
                  <a:gd name="T5" fmla="*/ 11 h 12"/>
                  <a:gd name="T6" fmla="*/ 6 w 11"/>
                  <a:gd name="T7" fmla="*/ 12 h 12"/>
                  <a:gd name="T8" fmla="*/ 2 w 11"/>
                  <a:gd name="T9" fmla="*/ 11 h 12"/>
                  <a:gd name="T10" fmla="*/ 0 w 11"/>
                  <a:gd name="T11" fmla="*/ 6 h 12"/>
                  <a:gd name="T12" fmla="*/ 2 w 11"/>
                  <a:gd name="T13" fmla="*/ 2 h 12"/>
                  <a:gd name="T14" fmla="*/ 6 w 11"/>
                  <a:gd name="T15" fmla="*/ 0 h 12"/>
                  <a:gd name="T16" fmla="*/ 10 w 11"/>
                  <a:gd name="T17" fmla="*/ 2 h 12"/>
                  <a:gd name="T18" fmla="*/ 11 w 11"/>
                  <a:gd name="T19" fmla="*/ 6 h 12"/>
                  <a:gd name="T20" fmla="*/ 11 w 11"/>
                  <a:gd name="T21" fmla="*/ 7 h 12"/>
                  <a:gd name="T22" fmla="*/ 2 w 11"/>
                  <a:gd name="T23" fmla="*/ 7 h 12"/>
                  <a:gd name="T24" fmla="*/ 3 w 11"/>
                  <a:gd name="T25" fmla="*/ 10 h 12"/>
                  <a:gd name="T26" fmla="*/ 6 w 11"/>
                  <a:gd name="T27" fmla="*/ 11 h 12"/>
                  <a:gd name="T28" fmla="*/ 8 w 11"/>
                  <a:gd name="T29" fmla="*/ 10 h 12"/>
                  <a:gd name="T30" fmla="*/ 9 w 11"/>
                  <a:gd name="T31" fmla="*/ 8 h 12"/>
                  <a:gd name="T32" fmla="*/ 2 w 11"/>
                  <a:gd name="T33" fmla="*/ 5 h 12"/>
                  <a:gd name="T34" fmla="*/ 9 w 11"/>
                  <a:gd name="T35" fmla="*/ 5 h 12"/>
                  <a:gd name="T36" fmla="*/ 8 w 11"/>
                  <a:gd name="T37" fmla="*/ 3 h 12"/>
                  <a:gd name="T38" fmla="*/ 6 w 11"/>
                  <a:gd name="T39" fmla="*/ 2 h 12"/>
                  <a:gd name="T40" fmla="*/ 3 w 11"/>
                  <a:gd name="T41" fmla="*/ 3 h 12"/>
                  <a:gd name="T42" fmla="*/ 2 w 11"/>
                  <a:gd name="T4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2">
                    <a:moveTo>
                      <a:pt x="9" y="8"/>
                    </a:move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0" y="11"/>
                      <a:pt x="9" y="11"/>
                    </a:cubicBezTo>
                    <a:cubicBezTo>
                      <a:pt x="8" y="12"/>
                      <a:pt x="7" y="12"/>
                      <a:pt x="6" y="12"/>
                    </a:cubicBezTo>
                    <a:cubicBezTo>
                      <a:pt x="4" y="12"/>
                      <a:pt x="3" y="12"/>
                      <a:pt x="2" y="11"/>
                    </a:cubicBezTo>
                    <a:cubicBezTo>
                      <a:pt x="1" y="10"/>
                      <a:pt x="0" y="8"/>
                      <a:pt x="0" y="6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7" y="0"/>
                      <a:pt x="9" y="1"/>
                      <a:pt x="10" y="2"/>
                    </a:cubicBezTo>
                    <a:cubicBezTo>
                      <a:pt x="11" y="3"/>
                      <a:pt x="11" y="4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9"/>
                      <a:pt x="3" y="10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7" y="11"/>
                      <a:pt x="7" y="11"/>
                      <a:pt x="8" y="10"/>
                    </a:cubicBezTo>
                    <a:cubicBezTo>
                      <a:pt x="8" y="10"/>
                      <a:pt x="9" y="9"/>
                      <a:pt x="9" y="8"/>
                    </a:cubicBezTo>
                    <a:close/>
                    <a:moveTo>
                      <a:pt x="2" y="5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0" name="Freeform 216"/>
              <p:cNvSpPr>
                <a:spLocks/>
              </p:cNvSpPr>
              <p:nvPr/>
            </p:nvSpPr>
            <p:spPr bwMode="auto">
              <a:xfrm>
                <a:off x="5201" y="3857"/>
                <a:ext cx="26" cy="26"/>
              </a:xfrm>
              <a:custGeom>
                <a:avLst/>
                <a:gdLst>
                  <a:gd name="T0" fmla="*/ 4 w 11"/>
                  <a:gd name="T1" fmla="*/ 11 h 11"/>
                  <a:gd name="T2" fmla="*/ 0 w 11"/>
                  <a:gd name="T3" fmla="*/ 0 h 11"/>
                  <a:gd name="T4" fmla="*/ 2 w 11"/>
                  <a:gd name="T5" fmla="*/ 0 h 11"/>
                  <a:gd name="T6" fmla="*/ 5 w 11"/>
                  <a:gd name="T7" fmla="*/ 7 h 11"/>
                  <a:gd name="T8" fmla="*/ 5 w 11"/>
                  <a:gd name="T9" fmla="*/ 9 h 11"/>
                  <a:gd name="T10" fmla="*/ 6 w 11"/>
                  <a:gd name="T11" fmla="*/ 7 h 11"/>
                  <a:gd name="T12" fmla="*/ 9 w 11"/>
                  <a:gd name="T13" fmla="*/ 0 h 11"/>
                  <a:gd name="T14" fmla="*/ 11 w 11"/>
                  <a:gd name="T15" fmla="*/ 0 h 11"/>
                  <a:gd name="T16" fmla="*/ 6 w 11"/>
                  <a:gd name="T17" fmla="*/ 11 h 11"/>
                  <a:gd name="T18" fmla="*/ 4 w 11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4" y="1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8"/>
                      <a:pt x="5" y="9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6" y="11"/>
                      <a:pt x="6" y="11"/>
                      <a:pt x="6" y="11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1" name="Freeform 217"/>
              <p:cNvSpPr>
                <a:spLocks noEditPoints="1"/>
              </p:cNvSpPr>
              <p:nvPr/>
            </p:nvSpPr>
            <p:spPr bwMode="auto">
              <a:xfrm>
                <a:off x="5229" y="3855"/>
                <a:ext cx="26" cy="30"/>
              </a:xfrm>
              <a:custGeom>
                <a:avLst/>
                <a:gdLst>
                  <a:gd name="T0" fmla="*/ 9 w 11"/>
                  <a:gd name="T1" fmla="*/ 9 h 13"/>
                  <a:gd name="T2" fmla="*/ 11 w 11"/>
                  <a:gd name="T3" fmla="*/ 9 h 13"/>
                  <a:gd name="T4" fmla="*/ 9 w 11"/>
                  <a:gd name="T5" fmla="*/ 12 h 13"/>
                  <a:gd name="T6" fmla="*/ 5 w 11"/>
                  <a:gd name="T7" fmla="*/ 13 h 13"/>
                  <a:gd name="T8" fmla="*/ 1 w 11"/>
                  <a:gd name="T9" fmla="*/ 11 h 13"/>
                  <a:gd name="T10" fmla="*/ 0 w 11"/>
                  <a:gd name="T11" fmla="*/ 7 h 13"/>
                  <a:gd name="T12" fmla="*/ 1 w 11"/>
                  <a:gd name="T13" fmla="*/ 2 h 13"/>
                  <a:gd name="T14" fmla="*/ 5 w 11"/>
                  <a:gd name="T15" fmla="*/ 0 h 13"/>
                  <a:gd name="T16" fmla="*/ 9 w 11"/>
                  <a:gd name="T17" fmla="*/ 2 h 13"/>
                  <a:gd name="T18" fmla="*/ 11 w 11"/>
                  <a:gd name="T19" fmla="*/ 7 h 13"/>
                  <a:gd name="T20" fmla="*/ 11 w 11"/>
                  <a:gd name="T21" fmla="*/ 7 h 13"/>
                  <a:gd name="T22" fmla="*/ 2 w 11"/>
                  <a:gd name="T23" fmla="*/ 7 h 13"/>
                  <a:gd name="T24" fmla="*/ 3 w 11"/>
                  <a:gd name="T25" fmla="*/ 10 h 13"/>
                  <a:gd name="T26" fmla="*/ 5 w 11"/>
                  <a:gd name="T27" fmla="*/ 11 h 13"/>
                  <a:gd name="T28" fmla="*/ 7 w 11"/>
                  <a:gd name="T29" fmla="*/ 10 h 13"/>
                  <a:gd name="T30" fmla="*/ 9 w 11"/>
                  <a:gd name="T31" fmla="*/ 9 h 13"/>
                  <a:gd name="T32" fmla="*/ 2 w 11"/>
                  <a:gd name="T33" fmla="*/ 5 h 13"/>
                  <a:gd name="T34" fmla="*/ 9 w 11"/>
                  <a:gd name="T35" fmla="*/ 5 h 13"/>
                  <a:gd name="T36" fmla="*/ 8 w 11"/>
                  <a:gd name="T37" fmla="*/ 3 h 13"/>
                  <a:gd name="T38" fmla="*/ 5 w 11"/>
                  <a:gd name="T39" fmla="*/ 2 h 13"/>
                  <a:gd name="T40" fmla="*/ 3 w 11"/>
                  <a:gd name="T41" fmla="*/ 3 h 13"/>
                  <a:gd name="T42" fmla="*/ 2 w 11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3">
                    <a:moveTo>
                      <a:pt x="9" y="9"/>
                    </a:moveTo>
                    <a:cubicBezTo>
                      <a:pt x="11" y="9"/>
                      <a:pt x="11" y="9"/>
                      <a:pt x="11" y="9"/>
                    </a:cubicBezTo>
                    <a:cubicBezTo>
                      <a:pt x="10" y="10"/>
                      <a:pt x="10" y="11"/>
                      <a:pt x="9" y="12"/>
                    </a:cubicBezTo>
                    <a:cubicBezTo>
                      <a:pt x="8" y="12"/>
                      <a:pt x="7" y="13"/>
                      <a:pt x="5" y="13"/>
                    </a:cubicBezTo>
                    <a:cubicBezTo>
                      <a:pt x="4" y="13"/>
                      <a:pt x="2" y="12"/>
                      <a:pt x="1" y="11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1" y="5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9"/>
                      <a:pt x="3" y="10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7" y="11"/>
                      <a:pt x="7" y="10"/>
                    </a:cubicBezTo>
                    <a:cubicBezTo>
                      <a:pt x="8" y="10"/>
                      <a:pt x="8" y="9"/>
                      <a:pt x="9" y="9"/>
                    </a:cubicBezTo>
                    <a:close/>
                    <a:moveTo>
                      <a:pt x="2" y="5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4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2" name="Rectangle 218"/>
              <p:cNvSpPr>
                <a:spLocks noChangeArrowheads="1"/>
              </p:cNvSpPr>
              <p:nvPr/>
            </p:nvSpPr>
            <p:spPr bwMode="auto">
              <a:xfrm>
                <a:off x="5260" y="3845"/>
                <a:ext cx="5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3" name="Freeform 219"/>
              <p:cNvSpPr>
                <a:spLocks/>
              </p:cNvSpPr>
              <p:nvPr/>
            </p:nvSpPr>
            <p:spPr bwMode="auto">
              <a:xfrm>
                <a:off x="5286" y="3855"/>
                <a:ext cx="24" cy="30"/>
              </a:xfrm>
              <a:custGeom>
                <a:avLst/>
                <a:gdLst>
                  <a:gd name="T0" fmla="*/ 8 w 10"/>
                  <a:gd name="T1" fmla="*/ 8 h 13"/>
                  <a:gd name="T2" fmla="*/ 10 w 10"/>
                  <a:gd name="T3" fmla="*/ 8 h 13"/>
                  <a:gd name="T4" fmla="*/ 8 w 10"/>
                  <a:gd name="T5" fmla="*/ 12 h 13"/>
                  <a:gd name="T6" fmla="*/ 5 w 10"/>
                  <a:gd name="T7" fmla="*/ 13 h 13"/>
                  <a:gd name="T8" fmla="*/ 1 w 10"/>
                  <a:gd name="T9" fmla="*/ 11 h 13"/>
                  <a:gd name="T10" fmla="*/ 0 w 10"/>
                  <a:gd name="T11" fmla="*/ 7 h 13"/>
                  <a:gd name="T12" fmla="*/ 0 w 10"/>
                  <a:gd name="T13" fmla="*/ 3 h 13"/>
                  <a:gd name="T14" fmla="*/ 2 w 10"/>
                  <a:gd name="T15" fmla="*/ 1 h 13"/>
                  <a:gd name="T16" fmla="*/ 5 w 10"/>
                  <a:gd name="T17" fmla="*/ 0 h 13"/>
                  <a:gd name="T18" fmla="*/ 8 w 10"/>
                  <a:gd name="T19" fmla="*/ 1 h 13"/>
                  <a:gd name="T20" fmla="*/ 10 w 10"/>
                  <a:gd name="T21" fmla="*/ 4 h 13"/>
                  <a:gd name="T22" fmla="*/ 8 w 10"/>
                  <a:gd name="T23" fmla="*/ 4 h 13"/>
                  <a:gd name="T24" fmla="*/ 7 w 10"/>
                  <a:gd name="T25" fmla="*/ 3 h 13"/>
                  <a:gd name="T26" fmla="*/ 5 w 10"/>
                  <a:gd name="T27" fmla="*/ 2 h 13"/>
                  <a:gd name="T28" fmla="*/ 3 w 10"/>
                  <a:gd name="T29" fmla="*/ 3 h 13"/>
                  <a:gd name="T30" fmla="*/ 2 w 10"/>
                  <a:gd name="T31" fmla="*/ 7 h 13"/>
                  <a:gd name="T32" fmla="*/ 3 w 10"/>
                  <a:gd name="T33" fmla="*/ 10 h 13"/>
                  <a:gd name="T34" fmla="*/ 5 w 10"/>
                  <a:gd name="T35" fmla="*/ 11 h 13"/>
                  <a:gd name="T36" fmla="*/ 7 w 10"/>
                  <a:gd name="T37" fmla="*/ 10 h 13"/>
                  <a:gd name="T38" fmla="*/ 8 w 10"/>
                  <a:gd name="T3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3">
                    <a:moveTo>
                      <a:pt x="8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" y="10"/>
                      <a:pt x="9" y="11"/>
                      <a:pt x="8" y="12"/>
                    </a:cubicBezTo>
                    <a:cubicBezTo>
                      <a:pt x="7" y="12"/>
                      <a:pt x="6" y="13"/>
                      <a:pt x="5" y="13"/>
                    </a:cubicBezTo>
                    <a:cubicBezTo>
                      <a:pt x="3" y="13"/>
                      <a:pt x="2" y="12"/>
                      <a:pt x="1" y="11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6" y="0"/>
                      <a:pt x="7" y="1"/>
                      <a:pt x="8" y="1"/>
                    </a:cubicBezTo>
                    <a:cubicBezTo>
                      <a:pt x="9" y="2"/>
                      <a:pt x="9" y="3"/>
                      <a:pt x="10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2" y="4"/>
                      <a:pt x="2" y="5"/>
                      <a:pt x="2" y="7"/>
                    </a:cubicBezTo>
                    <a:cubicBezTo>
                      <a:pt x="2" y="8"/>
                      <a:pt x="2" y="9"/>
                      <a:pt x="3" y="10"/>
                    </a:cubicBezTo>
                    <a:cubicBezTo>
                      <a:pt x="3" y="11"/>
                      <a:pt x="4" y="11"/>
                      <a:pt x="5" y="11"/>
                    </a:cubicBezTo>
                    <a:cubicBezTo>
                      <a:pt x="6" y="11"/>
                      <a:pt x="6" y="11"/>
                      <a:pt x="7" y="10"/>
                    </a:cubicBezTo>
                    <a:cubicBezTo>
                      <a:pt x="7" y="10"/>
                      <a:pt x="8" y="9"/>
                      <a:pt x="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4" name="Freeform 220"/>
              <p:cNvSpPr>
                <a:spLocks noEditPoints="1"/>
              </p:cNvSpPr>
              <p:nvPr/>
            </p:nvSpPr>
            <p:spPr bwMode="auto">
              <a:xfrm>
                <a:off x="5312" y="3855"/>
                <a:ext cx="26" cy="30"/>
              </a:xfrm>
              <a:custGeom>
                <a:avLst/>
                <a:gdLst>
                  <a:gd name="T0" fmla="*/ 8 w 11"/>
                  <a:gd name="T1" fmla="*/ 11 h 13"/>
                  <a:gd name="T2" fmla="*/ 6 w 11"/>
                  <a:gd name="T3" fmla="*/ 12 h 13"/>
                  <a:gd name="T4" fmla="*/ 4 w 11"/>
                  <a:gd name="T5" fmla="*/ 13 h 13"/>
                  <a:gd name="T6" fmla="*/ 1 w 11"/>
                  <a:gd name="T7" fmla="*/ 12 h 13"/>
                  <a:gd name="T8" fmla="*/ 0 w 11"/>
                  <a:gd name="T9" fmla="*/ 9 h 13"/>
                  <a:gd name="T10" fmla="*/ 0 w 11"/>
                  <a:gd name="T11" fmla="*/ 8 h 13"/>
                  <a:gd name="T12" fmla="*/ 1 w 11"/>
                  <a:gd name="T13" fmla="*/ 7 h 13"/>
                  <a:gd name="T14" fmla="*/ 3 w 11"/>
                  <a:gd name="T15" fmla="*/ 6 h 13"/>
                  <a:gd name="T16" fmla="*/ 5 w 11"/>
                  <a:gd name="T17" fmla="*/ 6 h 13"/>
                  <a:gd name="T18" fmla="*/ 8 w 11"/>
                  <a:gd name="T19" fmla="*/ 5 h 13"/>
                  <a:gd name="T20" fmla="*/ 8 w 11"/>
                  <a:gd name="T21" fmla="*/ 4 h 13"/>
                  <a:gd name="T22" fmla="*/ 8 w 11"/>
                  <a:gd name="T23" fmla="*/ 3 h 13"/>
                  <a:gd name="T24" fmla="*/ 5 w 11"/>
                  <a:gd name="T25" fmla="*/ 2 h 13"/>
                  <a:gd name="T26" fmla="*/ 3 w 11"/>
                  <a:gd name="T27" fmla="*/ 3 h 13"/>
                  <a:gd name="T28" fmla="*/ 2 w 11"/>
                  <a:gd name="T29" fmla="*/ 4 h 13"/>
                  <a:gd name="T30" fmla="*/ 0 w 11"/>
                  <a:gd name="T31" fmla="*/ 4 h 13"/>
                  <a:gd name="T32" fmla="*/ 1 w 11"/>
                  <a:gd name="T33" fmla="*/ 2 h 13"/>
                  <a:gd name="T34" fmla="*/ 3 w 11"/>
                  <a:gd name="T35" fmla="*/ 1 h 13"/>
                  <a:gd name="T36" fmla="*/ 6 w 11"/>
                  <a:gd name="T37" fmla="*/ 0 h 13"/>
                  <a:gd name="T38" fmla="*/ 8 w 11"/>
                  <a:gd name="T39" fmla="*/ 1 h 13"/>
                  <a:gd name="T40" fmla="*/ 9 w 11"/>
                  <a:gd name="T41" fmla="*/ 2 h 13"/>
                  <a:gd name="T42" fmla="*/ 10 w 11"/>
                  <a:gd name="T43" fmla="*/ 3 h 13"/>
                  <a:gd name="T44" fmla="*/ 10 w 11"/>
                  <a:gd name="T45" fmla="*/ 5 h 13"/>
                  <a:gd name="T46" fmla="*/ 10 w 11"/>
                  <a:gd name="T47" fmla="*/ 8 h 13"/>
                  <a:gd name="T48" fmla="*/ 10 w 11"/>
                  <a:gd name="T49" fmla="*/ 11 h 13"/>
                  <a:gd name="T50" fmla="*/ 11 w 11"/>
                  <a:gd name="T51" fmla="*/ 12 h 13"/>
                  <a:gd name="T52" fmla="*/ 9 w 11"/>
                  <a:gd name="T53" fmla="*/ 12 h 13"/>
                  <a:gd name="T54" fmla="*/ 8 w 11"/>
                  <a:gd name="T55" fmla="*/ 11 h 13"/>
                  <a:gd name="T56" fmla="*/ 8 w 11"/>
                  <a:gd name="T57" fmla="*/ 7 h 13"/>
                  <a:gd name="T58" fmla="*/ 5 w 11"/>
                  <a:gd name="T59" fmla="*/ 7 h 13"/>
                  <a:gd name="T60" fmla="*/ 3 w 11"/>
                  <a:gd name="T61" fmla="*/ 8 h 13"/>
                  <a:gd name="T62" fmla="*/ 2 w 11"/>
                  <a:gd name="T63" fmla="*/ 8 h 13"/>
                  <a:gd name="T64" fmla="*/ 2 w 11"/>
                  <a:gd name="T65" fmla="*/ 9 h 13"/>
                  <a:gd name="T66" fmla="*/ 3 w 11"/>
                  <a:gd name="T67" fmla="*/ 11 h 13"/>
                  <a:gd name="T68" fmla="*/ 4 w 11"/>
                  <a:gd name="T69" fmla="*/ 11 h 13"/>
                  <a:gd name="T70" fmla="*/ 6 w 11"/>
                  <a:gd name="T71" fmla="*/ 11 h 13"/>
                  <a:gd name="T72" fmla="*/ 8 w 11"/>
                  <a:gd name="T73" fmla="*/ 9 h 13"/>
                  <a:gd name="T74" fmla="*/ 8 w 11"/>
                  <a:gd name="T7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" h="13">
                    <a:moveTo>
                      <a:pt x="8" y="11"/>
                    </a:moveTo>
                    <a:cubicBezTo>
                      <a:pt x="7" y="12"/>
                      <a:pt x="7" y="12"/>
                      <a:pt x="6" y="12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3" y="13"/>
                      <a:pt x="2" y="12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3" y="6"/>
                      <a:pt x="4" y="6"/>
                      <a:pt x="5" y="6"/>
                    </a:cubicBezTo>
                    <a:cubicBezTo>
                      <a:pt x="6" y="5"/>
                      <a:pt x="7" y="5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3"/>
                      <a:pt x="2" y="3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7" y="0"/>
                      <a:pt x="7" y="1"/>
                      <a:pt x="8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10" y="2"/>
                      <a:pt x="10" y="3"/>
                      <a:pt x="10" y="3"/>
                    </a:cubicBezTo>
                    <a:cubicBezTo>
                      <a:pt x="10" y="3"/>
                      <a:pt x="10" y="4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10" y="11"/>
                      <a:pt x="10" y="11"/>
                    </a:cubicBezTo>
                    <a:cubicBezTo>
                      <a:pt x="10" y="12"/>
                      <a:pt x="10" y="12"/>
                      <a:pt x="11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2"/>
                      <a:pt x="8" y="12"/>
                      <a:pt x="8" y="11"/>
                    </a:cubicBezTo>
                    <a:close/>
                    <a:moveTo>
                      <a:pt x="8" y="7"/>
                    </a:moveTo>
                    <a:cubicBezTo>
                      <a:pt x="7" y="7"/>
                      <a:pt x="6" y="7"/>
                      <a:pt x="5" y="7"/>
                    </a:cubicBezTo>
                    <a:cubicBezTo>
                      <a:pt x="4" y="7"/>
                      <a:pt x="3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3" y="11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5" y="11"/>
                      <a:pt x="6" y="11"/>
                      <a:pt x="6" y="11"/>
                    </a:cubicBezTo>
                    <a:cubicBezTo>
                      <a:pt x="7" y="10"/>
                      <a:pt x="7" y="10"/>
                      <a:pt x="8" y="9"/>
                    </a:cubicBezTo>
                    <a:cubicBezTo>
                      <a:pt x="8" y="9"/>
                      <a:pt x="8" y="8"/>
                      <a:pt x="8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5" name="Freeform 221"/>
              <p:cNvSpPr>
                <a:spLocks/>
              </p:cNvSpPr>
              <p:nvPr/>
            </p:nvSpPr>
            <p:spPr bwMode="auto">
              <a:xfrm>
                <a:off x="5343" y="3857"/>
                <a:ext cx="24" cy="28"/>
              </a:xfrm>
              <a:custGeom>
                <a:avLst/>
                <a:gdLst>
                  <a:gd name="T0" fmla="*/ 8 w 10"/>
                  <a:gd name="T1" fmla="*/ 11 h 12"/>
                  <a:gd name="T2" fmla="*/ 8 w 10"/>
                  <a:gd name="T3" fmla="*/ 10 h 12"/>
                  <a:gd name="T4" fmla="*/ 4 w 10"/>
                  <a:gd name="T5" fmla="*/ 12 h 12"/>
                  <a:gd name="T6" fmla="*/ 2 w 10"/>
                  <a:gd name="T7" fmla="*/ 11 h 12"/>
                  <a:gd name="T8" fmla="*/ 1 w 10"/>
                  <a:gd name="T9" fmla="*/ 10 h 12"/>
                  <a:gd name="T10" fmla="*/ 0 w 10"/>
                  <a:gd name="T11" fmla="*/ 9 h 12"/>
                  <a:gd name="T12" fmla="*/ 0 w 10"/>
                  <a:gd name="T13" fmla="*/ 7 h 12"/>
                  <a:gd name="T14" fmla="*/ 0 w 10"/>
                  <a:gd name="T15" fmla="*/ 0 h 12"/>
                  <a:gd name="T16" fmla="*/ 2 w 10"/>
                  <a:gd name="T17" fmla="*/ 0 h 12"/>
                  <a:gd name="T18" fmla="*/ 2 w 10"/>
                  <a:gd name="T19" fmla="*/ 6 h 12"/>
                  <a:gd name="T20" fmla="*/ 2 w 10"/>
                  <a:gd name="T21" fmla="*/ 8 h 12"/>
                  <a:gd name="T22" fmla="*/ 3 w 10"/>
                  <a:gd name="T23" fmla="*/ 10 h 12"/>
                  <a:gd name="T24" fmla="*/ 4 w 10"/>
                  <a:gd name="T25" fmla="*/ 10 h 12"/>
                  <a:gd name="T26" fmla="*/ 6 w 10"/>
                  <a:gd name="T27" fmla="*/ 10 h 12"/>
                  <a:gd name="T28" fmla="*/ 7 w 10"/>
                  <a:gd name="T29" fmla="*/ 8 h 12"/>
                  <a:gd name="T30" fmla="*/ 8 w 10"/>
                  <a:gd name="T31" fmla="*/ 6 h 12"/>
                  <a:gd name="T32" fmla="*/ 8 w 10"/>
                  <a:gd name="T33" fmla="*/ 0 h 12"/>
                  <a:gd name="T34" fmla="*/ 10 w 10"/>
                  <a:gd name="T35" fmla="*/ 0 h 12"/>
                  <a:gd name="T36" fmla="*/ 10 w 10"/>
                  <a:gd name="T37" fmla="*/ 11 h 12"/>
                  <a:gd name="T38" fmla="*/ 8 w 10"/>
                  <a:gd name="T3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2">
                    <a:moveTo>
                      <a:pt x="8" y="11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7" y="11"/>
                      <a:pt x="6" y="12"/>
                      <a:pt x="4" y="12"/>
                    </a:cubicBezTo>
                    <a:cubicBezTo>
                      <a:pt x="3" y="12"/>
                      <a:pt x="3" y="12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2" y="9"/>
                      <a:pt x="3" y="9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8" y="7"/>
                      <a:pt x="8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1"/>
                      <a:pt x="10" y="11"/>
                      <a:pt x="10" y="11"/>
                    </a:cubicBez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6" name="Freeform 222"/>
              <p:cNvSpPr>
                <a:spLocks/>
              </p:cNvSpPr>
              <p:nvPr/>
            </p:nvSpPr>
            <p:spPr bwMode="auto">
              <a:xfrm>
                <a:off x="5371" y="3855"/>
                <a:ext cx="24" cy="30"/>
              </a:xfrm>
              <a:custGeom>
                <a:avLst/>
                <a:gdLst>
                  <a:gd name="T0" fmla="*/ 0 w 10"/>
                  <a:gd name="T1" fmla="*/ 9 h 13"/>
                  <a:gd name="T2" fmla="*/ 2 w 10"/>
                  <a:gd name="T3" fmla="*/ 9 h 13"/>
                  <a:gd name="T4" fmla="*/ 3 w 10"/>
                  <a:gd name="T5" fmla="*/ 10 h 13"/>
                  <a:gd name="T6" fmla="*/ 5 w 10"/>
                  <a:gd name="T7" fmla="*/ 11 h 13"/>
                  <a:gd name="T8" fmla="*/ 7 w 10"/>
                  <a:gd name="T9" fmla="*/ 10 h 13"/>
                  <a:gd name="T10" fmla="*/ 8 w 10"/>
                  <a:gd name="T11" fmla="*/ 9 h 13"/>
                  <a:gd name="T12" fmla="*/ 7 w 10"/>
                  <a:gd name="T13" fmla="*/ 8 h 13"/>
                  <a:gd name="T14" fmla="*/ 5 w 10"/>
                  <a:gd name="T15" fmla="*/ 7 h 13"/>
                  <a:gd name="T16" fmla="*/ 2 w 10"/>
                  <a:gd name="T17" fmla="*/ 7 h 13"/>
                  <a:gd name="T18" fmla="*/ 1 w 10"/>
                  <a:gd name="T19" fmla="*/ 5 h 13"/>
                  <a:gd name="T20" fmla="*/ 0 w 10"/>
                  <a:gd name="T21" fmla="*/ 4 h 13"/>
                  <a:gd name="T22" fmla="*/ 1 w 10"/>
                  <a:gd name="T23" fmla="*/ 2 h 13"/>
                  <a:gd name="T24" fmla="*/ 2 w 10"/>
                  <a:gd name="T25" fmla="*/ 1 h 13"/>
                  <a:gd name="T26" fmla="*/ 3 w 10"/>
                  <a:gd name="T27" fmla="*/ 1 h 13"/>
                  <a:gd name="T28" fmla="*/ 5 w 10"/>
                  <a:gd name="T29" fmla="*/ 0 h 13"/>
                  <a:gd name="T30" fmla="*/ 7 w 10"/>
                  <a:gd name="T31" fmla="*/ 1 h 13"/>
                  <a:gd name="T32" fmla="*/ 8 w 10"/>
                  <a:gd name="T33" fmla="*/ 2 h 13"/>
                  <a:gd name="T34" fmla="*/ 9 w 10"/>
                  <a:gd name="T35" fmla="*/ 4 h 13"/>
                  <a:gd name="T36" fmla="*/ 7 w 10"/>
                  <a:gd name="T37" fmla="*/ 4 h 13"/>
                  <a:gd name="T38" fmla="*/ 6 w 10"/>
                  <a:gd name="T39" fmla="*/ 3 h 13"/>
                  <a:gd name="T40" fmla="*/ 5 w 10"/>
                  <a:gd name="T41" fmla="*/ 2 h 13"/>
                  <a:gd name="T42" fmla="*/ 3 w 10"/>
                  <a:gd name="T43" fmla="*/ 3 h 13"/>
                  <a:gd name="T44" fmla="*/ 2 w 10"/>
                  <a:gd name="T45" fmla="*/ 4 h 13"/>
                  <a:gd name="T46" fmla="*/ 2 w 10"/>
                  <a:gd name="T47" fmla="*/ 4 h 13"/>
                  <a:gd name="T48" fmla="*/ 3 w 10"/>
                  <a:gd name="T49" fmla="*/ 5 h 13"/>
                  <a:gd name="T50" fmla="*/ 5 w 10"/>
                  <a:gd name="T51" fmla="*/ 5 h 13"/>
                  <a:gd name="T52" fmla="*/ 8 w 10"/>
                  <a:gd name="T53" fmla="*/ 6 h 13"/>
                  <a:gd name="T54" fmla="*/ 9 w 10"/>
                  <a:gd name="T55" fmla="*/ 7 h 13"/>
                  <a:gd name="T56" fmla="*/ 10 w 10"/>
                  <a:gd name="T57" fmla="*/ 9 h 13"/>
                  <a:gd name="T58" fmla="*/ 9 w 10"/>
                  <a:gd name="T59" fmla="*/ 11 h 13"/>
                  <a:gd name="T60" fmla="*/ 7 w 10"/>
                  <a:gd name="T61" fmla="*/ 12 h 13"/>
                  <a:gd name="T62" fmla="*/ 5 w 10"/>
                  <a:gd name="T63" fmla="*/ 13 h 13"/>
                  <a:gd name="T64" fmla="*/ 1 w 10"/>
                  <a:gd name="T65" fmla="*/ 12 h 13"/>
                  <a:gd name="T66" fmla="*/ 0 w 10"/>
                  <a:gd name="T6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3">
                    <a:moveTo>
                      <a:pt x="0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10"/>
                      <a:pt x="3" y="10"/>
                    </a:cubicBezTo>
                    <a:cubicBezTo>
                      <a:pt x="3" y="11"/>
                      <a:pt x="4" y="11"/>
                      <a:pt x="5" y="11"/>
                    </a:cubicBezTo>
                    <a:cubicBezTo>
                      <a:pt x="6" y="11"/>
                      <a:pt x="6" y="11"/>
                      <a:pt x="7" y="10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8"/>
                      <a:pt x="6" y="8"/>
                      <a:pt x="5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7" y="1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9" y="2"/>
                      <a:pt x="9" y="3"/>
                      <a:pt x="9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5" y="5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6"/>
                      <a:pt x="9" y="7"/>
                      <a:pt x="9" y="7"/>
                    </a:cubicBezTo>
                    <a:cubicBezTo>
                      <a:pt x="9" y="8"/>
                      <a:pt x="10" y="8"/>
                      <a:pt x="10" y="9"/>
                    </a:cubicBezTo>
                    <a:cubicBezTo>
                      <a:pt x="10" y="10"/>
                      <a:pt x="9" y="10"/>
                      <a:pt x="9" y="11"/>
                    </a:cubicBezTo>
                    <a:cubicBezTo>
                      <a:pt x="9" y="11"/>
                      <a:pt x="8" y="12"/>
                      <a:pt x="7" y="12"/>
                    </a:cubicBezTo>
                    <a:cubicBezTo>
                      <a:pt x="7" y="13"/>
                      <a:pt x="6" y="13"/>
                      <a:pt x="5" y="13"/>
                    </a:cubicBezTo>
                    <a:cubicBezTo>
                      <a:pt x="3" y="13"/>
                      <a:pt x="2" y="12"/>
                      <a:pt x="1" y="12"/>
                    </a:cubicBezTo>
                    <a:cubicBezTo>
                      <a:pt x="1" y="11"/>
                      <a:pt x="0" y="10"/>
                      <a:pt x="0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7" name="Freeform 223"/>
              <p:cNvSpPr>
                <a:spLocks noEditPoints="1"/>
              </p:cNvSpPr>
              <p:nvPr/>
            </p:nvSpPr>
            <p:spPr bwMode="auto">
              <a:xfrm>
                <a:off x="5397" y="3855"/>
                <a:ext cx="26" cy="30"/>
              </a:xfrm>
              <a:custGeom>
                <a:avLst/>
                <a:gdLst>
                  <a:gd name="T0" fmla="*/ 9 w 11"/>
                  <a:gd name="T1" fmla="*/ 11 h 13"/>
                  <a:gd name="T2" fmla="*/ 6 w 11"/>
                  <a:gd name="T3" fmla="*/ 12 h 13"/>
                  <a:gd name="T4" fmla="*/ 4 w 11"/>
                  <a:gd name="T5" fmla="*/ 13 h 13"/>
                  <a:gd name="T6" fmla="*/ 1 w 11"/>
                  <a:gd name="T7" fmla="*/ 12 h 13"/>
                  <a:gd name="T8" fmla="*/ 0 w 11"/>
                  <a:gd name="T9" fmla="*/ 9 h 13"/>
                  <a:gd name="T10" fmla="*/ 1 w 11"/>
                  <a:gd name="T11" fmla="*/ 8 h 13"/>
                  <a:gd name="T12" fmla="*/ 2 w 11"/>
                  <a:gd name="T13" fmla="*/ 7 h 13"/>
                  <a:gd name="T14" fmla="*/ 3 w 11"/>
                  <a:gd name="T15" fmla="*/ 6 h 13"/>
                  <a:gd name="T16" fmla="*/ 5 w 11"/>
                  <a:gd name="T17" fmla="*/ 6 h 13"/>
                  <a:gd name="T18" fmla="*/ 8 w 11"/>
                  <a:gd name="T19" fmla="*/ 5 h 13"/>
                  <a:gd name="T20" fmla="*/ 8 w 11"/>
                  <a:gd name="T21" fmla="*/ 4 h 13"/>
                  <a:gd name="T22" fmla="*/ 8 w 11"/>
                  <a:gd name="T23" fmla="*/ 3 h 13"/>
                  <a:gd name="T24" fmla="*/ 6 w 11"/>
                  <a:gd name="T25" fmla="*/ 2 h 13"/>
                  <a:gd name="T26" fmla="*/ 4 w 11"/>
                  <a:gd name="T27" fmla="*/ 3 h 13"/>
                  <a:gd name="T28" fmla="*/ 3 w 11"/>
                  <a:gd name="T29" fmla="*/ 4 h 13"/>
                  <a:gd name="T30" fmla="*/ 1 w 11"/>
                  <a:gd name="T31" fmla="*/ 4 h 13"/>
                  <a:gd name="T32" fmla="*/ 1 w 11"/>
                  <a:gd name="T33" fmla="*/ 2 h 13"/>
                  <a:gd name="T34" fmla="*/ 3 w 11"/>
                  <a:gd name="T35" fmla="*/ 1 h 13"/>
                  <a:gd name="T36" fmla="*/ 6 w 11"/>
                  <a:gd name="T37" fmla="*/ 0 h 13"/>
                  <a:gd name="T38" fmla="*/ 8 w 11"/>
                  <a:gd name="T39" fmla="*/ 1 h 13"/>
                  <a:gd name="T40" fmla="*/ 10 w 11"/>
                  <a:gd name="T41" fmla="*/ 2 h 13"/>
                  <a:gd name="T42" fmla="*/ 10 w 11"/>
                  <a:gd name="T43" fmla="*/ 3 h 13"/>
                  <a:gd name="T44" fmla="*/ 10 w 11"/>
                  <a:gd name="T45" fmla="*/ 5 h 13"/>
                  <a:gd name="T46" fmla="*/ 10 w 11"/>
                  <a:gd name="T47" fmla="*/ 8 h 13"/>
                  <a:gd name="T48" fmla="*/ 11 w 11"/>
                  <a:gd name="T49" fmla="*/ 11 h 13"/>
                  <a:gd name="T50" fmla="*/ 11 w 11"/>
                  <a:gd name="T51" fmla="*/ 12 h 13"/>
                  <a:gd name="T52" fmla="*/ 9 w 11"/>
                  <a:gd name="T53" fmla="*/ 12 h 13"/>
                  <a:gd name="T54" fmla="*/ 9 w 11"/>
                  <a:gd name="T55" fmla="*/ 11 h 13"/>
                  <a:gd name="T56" fmla="*/ 8 w 11"/>
                  <a:gd name="T57" fmla="*/ 7 h 13"/>
                  <a:gd name="T58" fmla="*/ 5 w 11"/>
                  <a:gd name="T59" fmla="*/ 7 h 13"/>
                  <a:gd name="T60" fmla="*/ 3 w 11"/>
                  <a:gd name="T61" fmla="*/ 8 h 13"/>
                  <a:gd name="T62" fmla="*/ 3 w 11"/>
                  <a:gd name="T63" fmla="*/ 8 h 13"/>
                  <a:gd name="T64" fmla="*/ 2 w 11"/>
                  <a:gd name="T65" fmla="*/ 9 h 13"/>
                  <a:gd name="T66" fmla="*/ 3 w 11"/>
                  <a:gd name="T67" fmla="*/ 11 h 13"/>
                  <a:gd name="T68" fmla="*/ 5 w 11"/>
                  <a:gd name="T69" fmla="*/ 11 h 13"/>
                  <a:gd name="T70" fmla="*/ 7 w 11"/>
                  <a:gd name="T71" fmla="*/ 11 h 13"/>
                  <a:gd name="T72" fmla="*/ 8 w 11"/>
                  <a:gd name="T73" fmla="*/ 9 h 13"/>
                  <a:gd name="T74" fmla="*/ 8 w 11"/>
                  <a:gd name="T7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" h="13">
                    <a:moveTo>
                      <a:pt x="9" y="11"/>
                    </a:moveTo>
                    <a:cubicBezTo>
                      <a:pt x="8" y="12"/>
                      <a:pt x="7" y="12"/>
                      <a:pt x="6" y="12"/>
                    </a:cubicBezTo>
                    <a:cubicBezTo>
                      <a:pt x="6" y="13"/>
                      <a:pt x="5" y="13"/>
                      <a:pt x="4" y="13"/>
                    </a:cubicBezTo>
                    <a:cubicBezTo>
                      <a:pt x="3" y="13"/>
                      <a:pt x="2" y="12"/>
                      <a:pt x="1" y="12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3" y="6"/>
                      <a:pt x="4" y="6"/>
                      <a:pt x="5" y="6"/>
                    </a:cubicBezTo>
                    <a:cubicBezTo>
                      <a:pt x="6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9" y="1"/>
                      <a:pt x="9" y="1"/>
                      <a:pt x="10" y="2"/>
                    </a:cubicBezTo>
                    <a:cubicBezTo>
                      <a:pt x="10" y="2"/>
                      <a:pt x="10" y="3"/>
                      <a:pt x="10" y="3"/>
                    </a:cubicBezTo>
                    <a:cubicBezTo>
                      <a:pt x="10" y="3"/>
                      <a:pt x="10" y="4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10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1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7" y="7"/>
                      <a:pt x="5" y="7"/>
                    </a:cubicBezTo>
                    <a:cubicBezTo>
                      <a:pt x="4" y="7"/>
                      <a:pt x="4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3" y="10"/>
                      <a:pt x="3" y="11"/>
                    </a:cubicBezTo>
                    <a:cubicBezTo>
                      <a:pt x="3" y="11"/>
                      <a:pt x="4" y="11"/>
                      <a:pt x="5" y="11"/>
                    </a:cubicBezTo>
                    <a:cubicBezTo>
                      <a:pt x="6" y="11"/>
                      <a:pt x="6" y="11"/>
                      <a:pt x="7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9"/>
                      <a:pt x="8" y="8"/>
                      <a:pt x="8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8" name="Freeform 224"/>
              <p:cNvSpPr>
                <a:spLocks noEditPoints="1"/>
              </p:cNvSpPr>
              <p:nvPr/>
            </p:nvSpPr>
            <p:spPr bwMode="auto">
              <a:xfrm>
                <a:off x="5428" y="3855"/>
                <a:ext cx="26" cy="30"/>
              </a:xfrm>
              <a:custGeom>
                <a:avLst/>
                <a:gdLst>
                  <a:gd name="T0" fmla="*/ 8 w 11"/>
                  <a:gd name="T1" fmla="*/ 9 h 13"/>
                  <a:gd name="T2" fmla="*/ 11 w 11"/>
                  <a:gd name="T3" fmla="*/ 9 h 13"/>
                  <a:gd name="T4" fmla="*/ 9 w 11"/>
                  <a:gd name="T5" fmla="*/ 12 h 13"/>
                  <a:gd name="T6" fmla="*/ 5 w 11"/>
                  <a:gd name="T7" fmla="*/ 13 h 13"/>
                  <a:gd name="T8" fmla="*/ 1 w 11"/>
                  <a:gd name="T9" fmla="*/ 11 h 13"/>
                  <a:gd name="T10" fmla="*/ 0 w 11"/>
                  <a:gd name="T11" fmla="*/ 7 h 13"/>
                  <a:gd name="T12" fmla="*/ 1 w 11"/>
                  <a:gd name="T13" fmla="*/ 2 h 13"/>
                  <a:gd name="T14" fmla="*/ 5 w 11"/>
                  <a:gd name="T15" fmla="*/ 0 h 13"/>
                  <a:gd name="T16" fmla="*/ 9 w 11"/>
                  <a:gd name="T17" fmla="*/ 2 h 13"/>
                  <a:gd name="T18" fmla="*/ 11 w 11"/>
                  <a:gd name="T19" fmla="*/ 7 h 13"/>
                  <a:gd name="T20" fmla="*/ 11 w 11"/>
                  <a:gd name="T21" fmla="*/ 7 h 13"/>
                  <a:gd name="T22" fmla="*/ 2 w 11"/>
                  <a:gd name="T23" fmla="*/ 7 h 13"/>
                  <a:gd name="T24" fmla="*/ 3 w 11"/>
                  <a:gd name="T25" fmla="*/ 10 h 13"/>
                  <a:gd name="T26" fmla="*/ 5 w 11"/>
                  <a:gd name="T27" fmla="*/ 11 h 13"/>
                  <a:gd name="T28" fmla="*/ 7 w 11"/>
                  <a:gd name="T29" fmla="*/ 10 h 13"/>
                  <a:gd name="T30" fmla="*/ 8 w 11"/>
                  <a:gd name="T31" fmla="*/ 9 h 13"/>
                  <a:gd name="T32" fmla="*/ 2 w 11"/>
                  <a:gd name="T33" fmla="*/ 5 h 13"/>
                  <a:gd name="T34" fmla="*/ 9 w 11"/>
                  <a:gd name="T35" fmla="*/ 5 h 13"/>
                  <a:gd name="T36" fmla="*/ 8 w 11"/>
                  <a:gd name="T37" fmla="*/ 3 h 13"/>
                  <a:gd name="T38" fmla="*/ 5 w 11"/>
                  <a:gd name="T39" fmla="*/ 2 h 13"/>
                  <a:gd name="T40" fmla="*/ 3 w 11"/>
                  <a:gd name="T41" fmla="*/ 3 h 13"/>
                  <a:gd name="T42" fmla="*/ 2 w 11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3">
                    <a:moveTo>
                      <a:pt x="8" y="9"/>
                    </a:moveTo>
                    <a:cubicBezTo>
                      <a:pt x="11" y="9"/>
                      <a:pt x="11" y="9"/>
                      <a:pt x="11" y="9"/>
                    </a:cubicBezTo>
                    <a:cubicBezTo>
                      <a:pt x="10" y="10"/>
                      <a:pt x="10" y="11"/>
                      <a:pt x="9" y="12"/>
                    </a:cubicBezTo>
                    <a:cubicBezTo>
                      <a:pt x="8" y="12"/>
                      <a:pt x="7" y="13"/>
                      <a:pt x="5" y="13"/>
                    </a:cubicBezTo>
                    <a:cubicBezTo>
                      <a:pt x="4" y="13"/>
                      <a:pt x="2" y="12"/>
                      <a:pt x="1" y="11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1" y="5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9"/>
                      <a:pt x="3" y="10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7" y="11"/>
                      <a:pt x="7" y="10"/>
                    </a:cubicBezTo>
                    <a:cubicBezTo>
                      <a:pt x="8" y="10"/>
                      <a:pt x="8" y="9"/>
                      <a:pt x="8" y="9"/>
                    </a:cubicBezTo>
                    <a:close/>
                    <a:moveTo>
                      <a:pt x="2" y="5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4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9" name="Freeform 225"/>
              <p:cNvSpPr>
                <a:spLocks noEditPoints="1"/>
              </p:cNvSpPr>
              <p:nvPr/>
            </p:nvSpPr>
            <p:spPr bwMode="auto">
              <a:xfrm>
                <a:off x="5473" y="3845"/>
                <a:ext cx="24" cy="40"/>
              </a:xfrm>
              <a:custGeom>
                <a:avLst/>
                <a:gdLst>
                  <a:gd name="T0" fmla="*/ 8 w 10"/>
                  <a:gd name="T1" fmla="*/ 16 h 17"/>
                  <a:gd name="T2" fmla="*/ 8 w 10"/>
                  <a:gd name="T3" fmla="*/ 15 h 17"/>
                  <a:gd name="T4" fmla="*/ 5 w 10"/>
                  <a:gd name="T5" fmla="*/ 17 h 17"/>
                  <a:gd name="T6" fmla="*/ 2 w 10"/>
                  <a:gd name="T7" fmla="*/ 16 h 17"/>
                  <a:gd name="T8" fmla="*/ 0 w 10"/>
                  <a:gd name="T9" fmla="*/ 14 h 17"/>
                  <a:gd name="T10" fmla="*/ 0 w 10"/>
                  <a:gd name="T11" fmla="*/ 11 h 17"/>
                  <a:gd name="T12" fmla="*/ 0 w 10"/>
                  <a:gd name="T13" fmla="*/ 7 h 17"/>
                  <a:gd name="T14" fmla="*/ 2 w 10"/>
                  <a:gd name="T15" fmla="*/ 5 h 17"/>
                  <a:gd name="T16" fmla="*/ 5 w 10"/>
                  <a:gd name="T17" fmla="*/ 4 h 17"/>
                  <a:gd name="T18" fmla="*/ 6 w 10"/>
                  <a:gd name="T19" fmla="*/ 5 h 17"/>
                  <a:gd name="T20" fmla="*/ 8 w 10"/>
                  <a:gd name="T21" fmla="*/ 6 h 17"/>
                  <a:gd name="T22" fmla="*/ 8 w 10"/>
                  <a:gd name="T23" fmla="*/ 0 h 17"/>
                  <a:gd name="T24" fmla="*/ 10 w 10"/>
                  <a:gd name="T25" fmla="*/ 0 h 17"/>
                  <a:gd name="T26" fmla="*/ 10 w 10"/>
                  <a:gd name="T27" fmla="*/ 16 h 17"/>
                  <a:gd name="T28" fmla="*/ 8 w 10"/>
                  <a:gd name="T29" fmla="*/ 16 h 17"/>
                  <a:gd name="T30" fmla="*/ 2 w 10"/>
                  <a:gd name="T31" fmla="*/ 11 h 17"/>
                  <a:gd name="T32" fmla="*/ 3 w 10"/>
                  <a:gd name="T33" fmla="*/ 14 h 17"/>
                  <a:gd name="T34" fmla="*/ 5 w 10"/>
                  <a:gd name="T35" fmla="*/ 15 h 17"/>
                  <a:gd name="T36" fmla="*/ 7 w 10"/>
                  <a:gd name="T37" fmla="*/ 14 h 17"/>
                  <a:gd name="T38" fmla="*/ 8 w 10"/>
                  <a:gd name="T39" fmla="*/ 11 h 17"/>
                  <a:gd name="T40" fmla="*/ 7 w 10"/>
                  <a:gd name="T41" fmla="*/ 7 h 17"/>
                  <a:gd name="T42" fmla="*/ 5 w 10"/>
                  <a:gd name="T43" fmla="*/ 6 h 17"/>
                  <a:gd name="T44" fmla="*/ 2 w 10"/>
                  <a:gd name="T45" fmla="*/ 7 h 17"/>
                  <a:gd name="T46" fmla="*/ 2 w 10"/>
                  <a:gd name="T47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17">
                    <a:moveTo>
                      <a:pt x="8" y="16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6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1" y="6"/>
                      <a:pt x="1" y="6"/>
                      <a:pt x="2" y="5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5" y="4"/>
                      <a:pt x="6" y="5"/>
                      <a:pt x="6" y="5"/>
                    </a:cubicBezTo>
                    <a:cubicBezTo>
                      <a:pt x="7" y="5"/>
                      <a:pt x="7" y="6"/>
                      <a:pt x="8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6"/>
                      <a:pt x="10" y="16"/>
                      <a:pt x="10" y="16"/>
                    </a:cubicBezTo>
                    <a:lnTo>
                      <a:pt x="8" y="16"/>
                    </a:lnTo>
                    <a:close/>
                    <a:moveTo>
                      <a:pt x="2" y="11"/>
                    </a:moveTo>
                    <a:cubicBezTo>
                      <a:pt x="2" y="12"/>
                      <a:pt x="2" y="13"/>
                      <a:pt x="3" y="14"/>
                    </a:cubicBezTo>
                    <a:cubicBezTo>
                      <a:pt x="3" y="15"/>
                      <a:pt x="4" y="15"/>
                      <a:pt x="5" y="15"/>
                    </a:cubicBezTo>
                    <a:cubicBezTo>
                      <a:pt x="6" y="15"/>
                      <a:pt x="6" y="15"/>
                      <a:pt x="7" y="14"/>
                    </a:cubicBezTo>
                    <a:cubicBezTo>
                      <a:pt x="8" y="13"/>
                      <a:pt x="8" y="12"/>
                      <a:pt x="8" y="11"/>
                    </a:cubicBezTo>
                    <a:cubicBezTo>
                      <a:pt x="8" y="9"/>
                      <a:pt x="8" y="8"/>
                      <a:pt x="7" y="7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4" y="6"/>
                      <a:pt x="3" y="6"/>
                      <a:pt x="2" y="7"/>
                    </a:cubicBezTo>
                    <a:cubicBezTo>
                      <a:pt x="2" y="8"/>
                      <a:pt x="2" y="9"/>
                      <a:pt x="2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0" name="Freeform 226"/>
              <p:cNvSpPr>
                <a:spLocks noEditPoints="1"/>
              </p:cNvSpPr>
              <p:nvPr/>
            </p:nvSpPr>
            <p:spPr bwMode="auto">
              <a:xfrm>
                <a:off x="5501" y="3855"/>
                <a:ext cx="26" cy="30"/>
              </a:xfrm>
              <a:custGeom>
                <a:avLst/>
                <a:gdLst>
                  <a:gd name="T0" fmla="*/ 9 w 11"/>
                  <a:gd name="T1" fmla="*/ 9 h 13"/>
                  <a:gd name="T2" fmla="*/ 11 w 11"/>
                  <a:gd name="T3" fmla="*/ 9 h 13"/>
                  <a:gd name="T4" fmla="*/ 9 w 11"/>
                  <a:gd name="T5" fmla="*/ 12 h 13"/>
                  <a:gd name="T6" fmla="*/ 6 w 11"/>
                  <a:gd name="T7" fmla="*/ 13 h 13"/>
                  <a:gd name="T8" fmla="*/ 2 w 11"/>
                  <a:gd name="T9" fmla="*/ 11 h 13"/>
                  <a:gd name="T10" fmla="*/ 0 w 11"/>
                  <a:gd name="T11" fmla="*/ 7 h 13"/>
                  <a:gd name="T12" fmla="*/ 2 w 11"/>
                  <a:gd name="T13" fmla="*/ 2 h 13"/>
                  <a:gd name="T14" fmla="*/ 6 w 11"/>
                  <a:gd name="T15" fmla="*/ 0 h 13"/>
                  <a:gd name="T16" fmla="*/ 9 w 11"/>
                  <a:gd name="T17" fmla="*/ 2 h 13"/>
                  <a:gd name="T18" fmla="*/ 11 w 11"/>
                  <a:gd name="T19" fmla="*/ 7 h 13"/>
                  <a:gd name="T20" fmla="*/ 11 w 11"/>
                  <a:gd name="T21" fmla="*/ 7 h 13"/>
                  <a:gd name="T22" fmla="*/ 2 w 11"/>
                  <a:gd name="T23" fmla="*/ 7 h 13"/>
                  <a:gd name="T24" fmla="*/ 3 w 11"/>
                  <a:gd name="T25" fmla="*/ 10 h 13"/>
                  <a:gd name="T26" fmla="*/ 6 w 11"/>
                  <a:gd name="T27" fmla="*/ 11 h 13"/>
                  <a:gd name="T28" fmla="*/ 8 w 11"/>
                  <a:gd name="T29" fmla="*/ 10 h 13"/>
                  <a:gd name="T30" fmla="*/ 9 w 11"/>
                  <a:gd name="T31" fmla="*/ 9 h 13"/>
                  <a:gd name="T32" fmla="*/ 2 w 11"/>
                  <a:gd name="T33" fmla="*/ 5 h 13"/>
                  <a:gd name="T34" fmla="*/ 9 w 11"/>
                  <a:gd name="T35" fmla="*/ 5 h 13"/>
                  <a:gd name="T36" fmla="*/ 8 w 11"/>
                  <a:gd name="T37" fmla="*/ 3 h 13"/>
                  <a:gd name="T38" fmla="*/ 6 w 11"/>
                  <a:gd name="T39" fmla="*/ 2 h 13"/>
                  <a:gd name="T40" fmla="*/ 3 w 11"/>
                  <a:gd name="T41" fmla="*/ 3 h 13"/>
                  <a:gd name="T42" fmla="*/ 2 w 11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3">
                    <a:moveTo>
                      <a:pt x="9" y="9"/>
                    </a:move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0" y="11"/>
                      <a:pt x="9" y="12"/>
                    </a:cubicBezTo>
                    <a:cubicBezTo>
                      <a:pt x="8" y="12"/>
                      <a:pt x="7" y="13"/>
                      <a:pt x="6" y="13"/>
                    </a:cubicBezTo>
                    <a:cubicBezTo>
                      <a:pt x="4" y="13"/>
                      <a:pt x="3" y="12"/>
                      <a:pt x="2" y="11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1" y="5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9"/>
                      <a:pt x="3" y="10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6" y="11"/>
                      <a:pt x="7" y="11"/>
                      <a:pt x="8" y="10"/>
                    </a:cubicBezTo>
                    <a:cubicBezTo>
                      <a:pt x="8" y="10"/>
                      <a:pt x="9" y="9"/>
                      <a:pt x="9" y="9"/>
                    </a:cubicBezTo>
                    <a:close/>
                    <a:moveTo>
                      <a:pt x="2" y="5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8" y="3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1" name="Freeform 227"/>
              <p:cNvSpPr>
                <a:spLocks/>
              </p:cNvSpPr>
              <p:nvPr/>
            </p:nvSpPr>
            <p:spPr bwMode="auto">
              <a:xfrm>
                <a:off x="5530" y="3847"/>
                <a:ext cx="14" cy="38"/>
              </a:xfrm>
              <a:custGeom>
                <a:avLst/>
                <a:gdLst>
                  <a:gd name="T0" fmla="*/ 6 w 6"/>
                  <a:gd name="T1" fmla="*/ 14 h 16"/>
                  <a:gd name="T2" fmla="*/ 6 w 6"/>
                  <a:gd name="T3" fmla="*/ 15 h 16"/>
                  <a:gd name="T4" fmla="*/ 4 w 6"/>
                  <a:gd name="T5" fmla="*/ 16 h 16"/>
                  <a:gd name="T6" fmla="*/ 3 w 6"/>
                  <a:gd name="T7" fmla="*/ 15 h 16"/>
                  <a:gd name="T8" fmla="*/ 2 w 6"/>
                  <a:gd name="T9" fmla="*/ 14 h 16"/>
                  <a:gd name="T10" fmla="*/ 2 w 6"/>
                  <a:gd name="T11" fmla="*/ 12 h 16"/>
                  <a:gd name="T12" fmla="*/ 2 w 6"/>
                  <a:gd name="T13" fmla="*/ 5 h 16"/>
                  <a:gd name="T14" fmla="*/ 0 w 6"/>
                  <a:gd name="T15" fmla="*/ 5 h 16"/>
                  <a:gd name="T16" fmla="*/ 0 w 6"/>
                  <a:gd name="T17" fmla="*/ 4 h 16"/>
                  <a:gd name="T18" fmla="*/ 2 w 6"/>
                  <a:gd name="T19" fmla="*/ 4 h 16"/>
                  <a:gd name="T20" fmla="*/ 2 w 6"/>
                  <a:gd name="T21" fmla="*/ 1 h 16"/>
                  <a:gd name="T22" fmla="*/ 4 w 6"/>
                  <a:gd name="T23" fmla="*/ 0 h 16"/>
                  <a:gd name="T24" fmla="*/ 4 w 6"/>
                  <a:gd name="T25" fmla="*/ 4 h 16"/>
                  <a:gd name="T26" fmla="*/ 6 w 6"/>
                  <a:gd name="T27" fmla="*/ 4 h 16"/>
                  <a:gd name="T28" fmla="*/ 6 w 6"/>
                  <a:gd name="T29" fmla="*/ 5 h 16"/>
                  <a:gd name="T30" fmla="*/ 4 w 6"/>
                  <a:gd name="T31" fmla="*/ 5 h 16"/>
                  <a:gd name="T32" fmla="*/ 4 w 6"/>
                  <a:gd name="T33" fmla="*/ 12 h 16"/>
                  <a:gd name="T34" fmla="*/ 4 w 6"/>
                  <a:gd name="T35" fmla="*/ 13 h 16"/>
                  <a:gd name="T36" fmla="*/ 4 w 6"/>
                  <a:gd name="T37" fmla="*/ 14 h 16"/>
                  <a:gd name="T38" fmla="*/ 5 w 6"/>
                  <a:gd name="T39" fmla="*/ 14 h 16"/>
                  <a:gd name="T40" fmla="*/ 6 w 6"/>
                  <a:gd name="T4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16">
                    <a:moveTo>
                      <a:pt x="6" y="14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5" y="16"/>
                      <a:pt x="5" y="16"/>
                      <a:pt x="4" y="16"/>
                    </a:cubicBezTo>
                    <a:cubicBezTo>
                      <a:pt x="4" y="16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2" name="Freeform 228"/>
              <p:cNvSpPr>
                <a:spLocks/>
              </p:cNvSpPr>
              <p:nvPr/>
            </p:nvSpPr>
            <p:spPr bwMode="auto">
              <a:xfrm>
                <a:off x="5549" y="3855"/>
                <a:ext cx="14" cy="28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 h 12"/>
                  <a:gd name="T4" fmla="*/ 1 w 6"/>
                  <a:gd name="T5" fmla="*/ 1 h 12"/>
                  <a:gd name="T6" fmla="*/ 1 w 6"/>
                  <a:gd name="T7" fmla="*/ 3 h 12"/>
                  <a:gd name="T8" fmla="*/ 3 w 6"/>
                  <a:gd name="T9" fmla="*/ 1 h 12"/>
                  <a:gd name="T10" fmla="*/ 4 w 6"/>
                  <a:gd name="T11" fmla="*/ 0 h 12"/>
                  <a:gd name="T12" fmla="*/ 6 w 6"/>
                  <a:gd name="T13" fmla="*/ 1 h 12"/>
                  <a:gd name="T14" fmla="*/ 5 w 6"/>
                  <a:gd name="T15" fmla="*/ 3 h 12"/>
                  <a:gd name="T16" fmla="*/ 4 w 6"/>
                  <a:gd name="T17" fmla="*/ 3 h 12"/>
                  <a:gd name="T18" fmla="*/ 3 w 6"/>
                  <a:gd name="T19" fmla="*/ 3 h 12"/>
                  <a:gd name="T20" fmla="*/ 2 w 6"/>
                  <a:gd name="T21" fmla="*/ 4 h 12"/>
                  <a:gd name="T22" fmla="*/ 2 w 6"/>
                  <a:gd name="T23" fmla="*/ 6 h 12"/>
                  <a:gd name="T24" fmla="*/ 2 w 6"/>
                  <a:gd name="T25" fmla="*/ 12 h 12"/>
                  <a:gd name="T26" fmla="*/ 0 w 6"/>
                  <a:gd name="T2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2"/>
                      <a:pt x="2" y="12"/>
                      <a:pt x="2" y="1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3" name="Freeform 229"/>
              <p:cNvSpPr>
                <a:spLocks noEditPoints="1"/>
              </p:cNvSpPr>
              <p:nvPr/>
            </p:nvSpPr>
            <p:spPr bwMode="auto">
              <a:xfrm>
                <a:off x="5563" y="3855"/>
                <a:ext cx="26" cy="30"/>
              </a:xfrm>
              <a:custGeom>
                <a:avLst/>
                <a:gdLst>
                  <a:gd name="T0" fmla="*/ 9 w 11"/>
                  <a:gd name="T1" fmla="*/ 11 h 13"/>
                  <a:gd name="T2" fmla="*/ 7 w 11"/>
                  <a:gd name="T3" fmla="*/ 12 h 13"/>
                  <a:gd name="T4" fmla="*/ 4 w 11"/>
                  <a:gd name="T5" fmla="*/ 13 h 13"/>
                  <a:gd name="T6" fmla="*/ 2 w 11"/>
                  <a:gd name="T7" fmla="*/ 12 h 13"/>
                  <a:gd name="T8" fmla="*/ 0 w 11"/>
                  <a:gd name="T9" fmla="*/ 9 h 13"/>
                  <a:gd name="T10" fmla="*/ 1 w 11"/>
                  <a:gd name="T11" fmla="*/ 8 h 13"/>
                  <a:gd name="T12" fmla="*/ 2 w 11"/>
                  <a:gd name="T13" fmla="*/ 7 h 13"/>
                  <a:gd name="T14" fmla="*/ 3 w 11"/>
                  <a:gd name="T15" fmla="*/ 6 h 13"/>
                  <a:gd name="T16" fmla="*/ 5 w 11"/>
                  <a:gd name="T17" fmla="*/ 6 h 13"/>
                  <a:gd name="T18" fmla="*/ 9 w 11"/>
                  <a:gd name="T19" fmla="*/ 5 h 13"/>
                  <a:gd name="T20" fmla="*/ 9 w 11"/>
                  <a:gd name="T21" fmla="*/ 4 h 13"/>
                  <a:gd name="T22" fmla="*/ 8 w 11"/>
                  <a:gd name="T23" fmla="*/ 3 h 13"/>
                  <a:gd name="T24" fmla="*/ 6 w 11"/>
                  <a:gd name="T25" fmla="*/ 2 h 13"/>
                  <a:gd name="T26" fmla="*/ 4 w 11"/>
                  <a:gd name="T27" fmla="*/ 3 h 13"/>
                  <a:gd name="T28" fmla="*/ 3 w 11"/>
                  <a:gd name="T29" fmla="*/ 4 h 13"/>
                  <a:gd name="T30" fmla="*/ 1 w 11"/>
                  <a:gd name="T31" fmla="*/ 4 h 13"/>
                  <a:gd name="T32" fmla="*/ 2 w 11"/>
                  <a:gd name="T33" fmla="*/ 2 h 13"/>
                  <a:gd name="T34" fmla="*/ 3 w 11"/>
                  <a:gd name="T35" fmla="*/ 1 h 13"/>
                  <a:gd name="T36" fmla="*/ 6 w 11"/>
                  <a:gd name="T37" fmla="*/ 0 h 13"/>
                  <a:gd name="T38" fmla="*/ 9 w 11"/>
                  <a:gd name="T39" fmla="*/ 1 h 13"/>
                  <a:gd name="T40" fmla="*/ 10 w 11"/>
                  <a:gd name="T41" fmla="*/ 2 h 13"/>
                  <a:gd name="T42" fmla="*/ 11 w 11"/>
                  <a:gd name="T43" fmla="*/ 3 h 13"/>
                  <a:gd name="T44" fmla="*/ 11 w 11"/>
                  <a:gd name="T45" fmla="*/ 5 h 13"/>
                  <a:gd name="T46" fmla="*/ 11 w 11"/>
                  <a:gd name="T47" fmla="*/ 8 h 13"/>
                  <a:gd name="T48" fmla="*/ 11 w 11"/>
                  <a:gd name="T49" fmla="*/ 11 h 13"/>
                  <a:gd name="T50" fmla="*/ 11 w 11"/>
                  <a:gd name="T51" fmla="*/ 12 h 13"/>
                  <a:gd name="T52" fmla="*/ 9 w 11"/>
                  <a:gd name="T53" fmla="*/ 12 h 13"/>
                  <a:gd name="T54" fmla="*/ 9 w 11"/>
                  <a:gd name="T55" fmla="*/ 11 h 13"/>
                  <a:gd name="T56" fmla="*/ 9 w 11"/>
                  <a:gd name="T57" fmla="*/ 7 h 13"/>
                  <a:gd name="T58" fmla="*/ 5 w 11"/>
                  <a:gd name="T59" fmla="*/ 7 h 13"/>
                  <a:gd name="T60" fmla="*/ 4 w 11"/>
                  <a:gd name="T61" fmla="*/ 8 h 13"/>
                  <a:gd name="T62" fmla="*/ 3 w 11"/>
                  <a:gd name="T63" fmla="*/ 8 h 13"/>
                  <a:gd name="T64" fmla="*/ 3 w 11"/>
                  <a:gd name="T65" fmla="*/ 9 h 13"/>
                  <a:gd name="T66" fmla="*/ 3 w 11"/>
                  <a:gd name="T67" fmla="*/ 11 h 13"/>
                  <a:gd name="T68" fmla="*/ 5 w 11"/>
                  <a:gd name="T69" fmla="*/ 11 h 13"/>
                  <a:gd name="T70" fmla="*/ 7 w 11"/>
                  <a:gd name="T71" fmla="*/ 11 h 13"/>
                  <a:gd name="T72" fmla="*/ 8 w 11"/>
                  <a:gd name="T73" fmla="*/ 9 h 13"/>
                  <a:gd name="T74" fmla="*/ 9 w 11"/>
                  <a:gd name="T7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" h="13">
                    <a:moveTo>
                      <a:pt x="9" y="11"/>
                    </a:moveTo>
                    <a:cubicBezTo>
                      <a:pt x="8" y="12"/>
                      <a:pt x="7" y="12"/>
                      <a:pt x="7" y="12"/>
                    </a:cubicBezTo>
                    <a:cubicBezTo>
                      <a:pt x="6" y="13"/>
                      <a:pt x="5" y="13"/>
                      <a:pt x="4" y="13"/>
                    </a:cubicBezTo>
                    <a:cubicBezTo>
                      <a:pt x="3" y="13"/>
                      <a:pt x="2" y="12"/>
                      <a:pt x="2" y="12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1"/>
                      <a:pt x="10" y="1"/>
                      <a:pt x="10" y="2"/>
                    </a:cubicBezTo>
                    <a:cubicBezTo>
                      <a:pt x="10" y="2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5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1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1"/>
                    </a:cubicBezTo>
                    <a:close/>
                    <a:moveTo>
                      <a:pt x="9" y="7"/>
                    </a:moveTo>
                    <a:cubicBezTo>
                      <a:pt x="8" y="7"/>
                      <a:pt x="7" y="7"/>
                      <a:pt x="5" y="7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1"/>
                      <a:pt x="7" y="11"/>
                    </a:cubicBezTo>
                    <a:cubicBezTo>
                      <a:pt x="8" y="10"/>
                      <a:pt x="8" y="10"/>
                      <a:pt x="8" y="9"/>
                    </a:cubicBezTo>
                    <a:cubicBezTo>
                      <a:pt x="8" y="9"/>
                      <a:pt x="9" y="8"/>
                      <a:pt x="9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4" name="Freeform 230"/>
              <p:cNvSpPr>
                <a:spLocks/>
              </p:cNvSpPr>
              <p:nvPr/>
            </p:nvSpPr>
            <p:spPr bwMode="auto">
              <a:xfrm>
                <a:off x="5594" y="3855"/>
                <a:ext cx="23" cy="30"/>
              </a:xfrm>
              <a:custGeom>
                <a:avLst/>
                <a:gdLst>
                  <a:gd name="T0" fmla="*/ 8 w 10"/>
                  <a:gd name="T1" fmla="*/ 8 h 13"/>
                  <a:gd name="T2" fmla="*/ 10 w 10"/>
                  <a:gd name="T3" fmla="*/ 8 h 13"/>
                  <a:gd name="T4" fmla="*/ 9 w 10"/>
                  <a:gd name="T5" fmla="*/ 12 h 13"/>
                  <a:gd name="T6" fmla="*/ 5 w 10"/>
                  <a:gd name="T7" fmla="*/ 13 h 13"/>
                  <a:gd name="T8" fmla="*/ 2 w 10"/>
                  <a:gd name="T9" fmla="*/ 11 h 13"/>
                  <a:gd name="T10" fmla="*/ 0 w 10"/>
                  <a:gd name="T11" fmla="*/ 7 h 13"/>
                  <a:gd name="T12" fmla="*/ 1 w 10"/>
                  <a:gd name="T13" fmla="*/ 3 h 13"/>
                  <a:gd name="T14" fmla="*/ 3 w 10"/>
                  <a:gd name="T15" fmla="*/ 1 h 13"/>
                  <a:gd name="T16" fmla="*/ 5 w 10"/>
                  <a:gd name="T17" fmla="*/ 0 h 13"/>
                  <a:gd name="T18" fmla="*/ 9 w 10"/>
                  <a:gd name="T19" fmla="*/ 1 h 13"/>
                  <a:gd name="T20" fmla="*/ 10 w 10"/>
                  <a:gd name="T21" fmla="*/ 4 h 13"/>
                  <a:gd name="T22" fmla="*/ 8 w 10"/>
                  <a:gd name="T23" fmla="*/ 4 h 13"/>
                  <a:gd name="T24" fmla="*/ 7 w 10"/>
                  <a:gd name="T25" fmla="*/ 3 h 13"/>
                  <a:gd name="T26" fmla="*/ 5 w 10"/>
                  <a:gd name="T27" fmla="*/ 2 h 13"/>
                  <a:gd name="T28" fmla="*/ 3 w 10"/>
                  <a:gd name="T29" fmla="*/ 3 h 13"/>
                  <a:gd name="T30" fmla="*/ 2 w 10"/>
                  <a:gd name="T31" fmla="*/ 7 h 13"/>
                  <a:gd name="T32" fmla="*/ 3 w 10"/>
                  <a:gd name="T33" fmla="*/ 10 h 13"/>
                  <a:gd name="T34" fmla="*/ 5 w 10"/>
                  <a:gd name="T35" fmla="*/ 11 h 13"/>
                  <a:gd name="T36" fmla="*/ 7 w 10"/>
                  <a:gd name="T37" fmla="*/ 10 h 13"/>
                  <a:gd name="T38" fmla="*/ 8 w 10"/>
                  <a:gd name="T3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3">
                    <a:moveTo>
                      <a:pt x="8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" y="10"/>
                      <a:pt x="9" y="11"/>
                      <a:pt x="9" y="12"/>
                    </a:cubicBezTo>
                    <a:cubicBezTo>
                      <a:pt x="8" y="12"/>
                      <a:pt x="7" y="13"/>
                      <a:pt x="5" y="13"/>
                    </a:cubicBezTo>
                    <a:cubicBezTo>
                      <a:pt x="4" y="13"/>
                      <a:pt x="3" y="12"/>
                      <a:pt x="2" y="11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1" y="2"/>
                      <a:pt x="2" y="2"/>
                      <a:pt x="3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2"/>
                      <a:pt x="10" y="3"/>
                      <a:pt x="10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4"/>
                      <a:pt x="2" y="5"/>
                      <a:pt x="2" y="7"/>
                    </a:cubicBezTo>
                    <a:cubicBezTo>
                      <a:pt x="2" y="8"/>
                      <a:pt x="2" y="9"/>
                      <a:pt x="3" y="10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7" y="11"/>
                      <a:pt x="7" y="10"/>
                    </a:cubicBezTo>
                    <a:cubicBezTo>
                      <a:pt x="8" y="10"/>
                      <a:pt x="8" y="9"/>
                      <a:pt x="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5" name="Freeform 231"/>
              <p:cNvSpPr>
                <a:spLocks/>
              </p:cNvSpPr>
              <p:nvPr/>
            </p:nvSpPr>
            <p:spPr bwMode="auto">
              <a:xfrm>
                <a:off x="5620" y="3847"/>
                <a:ext cx="14" cy="38"/>
              </a:xfrm>
              <a:custGeom>
                <a:avLst/>
                <a:gdLst>
                  <a:gd name="T0" fmla="*/ 5 w 6"/>
                  <a:gd name="T1" fmla="*/ 14 h 16"/>
                  <a:gd name="T2" fmla="*/ 6 w 6"/>
                  <a:gd name="T3" fmla="*/ 15 h 16"/>
                  <a:gd name="T4" fmla="*/ 4 w 6"/>
                  <a:gd name="T5" fmla="*/ 16 h 16"/>
                  <a:gd name="T6" fmla="*/ 2 w 6"/>
                  <a:gd name="T7" fmla="*/ 15 h 16"/>
                  <a:gd name="T8" fmla="*/ 2 w 6"/>
                  <a:gd name="T9" fmla="*/ 14 h 16"/>
                  <a:gd name="T10" fmla="*/ 1 w 6"/>
                  <a:gd name="T11" fmla="*/ 12 h 16"/>
                  <a:gd name="T12" fmla="*/ 1 w 6"/>
                  <a:gd name="T13" fmla="*/ 5 h 16"/>
                  <a:gd name="T14" fmla="*/ 0 w 6"/>
                  <a:gd name="T15" fmla="*/ 5 h 16"/>
                  <a:gd name="T16" fmla="*/ 0 w 6"/>
                  <a:gd name="T17" fmla="*/ 4 h 16"/>
                  <a:gd name="T18" fmla="*/ 1 w 6"/>
                  <a:gd name="T19" fmla="*/ 4 h 16"/>
                  <a:gd name="T20" fmla="*/ 1 w 6"/>
                  <a:gd name="T21" fmla="*/ 1 h 16"/>
                  <a:gd name="T22" fmla="*/ 3 w 6"/>
                  <a:gd name="T23" fmla="*/ 0 h 16"/>
                  <a:gd name="T24" fmla="*/ 3 w 6"/>
                  <a:gd name="T25" fmla="*/ 4 h 16"/>
                  <a:gd name="T26" fmla="*/ 5 w 6"/>
                  <a:gd name="T27" fmla="*/ 4 h 16"/>
                  <a:gd name="T28" fmla="*/ 5 w 6"/>
                  <a:gd name="T29" fmla="*/ 5 h 16"/>
                  <a:gd name="T30" fmla="*/ 3 w 6"/>
                  <a:gd name="T31" fmla="*/ 5 h 16"/>
                  <a:gd name="T32" fmla="*/ 3 w 6"/>
                  <a:gd name="T33" fmla="*/ 12 h 16"/>
                  <a:gd name="T34" fmla="*/ 3 w 6"/>
                  <a:gd name="T35" fmla="*/ 13 h 16"/>
                  <a:gd name="T36" fmla="*/ 4 w 6"/>
                  <a:gd name="T37" fmla="*/ 14 h 16"/>
                  <a:gd name="T38" fmla="*/ 4 w 6"/>
                  <a:gd name="T39" fmla="*/ 14 h 16"/>
                  <a:gd name="T40" fmla="*/ 5 w 6"/>
                  <a:gd name="T4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16">
                    <a:moveTo>
                      <a:pt x="5" y="14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5" y="16"/>
                      <a:pt x="5" y="16"/>
                      <a:pt x="4" y="16"/>
                    </a:cubicBezTo>
                    <a:cubicBezTo>
                      <a:pt x="3" y="16"/>
                      <a:pt x="3" y="15"/>
                      <a:pt x="2" y="15"/>
                    </a:cubicBezTo>
                    <a:cubicBezTo>
                      <a:pt x="2" y="15"/>
                      <a:pt x="2" y="15"/>
                      <a:pt x="2" y="14"/>
                    </a:cubicBezTo>
                    <a:cubicBezTo>
                      <a:pt x="1" y="14"/>
                      <a:pt x="1" y="13"/>
                      <a:pt x="1" y="1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6" name="Freeform 232"/>
              <p:cNvSpPr>
                <a:spLocks noEditPoints="1"/>
              </p:cNvSpPr>
              <p:nvPr/>
            </p:nvSpPr>
            <p:spPr bwMode="auto">
              <a:xfrm>
                <a:off x="5634" y="3855"/>
                <a:ext cx="26" cy="30"/>
              </a:xfrm>
              <a:custGeom>
                <a:avLst/>
                <a:gdLst>
                  <a:gd name="T0" fmla="*/ 0 w 11"/>
                  <a:gd name="T1" fmla="*/ 7 h 13"/>
                  <a:gd name="T2" fmla="*/ 2 w 11"/>
                  <a:gd name="T3" fmla="*/ 2 h 13"/>
                  <a:gd name="T4" fmla="*/ 6 w 11"/>
                  <a:gd name="T5" fmla="*/ 0 h 13"/>
                  <a:gd name="T6" fmla="*/ 10 w 11"/>
                  <a:gd name="T7" fmla="*/ 2 h 13"/>
                  <a:gd name="T8" fmla="*/ 11 w 11"/>
                  <a:gd name="T9" fmla="*/ 6 h 13"/>
                  <a:gd name="T10" fmla="*/ 11 w 11"/>
                  <a:gd name="T11" fmla="*/ 10 h 13"/>
                  <a:gd name="T12" fmla="*/ 9 w 11"/>
                  <a:gd name="T13" fmla="*/ 12 h 13"/>
                  <a:gd name="T14" fmla="*/ 6 w 11"/>
                  <a:gd name="T15" fmla="*/ 13 h 13"/>
                  <a:gd name="T16" fmla="*/ 2 w 11"/>
                  <a:gd name="T17" fmla="*/ 11 h 13"/>
                  <a:gd name="T18" fmla="*/ 0 w 11"/>
                  <a:gd name="T19" fmla="*/ 7 h 13"/>
                  <a:gd name="T20" fmla="*/ 3 w 11"/>
                  <a:gd name="T21" fmla="*/ 7 h 13"/>
                  <a:gd name="T22" fmla="*/ 3 w 11"/>
                  <a:gd name="T23" fmla="*/ 10 h 13"/>
                  <a:gd name="T24" fmla="*/ 6 w 11"/>
                  <a:gd name="T25" fmla="*/ 11 h 13"/>
                  <a:gd name="T26" fmla="*/ 8 w 11"/>
                  <a:gd name="T27" fmla="*/ 10 h 13"/>
                  <a:gd name="T28" fmla="*/ 9 w 11"/>
                  <a:gd name="T29" fmla="*/ 7 h 13"/>
                  <a:gd name="T30" fmla="*/ 8 w 11"/>
                  <a:gd name="T31" fmla="*/ 3 h 13"/>
                  <a:gd name="T32" fmla="*/ 6 w 11"/>
                  <a:gd name="T33" fmla="*/ 2 h 13"/>
                  <a:gd name="T34" fmla="*/ 3 w 11"/>
                  <a:gd name="T35" fmla="*/ 3 h 13"/>
                  <a:gd name="T36" fmla="*/ 3 w 11"/>
                  <a:gd name="T3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3">
                    <a:moveTo>
                      <a:pt x="0" y="7"/>
                    </a:move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5" y="0"/>
                      <a:pt x="6" y="0"/>
                    </a:cubicBezTo>
                    <a:cubicBezTo>
                      <a:pt x="8" y="0"/>
                      <a:pt x="9" y="1"/>
                      <a:pt x="10" y="2"/>
                    </a:cubicBezTo>
                    <a:cubicBezTo>
                      <a:pt x="11" y="3"/>
                      <a:pt x="11" y="5"/>
                      <a:pt x="11" y="6"/>
                    </a:cubicBezTo>
                    <a:cubicBezTo>
                      <a:pt x="11" y="8"/>
                      <a:pt x="11" y="9"/>
                      <a:pt x="11" y="10"/>
                    </a:cubicBezTo>
                    <a:cubicBezTo>
                      <a:pt x="10" y="11"/>
                      <a:pt x="10" y="11"/>
                      <a:pt x="9" y="12"/>
                    </a:cubicBezTo>
                    <a:cubicBezTo>
                      <a:pt x="8" y="12"/>
                      <a:pt x="7" y="13"/>
                      <a:pt x="6" y="13"/>
                    </a:cubicBezTo>
                    <a:cubicBezTo>
                      <a:pt x="4" y="13"/>
                      <a:pt x="3" y="12"/>
                      <a:pt x="2" y="11"/>
                    </a:cubicBezTo>
                    <a:cubicBezTo>
                      <a:pt x="1" y="10"/>
                      <a:pt x="0" y="9"/>
                      <a:pt x="0" y="7"/>
                    </a:cubicBezTo>
                    <a:close/>
                    <a:moveTo>
                      <a:pt x="3" y="7"/>
                    </a:moveTo>
                    <a:cubicBezTo>
                      <a:pt x="3" y="8"/>
                      <a:pt x="3" y="9"/>
                      <a:pt x="3" y="10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7" y="11"/>
                      <a:pt x="8" y="11"/>
                      <a:pt x="8" y="10"/>
                    </a:cubicBezTo>
                    <a:cubicBezTo>
                      <a:pt x="9" y="9"/>
                      <a:pt x="9" y="8"/>
                      <a:pt x="9" y="7"/>
                    </a:cubicBezTo>
                    <a:cubicBezTo>
                      <a:pt x="9" y="5"/>
                      <a:pt x="9" y="4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7" name="Rectangle 233"/>
              <p:cNvSpPr>
                <a:spLocks noChangeArrowheads="1"/>
              </p:cNvSpPr>
              <p:nvPr/>
            </p:nvSpPr>
            <p:spPr bwMode="auto">
              <a:xfrm>
                <a:off x="5667" y="3878"/>
                <a:ext cx="7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8" name="Freeform 235"/>
              <p:cNvSpPr>
                <a:spLocks/>
              </p:cNvSpPr>
              <p:nvPr/>
            </p:nvSpPr>
            <p:spPr bwMode="auto">
              <a:xfrm>
                <a:off x="5350" y="3982"/>
                <a:ext cx="38" cy="29"/>
              </a:xfrm>
              <a:custGeom>
                <a:avLst/>
                <a:gdLst>
                  <a:gd name="T0" fmla="*/ 0 w 16"/>
                  <a:gd name="T1" fmla="*/ 1 h 12"/>
                  <a:gd name="T2" fmla="*/ 1 w 16"/>
                  <a:gd name="T3" fmla="*/ 1 h 12"/>
                  <a:gd name="T4" fmla="*/ 2 w 16"/>
                  <a:gd name="T5" fmla="*/ 2 h 12"/>
                  <a:gd name="T6" fmla="*/ 2 w 16"/>
                  <a:gd name="T7" fmla="*/ 2 h 12"/>
                  <a:gd name="T8" fmla="*/ 5 w 16"/>
                  <a:gd name="T9" fmla="*/ 0 h 12"/>
                  <a:gd name="T10" fmla="*/ 9 w 16"/>
                  <a:gd name="T11" fmla="*/ 3 h 12"/>
                  <a:gd name="T12" fmla="*/ 13 w 16"/>
                  <a:gd name="T13" fmla="*/ 0 h 12"/>
                  <a:gd name="T14" fmla="*/ 16 w 16"/>
                  <a:gd name="T15" fmla="*/ 5 h 12"/>
                  <a:gd name="T16" fmla="*/ 16 w 16"/>
                  <a:gd name="T17" fmla="*/ 12 h 12"/>
                  <a:gd name="T18" fmla="*/ 14 w 16"/>
                  <a:gd name="T19" fmla="*/ 12 h 12"/>
                  <a:gd name="T20" fmla="*/ 14 w 16"/>
                  <a:gd name="T21" fmla="*/ 5 h 12"/>
                  <a:gd name="T22" fmla="*/ 12 w 16"/>
                  <a:gd name="T23" fmla="*/ 2 h 12"/>
                  <a:gd name="T24" fmla="*/ 9 w 16"/>
                  <a:gd name="T25" fmla="*/ 4 h 12"/>
                  <a:gd name="T26" fmla="*/ 9 w 16"/>
                  <a:gd name="T27" fmla="*/ 12 h 12"/>
                  <a:gd name="T28" fmla="*/ 7 w 16"/>
                  <a:gd name="T29" fmla="*/ 12 h 12"/>
                  <a:gd name="T30" fmla="*/ 7 w 16"/>
                  <a:gd name="T31" fmla="*/ 5 h 12"/>
                  <a:gd name="T32" fmla="*/ 5 w 16"/>
                  <a:gd name="T33" fmla="*/ 2 h 12"/>
                  <a:gd name="T34" fmla="*/ 2 w 16"/>
                  <a:gd name="T35" fmla="*/ 4 h 12"/>
                  <a:gd name="T36" fmla="*/ 2 w 16"/>
                  <a:gd name="T37" fmla="*/ 12 h 12"/>
                  <a:gd name="T38" fmla="*/ 0 w 16"/>
                  <a:gd name="T39" fmla="*/ 12 h 12"/>
                  <a:gd name="T40" fmla="*/ 0 w 16"/>
                  <a:gd name="T4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12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7" y="0"/>
                      <a:pt x="8" y="1"/>
                      <a:pt x="9" y="3"/>
                    </a:cubicBezTo>
                    <a:cubicBezTo>
                      <a:pt x="10" y="1"/>
                      <a:pt x="11" y="0"/>
                      <a:pt x="13" y="0"/>
                    </a:cubicBezTo>
                    <a:cubicBezTo>
                      <a:pt x="15" y="0"/>
                      <a:pt x="16" y="2"/>
                      <a:pt x="16" y="5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4" y="2"/>
                      <a:pt x="12" y="2"/>
                    </a:cubicBezTo>
                    <a:cubicBezTo>
                      <a:pt x="11" y="2"/>
                      <a:pt x="10" y="3"/>
                      <a:pt x="9" y="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4" y="2"/>
                      <a:pt x="3" y="3"/>
                      <a:pt x="2" y="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9" name="Freeform 236"/>
              <p:cNvSpPr>
                <a:spLocks noEditPoints="1"/>
              </p:cNvSpPr>
              <p:nvPr/>
            </p:nvSpPr>
            <p:spPr bwMode="auto">
              <a:xfrm>
                <a:off x="5395" y="3982"/>
                <a:ext cx="26" cy="31"/>
              </a:xfrm>
              <a:custGeom>
                <a:avLst/>
                <a:gdLst>
                  <a:gd name="T0" fmla="*/ 6 w 11"/>
                  <a:gd name="T1" fmla="*/ 0 h 13"/>
                  <a:gd name="T2" fmla="*/ 11 w 11"/>
                  <a:gd name="T3" fmla="*/ 7 h 13"/>
                  <a:gd name="T4" fmla="*/ 6 w 11"/>
                  <a:gd name="T5" fmla="*/ 13 h 13"/>
                  <a:gd name="T6" fmla="*/ 0 w 11"/>
                  <a:gd name="T7" fmla="*/ 7 h 13"/>
                  <a:gd name="T8" fmla="*/ 6 w 11"/>
                  <a:gd name="T9" fmla="*/ 0 h 13"/>
                  <a:gd name="T10" fmla="*/ 6 w 11"/>
                  <a:gd name="T11" fmla="*/ 11 h 13"/>
                  <a:gd name="T12" fmla="*/ 9 w 11"/>
                  <a:gd name="T13" fmla="*/ 7 h 13"/>
                  <a:gd name="T14" fmla="*/ 6 w 11"/>
                  <a:gd name="T15" fmla="*/ 2 h 13"/>
                  <a:gd name="T16" fmla="*/ 2 w 11"/>
                  <a:gd name="T17" fmla="*/ 7 h 13"/>
                  <a:gd name="T18" fmla="*/ 6 w 11"/>
                  <a:gd name="T1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3">
                    <a:moveTo>
                      <a:pt x="6" y="0"/>
                    </a:moveTo>
                    <a:cubicBezTo>
                      <a:pt x="9" y="0"/>
                      <a:pt x="11" y="3"/>
                      <a:pt x="11" y="7"/>
                    </a:cubicBezTo>
                    <a:cubicBezTo>
                      <a:pt x="11" y="11"/>
                      <a:pt x="9" y="13"/>
                      <a:pt x="6" y="13"/>
                    </a:cubicBezTo>
                    <a:cubicBezTo>
                      <a:pt x="3" y="13"/>
                      <a:pt x="0" y="11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lose/>
                    <a:moveTo>
                      <a:pt x="6" y="11"/>
                    </a:moveTo>
                    <a:cubicBezTo>
                      <a:pt x="8" y="11"/>
                      <a:pt x="9" y="9"/>
                      <a:pt x="9" y="7"/>
                    </a:cubicBezTo>
                    <a:cubicBezTo>
                      <a:pt x="9" y="4"/>
                      <a:pt x="8" y="2"/>
                      <a:pt x="6" y="2"/>
                    </a:cubicBezTo>
                    <a:cubicBezTo>
                      <a:pt x="4" y="2"/>
                      <a:pt x="2" y="4"/>
                      <a:pt x="2" y="7"/>
                    </a:cubicBezTo>
                    <a:cubicBezTo>
                      <a:pt x="2" y="9"/>
                      <a:pt x="4" y="11"/>
                      <a:pt x="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0" name="Freeform 237"/>
              <p:cNvSpPr>
                <a:spLocks/>
              </p:cNvSpPr>
              <p:nvPr/>
            </p:nvSpPr>
            <p:spPr bwMode="auto">
              <a:xfrm>
                <a:off x="5428" y="3982"/>
                <a:ext cx="17" cy="29"/>
              </a:xfrm>
              <a:custGeom>
                <a:avLst/>
                <a:gdLst>
                  <a:gd name="T0" fmla="*/ 0 w 7"/>
                  <a:gd name="T1" fmla="*/ 1 h 12"/>
                  <a:gd name="T2" fmla="*/ 2 w 7"/>
                  <a:gd name="T3" fmla="*/ 1 h 12"/>
                  <a:gd name="T4" fmla="*/ 2 w 7"/>
                  <a:gd name="T5" fmla="*/ 3 h 12"/>
                  <a:gd name="T6" fmla="*/ 2 w 7"/>
                  <a:gd name="T7" fmla="*/ 3 h 12"/>
                  <a:gd name="T8" fmla="*/ 6 w 7"/>
                  <a:gd name="T9" fmla="*/ 0 h 12"/>
                  <a:gd name="T10" fmla="*/ 7 w 7"/>
                  <a:gd name="T11" fmla="*/ 1 h 12"/>
                  <a:gd name="T12" fmla="*/ 7 w 7"/>
                  <a:gd name="T13" fmla="*/ 2 h 12"/>
                  <a:gd name="T14" fmla="*/ 6 w 7"/>
                  <a:gd name="T15" fmla="*/ 2 h 12"/>
                  <a:gd name="T16" fmla="*/ 2 w 7"/>
                  <a:gd name="T17" fmla="*/ 5 h 12"/>
                  <a:gd name="T18" fmla="*/ 2 w 7"/>
                  <a:gd name="T19" fmla="*/ 12 h 12"/>
                  <a:gd name="T20" fmla="*/ 0 w 7"/>
                  <a:gd name="T21" fmla="*/ 12 h 12"/>
                  <a:gd name="T22" fmla="*/ 0 w 7"/>
                  <a:gd name="T2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2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3" y="3"/>
                      <a:pt x="2" y="5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1" name="Freeform 238"/>
              <p:cNvSpPr>
                <a:spLocks noEditPoints="1"/>
              </p:cNvSpPr>
              <p:nvPr/>
            </p:nvSpPr>
            <p:spPr bwMode="auto">
              <a:xfrm>
                <a:off x="5447" y="3982"/>
                <a:ext cx="24" cy="31"/>
              </a:xfrm>
              <a:custGeom>
                <a:avLst/>
                <a:gdLst>
                  <a:gd name="T0" fmla="*/ 5 w 10"/>
                  <a:gd name="T1" fmla="*/ 0 h 13"/>
                  <a:gd name="T2" fmla="*/ 10 w 10"/>
                  <a:gd name="T3" fmla="*/ 6 h 13"/>
                  <a:gd name="T4" fmla="*/ 10 w 10"/>
                  <a:gd name="T5" fmla="*/ 7 h 13"/>
                  <a:gd name="T6" fmla="*/ 2 w 10"/>
                  <a:gd name="T7" fmla="*/ 7 h 13"/>
                  <a:gd name="T8" fmla="*/ 6 w 10"/>
                  <a:gd name="T9" fmla="*/ 11 h 13"/>
                  <a:gd name="T10" fmla="*/ 9 w 10"/>
                  <a:gd name="T11" fmla="*/ 10 h 13"/>
                  <a:gd name="T12" fmla="*/ 10 w 10"/>
                  <a:gd name="T13" fmla="*/ 12 h 13"/>
                  <a:gd name="T14" fmla="*/ 6 w 10"/>
                  <a:gd name="T15" fmla="*/ 13 h 13"/>
                  <a:gd name="T16" fmla="*/ 0 w 10"/>
                  <a:gd name="T17" fmla="*/ 7 h 13"/>
                  <a:gd name="T18" fmla="*/ 5 w 10"/>
                  <a:gd name="T19" fmla="*/ 0 h 13"/>
                  <a:gd name="T20" fmla="*/ 8 w 10"/>
                  <a:gd name="T21" fmla="*/ 6 h 13"/>
                  <a:gd name="T22" fmla="*/ 5 w 10"/>
                  <a:gd name="T23" fmla="*/ 2 h 13"/>
                  <a:gd name="T24" fmla="*/ 2 w 10"/>
                  <a:gd name="T25" fmla="*/ 6 h 13"/>
                  <a:gd name="T26" fmla="*/ 8 w 10"/>
                  <a:gd name="T27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3">
                    <a:moveTo>
                      <a:pt x="5" y="0"/>
                    </a:moveTo>
                    <a:cubicBezTo>
                      <a:pt x="8" y="0"/>
                      <a:pt x="10" y="2"/>
                      <a:pt x="10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0"/>
                      <a:pt x="4" y="11"/>
                      <a:pt x="6" y="11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12"/>
                      <a:pt x="7" y="13"/>
                      <a:pt x="6" y="13"/>
                    </a:cubicBezTo>
                    <a:cubicBezTo>
                      <a:pt x="2" y="13"/>
                      <a:pt x="0" y="10"/>
                      <a:pt x="0" y="7"/>
                    </a:cubicBezTo>
                    <a:cubicBezTo>
                      <a:pt x="0" y="3"/>
                      <a:pt x="2" y="0"/>
                      <a:pt x="5" y="0"/>
                    </a:cubicBezTo>
                    <a:close/>
                    <a:moveTo>
                      <a:pt x="8" y="6"/>
                    </a:moveTo>
                    <a:cubicBezTo>
                      <a:pt x="8" y="3"/>
                      <a:pt x="7" y="2"/>
                      <a:pt x="5" y="2"/>
                    </a:cubicBezTo>
                    <a:cubicBezTo>
                      <a:pt x="4" y="2"/>
                      <a:pt x="2" y="3"/>
                      <a:pt x="2" y="6"/>
                    </a:cubicBez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2" name="Oval 239"/>
              <p:cNvSpPr>
                <a:spLocks noChangeArrowheads="1"/>
              </p:cNvSpPr>
              <p:nvPr/>
            </p:nvSpPr>
            <p:spPr bwMode="auto">
              <a:xfrm>
                <a:off x="5478" y="4006"/>
                <a:ext cx="4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3" name="Oval 240"/>
              <p:cNvSpPr>
                <a:spLocks noChangeArrowheads="1"/>
              </p:cNvSpPr>
              <p:nvPr/>
            </p:nvSpPr>
            <p:spPr bwMode="auto">
              <a:xfrm>
                <a:off x="5492" y="4006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4" name="Oval 241"/>
              <p:cNvSpPr>
                <a:spLocks noChangeArrowheads="1"/>
              </p:cNvSpPr>
              <p:nvPr/>
            </p:nvSpPr>
            <p:spPr bwMode="auto">
              <a:xfrm>
                <a:off x="5506" y="4006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5" name="Oval 242"/>
              <p:cNvSpPr>
                <a:spLocks noChangeArrowheads="1"/>
              </p:cNvSpPr>
              <p:nvPr/>
            </p:nvSpPr>
            <p:spPr bwMode="auto">
              <a:xfrm>
                <a:off x="1843" y="3045"/>
                <a:ext cx="542" cy="54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6" name="Oval 243"/>
              <p:cNvSpPr>
                <a:spLocks noChangeArrowheads="1"/>
              </p:cNvSpPr>
              <p:nvPr/>
            </p:nvSpPr>
            <p:spPr bwMode="auto">
              <a:xfrm>
                <a:off x="2619" y="3530"/>
                <a:ext cx="544" cy="5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7" name="Oval 244"/>
              <p:cNvSpPr>
                <a:spLocks noChangeArrowheads="1"/>
              </p:cNvSpPr>
              <p:nvPr/>
            </p:nvSpPr>
            <p:spPr bwMode="auto">
              <a:xfrm>
                <a:off x="3819" y="3045"/>
                <a:ext cx="542" cy="5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8" name="Oval 245"/>
              <p:cNvSpPr>
                <a:spLocks noChangeArrowheads="1"/>
              </p:cNvSpPr>
              <p:nvPr/>
            </p:nvSpPr>
            <p:spPr bwMode="auto">
              <a:xfrm>
                <a:off x="4633" y="2995"/>
                <a:ext cx="182" cy="18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9" name="Oval 246"/>
              <p:cNvSpPr>
                <a:spLocks noChangeArrowheads="1"/>
              </p:cNvSpPr>
              <p:nvPr/>
            </p:nvSpPr>
            <p:spPr bwMode="auto">
              <a:xfrm>
                <a:off x="2607" y="3206"/>
                <a:ext cx="99" cy="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0" name="Oval 247"/>
              <p:cNvSpPr>
                <a:spLocks noChangeArrowheads="1"/>
              </p:cNvSpPr>
              <p:nvPr/>
            </p:nvSpPr>
            <p:spPr bwMode="auto">
              <a:xfrm>
                <a:off x="3050" y="2974"/>
                <a:ext cx="189" cy="18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1" name="Oval 248"/>
              <p:cNvSpPr>
                <a:spLocks noChangeArrowheads="1"/>
              </p:cNvSpPr>
              <p:nvPr/>
            </p:nvSpPr>
            <p:spPr bwMode="auto">
              <a:xfrm>
                <a:off x="3816" y="3779"/>
                <a:ext cx="230" cy="2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2" name="Oval 249"/>
              <p:cNvSpPr>
                <a:spLocks noChangeArrowheads="1"/>
              </p:cNvSpPr>
              <p:nvPr/>
            </p:nvSpPr>
            <p:spPr bwMode="auto">
              <a:xfrm>
                <a:off x="4406" y="3530"/>
                <a:ext cx="542" cy="5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3" name="Rectangle 250"/>
              <p:cNvSpPr>
                <a:spLocks noChangeArrowheads="1"/>
              </p:cNvSpPr>
              <p:nvPr/>
            </p:nvSpPr>
            <p:spPr bwMode="auto">
              <a:xfrm>
                <a:off x="1710" y="4205"/>
                <a:ext cx="4260" cy="85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4" name="Rectangle 251"/>
              <p:cNvSpPr>
                <a:spLocks noChangeArrowheads="1"/>
              </p:cNvSpPr>
              <p:nvPr/>
            </p:nvSpPr>
            <p:spPr bwMode="auto">
              <a:xfrm>
                <a:off x="2891" y="3078"/>
                <a:ext cx="833" cy="609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5" name="Rectangle 252"/>
              <p:cNvSpPr>
                <a:spLocks noChangeArrowheads="1"/>
              </p:cNvSpPr>
              <p:nvPr/>
            </p:nvSpPr>
            <p:spPr bwMode="auto">
              <a:xfrm>
                <a:off x="2915" y="3102"/>
                <a:ext cx="381" cy="561"/>
              </a:xfrm>
              <a:prstGeom prst="rect">
                <a:avLst/>
              </a:pr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6" name="Rectangle 253"/>
              <p:cNvSpPr>
                <a:spLocks noChangeArrowheads="1"/>
              </p:cNvSpPr>
              <p:nvPr/>
            </p:nvSpPr>
            <p:spPr bwMode="auto">
              <a:xfrm>
                <a:off x="3319" y="3102"/>
                <a:ext cx="381" cy="561"/>
              </a:xfrm>
              <a:prstGeom prst="rect">
                <a:avLst/>
              </a:pr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7" name="Rectangle 254"/>
              <p:cNvSpPr>
                <a:spLocks noChangeArrowheads="1"/>
              </p:cNvSpPr>
              <p:nvPr/>
            </p:nvSpPr>
            <p:spPr bwMode="auto">
              <a:xfrm>
                <a:off x="2950" y="3147"/>
                <a:ext cx="346" cy="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8" name="Rectangle 255"/>
              <p:cNvSpPr>
                <a:spLocks noChangeArrowheads="1"/>
              </p:cNvSpPr>
              <p:nvPr/>
            </p:nvSpPr>
            <p:spPr bwMode="auto">
              <a:xfrm>
                <a:off x="2964" y="3173"/>
                <a:ext cx="332" cy="17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9" name="Rectangle 256"/>
              <p:cNvSpPr>
                <a:spLocks noChangeArrowheads="1"/>
              </p:cNvSpPr>
              <p:nvPr/>
            </p:nvSpPr>
            <p:spPr bwMode="auto">
              <a:xfrm>
                <a:off x="2936" y="3119"/>
                <a:ext cx="59" cy="99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0" name="Rectangle 257"/>
              <p:cNvSpPr>
                <a:spLocks noChangeArrowheads="1"/>
              </p:cNvSpPr>
              <p:nvPr/>
            </p:nvSpPr>
            <p:spPr bwMode="auto">
              <a:xfrm>
                <a:off x="2938" y="3123"/>
                <a:ext cx="52" cy="90"/>
              </a:xfrm>
              <a:prstGeom prst="rect">
                <a:avLst/>
              </a:pr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1" name="Rectangle 258"/>
              <p:cNvSpPr>
                <a:spLocks noChangeArrowheads="1"/>
              </p:cNvSpPr>
              <p:nvPr/>
            </p:nvSpPr>
            <p:spPr bwMode="auto">
              <a:xfrm>
                <a:off x="2945" y="3159"/>
                <a:ext cx="38" cy="31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2" name="Rectangle 259"/>
              <p:cNvSpPr>
                <a:spLocks noChangeArrowheads="1"/>
              </p:cNvSpPr>
              <p:nvPr/>
            </p:nvSpPr>
            <p:spPr bwMode="auto">
              <a:xfrm>
                <a:off x="2950" y="3163"/>
                <a:ext cx="7" cy="19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3" name="Rectangle 260"/>
              <p:cNvSpPr>
                <a:spLocks noChangeArrowheads="1"/>
              </p:cNvSpPr>
              <p:nvPr/>
            </p:nvSpPr>
            <p:spPr bwMode="auto">
              <a:xfrm>
                <a:off x="2962" y="3163"/>
                <a:ext cx="7" cy="19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4" name="Rectangle 261"/>
              <p:cNvSpPr>
                <a:spLocks noChangeArrowheads="1"/>
              </p:cNvSpPr>
              <p:nvPr/>
            </p:nvSpPr>
            <p:spPr bwMode="auto">
              <a:xfrm>
                <a:off x="2971" y="3163"/>
                <a:ext cx="8" cy="19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5" name="Oval 262"/>
              <p:cNvSpPr>
                <a:spLocks noChangeArrowheads="1"/>
              </p:cNvSpPr>
              <p:nvPr/>
            </p:nvSpPr>
            <p:spPr bwMode="auto">
              <a:xfrm>
                <a:off x="3184" y="3154"/>
                <a:ext cx="31" cy="28"/>
              </a:xfrm>
              <a:prstGeom prst="ellipse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6" name="Oval 263"/>
              <p:cNvSpPr>
                <a:spLocks noChangeArrowheads="1"/>
              </p:cNvSpPr>
              <p:nvPr/>
            </p:nvSpPr>
            <p:spPr bwMode="auto">
              <a:xfrm>
                <a:off x="3227" y="3156"/>
                <a:ext cx="24" cy="24"/>
              </a:xfrm>
              <a:prstGeom prst="ellipse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7" name="Freeform 264"/>
              <p:cNvSpPr>
                <a:spLocks/>
              </p:cNvSpPr>
              <p:nvPr/>
            </p:nvSpPr>
            <p:spPr bwMode="auto">
              <a:xfrm>
                <a:off x="3194" y="3161"/>
                <a:ext cx="12" cy="36"/>
              </a:xfrm>
              <a:custGeom>
                <a:avLst/>
                <a:gdLst>
                  <a:gd name="T0" fmla="*/ 2 w 5"/>
                  <a:gd name="T1" fmla="*/ 15 h 15"/>
                  <a:gd name="T2" fmla="*/ 2 w 5"/>
                  <a:gd name="T3" fmla="*/ 15 h 15"/>
                  <a:gd name="T4" fmla="*/ 0 w 5"/>
                  <a:gd name="T5" fmla="*/ 12 h 15"/>
                  <a:gd name="T6" fmla="*/ 0 w 5"/>
                  <a:gd name="T7" fmla="*/ 3 h 15"/>
                  <a:gd name="T8" fmla="*/ 2 w 5"/>
                  <a:gd name="T9" fmla="*/ 0 h 15"/>
                  <a:gd name="T10" fmla="*/ 5 w 5"/>
                  <a:gd name="T11" fmla="*/ 3 h 15"/>
                  <a:gd name="T12" fmla="*/ 5 w 5"/>
                  <a:gd name="T13" fmla="*/ 12 h 15"/>
                  <a:gd name="T14" fmla="*/ 2 w 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5">
                    <a:moveTo>
                      <a:pt x="2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4"/>
                      <a:pt x="4" y="15"/>
                      <a:pt x="2" y="15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8" name="Freeform 265"/>
              <p:cNvSpPr>
                <a:spLocks/>
              </p:cNvSpPr>
              <p:nvPr/>
            </p:nvSpPr>
            <p:spPr bwMode="auto">
              <a:xfrm>
                <a:off x="3237" y="3161"/>
                <a:ext cx="4" cy="14"/>
              </a:xfrm>
              <a:custGeom>
                <a:avLst/>
                <a:gdLst>
                  <a:gd name="T0" fmla="*/ 1 w 2"/>
                  <a:gd name="T1" fmla="*/ 6 h 6"/>
                  <a:gd name="T2" fmla="*/ 1 w 2"/>
                  <a:gd name="T3" fmla="*/ 6 h 6"/>
                  <a:gd name="T4" fmla="*/ 0 w 2"/>
                  <a:gd name="T5" fmla="*/ 5 h 6"/>
                  <a:gd name="T6" fmla="*/ 0 w 2"/>
                  <a:gd name="T7" fmla="*/ 1 h 6"/>
                  <a:gd name="T8" fmla="*/ 1 w 2"/>
                  <a:gd name="T9" fmla="*/ 0 h 6"/>
                  <a:gd name="T10" fmla="*/ 2 w 2"/>
                  <a:gd name="T11" fmla="*/ 1 h 6"/>
                  <a:gd name="T12" fmla="*/ 2 w 2"/>
                  <a:gd name="T13" fmla="*/ 5 h 6"/>
                  <a:gd name="T14" fmla="*/ 1 w 2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9" name="Rectangle 266"/>
              <p:cNvSpPr>
                <a:spLocks noChangeArrowheads="1"/>
              </p:cNvSpPr>
              <p:nvPr/>
            </p:nvSpPr>
            <p:spPr bwMode="auto">
              <a:xfrm>
                <a:off x="2948" y="3218"/>
                <a:ext cx="7" cy="12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0" name="Rectangle 267"/>
              <p:cNvSpPr>
                <a:spLocks noChangeArrowheads="1"/>
              </p:cNvSpPr>
              <p:nvPr/>
            </p:nvSpPr>
            <p:spPr bwMode="auto">
              <a:xfrm>
                <a:off x="2962" y="3218"/>
                <a:ext cx="5" cy="12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1" name="Rectangle 268"/>
              <p:cNvSpPr>
                <a:spLocks noChangeArrowheads="1"/>
              </p:cNvSpPr>
              <p:nvPr/>
            </p:nvSpPr>
            <p:spPr bwMode="auto">
              <a:xfrm>
                <a:off x="2974" y="3218"/>
                <a:ext cx="7" cy="12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2" name="Rectangle 269"/>
              <p:cNvSpPr>
                <a:spLocks noChangeArrowheads="1"/>
              </p:cNvSpPr>
              <p:nvPr/>
            </p:nvSpPr>
            <p:spPr bwMode="auto">
              <a:xfrm>
                <a:off x="3220" y="3201"/>
                <a:ext cx="7" cy="12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3" name="Rectangle 270"/>
              <p:cNvSpPr>
                <a:spLocks noChangeArrowheads="1"/>
              </p:cNvSpPr>
              <p:nvPr/>
            </p:nvSpPr>
            <p:spPr bwMode="auto">
              <a:xfrm>
                <a:off x="3237" y="3201"/>
                <a:ext cx="4" cy="12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4" name="Rectangle 271"/>
              <p:cNvSpPr>
                <a:spLocks noChangeArrowheads="1"/>
              </p:cNvSpPr>
              <p:nvPr/>
            </p:nvSpPr>
            <p:spPr bwMode="auto">
              <a:xfrm>
                <a:off x="3251" y="3201"/>
                <a:ext cx="7" cy="12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5" name="Rectangle 272"/>
              <p:cNvSpPr>
                <a:spLocks noChangeArrowheads="1"/>
              </p:cNvSpPr>
              <p:nvPr/>
            </p:nvSpPr>
            <p:spPr bwMode="auto">
              <a:xfrm>
                <a:off x="3113" y="3213"/>
                <a:ext cx="76" cy="97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6" name="Rectangle 273"/>
              <p:cNvSpPr>
                <a:spLocks noChangeArrowheads="1"/>
              </p:cNvSpPr>
              <p:nvPr/>
            </p:nvSpPr>
            <p:spPr bwMode="auto">
              <a:xfrm>
                <a:off x="3113" y="3232"/>
                <a:ext cx="76" cy="62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7" name="Rectangle 274"/>
              <p:cNvSpPr>
                <a:spLocks noChangeArrowheads="1"/>
              </p:cNvSpPr>
              <p:nvPr/>
            </p:nvSpPr>
            <p:spPr bwMode="auto">
              <a:xfrm>
                <a:off x="3213" y="3213"/>
                <a:ext cx="52" cy="97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8" name="Rectangle 275"/>
              <p:cNvSpPr>
                <a:spLocks noChangeArrowheads="1"/>
              </p:cNvSpPr>
              <p:nvPr/>
            </p:nvSpPr>
            <p:spPr bwMode="auto">
              <a:xfrm>
                <a:off x="3213" y="3232"/>
                <a:ext cx="52" cy="62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9" name="Rectangle 276"/>
              <p:cNvSpPr>
                <a:spLocks noChangeArrowheads="1"/>
              </p:cNvSpPr>
              <p:nvPr/>
            </p:nvSpPr>
            <p:spPr bwMode="auto">
              <a:xfrm>
                <a:off x="3125" y="3190"/>
                <a:ext cx="7" cy="23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0" name="Rectangle 277"/>
              <p:cNvSpPr>
                <a:spLocks noChangeArrowheads="1"/>
              </p:cNvSpPr>
              <p:nvPr/>
            </p:nvSpPr>
            <p:spPr bwMode="auto">
              <a:xfrm>
                <a:off x="3147" y="3190"/>
                <a:ext cx="7" cy="23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1" name="Rectangle 278"/>
              <p:cNvSpPr>
                <a:spLocks noChangeArrowheads="1"/>
              </p:cNvSpPr>
              <p:nvPr/>
            </p:nvSpPr>
            <p:spPr bwMode="auto">
              <a:xfrm>
                <a:off x="3168" y="3190"/>
                <a:ext cx="9" cy="23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2" name="Rectangle 279"/>
              <p:cNvSpPr>
                <a:spLocks noChangeArrowheads="1"/>
              </p:cNvSpPr>
              <p:nvPr/>
            </p:nvSpPr>
            <p:spPr bwMode="auto">
              <a:xfrm>
                <a:off x="3118" y="3275"/>
                <a:ext cx="33" cy="4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3" name="Rectangle 280"/>
              <p:cNvSpPr>
                <a:spLocks noChangeArrowheads="1"/>
              </p:cNvSpPr>
              <p:nvPr/>
            </p:nvSpPr>
            <p:spPr bwMode="auto">
              <a:xfrm>
                <a:off x="2948" y="3230"/>
                <a:ext cx="7" cy="33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4" name="Rectangle 281"/>
              <p:cNvSpPr>
                <a:spLocks noChangeArrowheads="1"/>
              </p:cNvSpPr>
              <p:nvPr/>
            </p:nvSpPr>
            <p:spPr bwMode="auto">
              <a:xfrm>
                <a:off x="2962" y="3230"/>
                <a:ext cx="5" cy="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5" name="Rectangle 282"/>
              <p:cNvSpPr>
                <a:spLocks noChangeArrowheads="1"/>
              </p:cNvSpPr>
              <p:nvPr/>
            </p:nvSpPr>
            <p:spPr bwMode="auto">
              <a:xfrm>
                <a:off x="2974" y="3230"/>
                <a:ext cx="7" cy="33"/>
              </a:xfrm>
              <a:prstGeom prst="rect">
                <a:avLst/>
              </a:prstGeom>
              <a:solidFill>
                <a:srgbClr val="5C9A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6" name="Freeform 283"/>
              <p:cNvSpPr>
                <a:spLocks/>
              </p:cNvSpPr>
              <p:nvPr/>
            </p:nvSpPr>
            <p:spPr bwMode="auto">
              <a:xfrm>
                <a:off x="2957" y="3291"/>
                <a:ext cx="10" cy="67"/>
              </a:xfrm>
              <a:custGeom>
                <a:avLst/>
                <a:gdLst>
                  <a:gd name="T0" fmla="*/ 0 w 4"/>
                  <a:gd name="T1" fmla="*/ 0 h 28"/>
                  <a:gd name="T2" fmla="*/ 0 w 4"/>
                  <a:gd name="T3" fmla="*/ 25 h 28"/>
                  <a:gd name="T4" fmla="*/ 2 w 4"/>
                  <a:gd name="T5" fmla="*/ 28 h 28"/>
                  <a:gd name="T6" fmla="*/ 4 w 4"/>
                  <a:gd name="T7" fmla="*/ 25 h 28"/>
                  <a:gd name="T8" fmla="*/ 4 w 4"/>
                  <a:gd name="T9" fmla="*/ 0 h 28"/>
                  <a:gd name="T10" fmla="*/ 0 w 4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8">
                    <a:moveTo>
                      <a:pt x="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3" y="28"/>
                      <a:pt x="4" y="27"/>
                      <a:pt x="4" y="25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7" name="Freeform 284"/>
              <p:cNvSpPr>
                <a:spLocks/>
              </p:cNvSpPr>
              <p:nvPr/>
            </p:nvSpPr>
            <p:spPr bwMode="auto">
              <a:xfrm>
                <a:off x="3002" y="3291"/>
                <a:ext cx="12" cy="67"/>
              </a:xfrm>
              <a:custGeom>
                <a:avLst/>
                <a:gdLst>
                  <a:gd name="T0" fmla="*/ 0 w 5"/>
                  <a:gd name="T1" fmla="*/ 0 h 28"/>
                  <a:gd name="T2" fmla="*/ 0 w 5"/>
                  <a:gd name="T3" fmla="*/ 25 h 28"/>
                  <a:gd name="T4" fmla="*/ 3 w 5"/>
                  <a:gd name="T5" fmla="*/ 28 h 28"/>
                  <a:gd name="T6" fmla="*/ 5 w 5"/>
                  <a:gd name="T7" fmla="*/ 25 h 28"/>
                  <a:gd name="T8" fmla="*/ 5 w 5"/>
                  <a:gd name="T9" fmla="*/ 0 h 28"/>
                  <a:gd name="T10" fmla="*/ 0 w 5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8">
                    <a:moveTo>
                      <a:pt x="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7"/>
                      <a:pt x="1" y="28"/>
                      <a:pt x="3" y="28"/>
                    </a:cubicBezTo>
                    <a:cubicBezTo>
                      <a:pt x="4" y="28"/>
                      <a:pt x="5" y="27"/>
                      <a:pt x="5" y="25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8" name="Freeform 285"/>
              <p:cNvSpPr>
                <a:spLocks/>
              </p:cNvSpPr>
              <p:nvPr/>
            </p:nvSpPr>
            <p:spPr bwMode="auto">
              <a:xfrm>
                <a:off x="3050" y="3291"/>
                <a:ext cx="11" cy="67"/>
              </a:xfrm>
              <a:custGeom>
                <a:avLst/>
                <a:gdLst>
                  <a:gd name="T0" fmla="*/ 0 w 5"/>
                  <a:gd name="T1" fmla="*/ 0 h 28"/>
                  <a:gd name="T2" fmla="*/ 0 w 5"/>
                  <a:gd name="T3" fmla="*/ 25 h 28"/>
                  <a:gd name="T4" fmla="*/ 2 w 5"/>
                  <a:gd name="T5" fmla="*/ 28 h 28"/>
                  <a:gd name="T6" fmla="*/ 5 w 5"/>
                  <a:gd name="T7" fmla="*/ 25 h 28"/>
                  <a:gd name="T8" fmla="*/ 5 w 5"/>
                  <a:gd name="T9" fmla="*/ 0 h 28"/>
                  <a:gd name="T10" fmla="*/ 0 w 5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8">
                    <a:moveTo>
                      <a:pt x="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4" y="28"/>
                      <a:pt x="5" y="27"/>
                      <a:pt x="5" y="25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9" name="Freeform 286"/>
              <p:cNvSpPr>
                <a:spLocks/>
              </p:cNvSpPr>
              <p:nvPr/>
            </p:nvSpPr>
            <p:spPr bwMode="auto">
              <a:xfrm>
                <a:off x="2929" y="3566"/>
                <a:ext cx="45" cy="76"/>
              </a:xfrm>
              <a:custGeom>
                <a:avLst/>
                <a:gdLst>
                  <a:gd name="T0" fmla="*/ 3 w 19"/>
                  <a:gd name="T1" fmla="*/ 32 h 32"/>
                  <a:gd name="T2" fmla="*/ 9 w 19"/>
                  <a:gd name="T3" fmla="*/ 14 h 32"/>
                  <a:gd name="T4" fmla="*/ 16 w 19"/>
                  <a:gd name="T5" fmla="*/ 0 h 32"/>
                  <a:gd name="T6" fmla="*/ 18 w 19"/>
                  <a:gd name="T7" fmla="*/ 0 h 32"/>
                  <a:gd name="T8" fmla="*/ 10 w 19"/>
                  <a:gd name="T9" fmla="*/ 15 h 32"/>
                  <a:gd name="T10" fmla="*/ 5 w 19"/>
                  <a:gd name="T11" fmla="*/ 31 h 32"/>
                  <a:gd name="T12" fmla="*/ 3 w 19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2">
                    <a:moveTo>
                      <a:pt x="3" y="32"/>
                    </a:moveTo>
                    <a:cubicBezTo>
                      <a:pt x="3" y="31"/>
                      <a:pt x="0" y="20"/>
                      <a:pt x="9" y="14"/>
                    </a:cubicBezTo>
                    <a:cubicBezTo>
                      <a:pt x="16" y="9"/>
                      <a:pt x="16" y="0"/>
                      <a:pt x="1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9" y="9"/>
                      <a:pt x="10" y="15"/>
                    </a:cubicBezTo>
                    <a:cubicBezTo>
                      <a:pt x="3" y="21"/>
                      <a:pt x="5" y="31"/>
                      <a:pt x="5" y="31"/>
                    </a:cubicBezTo>
                    <a:lnTo>
                      <a:pt x="3" y="32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0" name="Freeform 287"/>
              <p:cNvSpPr>
                <a:spLocks/>
              </p:cNvSpPr>
              <p:nvPr/>
            </p:nvSpPr>
            <p:spPr bwMode="auto">
              <a:xfrm>
                <a:off x="2976" y="3563"/>
                <a:ext cx="26" cy="79"/>
              </a:xfrm>
              <a:custGeom>
                <a:avLst/>
                <a:gdLst>
                  <a:gd name="T0" fmla="*/ 9 w 11"/>
                  <a:gd name="T1" fmla="*/ 33 h 33"/>
                  <a:gd name="T2" fmla="*/ 8 w 11"/>
                  <a:gd name="T3" fmla="*/ 32 h 33"/>
                  <a:gd name="T4" fmla="*/ 8 w 11"/>
                  <a:gd name="T5" fmla="*/ 32 h 33"/>
                  <a:gd name="T6" fmla="*/ 5 w 11"/>
                  <a:gd name="T7" fmla="*/ 20 h 33"/>
                  <a:gd name="T8" fmla="*/ 1 w 11"/>
                  <a:gd name="T9" fmla="*/ 0 h 33"/>
                  <a:gd name="T10" fmla="*/ 3 w 11"/>
                  <a:gd name="T11" fmla="*/ 0 h 33"/>
                  <a:gd name="T12" fmla="*/ 6 w 11"/>
                  <a:gd name="T13" fmla="*/ 18 h 33"/>
                  <a:gd name="T14" fmla="*/ 10 w 11"/>
                  <a:gd name="T15" fmla="*/ 32 h 33"/>
                  <a:gd name="T16" fmla="*/ 9 w 11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3">
                    <a:moveTo>
                      <a:pt x="9" y="33"/>
                    </a:move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1"/>
                      <a:pt x="9" y="26"/>
                      <a:pt x="5" y="20"/>
                    </a:cubicBezTo>
                    <a:cubicBezTo>
                      <a:pt x="0" y="12"/>
                      <a:pt x="1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2"/>
                      <a:pt x="6" y="18"/>
                    </a:cubicBezTo>
                    <a:cubicBezTo>
                      <a:pt x="11" y="25"/>
                      <a:pt x="11" y="30"/>
                      <a:pt x="10" y="32"/>
                    </a:cubicBezTo>
                    <a:cubicBezTo>
                      <a:pt x="10" y="33"/>
                      <a:pt x="10" y="33"/>
                      <a:pt x="9" y="33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1" name="Freeform 288"/>
              <p:cNvSpPr>
                <a:spLocks/>
              </p:cNvSpPr>
              <p:nvPr/>
            </p:nvSpPr>
            <p:spPr bwMode="auto">
              <a:xfrm>
                <a:off x="3019" y="3563"/>
                <a:ext cx="7" cy="74"/>
              </a:xfrm>
              <a:custGeom>
                <a:avLst/>
                <a:gdLst>
                  <a:gd name="T0" fmla="*/ 2 w 3"/>
                  <a:gd name="T1" fmla="*/ 31 h 31"/>
                  <a:gd name="T2" fmla="*/ 0 w 3"/>
                  <a:gd name="T3" fmla="*/ 30 h 31"/>
                  <a:gd name="T4" fmla="*/ 0 w 3"/>
                  <a:gd name="T5" fmla="*/ 1 h 31"/>
                  <a:gd name="T6" fmla="*/ 1 w 3"/>
                  <a:gd name="T7" fmla="*/ 1 h 31"/>
                  <a:gd name="T8" fmla="*/ 2 w 3"/>
                  <a:gd name="T9" fmla="*/ 0 h 31"/>
                  <a:gd name="T10" fmla="*/ 2 w 3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1">
                    <a:moveTo>
                      <a:pt x="2" y="31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9"/>
                      <a:pt x="1" y="2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3" y="1"/>
                      <a:pt x="2" y="31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2" name="Freeform 289"/>
              <p:cNvSpPr>
                <a:spLocks/>
              </p:cNvSpPr>
              <p:nvPr/>
            </p:nvSpPr>
            <p:spPr bwMode="auto">
              <a:xfrm>
                <a:off x="3038" y="3566"/>
                <a:ext cx="26" cy="71"/>
              </a:xfrm>
              <a:custGeom>
                <a:avLst/>
                <a:gdLst>
                  <a:gd name="T0" fmla="*/ 9 w 11"/>
                  <a:gd name="T1" fmla="*/ 30 h 30"/>
                  <a:gd name="T2" fmla="*/ 7 w 11"/>
                  <a:gd name="T3" fmla="*/ 29 h 30"/>
                  <a:gd name="T4" fmla="*/ 6 w 11"/>
                  <a:gd name="T5" fmla="*/ 15 h 30"/>
                  <a:gd name="T6" fmla="*/ 0 w 11"/>
                  <a:gd name="T7" fmla="*/ 0 h 30"/>
                  <a:gd name="T8" fmla="*/ 2 w 11"/>
                  <a:gd name="T9" fmla="*/ 0 h 30"/>
                  <a:gd name="T10" fmla="*/ 7 w 11"/>
                  <a:gd name="T11" fmla="*/ 15 h 30"/>
                  <a:gd name="T12" fmla="*/ 9 w 11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0">
                    <a:moveTo>
                      <a:pt x="9" y="30"/>
                    </a:move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9" y="23"/>
                      <a:pt x="6" y="15"/>
                    </a:cubicBezTo>
                    <a:cubicBezTo>
                      <a:pt x="2" y="8"/>
                      <a:pt x="0" y="1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7"/>
                      <a:pt x="7" y="15"/>
                    </a:cubicBezTo>
                    <a:cubicBezTo>
                      <a:pt x="11" y="22"/>
                      <a:pt x="9" y="29"/>
                      <a:pt x="9" y="30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3" name="Freeform 290"/>
              <p:cNvSpPr>
                <a:spLocks/>
              </p:cNvSpPr>
              <p:nvPr/>
            </p:nvSpPr>
            <p:spPr bwMode="auto">
              <a:xfrm>
                <a:off x="3073" y="3426"/>
                <a:ext cx="50" cy="213"/>
              </a:xfrm>
              <a:custGeom>
                <a:avLst/>
                <a:gdLst>
                  <a:gd name="T0" fmla="*/ 2 w 21"/>
                  <a:gd name="T1" fmla="*/ 90 h 90"/>
                  <a:gd name="T2" fmla="*/ 0 w 21"/>
                  <a:gd name="T3" fmla="*/ 90 h 90"/>
                  <a:gd name="T4" fmla="*/ 13 w 21"/>
                  <a:gd name="T5" fmla="*/ 40 h 90"/>
                  <a:gd name="T6" fmla="*/ 18 w 21"/>
                  <a:gd name="T7" fmla="*/ 0 h 90"/>
                  <a:gd name="T8" fmla="*/ 20 w 21"/>
                  <a:gd name="T9" fmla="*/ 0 h 90"/>
                  <a:gd name="T10" fmla="*/ 15 w 21"/>
                  <a:gd name="T11" fmla="*/ 41 h 90"/>
                  <a:gd name="T12" fmla="*/ 2 w 21"/>
                  <a:gd name="T13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90">
                    <a:moveTo>
                      <a:pt x="2" y="90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0" y="70"/>
                      <a:pt x="7" y="52"/>
                      <a:pt x="13" y="40"/>
                    </a:cubicBezTo>
                    <a:cubicBezTo>
                      <a:pt x="19" y="29"/>
                      <a:pt x="18" y="1"/>
                      <a:pt x="18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2"/>
                      <a:pt x="21" y="29"/>
                      <a:pt x="15" y="41"/>
                    </a:cubicBezTo>
                    <a:cubicBezTo>
                      <a:pt x="9" y="53"/>
                      <a:pt x="2" y="71"/>
                      <a:pt x="2" y="90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4" name="Freeform 291"/>
              <p:cNvSpPr>
                <a:spLocks/>
              </p:cNvSpPr>
              <p:nvPr/>
            </p:nvSpPr>
            <p:spPr bwMode="auto">
              <a:xfrm>
                <a:off x="3113" y="3429"/>
                <a:ext cx="29" cy="201"/>
              </a:xfrm>
              <a:custGeom>
                <a:avLst/>
                <a:gdLst>
                  <a:gd name="T0" fmla="*/ 1 w 12"/>
                  <a:gd name="T1" fmla="*/ 85 h 85"/>
                  <a:gd name="T2" fmla="*/ 6 w 12"/>
                  <a:gd name="T3" fmla="*/ 37 h 85"/>
                  <a:gd name="T4" fmla="*/ 10 w 12"/>
                  <a:gd name="T5" fmla="*/ 0 h 85"/>
                  <a:gd name="T6" fmla="*/ 12 w 12"/>
                  <a:gd name="T7" fmla="*/ 0 h 85"/>
                  <a:gd name="T8" fmla="*/ 8 w 12"/>
                  <a:gd name="T9" fmla="*/ 38 h 85"/>
                  <a:gd name="T10" fmla="*/ 3 w 12"/>
                  <a:gd name="T11" fmla="*/ 84 h 85"/>
                  <a:gd name="T12" fmla="*/ 1 w 12"/>
                  <a:gd name="T13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5">
                    <a:moveTo>
                      <a:pt x="1" y="85"/>
                    </a:moveTo>
                    <a:cubicBezTo>
                      <a:pt x="1" y="84"/>
                      <a:pt x="0" y="64"/>
                      <a:pt x="6" y="37"/>
                    </a:cubicBezTo>
                    <a:cubicBezTo>
                      <a:pt x="10" y="24"/>
                      <a:pt x="10" y="0"/>
                      <a:pt x="1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2" y="25"/>
                      <a:pt x="8" y="38"/>
                    </a:cubicBezTo>
                    <a:cubicBezTo>
                      <a:pt x="2" y="64"/>
                      <a:pt x="3" y="84"/>
                      <a:pt x="3" y="84"/>
                    </a:cubicBezTo>
                    <a:lnTo>
                      <a:pt x="1" y="85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5" name="Freeform 292"/>
              <p:cNvSpPr>
                <a:spLocks/>
              </p:cNvSpPr>
              <p:nvPr/>
            </p:nvSpPr>
            <p:spPr bwMode="auto">
              <a:xfrm>
                <a:off x="3158" y="3426"/>
                <a:ext cx="19" cy="208"/>
              </a:xfrm>
              <a:custGeom>
                <a:avLst/>
                <a:gdLst>
                  <a:gd name="T0" fmla="*/ 6 w 8"/>
                  <a:gd name="T1" fmla="*/ 88 h 88"/>
                  <a:gd name="T2" fmla="*/ 3 w 8"/>
                  <a:gd name="T3" fmla="*/ 56 h 88"/>
                  <a:gd name="T4" fmla="*/ 0 w 8"/>
                  <a:gd name="T5" fmla="*/ 0 h 88"/>
                  <a:gd name="T6" fmla="*/ 2 w 8"/>
                  <a:gd name="T7" fmla="*/ 0 h 88"/>
                  <a:gd name="T8" fmla="*/ 5 w 8"/>
                  <a:gd name="T9" fmla="*/ 56 h 88"/>
                  <a:gd name="T10" fmla="*/ 8 w 8"/>
                  <a:gd name="T11" fmla="*/ 88 h 88"/>
                  <a:gd name="T12" fmla="*/ 6 w 8"/>
                  <a:gd name="T1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8">
                    <a:moveTo>
                      <a:pt x="6" y="88"/>
                    </a:moveTo>
                    <a:cubicBezTo>
                      <a:pt x="6" y="87"/>
                      <a:pt x="5" y="65"/>
                      <a:pt x="3" y="56"/>
                    </a:cubicBezTo>
                    <a:cubicBezTo>
                      <a:pt x="0" y="45"/>
                      <a:pt x="0" y="2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45"/>
                      <a:pt x="5" y="56"/>
                    </a:cubicBezTo>
                    <a:cubicBezTo>
                      <a:pt x="7" y="65"/>
                      <a:pt x="8" y="87"/>
                      <a:pt x="8" y="88"/>
                    </a:cubicBezTo>
                    <a:lnTo>
                      <a:pt x="6" y="88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6" name="Freeform 293"/>
              <p:cNvSpPr>
                <a:spLocks/>
              </p:cNvSpPr>
              <p:nvPr/>
            </p:nvSpPr>
            <p:spPr bwMode="auto">
              <a:xfrm>
                <a:off x="3142" y="3429"/>
                <a:ext cx="42" cy="201"/>
              </a:xfrm>
              <a:custGeom>
                <a:avLst/>
                <a:gdLst>
                  <a:gd name="T0" fmla="*/ 1 w 18"/>
                  <a:gd name="T1" fmla="*/ 85 h 85"/>
                  <a:gd name="T2" fmla="*/ 2 w 18"/>
                  <a:gd name="T3" fmla="*/ 67 h 85"/>
                  <a:gd name="T4" fmla="*/ 8 w 18"/>
                  <a:gd name="T5" fmla="*/ 51 h 85"/>
                  <a:gd name="T6" fmla="*/ 15 w 18"/>
                  <a:gd name="T7" fmla="*/ 31 h 85"/>
                  <a:gd name="T8" fmla="*/ 16 w 18"/>
                  <a:gd name="T9" fmla="*/ 0 h 85"/>
                  <a:gd name="T10" fmla="*/ 18 w 18"/>
                  <a:gd name="T11" fmla="*/ 0 h 85"/>
                  <a:gd name="T12" fmla="*/ 17 w 18"/>
                  <a:gd name="T13" fmla="*/ 32 h 85"/>
                  <a:gd name="T14" fmla="*/ 10 w 18"/>
                  <a:gd name="T15" fmla="*/ 52 h 85"/>
                  <a:gd name="T16" fmla="*/ 3 w 18"/>
                  <a:gd name="T17" fmla="*/ 68 h 85"/>
                  <a:gd name="T18" fmla="*/ 2 w 18"/>
                  <a:gd name="T19" fmla="*/ 84 h 85"/>
                  <a:gd name="T20" fmla="*/ 1 w 18"/>
                  <a:gd name="T21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85">
                    <a:moveTo>
                      <a:pt x="1" y="85"/>
                    </a:moveTo>
                    <a:cubicBezTo>
                      <a:pt x="0" y="84"/>
                      <a:pt x="0" y="76"/>
                      <a:pt x="2" y="67"/>
                    </a:cubicBezTo>
                    <a:cubicBezTo>
                      <a:pt x="2" y="63"/>
                      <a:pt x="5" y="57"/>
                      <a:pt x="8" y="51"/>
                    </a:cubicBezTo>
                    <a:cubicBezTo>
                      <a:pt x="11" y="44"/>
                      <a:pt x="15" y="36"/>
                      <a:pt x="15" y="31"/>
                    </a:cubicBezTo>
                    <a:cubicBezTo>
                      <a:pt x="16" y="23"/>
                      <a:pt x="16" y="0"/>
                      <a:pt x="1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23"/>
                      <a:pt x="17" y="32"/>
                    </a:cubicBezTo>
                    <a:cubicBezTo>
                      <a:pt x="17" y="37"/>
                      <a:pt x="13" y="44"/>
                      <a:pt x="10" y="52"/>
                    </a:cubicBezTo>
                    <a:cubicBezTo>
                      <a:pt x="7" y="58"/>
                      <a:pt x="4" y="64"/>
                      <a:pt x="3" y="68"/>
                    </a:cubicBezTo>
                    <a:cubicBezTo>
                      <a:pt x="2" y="76"/>
                      <a:pt x="2" y="84"/>
                      <a:pt x="2" y="84"/>
                    </a:cubicBezTo>
                    <a:lnTo>
                      <a:pt x="1" y="85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7" name="Freeform 294"/>
              <p:cNvSpPr>
                <a:spLocks/>
              </p:cNvSpPr>
              <p:nvPr/>
            </p:nvSpPr>
            <p:spPr bwMode="auto">
              <a:xfrm>
                <a:off x="3258" y="3426"/>
                <a:ext cx="23" cy="208"/>
              </a:xfrm>
              <a:custGeom>
                <a:avLst/>
                <a:gdLst>
                  <a:gd name="T0" fmla="*/ 10 w 10"/>
                  <a:gd name="T1" fmla="*/ 88 h 88"/>
                  <a:gd name="T2" fmla="*/ 8 w 10"/>
                  <a:gd name="T3" fmla="*/ 88 h 88"/>
                  <a:gd name="T4" fmla="*/ 4 w 10"/>
                  <a:gd name="T5" fmla="*/ 51 h 88"/>
                  <a:gd name="T6" fmla="*/ 3 w 10"/>
                  <a:gd name="T7" fmla="*/ 38 h 88"/>
                  <a:gd name="T8" fmla="*/ 0 w 10"/>
                  <a:gd name="T9" fmla="*/ 0 h 88"/>
                  <a:gd name="T10" fmla="*/ 2 w 10"/>
                  <a:gd name="T11" fmla="*/ 0 h 88"/>
                  <a:gd name="T12" fmla="*/ 5 w 10"/>
                  <a:gd name="T13" fmla="*/ 37 h 88"/>
                  <a:gd name="T14" fmla="*/ 6 w 10"/>
                  <a:gd name="T15" fmla="*/ 51 h 88"/>
                  <a:gd name="T16" fmla="*/ 10 w 10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88">
                    <a:moveTo>
                      <a:pt x="10" y="88"/>
                    </a:moveTo>
                    <a:cubicBezTo>
                      <a:pt x="8" y="88"/>
                      <a:pt x="8" y="88"/>
                      <a:pt x="8" y="88"/>
                    </a:cubicBezTo>
                    <a:cubicBezTo>
                      <a:pt x="8" y="81"/>
                      <a:pt x="6" y="64"/>
                      <a:pt x="4" y="51"/>
                    </a:cubicBezTo>
                    <a:cubicBezTo>
                      <a:pt x="4" y="46"/>
                      <a:pt x="3" y="41"/>
                      <a:pt x="3" y="38"/>
                    </a:cubicBezTo>
                    <a:cubicBezTo>
                      <a:pt x="1" y="24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24"/>
                      <a:pt x="5" y="37"/>
                    </a:cubicBezTo>
                    <a:cubicBezTo>
                      <a:pt x="5" y="41"/>
                      <a:pt x="6" y="46"/>
                      <a:pt x="6" y="51"/>
                    </a:cubicBezTo>
                    <a:cubicBezTo>
                      <a:pt x="8" y="65"/>
                      <a:pt x="10" y="81"/>
                      <a:pt x="10" y="88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8" name="Freeform 295"/>
              <p:cNvSpPr>
                <a:spLocks/>
              </p:cNvSpPr>
              <p:nvPr/>
            </p:nvSpPr>
            <p:spPr bwMode="auto">
              <a:xfrm>
                <a:off x="3199" y="3429"/>
                <a:ext cx="42" cy="205"/>
              </a:xfrm>
              <a:custGeom>
                <a:avLst/>
                <a:gdLst>
                  <a:gd name="T0" fmla="*/ 1 w 18"/>
                  <a:gd name="T1" fmla="*/ 87 h 87"/>
                  <a:gd name="T2" fmla="*/ 2 w 18"/>
                  <a:gd name="T3" fmla="*/ 69 h 87"/>
                  <a:gd name="T4" fmla="*/ 8 w 18"/>
                  <a:gd name="T5" fmla="*/ 47 h 87"/>
                  <a:gd name="T6" fmla="*/ 13 w 18"/>
                  <a:gd name="T7" fmla="*/ 34 h 87"/>
                  <a:gd name="T8" fmla="*/ 16 w 18"/>
                  <a:gd name="T9" fmla="*/ 0 h 87"/>
                  <a:gd name="T10" fmla="*/ 18 w 18"/>
                  <a:gd name="T11" fmla="*/ 0 h 87"/>
                  <a:gd name="T12" fmla="*/ 15 w 18"/>
                  <a:gd name="T13" fmla="*/ 35 h 87"/>
                  <a:gd name="T14" fmla="*/ 10 w 18"/>
                  <a:gd name="T15" fmla="*/ 48 h 87"/>
                  <a:gd name="T16" fmla="*/ 3 w 18"/>
                  <a:gd name="T17" fmla="*/ 69 h 87"/>
                  <a:gd name="T18" fmla="*/ 3 w 18"/>
                  <a:gd name="T19" fmla="*/ 87 h 87"/>
                  <a:gd name="T20" fmla="*/ 1 w 18"/>
                  <a:gd name="T21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87">
                    <a:moveTo>
                      <a:pt x="1" y="87"/>
                    </a:moveTo>
                    <a:cubicBezTo>
                      <a:pt x="1" y="87"/>
                      <a:pt x="0" y="77"/>
                      <a:pt x="2" y="69"/>
                    </a:cubicBezTo>
                    <a:cubicBezTo>
                      <a:pt x="2" y="62"/>
                      <a:pt x="5" y="55"/>
                      <a:pt x="8" y="47"/>
                    </a:cubicBezTo>
                    <a:cubicBezTo>
                      <a:pt x="10" y="43"/>
                      <a:pt x="11" y="39"/>
                      <a:pt x="13" y="34"/>
                    </a:cubicBezTo>
                    <a:cubicBezTo>
                      <a:pt x="16" y="24"/>
                      <a:pt x="16" y="0"/>
                      <a:pt x="1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24"/>
                      <a:pt x="15" y="35"/>
                    </a:cubicBezTo>
                    <a:cubicBezTo>
                      <a:pt x="13" y="39"/>
                      <a:pt x="11" y="44"/>
                      <a:pt x="10" y="48"/>
                    </a:cubicBezTo>
                    <a:cubicBezTo>
                      <a:pt x="7" y="56"/>
                      <a:pt x="4" y="63"/>
                      <a:pt x="3" y="69"/>
                    </a:cubicBezTo>
                    <a:cubicBezTo>
                      <a:pt x="2" y="77"/>
                      <a:pt x="3" y="87"/>
                      <a:pt x="3" y="87"/>
                    </a:cubicBezTo>
                    <a:lnTo>
                      <a:pt x="1" y="87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9" name="Freeform 296"/>
              <p:cNvSpPr>
                <a:spLocks/>
              </p:cNvSpPr>
              <p:nvPr/>
            </p:nvSpPr>
            <p:spPr bwMode="auto">
              <a:xfrm>
                <a:off x="3213" y="3426"/>
                <a:ext cx="38" cy="208"/>
              </a:xfrm>
              <a:custGeom>
                <a:avLst/>
                <a:gdLst>
                  <a:gd name="T0" fmla="*/ 15 w 16"/>
                  <a:gd name="T1" fmla="*/ 88 h 88"/>
                  <a:gd name="T2" fmla="*/ 13 w 16"/>
                  <a:gd name="T3" fmla="*/ 61 h 88"/>
                  <a:gd name="T4" fmla="*/ 7 w 16"/>
                  <a:gd name="T5" fmla="*/ 42 h 88"/>
                  <a:gd name="T6" fmla="*/ 4 w 16"/>
                  <a:gd name="T7" fmla="*/ 33 h 88"/>
                  <a:gd name="T8" fmla="*/ 1 w 16"/>
                  <a:gd name="T9" fmla="*/ 0 h 88"/>
                  <a:gd name="T10" fmla="*/ 3 w 16"/>
                  <a:gd name="T11" fmla="*/ 0 h 88"/>
                  <a:gd name="T12" fmla="*/ 6 w 16"/>
                  <a:gd name="T13" fmla="*/ 32 h 88"/>
                  <a:gd name="T14" fmla="*/ 9 w 16"/>
                  <a:gd name="T15" fmla="*/ 41 h 88"/>
                  <a:gd name="T16" fmla="*/ 15 w 16"/>
                  <a:gd name="T17" fmla="*/ 61 h 88"/>
                  <a:gd name="T18" fmla="*/ 16 w 16"/>
                  <a:gd name="T19" fmla="*/ 88 h 88"/>
                  <a:gd name="T20" fmla="*/ 15 w 16"/>
                  <a:gd name="T21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88">
                    <a:moveTo>
                      <a:pt x="15" y="88"/>
                    </a:moveTo>
                    <a:cubicBezTo>
                      <a:pt x="15" y="87"/>
                      <a:pt x="14" y="71"/>
                      <a:pt x="13" y="61"/>
                    </a:cubicBezTo>
                    <a:cubicBezTo>
                      <a:pt x="13" y="55"/>
                      <a:pt x="10" y="48"/>
                      <a:pt x="7" y="42"/>
                    </a:cubicBezTo>
                    <a:cubicBezTo>
                      <a:pt x="6" y="39"/>
                      <a:pt x="4" y="35"/>
                      <a:pt x="4" y="33"/>
                    </a:cubicBezTo>
                    <a:cubicBezTo>
                      <a:pt x="0" y="21"/>
                      <a:pt x="1" y="1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1"/>
                      <a:pt x="6" y="32"/>
                    </a:cubicBezTo>
                    <a:cubicBezTo>
                      <a:pt x="6" y="35"/>
                      <a:pt x="8" y="38"/>
                      <a:pt x="9" y="41"/>
                    </a:cubicBezTo>
                    <a:cubicBezTo>
                      <a:pt x="12" y="47"/>
                      <a:pt x="15" y="54"/>
                      <a:pt x="15" y="61"/>
                    </a:cubicBezTo>
                    <a:cubicBezTo>
                      <a:pt x="16" y="70"/>
                      <a:pt x="16" y="87"/>
                      <a:pt x="16" y="88"/>
                    </a:cubicBezTo>
                    <a:lnTo>
                      <a:pt x="15" y="88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0" name="Rectangle 297"/>
              <p:cNvSpPr>
                <a:spLocks noChangeArrowheads="1"/>
              </p:cNvSpPr>
              <p:nvPr/>
            </p:nvSpPr>
            <p:spPr bwMode="auto">
              <a:xfrm>
                <a:off x="2936" y="3263"/>
                <a:ext cx="144" cy="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1" name="Rectangle 298"/>
              <p:cNvSpPr>
                <a:spLocks noChangeArrowheads="1"/>
              </p:cNvSpPr>
              <p:nvPr/>
            </p:nvSpPr>
            <p:spPr bwMode="auto">
              <a:xfrm>
                <a:off x="2941" y="3268"/>
                <a:ext cx="40" cy="19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2" name="Rectangle 299"/>
              <p:cNvSpPr>
                <a:spLocks noChangeArrowheads="1"/>
              </p:cNvSpPr>
              <p:nvPr/>
            </p:nvSpPr>
            <p:spPr bwMode="auto">
              <a:xfrm>
                <a:off x="2988" y="3268"/>
                <a:ext cx="40" cy="19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3" name="Rectangle 300"/>
              <p:cNvSpPr>
                <a:spLocks noChangeArrowheads="1"/>
              </p:cNvSpPr>
              <p:nvPr/>
            </p:nvSpPr>
            <p:spPr bwMode="auto">
              <a:xfrm>
                <a:off x="3035" y="3268"/>
                <a:ext cx="41" cy="19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4" name="Rectangle 301"/>
              <p:cNvSpPr>
                <a:spLocks noChangeArrowheads="1"/>
              </p:cNvSpPr>
              <p:nvPr/>
            </p:nvSpPr>
            <p:spPr bwMode="auto">
              <a:xfrm>
                <a:off x="2948" y="3268"/>
                <a:ext cx="7" cy="19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5" name="Rectangle 302"/>
              <p:cNvSpPr>
                <a:spLocks noChangeArrowheads="1"/>
              </p:cNvSpPr>
              <p:nvPr/>
            </p:nvSpPr>
            <p:spPr bwMode="auto">
              <a:xfrm>
                <a:off x="2995" y="3268"/>
                <a:ext cx="5" cy="19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6" name="Rectangle 303"/>
              <p:cNvSpPr>
                <a:spLocks noChangeArrowheads="1"/>
              </p:cNvSpPr>
              <p:nvPr/>
            </p:nvSpPr>
            <p:spPr bwMode="auto">
              <a:xfrm>
                <a:off x="3042" y="3268"/>
                <a:ext cx="5" cy="19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7" name="Rectangle 304"/>
              <p:cNvSpPr>
                <a:spLocks noChangeArrowheads="1"/>
              </p:cNvSpPr>
              <p:nvPr/>
            </p:nvSpPr>
            <p:spPr bwMode="auto">
              <a:xfrm>
                <a:off x="2960" y="3355"/>
                <a:ext cx="7" cy="81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8" name="Rectangle 305"/>
              <p:cNvSpPr>
                <a:spLocks noChangeArrowheads="1"/>
              </p:cNvSpPr>
              <p:nvPr/>
            </p:nvSpPr>
            <p:spPr bwMode="auto">
              <a:xfrm>
                <a:off x="3005" y="3355"/>
                <a:ext cx="7" cy="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9" name="Rectangle 306"/>
              <p:cNvSpPr>
                <a:spLocks noChangeArrowheads="1"/>
              </p:cNvSpPr>
              <p:nvPr/>
            </p:nvSpPr>
            <p:spPr bwMode="auto">
              <a:xfrm>
                <a:off x="3052" y="3355"/>
                <a:ext cx="7" cy="81"/>
              </a:xfrm>
              <a:prstGeom prst="rect">
                <a:avLst/>
              </a:prstGeom>
              <a:solidFill>
                <a:srgbClr val="5C9A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0" name="Rectangle 307"/>
              <p:cNvSpPr>
                <a:spLocks noChangeArrowheads="1"/>
              </p:cNvSpPr>
              <p:nvPr/>
            </p:nvSpPr>
            <p:spPr bwMode="auto">
              <a:xfrm>
                <a:off x="2915" y="3627"/>
                <a:ext cx="381" cy="19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1" name="Oval 308"/>
              <p:cNvSpPr>
                <a:spLocks noChangeArrowheads="1"/>
              </p:cNvSpPr>
              <p:nvPr/>
            </p:nvSpPr>
            <p:spPr bwMode="auto">
              <a:xfrm>
                <a:off x="2934" y="3632"/>
                <a:ext cx="9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2" name="Oval 309"/>
              <p:cNvSpPr>
                <a:spLocks noChangeArrowheads="1"/>
              </p:cNvSpPr>
              <p:nvPr/>
            </p:nvSpPr>
            <p:spPr bwMode="auto">
              <a:xfrm>
                <a:off x="2964" y="3632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3" name="Oval 310"/>
              <p:cNvSpPr>
                <a:spLocks noChangeArrowheads="1"/>
              </p:cNvSpPr>
              <p:nvPr/>
            </p:nvSpPr>
            <p:spPr bwMode="auto">
              <a:xfrm>
                <a:off x="2993" y="3632"/>
                <a:ext cx="9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4" name="Oval 311"/>
              <p:cNvSpPr>
                <a:spLocks noChangeArrowheads="1"/>
              </p:cNvSpPr>
              <p:nvPr/>
            </p:nvSpPr>
            <p:spPr bwMode="auto">
              <a:xfrm>
                <a:off x="3024" y="3632"/>
                <a:ext cx="9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5" name="Oval 312"/>
              <p:cNvSpPr>
                <a:spLocks noChangeArrowheads="1"/>
              </p:cNvSpPr>
              <p:nvPr/>
            </p:nvSpPr>
            <p:spPr bwMode="auto">
              <a:xfrm>
                <a:off x="3054" y="3632"/>
                <a:ext cx="10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6" name="Oval 313"/>
              <p:cNvSpPr>
                <a:spLocks noChangeArrowheads="1"/>
              </p:cNvSpPr>
              <p:nvPr/>
            </p:nvSpPr>
            <p:spPr bwMode="auto">
              <a:xfrm>
                <a:off x="3085" y="3632"/>
                <a:ext cx="10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7" name="Oval 314"/>
              <p:cNvSpPr>
                <a:spLocks noChangeArrowheads="1"/>
              </p:cNvSpPr>
              <p:nvPr/>
            </p:nvSpPr>
            <p:spPr bwMode="auto">
              <a:xfrm>
                <a:off x="3116" y="3632"/>
                <a:ext cx="9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8" name="Oval 315"/>
              <p:cNvSpPr>
                <a:spLocks noChangeArrowheads="1"/>
              </p:cNvSpPr>
              <p:nvPr/>
            </p:nvSpPr>
            <p:spPr bwMode="auto">
              <a:xfrm>
                <a:off x="3144" y="3632"/>
                <a:ext cx="10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9" name="Oval 316"/>
              <p:cNvSpPr>
                <a:spLocks noChangeArrowheads="1"/>
              </p:cNvSpPr>
              <p:nvPr/>
            </p:nvSpPr>
            <p:spPr bwMode="auto">
              <a:xfrm>
                <a:off x="3175" y="3632"/>
                <a:ext cx="9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0" name="Oval 317"/>
              <p:cNvSpPr>
                <a:spLocks noChangeArrowheads="1"/>
              </p:cNvSpPr>
              <p:nvPr/>
            </p:nvSpPr>
            <p:spPr bwMode="auto">
              <a:xfrm>
                <a:off x="3206" y="3632"/>
                <a:ext cx="9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1" name="Oval 318"/>
              <p:cNvSpPr>
                <a:spLocks noChangeArrowheads="1"/>
              </p:cNvSpPr>
              <p:nvPr/>
            </p:nvSpPr>
            <p:spPr bwMode="auto">
              <a:xfrm>
                <a:off x="3237" y="3632"/>
                <a:ext cx="9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2" name="Oval 319"/>
              <p:cNvSpPr>
                <a:spLocks noChangeArrowheads="1"/>
              </p:cNvSpPr>
              <p:nvPr/>
            </p:nvSpPr>
            <p:spPr bwMode="auto">
              <a:xfrm>
                <a:off x="3267" y="3632"/>
                <a:ext cx="10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3" name="Rectangle 320"/>
              <p:cNvSpPr>
                <a:spLocks noChangeArrowheads="1"/>
              </p:cNvSpPr>
              <p:nvPr/>
            </p:nvSpPr>
            <p:spPr bwMode="auto">
              <a:xfrm>
                <a:off x="2915" y="3436"/>
                <a:ext cx="180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4" name="Rectangle 321"/>
              <p:cNvSpPr>
                <a:spLocks noChangeArrowheads="1"/>
              </p:cNvSpPr>
              <p:nvPr/>
            </p:nvSpPr>
            <p:spPr bwMode="auto">
              <a:xfrm>
                <a:off x="3113" y="3310"/>
                <a:ext cx="10" cy="76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5" name="Rectangle 322"/>
              <p:cNvSpPr>
                <a:spLocks noChangeArrowheads="1"/>
              </p:cNvSpPr>
              <p:nvPr/>
            </p:nvSpPr>
            <p:spPr bwMode="auto">
              <a:xfrm>
                <a:off x="3135" y="3310"/>
                <a:ext cx="9" cy="76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6" name="Rectangle 323"/>
              <p:cNvSpPr>
                <a:spLocks noChangeArrowheads="1"/>
              </p:cNvSpPr>
              <p:nvPr/>
            </p:nvSpPr>
            <p:spPr bwMode="auto">
              <a:xfrm>
                <a:off x="3156" y="3310"/>
                <a:ext cx="10" cy="76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7" name="Rectangle 324"/>
              <p:cNvSpPr>
                <a:spLocks noChangeArrowheads="1"/>
              </p:cNvSpPr>
              <p:nvPr/>
            </p:nvSpPr>
            <p:spPr bwMode="auto">
              <a:xfrm>
                <a:off x="3177" y="3310"/>
                <a:ext cx="12" cy="76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8" name="Rectangle 325"/>
              <p:cNvSpPr>
                <a:spLocks noChangeArrowheads="1"/>
              </p:cNvSpPr>
              <p:nvPr/>
            </p:nvSpPr>
            <p:spPr bwMode="auto">
              <a:xfrm>
                <a:off x="3213" y="3310"/>
                <a:ext cx="9" cy="76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9" name="Rectangle 326"/>
              <p:cNvSpPr>
                <a:spLocks noChangeArrowheads="1"/>
              </p:cNvSpPr>
              <p:nvPr/>
            </p:nvSpPr>
            <p:spPr bwMode="auto">
              <a:xfrm>
                <a:off x="3234" y="3310"/>
                <a:ext cx="10" cy="76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0" name="Rectangle 327"/>
              <p:cNvSpPr>
                <a:spLocks noChangeArrowheads="1"/>
              </p:cNvSpPr>
              <p:nvPr/>
            </p:nvSpPr>
            <p:spPr bwMode="auto">
              <a:xfrm>
                <a:off x="3255" y="3310"/>
                <a:ext cx="10" cy="76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1" name="Freeform 328"/>
              <p:cNvSpPr>
                <a:spLocks/>
              </p:cNvSpPr>
              <p:nvPr/>
            </p:nvSpPr>
            <p:spPr bwMode="auto">
              <a:xfrm>
                <a:off x="3111" y="3379"/>
                <a:ext cx="17" cy="19"/>
              </a:xfrm>
              <a:custGeom>
                <a:avLst/>
                <a:gdLst>
                  <a:gd name="T0" fmla="*/ 3 w 7"/>
                  <a:gd name="T1" fmla="*/ 0 h 8"/>
                  <a:gd name="T2" fmla="*/ 3 w 7"/>
                  <a:gd name="T3" fmla="*/ 0 h 8"/>
                  <a:gd name="T4" fmla="*/ 0 w 7"/>
                  <a:gd name="T5" fmla="*/ 3 h 8"/>
                  <a:gd name="T6" fmla="*/ 0 w 7"/>
                  <a:gd name="T7" fmla="*/ 4 h 8"/>
                  <a:gd name="T8" fmla="*/ 3 w 7"/>
                  <a:gd name="T9" fmla="*/ 8 h 8"/>
                  <a:gd name="T10" fmla="*/ 7 w 7"/>
                  <a:gd name="T11" fmla="*/ 4 h 8"/>
                  <a:gd name="T12" fmla="*/ 7 w 7"/>
                  <a:gd name="T13" fmla="*/ 3 h 8"/>
                  <a:gd name="T14" fmla="*/ 3 w 7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5" y="8"/>
                      <a:pt x="7" y="6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2" name="Freeform 329"/>
              <p:cNvSpPr>
                <a:spLocks/>
              </p:cNvSpPr>
              <p:nvPr/>
            </p:nvSpPr>
            <p:spPr bwMode="auto">
              <a:xfrm>
                <a:off x="3111" y="3386"/>
                <a:ext cx="17" cy="45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15 h 19"/>
                  <a:gd name="T4" fmla="*/ 3 w 7"/>
                  <a:gd name="T5" fmla="*/ 19 h 19"/>
                  <a:gd name="T6" fmla="*/ 7 w 7"/>
                  <a:gd name="T7" fmla="*/ 15 h 19"/>
                  <a:gd name="T8" fmla="*/ 7 w 7"/>
                  <a:gd name="T9" fmla="*/ 0 h 19"/>
                  <a:gd name="T10" fmla="*/ 0 w 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1" y="19"/>
                      <a:pt x="3" y="19"/>
                    </a:cubicBezTo>
                    <a:cubicBezTo>
                      <a:pt x="5" y="19"/>
                      <a:pt x="7" y="17"/>
                      <a:pt x="7" y="15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3" name="Oval 330"/>
              <p:cNvSpPr>
                <a:spLocks noChangeArrowheads="1"/>
              </p:cNvSpPr>
              <p:nvPr/>
            </p:nvSpPr>
            <p:spPr bwMode="auto">
              <a:xfrm>
                <a:off x="3116" y="3381"/>
                <a:ext cx="5" cy="3"/>
              </a:xfrm>
              <a:prstGeom prst="ellipse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4" name="Freeform 331"/>
              <p:cNvSpPr>
                <a:spLocks/>
              </p:cNvSpPr>
              <p:nvPr/>
            </p:nvSpPr>
            <p:spPr bwMode="auto">
              <a:xfrm>
                <a:off x="3130" y="3379"/>
                <a:ext cx="19" cy="19"/>
              </a:xfrm>
              <a:custGeom>
                <a:avLst/>
                <a:gdLst>
                  <a:gd name="T0" fmla="*/ 4 w 8"/>
                  <a:gd name="T1" fmla="*/ 0 h 8"/>
                  <a:gd name="T2" fmla="*/ 4 w 8"/>
                  <a:gd name="T3" fmla="*/ 0 h 8"/>
                  <a:gd name="T4" fmla="*/ 0 w 8"/>
                  <a:gd name="T5" fmla="*/ 3 h 8"/>
                  <a:gd name="T6" fmla="*/ 0 w 8"/>
                  <a:gd name="T7" fmla="*/ 4 h 8"/>
                  <a:gd name="T8" fmla="*/ 4 w 8"/>
                  <a:gd name="T9" fmla="*/ 8 h 8"/>
                  <a:gd name="T10" fmla="*/ 8 w 8"/>
                  <a:gd name="T11" fmla="*/ 4 h 8"/>
                  <a:gd name="T12" fmla="*/ 8 w 8"/>
                  <a:gd name="T13" fmla="*/ 3 h 8"/>
                  <a:gd name="T14" fmla="*/ 4 w 8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8" y="6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1"/>
                      <a:pt x="6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5" name="Freeform 332"/>
              <p:cNvSpPr>
                <a:spLocks/>
              </p:cNvSpPr>
              <p:nvPr/>
            </p:nvSpPr>
            <p:spPr bwMode="auto">
              <a:xfrm>
                <a:off x="3130" y="3386"/>
                <a:ext cx="19" cy="45"/>
              </a:xfrm>
              <a:custGeom>
                <a:avLst/>
                <a:gdLst>
                  <a:gd name="T0" fmla="*/ 0 w 8"/>
                  <a:gd name="T1" fmla="*/ 0 h 19"/>
                  <a:gd name="T2" fmla="*/ 0 w 8"/>
                  <a:gd name="T3" fmla="*/ 15 h 19"/>
                  <a:gd name="T4" fmla="*/ 4 w 8"/>
                  <a:gd name="T5" fmla="*/ 19 h 19"/>
                  <a:gd name="T6" fmla="*/ 8 w 8"/>
                  <a:gd name="T7" fmla="*/ 15 h 19"/>
                  <a:gd name="T8" fmla="*/ 8 w 8"/>
                  <a:gd name="T9" fmla="*/ 0 h 19"/>
                  <a:gd name="T10" fmla="*/ 0 w 8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9">
                    <a:moveTo>
                      <a:pt x="0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2" y="19"/>
                      <a:pt x="4" y="19"/>
                    </a:cubicBezTo>
                    <a:cubicBezTo>
                      <a:pt x="6" y="19"/>
                      <a:pt x="8" y="17"/>
                      <a:pt x="8" y="15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6" name="Oval 333"/>
              <p:cNvSpPr>
                <a:spLocks noChangeArrowheads="1"/>
              </p:cNvSpPr>
              <p:nvPr/>
            </p:nvSpPr>
            <p:spPr bwMode="auto">
              <a:xfrm>
                <a:off x="3137" y="3381"/>
                <a:ext cx="5" cy="3"/>
              </a:xfrm>
              <a:prstGeom prst="ellipse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7" name="Freeform 334"/>
              <p:cNvSpPr>
                <a:spLocks/>
              </p:cNvSpPr>
              <p:nvPr/>
            </p:nvSpPr>
            <p:spPr bwMode="auto">
              <a:xfrm>
                <a:off x="3151" y="3379"/>
                <a:ext cx="17" cy="19"/>
              </a:xfrm>
              <a:custGeom>
                <a:avLst/>
                <a:gdLst>
                  <a:gd name="T0" fmla="*/ 4 w 7"/>
                  <a:gd name="T1" fmla="*/ 0 h 8"/>
                  <a:gd name="T2" fmla="*/ 4 w 7"/>
                  <a:gd name="T3" fmla="*/ 0 h 8"/>
                  <a:gd name="T4" fmla="*/ 0 w 7"/>
                  <a:gd name="T5" fmla="*/ 3 h 8"/>
                  <a:gd name="T6" fmla="*/ 0 w 7"/>
                  <a:gd name="T7" fmla="*/ 4 h 8"/>
                  <a:gd name="T8" fmla="*/ 4 w 7"/>
                  <a:gd name="T9" fmla="*/ 8 h 8"/>
                  <a:gd name="T10" fmla="*/ 7 w 7"/>
                  <a:gd name="T11" fmla="*/ 4 h 8"/>
                  <a:gd name="T12" fmla="*/ 7 w 7"/>
                  <a:gd name="T13" fmla="*/ 3 h 8"/>
                  <a:gd name="T14" fmla="*/ 4 w 7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7" y="6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6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8" name="Freeform 335"/>
              <p:cNvSpPr>
                <a:spLocks/>
              </p:cNvSpPr>
              <p:nvPr/>
            </p:nvSpPr>
            <p:spPr bwMode="auto">
              <a:xfrm>
                <a:off x="3151" y="3386"/>
                <a:ext cx="17" cy="45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15 h 19"/>
                  <a:gd name="T4" fmla="*/ 4 w 7"/>
                  <a:gd name="T5" fmla="*/ 19 h 19"/>
                  <a:gd name="T6" fmla="*/ 7 w 7"/>
                  <a:gd name="T7" fmla="*/ 15 h 19"/>
                  <a:gd name="T8" fmla="*/ 7 w 7"/>
                  <a:gd name="T9" fmla="*/ 0 h 19"/>
                  <a:gd name="T10" fmla="*/ 0 w 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2" y="19"/>
                      <a:pt x="4" y="19"/>
                    </a:cubicBezTo>
                    <a:cubicBezTo>
                      <a:pt x="6" y="19"/>
                      <a:pt x="7" y="17"/>
                      <a:pt x="7" y="15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9" name="Oval 336"/>
              <p:cNvSpPr>
                <a:spLocks noChangeArrowheads="1"/>
              </p:cNvSpPr>
              <p:nvPr/>
            </p:nvSpPr>
            <p:spPr bwMode="auto">
              <a:xfrm>
                <a:off x="3158" y="3381"/>
                <a:ext cx="5" cy="3"/>
              </a:xfrm>
              <a:prstGeom prst="ellipse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0" name="Freeform 337"/>
              <p:cNvSpPr>
                <a:spLocks/>
              </p:cNvSpPr>
              <p:nvPr/>
            </p:nvSpPr>
            <p:spPr bwMode="auto">
              <a:xfrm>
                <a:off x="3175" y="3379"/>
                <a:ext cx="17" cy="19"/>
              </a:xfrm>
              <a:custGeom>
                <a:avLst/>
                <a:gdLst>
                  <a:gd name="T0" fmla="*/ 3 w 7"/>
                  <a:gd name="T1" fmla="*/ 0 h 8"/>
                  <a:gd name="T2" fmla="*/ 3 w 7"/>
                  <a:gd name="T3" fmla="*/ 0 h 8"/>
                  <a:gd name="T4" fmla="*/ 0 w 7"/>
                  <a:gd name="T5" fmla="*/ 3 h 8"/>
                  <a:gd name="T6" fmla="*/ 0 w 7"/>
                  <a:gd name="T7" fmla="*/ 4 h 8"/>
                  <a:gd name="T8" fmla="*/ 3 w 7"/>
                  <a:gd name="T9" fmla="*/ 8 h 8"/>
                  <a:gd name="T10" fmla="*/ 7 w 7"/>
                  <a:gd name="T11" fmla="*/ 4 h 8"/>
                  <a:gd name="T12" fmla="*/ 7 w 7"/>
                  <a:gd name="T13" fmla="*/ 3 h 8"/>
                  <a:gd name="T14" fmla="*/ 3 w 7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5" y="8"/>
                      <a:pt x="7" y="6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1" name="Freeform 338"/>
              <p:cNvSpPr>
                <a:spLocks/>
              </p:cNvSpPr>
              <p:nvPr/>
            </p:nvSpPr>
            <p:spPr bwMode="auto">
              <a:xfrm>
                <a:off x="3175" y="3386"/>
                <a:ext cx="17" cy="45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15 h 19"/>
                  <a:gd name="T4" fmla="*/ 3 w 7"/>
                  <a:gd name="T5" fmla="*/ 19 h 19"/>
                  <a:gd name="T6" fmla="*/ 7 w 7"/>
                  <a:gd name="T7" fmla="*/ 15 h 19"/>
                  <a:gd name="T8" fmla="*/ 7 w 7"/>
                  <a:gd name="T9" fmla="*/ 0 h 19"/>
                  <a:gd name="T10" fmla="*/ 0 w 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1" y="19"/>
                      <a:pt x="3" y="19"/>
                    </a:cubicBezTo>
                    <a:cubicBezTo>
                      <a:pt x="5" y="19"/>
                      <a:pt x="7" y="17"/>
                      <a:pt x="7" y="15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2" name="Oval 339"/>
              <p:cNvSpPr>
                <a:spLocks noChangeArrowheads="1"/>
              </p:cNvSpPr>
              <p:nvPr/>
            </p:nvSpPr>
            <p:spPr bwMode="auto">
              <a:xfrm>
                <a:off x="3180" y="3381"/>
                <a:ext cx="4" cy="3"/>
              </a:xfrm>
              <a:prstGeom prst="ellipse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3" name="Freeform 340"/>
              <p:cNvSpPr>
                <a:spLocks/>
              </p:cNvSpPr>
              <p:nvPr/>
            </p:nvSpPr>
            <p:spPr bwMode="auto">
              <a:xfrm>
                <a:off x="3208" y="3379"/>
                <a:ext cx="17" cy="19"/>
              </a:xfrm>
              <a:custGeom>
                <a:avLst/>
                <a:gdLst>
                  <a:gd name="T0" fmla="*/ 4 w 7"/>
                  <a:gd name="T1" fmla="*/ 0 h 8"/>
                  <a:gd name="T2" fmla="*/ 4 w 7"/>
                  <a:gd name="T3" fmla="*/ 0 h 8"/>
                  <a:gd name="T4" fmla="*/ 0 w 7"/>
                  <a:gd name="T5" fmla="*/ 3 h 8"/>
                  <a:gd name="T6" fmla="*/ 0 w 7"/>
                  <a:gd name="T7" fmla="*/ 4 h 8"/>
                  <a:gd name="T8" fmla="*/ 4 w 7"/>
                  <a:gd name="T9" fmla="*/ 8 h 8"/>
                  <a:gd name="T10" fmla="*/ 7 w 7"/>
                  <a:gd name="T11" fmla="*/ 4 h 8"/>
                  <a:gd name="T12" fmla="*/ 7 w 7"/>
                  <a:gd name="T13" fmla="*/ 3 h 8"/>
                  <a:gd name="T14" fmla="*/ 4 w 7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7" y="6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6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4" name="Freeform 341"/>
              <p:cNvSpPr>
                <a:spLocks/>
              </p:cNvSpPr>
              <p:nvPr/>
            </p:nvSpPr>
            <p:spPr bwMode="auto">
              <a:xfrm>
                <a:off x="3208" y="3386"/>
                <a:ext cx="17" cy="45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15 h 19"/>
                  <a:gd name="T4" fmla="*/ 4 w 7"/>
                  <a:gd name="T5" fmla="*/ 19 h 19"/>
                  <a:gd name="T6" fmla="*/ 7 w 7"/>
                  <a:gd name="T7" fmla="*/ 15 h 19"/>
                  <a:gd name="T8" fmla="*/ 7 w 7"/>
                  <a:gd name="T9" fmla="*/ 0 h 19"/>
                  <a:gd name="T10" fmla="*/ 0 w 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2" y="19"/>
                      <a:pt x="4" y="19"/>
                    </a:cubicBezTo>
                    <a:cubicBezTo>
                      <a:pt x="6" y="19"/>
                      <a:pt x="7" y="17"/>
                      <a:pt x="7" y="15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5" name="Oval 342"/>
              <p:cNvSpPr>
                <a:spLocks noChangeArrowheads="1"/>
              </p:cNvSpPr>
              <p:nvPr/>
            </p:nvSpPr>
            <p:spPr bwMode="auto">
              <a:xfrm>
                <a:off x="3215" y="3381"/>
                <a:ext cx="5" cy="3"/>
              </a:xfrm>
              <a:prstGeom prst="ellipse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6" name="Freeform 343"/>
              <p:cNvSpPr>
                <a:spLocks/>
              </p:cNvSpPr>
              <p:nvPr/>
            </p:nvSpPr>
            <p:spPr bwMode="auto">
              <a:xfrm>
                <a:off x="3229" y="3379"/>
                <a:ext cx="17" cy="19"/>
              </a:xfrm>
              <a:custGeom>
                <a:avLst/>
                <a:gdLst>
                  <a:gd name="T0" fmla="*/ 4 w 7"/>
                  <a:gd name="T1" fmla="*/ 0 h 8"/>
                  <a:gd name="T2" fmla="*/ 4 w 7"/>
                  <a:gd name="T3" fmla="*/ 0 h 8"/>
                  <a:gd name="T4" fmla="*/ 0 w 7"/>
                  <a:gd name="T5" fmla="*/ 3 h 8"/>
                  <a:gd name="T6" fmla="*/ 0 w 7"/>
                  <a:gd name="T7" fmla="*/ 4 h 8"/>
                  <a:gd name="T8" fmla="*/ 4 w 7"/>
                  <a:gd name="T9" fmla="*/ 8 h 8"/>
                  <a:gd name="T10" fmla="*/ 7 w 7"/>
                  <a:gd name="T11" fmla="*/ 4 h 8"/>
                  <a:gd name="T12" fmla="*/ 7 w 7"/>
                  <a:gd name="T13" fmla="*/ 3 h 8"/>
                  <a:gd name="T14" fmla="*/ 4 w 7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6" y="8"/>
                      <a:pt x="7" y="6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6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7" name="Freeform 344"/>
              <p:cNvSpPr>
                <a:spLocks/>
              </p:cNvSpPr>
              <p:nvPr/>
            </p:nvSpPr>
            <p:spPr bwMode="auto">
              <a:xfrm>
                <a:off x="3229" y="3386"/>
                <a:ext cx="17" cy="45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15 h 19"/>
                  <a:gd name="T4" fmla="*/ 4 w 7"/>
                  <a:gd name="T5" fmla="*/ 19 h 19"/>
                  <a:gd name="T6" fmla="*/ 7 w 7"/>
                  <a:gd name="T7" fmla="*/ 15 h 19"/>
                  <a:gd name="T8" fmla="*/ 7 w 7"/>
                  <a:gd name="T9" fmla="*/ 0 h 19"/>
                  <a:gd name="T10" fmla="*/ 0 w 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2" y="19"/>
                      <a:pt x="4" y="19"/>
                    </a:cubicBezTo>
                    <a:cubicBezTo>
                      <a:pt x="6" y="19"/>
                      <a:pt x="7" y="17"/>
                      <a:pt x="7" y="15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8" name="Oval 345"/>
              <p:cNvSpPr>
                <a:spLocks noChangeArrowheads="1"/>
              </p:cNvSpPr>
              <p:nvPr/>
            </p:nvSpPr>
            <p:spPr bwMode="auto">
              <a:xfrm>
                <a:off x="3237" y="3381"/>
                <a:ext cx="2" cy="3"/>
              </a:xfrm>
              <a:prstGeom prst="ellipse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9" name="Freeform 346"/>
              <p:cNvSpPr>
                <a:spLocks/>
              </p:cNvSpPr>
              <p:nvPr/>
            </p:nvSpPr>
            <p:spPr bwMode="auto">
              <a:xfrm>
                <a:off x="3253" y="3379"/>
                <a:ext cx="17" cy="19"/>
              </a:xfrm>
              <a:custGeom>
                <a:avLst/>
                <a:gdLst>
                  <a:gd name="T0" fmla="*/ 3 w 7"/>
                  <a:gd name="T1" fmla="*/ 0 h 8"/>
                  <a:gd name="T2" fmla="*/ 3 w 7"/>
                  <a:gd name="T3" fmla="*/ 0 h 8"/>
                  <a:gd name="T4" fmla="*/ 0 w 7"/>
                  <a:gd name="T5" fmla="*/ 3 h 8"/>
                  <a:gd name="T6" fmla="*/ 0 w 7"/>
                  <a:gd name="T7" fmla="*/ 4 h 8"/>
                  <a:gd name="T8" fmla="*/ 3 w 7"/>
                  <a:gd name="T9" fmla="*/ 8 h 8"/>
                  <a:gd name="T10" fmla="*/ 7 w 7"/>
                  <a:gd name="T11" fmla="*/ 4 h 8"/>
                  <a:gd name="T12" fmla="*/ 7 w 7"/>
                  <a:gd name="T13" fmla="*/ 3 h 8"/>
                  <a:gd name="T14" fmla="*/ 3 w 7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5" y="8"/>
                      <a:pt x="7" y="6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0" name="Freeform 347"/>
              <p:cNvSpPr>
                <a:spLocks/>
              </p:cNvSpPr>
              <p:nvPr/>
            </p:nvSpPr>
            <p:spPr bwMode="auto">
              <a:xfrm>
                <a:off x="3253" y="3386"/>
                <a:ext cx="17" cy="45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15 h 19"/>
                  <a:gd name="T4" fmla="*/ 3 w 7"/>
                  <a:gd name="T5" fmla="*/ 19 h 19"/>
                  <a:gd name="T6" fmla="*/ 7 w 7"/>
                  <a:gd name="T7" fmla="*/ 15 h 19"/>
                  <a:gd name="T8" fmla="*/ 7 w 7"/>
                  <a:gd name="T9" fmla="*/ 0 h 19"/>
                  <a:gd name="T10" fmla="*/ 0 w 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1" y="19"/>
                      <a:pt x="3" y="19"/>
                    </a:cubicBezTo>
                    <a:cubicBezTo>
                      <a:pt x="5" y="19"/>
                      <a:pt x="7" y="17"/>
                      <a:pt x="7" y="15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1" name="Oval 348"/>
              <p:cNvSpPr>
                <a:spLocks noChangeArrowheads="1"/>
              </p:cNvSpPr>
              <p:nvPr/>
            </p:nvSpPr>
            <p:spPr bwMode="auto">
              <a:xfrm>
                <a:off x="3258" y="3381"/>
                <a:ext cx="5" cy="3"/>
              </a:xfrm>
              <a:prstGeom prst="ellipse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2" name="Rectangle 349"/>
              <p:cNvSpPr>
                <a:spLocks noChangeArrowheads="1"/>
              </p:cNvSpPr>
              <p:nvPr/>
            </p:nvSpPr>
            <p:spPr bwMode="auto">
              <a:xfrm>
                <a:off x="2915" y="3450"/>
                <a:ext cx="180" cy="121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3" name="Rectangle 350"/>
              <p:cNvSpPr>
                <a:spLocks noChangeArrowheads="1"/>
              </p:cNvSpPr>
              <p:nvPr/>
            </p:nvSpPr>
            <p:spPr bwMode="auto">
              <a:xfrm>
                <a:off x="2924" y="3459"/>
                <a:ext cx="59" cy="100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4" name="Rectangle 351"/>
              <p:cNvSpPr>
                <a:spLocks noChangeArrowheads="1"/>
              </p:cNvSpPr>
              <p:nvPr/>
            </p:nvSpPr>
            <p:spPr bwMode="auto">
              <a:xfrm>
                <a:off x="2997" y="3459"/>
                <a:ext cx="88" cy="100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5" name="Rectangle 352"/>
              <p:cNvSpPr>
                <a:spLocks noChangeArrowheads="1"/>
              </p:cNvSpPr>
              <p:nvPr/>
            </p:nvSpPr>
            <p:spPr bwMode="auto">
              <a:xfrm>
                <a:off x="2934" y="3469"/>
                <a:ext cx="37" cy="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6" name="Rectangle 353"/>
              <p:cNvSpPr>
                <a:spLocks noChangeArrowheads="1"/>
              </p:cNvSpPr>
              <p:nvPr/>
            </p:nvSpPr>
            <p:spPr bwMode="auto">
              <a:xfrm>
                <a:off x="3005" y="3469"/>
                <a:ext cx="9" cy="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7" name="Rectangle 354"/>
              <p:cNvSpPr>
                <a:spLocks noChangeArrowheads="1"/>
              </p:cNvSpPr>
              <p:nvPr/>
            </p:nvSpPr>
            <p:spPr bwMode="auto">
              <a:xfrm>
                <a:off x="3021" y="3469"/>
                <a:ext cx="7" cy="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8" name="Rectangle 355"/>
              <p:cNvSpPr>
                <a:spLocks noChangeArrowheads="1"/>
              </p:cNvSpPr>
              <p:nvPr/>
            </p:nvSpPr>
            <p:spPr bwMode="auto">
              <a:xfrm>
                <a:off x="3035" y="3469"/>
                <a:ext cx="10" cy="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9" name="Rectangle 356"/>
              <p:cNvSpPr>
                <a:spLocks noChangeArrowheads="1"/>
              </p:cNvSpPr>
              <p:nvPr/>
            </p:nvSpPr>
            <p:spPr bwMode="auto">
              <a:xfrm>
                <a:off x="3052" y="3469"/>
                <a:ext cx="9" cy="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0" name="Rectangle 357"/>
              <p:cNvSpPr>
                <a:spLocks noChangeArrowheads="1"/>
              </p:cNvSpPr>
              <p:nvPr/>
            </p:nvSpPr>
            <p:spPr bwMode="auto">
              <a:xfrm>
                <a:off x="3068" y="3469"/>
                <a:ext cx="8" cy="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1" name="Rectangle 358"/>
              <p:cNvSpPr>
                <a:spLocks noChangeArrowheads="1"/>
              </p:cNvSpPr>
              <p:nvPr/>
            </p:nvSpPr>
            <p:spPr bwMode="auto">
              <a:xfrm>
                <a:off x="2934" y="3500"/>
                <a:ext cx="37" cy="4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2" name="Rectangle 359"/>
              <p:cNvSpPr>
                <a:spLocks noChangeArrowheads="1"/>
              </p:cNvSpPr>
              <p:nvPr/>
            </p:nvSpPr>
            <p:spPr bwMode="auto">
              <a:xfrm>
                <a:off x="2934" y="3514"/>
                <a:ext cx="37" cy="4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3" name="Oval 360"/>
              <p:cNvSpPr>
                <a:spLocks noChangeArrowheads="1"/>
              </p:cNvSpPr>
              <p:nvPr/>
            </p:nvSpPr>
            <p:spPr bwMode="auto">
              <a:xfrm>
                <a:off x="2941" y="3528"/>
                <a:ext cx="23" cy="26"/>
              </a:xfrm>
              <a:prstGeom prst="ellipse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4" name="Freeform 361"/>
              <p:cNvSpPr>
                <a:spLocks/>
              </p:cNvSpPr>
              <p:nvPr/>
            </p:nvSpPr>
            <p:spPr bwMode="auto">
              <a:xfrm>
                <a:off x="2950" y="3533"/>
                <a:ext cx="5" cy="14"/>
              </a:xfrm>
              <a:custGeom>
                <a:avLst/>
                <a:gdLst>
                  <a:gd name="T0" fmla="*/ 1 w 2"/>
                  <a:gd name="T1" fmla="*/ 6 h 6"/>
                  <a:gd name="T2" fmla="*/ 1 w 2"/>
                  <a:gd name="T3" fmla="*/ 6 h 6"/>
                  <a:gd name="T4" fmla="*/ 0 w 2"/>
                  <a:gd name="T5" fmla="*/ 5 h 6"/>
                  <a:gd name="T6" fmla="*/ 0 w 2"/>
                  <a:gd name="T7" fmla="*/ 2 h 6"/>
                  <a:gd name="T8" fmla="*/ 1 w 2"/>
                  <a:gd name="T9" fmla="*/ 0 h 6"/>
                  <a:gd name="T10" fmla="*/ 2 w 2"/>
                  <a:gd name="T11" fmla="*/ 2 h 6"/>
                  <a:gd name="T12" fmla="*/ 2 w 2"/>
                  <a:gd name="T13" fmla="*/ 5 h 6"/>
                  <a:gd name="T14" fmla="*/ 1 w 2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5" name="Oval 362"/>
              <p:cNvSpPr>
                <a:spLocks noChangeArrowheads="1"/>
              </p:cNvSpPr>
              <p:nvPr/>
            </p:nvSpPr>
            <p:spPr bwMode="auto">
              <a:xfrm>
                <a:off x="3009" y="3528"/>
                <a:ext cx="24" cy="26"/>
              </a:xfrm>
              <a:prstGeom prst="ellipse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6" name="Freeform 363"/>
              <p:cNvSpPr>
                <a:spLocks/>
              </p:cNvSpPr>
              <p:nvPr/>
            </p:nvSpPr>
            <p:spPr bwMode="auto">
              <a:xfrm>
                <a:off x="3019" y="3533"/>
                <a:ext cx="5" cy="14"/>
              </a:xfrm>
              <a:custGeom>
                <a:avLst/>
                <a:gdLst>
                  <a:gd name="T0" fmla="*/ 1 w 2"/>
                  <a:gd name="T1" fmla="*/ 6 h 6"/>
                  <a:gd name="T2" fmla="*/ 1 w 2"/>
                  <a:gd name="T3" fmla="*/ 6 h 6"/>
                  <a:gd name="T4" fmla="*/ 0 w 2"/>
                  <a:gd name="T5" fmla="*/ 5 h 6"/>
                  <a:gd name="T6" fmla="*/ 0 w 2"/>
                  <a:gd name="T7" fmla="*/ 2 h 6"/>
                  <a:gd name="T8" fmla="*/ 1 w 2"/>
                  <a:gd name="T9" fmla="*/ 0 h 6"/>
                  <a:gd name="T10" fmla="*/ 2 w 2"/>
                  <a:gd name="T11" fmla="*/ 2 h 6"/>
                  <a:gd name="T12" fmla="*/ 2 w 2"/>
                  <a:gd name="T13" fmla="*/ 5 h 6"/>
                  <a:gd name="T14" fmla="*/ 1 w 2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7" name="Oval 364"/>
              <p:cNvSpPr>
                <a:spLocks noChangeArrowheads="1"/>
              </p:cNvSpPr>
              <p:nvPr/>
            </p:nvSpPr>
            <p:spPr bwMode="auto">
              <a:xfrm>
                <a:off x="3047" y="3528"/>
                <a:ext cx="26" cy="26"/>
              </a:xfrm>
              <a:prstGeom prst="ellipse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8" name="Freeform 365"/>
              <p:cNvSpPr>
                <a:spLocks/>
              </p:cNvSpPr>
              <p:nvPr/>
            </p:nvSpPr>
            <p:spPr bwMode="auto">
              <a:xfrm>
                <a:off x="3057" y="3533"/>
                <a:ext cx="7" cy="14"/>
              </a:xfrm>
              <a:custGeom>
                <a:avLst/>
                <a:gdLst>
                  <a:gd name="T0" fmla="*/ 2 w 3"/>
                  <a:gd name="T1" fmla="*/ 6 h 6"/>
                  <a:gd name="T2" fmla="*/ 2 w 3"/>
                  <a:gd name="T3" fmla="*/ 6 h 6"/>
                  <a:gd name="T4" fmla="*/ 0 w 3"/>
                  <a:gd name="T5" fmla="*/ 5 h 6"/>
                  <a:gd name="T6" fmla="*/ 0 w 3"/>
                  <a:gd name="T7" fmla="*/ 2 h 6"/>
                  <a:gd name="T8" fmla="*/ 2 w 3"/>
                  <a:gd name="T9" fmla="*/ 0 h 6"/>
                  <a:gd name="T10" fmla="*/ 3 w 3"/>
                  <a:gd name="T11" fmla="*/ 2 h 6"/>
                  <a:gd name="T12" fmla="*/ 3 w 3"/>
                  <a:gd name="T13" fmla="*/ 5 h 6"/>
                  <a:gd name="T14" fmla="*/ 2 w 3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9" name="Freeform 366"/>
              <p:cNvSpPr>
                <a:spLocks/>
              </p:cNvSpPr>
              <p:nvPr/>
            </p:nvSpPr>
            <p:spPr bwMode="auto">
              <a:xfrm>
                <a:off x="3012" y="3109"/>
                <a:ext cx="28" cy="54"/>
              </a:xfrm>
              <a:custGeom>
                <a:avLst/>
                <a:gdLst>
                  <a:gd name="T0" fmla="*/ 11 w 12"/>
                  <a:gd name="T1" fmla="*/ 23 h 23"/>
                  <a:gd name="T2" fmla="*/ 10 w 12"/>
                  <a:gd name="T3" fmla="*/ 23 h 23"/>
                  <a:gd name="T4" fmla="*/ 10 w 12"/>
                  <a:gd name="T5" fmla="*/ 11 h 23"/>
                  <a:gd name="T6" fmla="*/ 7 w 12"/>
                  <a:gd name="T7" fmla="*/ 3 h 23"/>
                  <a:gd name="T8" fmla="*/ 5 w 12"/>
                  <a:gd name="T9" fmla="*/ 3 h 23"/>
                  <a:gd name="T10" fmla="*/ 3 w 12"/>
                  <a:gd name="T11" fmla="*/ 13 h 23"/>
                  <a:gd name="T12" fmla="*/ 1 w 12"/>
                  <a:gd name="T13" fmla="*/ 13 h 23"/>
                  <a:gd name="T14" fmla="*/ 4 w 12"/>
                  <a:gd name="T15" fmla="*/ 1 h 23"/>
                  <a:gd name="T16" fmla="*/ 8 w 12"/>
                  <a:gd name="T17" fmla="*/ 1 h 23"/>
                  <a:gd name="T18" fmla="*/ 11 w 12"/>
                  <a:gd name="T19" fmla="*/ 11 h 23"/>
                  <a:gd name="T20" fmla="*/ 11 w 12"/>
                  <a:gd name="T2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3">
                    <a:moveTo>
                      <a:pt x="11" y="23"/>
                    </a:move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19"/>
                      <a:pt x="10" y="11"/>
                    </a:cubicBezTo>
                    <a:cubicBezTo>
                      <a:pt x="9" y="5"/>
                      <a:pt x="8" y="3"/>
                      <a:pt x="7" y="3"/>
                    </a:cubicBezTo>
                    <a:cubicBezTo>
                      <a:pt x="6" y="2"/>
                      <a:pt x="6" y="2"/>
                      <a:pt x="5" y="3"/>
                    </a:cubicBezTo>
                    <a:cubicBezTo>
                      <a:pt x="3" y="5"/>
                      <a:pt x="3" y="11"/>
                      <a:pt x="3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0" y="5"/>
                      <a:pt x="4" y="1"/>
                    </a:cubicBezTo>
                    <a:cubicBezTo>
                      <a:pt x="5" y="0"/>
                      <a:pt x="6" y="0"/>
                      <a:pt x="8" y="1"/>
                    </a:cubicBezTo>
                    <a:cubicBezTo>
                      <a:pt x="10" y="2"/>
                      <a:pt x="11" y="5"/>
                      <a:pt x="11" y="11"/>
                    </a:cubicBezTo>
                    <a:cubicBezTo>
                      <a:pt x="12" y="19"/>
                      <a:pt x="11" y="23"/>
                      <a:pt x="11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0" name="Rectangle 367"/>
              <p:cNvSpPr>
                <a:spLocks noChangeArrowheads="1"/>
              </p:cNvSpPr>
              <p:nvPr/>
            </p:nvSpPr>
            <p:spPr bwMode="auto">
              <a:xfrm>
                <a:off x="3012" y="3135"/>
                <a:ext cx="7" cy="12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1" name="Freeform 368"/>
              <p:cNvSpPr>
                <a:spLocks/>
              </p:cNvSpPr>
              <p:nvPr/>
            </p:nvSpPr>
            <p:spPr bwMode="auto">
              <a:xfrm>
                <a:off x="3050" y="3109"/>
                <a:ext cx="26" cy="54"/>
              </a:xfrm>
              <a:custGeom>
                <a:avLst/>
                <a:gdLst>
                  <a:gd name="T0" fmla="*/ 11 w 11"/>
                  <a:gd name="T1" fmla="*/ 23 h 23"/>
                  <a:gd name="T2" fmla="*/ 9 w 11"/>
                  <a:gd name="T3" fmla="*/ 23 h 23"/>
                  <a:gd name="T4" fmla="*/ 9 w 11"/>
                  <a:gd name="T5" fmla="*/ 11 h 23"/>
                  <a:gd name="T6" fmla="*/ 7 w 11"/>
                  <a:gd name="T7" fmla="*/ 3 h 23"/>
                  <a:gd name="T8" fmla="*/ 5 w 11"/>
                  <a:gd name="T9" fmla="*/ 3 h 23"/>
                  <a:gd name="T10" fmla="*/ 2 w 11"/>
                  <a:gd name="T11" fmla="*/ 13 h 23"/>
                  <a:gd name="T12" fmla="*/ 1 w 11"/>
                  <a:gd name="T13" fmla="*/ 13 h 23"/>
                  <a:gd name="T14" fmla="*/ 4 w 11"/>
                  <a:gd name="T15" fmla="*/ 1 h 23"/>
                  <a:gd name="T16" fmla="*/ 7 w 11"/>
                  <a:gd name="T17" fmla="*/ 1 h 23"/>
                  <a:gd name="T18" fmla="*/ 11 w 11"/>
                  <a:gd name="T19" fmla="*/ 11 h 23"/>
                  <a:gd name="T20" fmla="*/ 11 w 11"/>
                  <a:gd name="T2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23">
                    <a:moveTo>
                      <a:pt x="11" y="23"/>
                    </a:move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19"/>
                      <a:pt x="9" y="11"/>
                    </a:cubicBezTo>
                    <a:cubicBezTo>
                      <a:pt x="9" y="5"/>
                      <a:pt x="8" y="3"/>
                      <a:pt x="7" y="3"/>
                    </a:cubicBezTo>
                    <a:cubicBezTo>
                      <a:pt x="6" y="2"/>
                      <a:pt x="6" y="2"/>
                      <a:pt x="5" y="3"/>
                    </a:cubicBezTo>
                    <a:cubicBezTo>
                      <a:pt x="3" y="5"/>
                      <a:pt x="2" y="11"/>
                      <a:pt x="2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0" y="5"/>
                      <a:pt x="4" y="1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10" y="2"/>
                      <a:pt x="11" y="5"/>
                      <a:pt x="11" y="11"/>
                    </a:cubicBezTo>
                    <a:cubicBezTo>
                      <a:pt x="11" y="19"/>
                      <a:pt x="11" y="23"/>
                      <a:pt x="11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2" name="Rectangle 369"/>
              <p:cNvSpPr>
                <a:spLocks noChangeArrowheads="1"/>
              </p:cNvSpPr>
              <p:nvPr/>
            </p:nvSpPr>
            <p:spPr bwMode="auto">
              <a:xfrm>
                <a:off x="3050" y="3135"/>
                <a:ext cx="7" cy="12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3" name="Freeform 370"/>
              <p:cNvSpPr>
                <a:spLocks/>
              </p:cNvSpPr>
              <p:nvPr/>
            </p:nvSpPr>
            <p:spPr bwMode="auto">
              <a:xfrm>
                <a:off x="3087" y="3109"/>
                <a:ext cx="29" cy="54"/>
              </a:xfrm>
              <a:custGeom>
                <a:avLst/>
                <a:gdLst>
                  <a:gd name="T0" fmla="*/ 12 w 12"/>
                  <a:gd name="T1" fmla="*/ 23 h 23"/>
                  <a:gd name="T2" fmla="*/ 10 w 12"/>
                  <a:gd name="T3" fmla="*/ 23 h 23"/>
                  <a:gd name="T4" fmla="*/ 10 w 12"/>
                  <a:gd name="T5" fmla="*/ 11 h 23"/>
                  <a:gd name="T6" fmla="*/ 7 w 12"/>
                  <a:gd name="T7" fmla="*/ 3 h 23"/>
                  <a:gd name="T8" fmla="*/ 5 w 12"/>
                  <a:gd name="T9" fmla="*/ 3 h 23"/>
                  <a:gd name="T10" fmla="*/ 3 w 12"/>
                  <a:gd name="T11" fmla="*/ 13 h 23"/>
                  <a:gd name="T12" fmla="*/ 1 w 12"/>
                  <a:gd name="T13" fmla="*/ 13 h 23"/>
                  <a:gd name="T14" fmla="*/ 4 w 12"/>
                  <a:gd name="T15" fmla="*/ 1 h 23"/>
                  <a:gd name="T16" fmla="*/ 8 w 12"/>
                  <a:gd name="T17" fmla="*/ 1 h 23"/>
                  <a:gd name="T18" fmla="*/ 12 w 12"/>
                  <a:gd name="T19" fmla="*/ 11 h 23"/>
                  <a:gd name="T20" fmla="*/ 12 w 12"/>
                  <a:gd name="T2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3">
                    <a:moveTo>
                      <a:pt x="12" y="23"/>
                    </a:move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19"/>
                      <a:pt x="10" y="11"/>
                    </a:cubicBezTo>
                    <a:cubicBezTo>
                      <a:pt x="10" y="5"/>
                      <a:pt x="8" y="3"/>
                      <a:pt x="7" y="3"/>
                    </a:cubicBezTo>
                    <a:cubicBezTo>
                      <a:pt x="6" y="2"/>
                      <a:pt x="6" y="2"/>
                      <a:pt x="5" y="3"/>
                    </a:cubicBezTo>
                    <a:cubicBezTo>
                      <a:pt x="3" y="5"/>
                      <a:pt x="3" y="11"/>
                      <a:pt x="3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0" y="5"/>
                      <a:pt x="4" y="1"/>
                    </a:cubicBezTo>
                    <a:cubicBezTo>
                      <a:pt x="5" y="0"/>
                      <a:pt x="6" y="0"/>
                      <a:pt x="8" y="1"/>
                    </a:cubicBezTo>
                    <a:cubicBezTo>
                      <a:pt x="10" y="2"/>
                      <a:pt x="11" y="5"/>
                      <a:pt x="12" y="11"/>
                    </a:cubicBezTo>
                    <a:cubicBezTo>
                      <a:pt x="12" y="19"/>
                      <a:pt x="12" y="23"/>
                      <a:pt x="12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4" name="Rectangle 371"/>
              <p:cNvSpPr>
                <a:spLocks noChangeArrowheads="1"/>
              </p:cNvSpPr>
              <p:nvPr/>
            </p:nvSpPr>
            <p:spPr bwMode="auto">
              <a:xfrm>
                <a:off x="3090" y="3135"/>
                <a:ext cx="5" cy="12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5" name="Freeform 372"/>
              <p:cNvSpPr>
                <a:spLocks/>
              </p:cNvSpPr>
              <p:nvPr/>
            </p:nvSpPr>
            <p:spPr bwMode="auto">
              <a:xfrm>
                <a:off x="3128" y="3109"/>
                <a:ext cx="26" cy="54"/>
              </a:xfrm>
              <a:custGeom>
                <a:avLst/>
                <a:gdLst>
                  <a:gd name="T0" fmla="*/ 11 w 11"/>
                  <a:gd name="T1" fmla="*/ 23 h 23"/>
                  <a:gd name="T2" fmla="*/ 9 w 11"/>
                  <a:gd name="T3" fmla="*/ 23 h 23"/>
                  <a:gd name="T4" fmla="*/ 9 w 11"/>
                  <a:gd name="T5" fmla="*/ 11 h 23"/>
                  <a:gd name="T6" fmla="*/ 6 w 11"/>
                  <a:gd name="T7" fmla="*/ 3 h 23"/>
                  <a:gd name="T8" fmla="*/ 5 w 11"/>
                  <a:gd name="T9" fmla="*/ 3 h 23"/>
                  <a:gd name="T10" fmla="*/ 2 w 11"/>
                  <a:gd name="T11" fmla="*/ 13 h 23"/>
                  <a:gd name="T12" fmla="*/ 0 w 11"/>
                  <a:gd name="T13" fmla="*/ 13 h 23"/>
                  <a:gd name="T14" fmla="*/ 3 w 11"/>
                  <a:gd name="T15" fmla="*/ 1 h 23"/>
                  <a:gd name="T16" fmla="*/ 7 w 11"/>
                  <a:gd name="T17" fmla="*/ 1 h 23"/>
                  <a:gd name="T18" fmla="*/ 11 w 11"/>
                  <a:gd name="T19" fmla="*/ 11 h 23"/>
                  <a:gd name="T20" fmla="*/ 11 w 11"/>
                  <a:gd name="T2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23">
                    <a:moveTo>
                      <a:pt x="11" y="23"/>
                    </a:move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19"/>
                      <a:pt x="9" y="11"/>
                    </a:cubicBezTo>
                    <a:cubicBezTo>
                      <a:pt x="9" y="5"/>
                      <a:pt x="7" y="3"/>
                      <a:pt x="6" y="3"/>
                    </a:cubicBezTo>
                    <a:cubicBezTo>
                      <a:pt x="6" y="2"/>
                      <a:pt x="5" y="2"/>
                      <a:pt x="5" y="3"/>
                    </a:cubicBezTo>
                    <a:cubicBezTo>
                      <a:pt x="2" y="5"/>
                      <a:pt x="2" y="11"/>
                      <a:pt x="2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5"/>
                      <a:pt x="3" y="1"/>
                    </a:cubicBezTo>
                    <a:cubicBezTo>
                      <a:pt x="4" y="0"/>
                      <a:pt x="6" y="0"/>
                      <a:pt x="7" y="1"/>
                    </a:cubicBezTo>
                    <a:cubicBezTo>
                      <a:pt x="9" y="2"/>
                      <a:pt x="11" y="5"/>
                      <a:pt x="11" y="11"/>
                    </a:cubicBezTo>
                    <a:cubicBezTo>
                      <a:pt x="11" y="19"/>
                      <a:pt x="11" y="23"/>
                      <a:pt x="11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6" name="Rectangle 373"/>
              <p:cNvSpPr>
                <a:spLocks noChangeArrowheads="1"/>
              </p:cNvSpPr>
              <p:nvPr/>
            </p:nvSpPr>
            <p:spPr bwMode="auto">
              <a:xfrm>
                <a:off x="3128" y="3135"/>
                <a:ext cx="4" cy="12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7" name="Rectangle 374"/>
              <p:cNvSpPr>
                <a:spLocks noChangeArrowheads="1"/>
              </p:cNvSpPr>
              <p:nvPr/>
            </p:nvSpPr>
            <p:spPr bwMode="auto">
              <a:xfrm>
                <a:off x="3182" y="3137"/>
                <a:ext cx="78" cy="10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8" name="Rectangle 375"/>
              <p:cNvSpPr>
                <a:spLocks noChangeArrowheads="1"/>
              </p:cNvSpPr>
              <p:nvPr/>
            </p:nvSpPr>
            <p:spPr bwMode="auto">
              <a:xfrm>
                <a:off x="3194" y="3128"/>
                <a:ext cx="7" cy="9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9" name="Rectangle 376"/>
              <p:cNvSpPr>
                <a:spLocks noChangeArrowheads="1"/>
              </p:cNvSpPr>
              <p:nvPr/>
            </p:nvSpPr>
            <p:spPr bwMode="auto">
              <a:xfrm>
                <a:off x="3210" y="3128"/>
                <a:ext cx="5" cy="9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0" name="Rectangle 377"/>
              <p:cNvSpPr>
                <a:spLocks noChangeArrowheads="1"/>
              </p:cNvSpPr>
              <p:nvPr/>
            </p:nvSpPr>
            <p:spPr bwMode="auto">
              <a:xfrm>
                <a:off x="3225" y="3128"/>
                <a:ext cx="7" cy="9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1" name="Rectangle 378"/>
              <p:cNvSpPr>
                <a:spLocks noChangeArrowheads="1"/>
              </p:cNvSpPr>
              <p:nvPr/>
            </p:nvSpPr>
            <p:spPr bwMode="auto">
              <a:xfrm>
                <a:off x="3241" y="3128"/>
                <a:ext cx="5" cy="9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2" name="Rectangle 379"/>
              <p:cNvSpPr>
                <a:spLocks noChangeArrowheads="1"/>
              </p:cNvSpPr>
              <p:nvPr/>
            </p:nvSpPr>
            <p:spPr bwMode="auto">
              <a:xfrm>
                <a:off x="3319" y="3147"/>
                <a:ext cx="346" cy="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3" name="Rectangle 380"/>
              <p:cNvSpPr>
                <a:spLocks noChangeArrowheads="1"/>
              </p:cNvSpPr>
              <p:nvPr/>
            </p:nvSpPr>
            <p:spPr bwMode="auto">
              <a:xfrm>
                <a:off x="3319" y="3173"/>
                <a:ext cx="332" cy="17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4" name="Rectangle 381"/>
              <p:cNvSpPr>
                <a:spLocks noChangeArrowheads="1"/>
              </p:cNvSpPr>
              <p:nvPr/>
            </p:nvSpPr>
            <p:spPr bwMode="auto">
              <a:xfrm>
                <a:off x="3622" y="3119"/>
                <a:ext cx="59" cy="99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5" name="Rectangle 382"/>
              <p:cNvSpPr>
                <a:spLocks noChangeArrowheads="1"/>
              </p:cNvSpPr>
              <p:nvPr/>
            </p:nvSpPr>
            <p:spPr bwMode="auto">
              <a:xfrm>
                <a:off x="3627" y="3123"/>
                <a:ext cx="50" cy="90"/>
              </a:xfrm>
              <a:prstGeom prst="rect">
                <a:avLst/>
              </a:pr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6" name="Rectangle 383"/>
              <p:cNvSpPr>
                <a:spLocks noChangeArrowheads="1"/>
              </p:cNvSpPr>
              <p:nvPr/>
            </p:nvSpPr>
            <p:spPr bwMode="auto">
              <a:xfrm>
                <a:off x="3632" y="3159"/>
                <a:ext cx="38" cy="31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7" name="Rectangle 384"/>
              <p:cNvSpPr>
                <a:spLocks noChangeArrowheads="1"/>
              </p:cNvSpPr>
              <p:nvPr/>
            </p:nvSpPr>
            <p:spPr bwMode="auto">
              <a:xfrm>
                <a:off x="3658" y="3163"/>
                <a:ext cx="7" cy="19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8" name="Rectangle 385"/>
              <p:cNvSpPr>
                <a:spLocks noChangeArrowheads="1"/>
              </p:cNvSpPr>
              <p:nvPr/>
            </p:nvSpPr>
            <p:spPr bwMode="auto">
              <a:xfrm>
                <a:off x="3648" y="3163"/>
                <a:ext cx="7" cy="19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9" name="Rectangle 386"/>
              <p:cNvSpPr>
                <a:spLocks noChangeArrowheads="1"/>
              </p:cNvSpPr>
              <p:nvPr/>
            </p:nvSpPr>
            <p:spPr bwMode="auto">
              <a:xfrm>
                <a:off x="3636" y="3163"/>
                <a:ext cx="8" cy="19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0" name="Oval 387"/>
              <p:cNvSpPr>
                <a:spLocks noChangeArrowheads="1"/>
              </p:cNvSpPr>
              <p:nvPr/>
            </p:nvSpPr>
            <p:spPr bwMode="auto">
              <a:xfrm>
                <a:off x="3402" y="3154"/>
                <a:ext cx="29" cy="28"/>
              </a:xfrm>
              <a:prstGeom prst="ellipse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1" name="Oval 388"/>
              <p:cNvSpPr>
                <a:spLocks noChangeArrowheads="1"/>
              </p:cNvSpPr>
              <p:nvPr/>
            </p:nvSpPr>
            <p:spPr bwMode="auto">
              <a:xfrm>
                <a:off x="3364" y="3156"/>
                <a:ext cx="26" cy="24"/>
              </a:xfrm>
              <a:prstGeom prst="ellipse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2" name="Freeform 389"/>
              <p:cNvSpPr>
                <a:spLocks/>
              </p:cNvSpPr>
              <p:nvPr/>
            </p:nvSpPr>
            <p:spPr bwMode="auto">
              <a:xfrm>
                <a:off x="3409" y="3161"/>
                <a:ext cx="14" cy="36"/>
              </a:xfrm>
              <a:custGeom>
                <a:avLst/>
                <a:gdLst>
                  <a:gd name="T0" fmla="*/ 3 w 6"/>
                  <a:gd name="T1" fmla="*/ 15 h 15"/>
                  <a:gd name="T2" fmla="*/ 3 w 6"/>
                  <a:gd name="T3" fmla="*/ 15 h 15"/>
                  <a:gd name="T4" fmla="*/ 6 w 6"/>
                  <a:gd name="T5" fmla="*/ 12 h 15"/>
                  <a:gd name="T6" fmla="*/ 6 w 6"/>
                  <a:gd name="T7" fmla="*/ 3 h 15"/>
                  <a:gd name="T8" fmla="*/ 3 w 6"/>
                  <a:gd name="T9" fmla="*/ 0 h 15"/>
                  <a:gd name="T10" fmla="*/ 0 w 6"/>
                  <a:gd name="T11" fmla="*/ 3 h 15"/>
                  <a:gd name="T12" fmla="*/ 0 w 6"/>
                  <a:gd name="T13" fmla="*/ 12 h 15"/>
                  <a:gd name="T14" fmla="*/ 3 w 6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5">
                    <a:moveTo>
                      <a:pt x="3" y="15"/>
                    </a:moveTo>
                    <a:cubicBezTo>
                      <a:pt x="3" y="15"/>
                      <a:pt x="3" y="15"/>
                      <a:pt x="3" y="15"/>
                    </a:cubicBezTo>
                    <a:cubicBezTo>
                      <a:pt x="5" y="15"/>
                      <a:pt x="6" y="14"/>
                      <a:pt x="6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2" y="15"/>
                      <a:pt x="3" y="15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3" name="Freeform 390"/>
              <p:cNvSpPr>
                <a:spLocks/>
              </p:cNvSpPr>
              <p:nvPr/>
            </p:nvSpPr>
            <p:spPr bwMode="auto">
              <a:xfrm>
                <a:off x="3374" y="3161"/>
                <a:ext cx="7" cy="14"/>
              </a:xfrm>
              <a:custGeom>
                <a:avLst/>
                <a:gdLst>
                  <a:gd name="T0" fmla="*/ 1 w 3"/>
                  <a:gd name="T1" fmla="*/ 6 h 6"/>
                  <a:gd name="T2" fmla="*/ 1 w 3"/>
                  <a:gd name="T3" fmla="*/ 6 h 6"/>
                  <a:gd name="T4" fmla="*/ 3 w 3"/>
                  <a:gd name="T5" fmla="*/ 5 h 6"/>
                  <a:gd name="T6" fmla="*/ 3 w 3"/>
                  <a:gd name="T7" fmla="*/ 1 h 6"/>
                  <a:gd name="T8" fmla="*/ 1 w 3"/>
                  <a:gd name="T9" fmla="*/ 0 h 6"/>
                  <a:gd name="T10" fmla="*/ 0 w 3"/>
                  <a:gd name="T11" fmla="*/ 1 h 6"/>
                  <a:gd name="T12" fmla="*/ 0 w 3"/>
                  <a:gd name="T13" fmla="*/ 5 h 6"/>
                  <a:gd name="T14" fmla="*/ 1 w 3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3" y="6"/>
                      <a:pt x="3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4" name="Rectangle 391"/>
              <p:cNvSpPr>
                <a:spLocks noChangeArrowheads="1"/>
              </p:cNvSpPr>
              <p:nvPr/>
            </p:nvSpPr>
            <p:spPr bwMode="auto">
              <a:xfrm>
                <a:off x="3660" y="3218"/>
                <a:ext cx="7" cy="12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5" name="Rectangle 392"/>
              <p:cNvSpPr>
                <a:spLocks noChangeArrowheads="1"/>
              </p:cNvSpPr>
              <p:nvPr/>
            </p:nvSpPr>
            <p:spPr bwMode="auto">
              <a:xfrm>
                <a:off x="3648" y="3218"/>
                <a:ext cx="7" cy="12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6" name="Rectangle 393"/>
              <p:cNvSpPr>
                <a:spLocks noChangeArrowheads="1"/>
              </p:cNvSpPr>
              <p:nvPr/>
            </p:nvSpPr>
            <p:spPr bwMode="auto">
              <a:xfrm>
                <a:off x="3636" y="3218"/>
                <a:ext cx="8" cy="12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7" name="Rectangle 394"/>
              <p:cNvSpPr>
                <a:spLocks noChangeArrowheads="1"/>
              </p:cNvSpPr>
              <p:nvPr/>
            </p:nvSpPr>
            <p:spPr bwMode="auto">
              <a:xfrm>
                <a:off x="3390" y="3201"/>
                <a:ext cx="5" cy="12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8" name="Rectangle 395"/>
              <p:cNvSpPr>
                <a:spLocks noChangeArrowheads="1"/>
              </p:cNvSpPr>
              <p:nvPr/>
            </p:nvSpPr>
            <p:spPr bwMode="auto">
              <a:xfrm>
                <a:off x="3374" y="3201"/>
                <a:ext cx="7" cy="12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9" name="Rectangle 396"/>
              <p:cNvSpPr>
                <a:spLocks noChangeArrowheads="1"/>
              </p:cNvSpPr>
              <p:nvPr/>
            </p:nvSpPr>
            <p:spPr bwMode="auto">
              <a:xfrm>
                <a:off x="3360" y="3201"/>
                <a:ext cx="4" cy="12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0" name="Rectangle 397"/>
              <p:cNvSpPr>
                <a:spLocks noChangeArrowheads="1"/>
              </p:cNvSpPr>
              <p:nvPr/>
            </p:nvSpPr>
            <p:spPr bwMode="auto">
              <a:xfrm>
                <a:off x="3428" y="3213"/>
                <a:ext cx="76" cy="97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1" name="Rectangle 398"/>
              <p:cNvSpPr>
                <a:spLocks noChangeArrowheads="1"/>
              </p:cNvSpPr>
              <p:nvPr/>
            </p:nvSpPr>
            <p:spPr bwMode="auto">
              <a:xfrm>
                <a:off x="3428" y="3232"/>
                <a:ext cx="76" cy="62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2" name="Rectangle 399"/>
              <p:cNvSpPr>
                <a:spLocks noChangeArrowheads="1"/>
              </p:cNvSpPr>
              <p:nvPr/>
            </p:nvSpPr>
            <p:spPr bwMode="auto">
              <a:xfrm>
                <a:off x="3350" y="3213"/>
                <a:ext cx="55" cy="97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3" name="Rectangle 400"/>
              <p:cNvSpPr>
                <a:spLocks noChangeArrowheads="1"/>
              </p:cNvSpPr>
              <p:nvPr/>
            </p:nvSpPr>
            <p:spPr bwMode="auto">
              <a:xfrm>
                <a:off x="3350" y="3232"/>
                <a:ext cx="55" cy="62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4" name="Rectangle 401"/>
              <p:cNvSpPr>
                <a:spLocks noChangeArrowheads="1"/>
              </p:cNvSpPr>
              <p:nvPr/>
            </p:nvSpPr>
            <p:spPr bwMode="auto">
              <a:xfrm>
                <a:off x="3483" y="3190"/>
                <a:ext cx="7" cy="23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5" name="Rectangle 402"/>
              <p:cNvSpPr>
                <a:spLocks noChangeArrowheads="1"/>
              </p:cNvSpPr>
              <p:nvPr/>
            </p:nvSpPr>
            <p:spPr bwMode="auto">
              <a:xfrm>
                <a:off x="3461" y="3190"/>
                <a:ext cx="7" cy="23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6" name="Rectangle 403"/>
              <p:cNvSpPr>
                <a:spLocks noChangeArrowheads="1"/>
              </p:cNvSpPr>
              <p:nvPr/>
            </p:nvSpPr>
            <p:spPr bwMode="auto">
              <a:xfrm>
                <a:off x="3440" y="3190"/>
                <a:ext cx="7" cy="23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7" name="Rectangle 404"/>
              <p:cNvSpPr>
                <a:spLocks noChangeArrowheads="1"/>
              </p:cNvSpPr>
              <p:nvPr/>
            </p:nvSpPr>
            <p:spPr bwMode="auto">
              <a:xfrm>
                <a:off x="3466" y="3275"/>
                <a:ext cx="31" cy="4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8" name="Rectangle 405"/>
              <p:cNvSpPr>
                <a:spLocks noChangeArrowheads="1"/>
              </p:cNvSpPr>
              <p:nvPr/>
            </p:nvSpPr>
            <p:spPr bwMode="auto">
              <a:xfrm>
                <a:off x="3660" y="3230"/>
                <a:ext cx="7" cy="33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4" name="Group 607"/>
            <p:cNvGrpSpPr>
              <a:grpSpLocks/>
            </p:cNvGrpSpPr>
            <p:nvPr/>
          </p:nvGrpSpPr>
          <p:grpSpPr bwMode="auto">
            <a:xfrm>
              <a:off x="3025775" y="4935538"/>
              <a:ext cx="4133850" cy="1833563"/>
              <a:chOff x="1906" y="3109"/>
              <a:chExt cx="2604" cy="1155"/>
            </a:xfrm>
          </p:grpSpPr>
          <p:sp>
            <p:nvSpPr>
              <p:cNvPr id="110" name="Rectangle 407"/>
              <p:cNvSpPr>
                <a:spLocks noChangeArrowheads="1"/>
              </p:cNvSpPr>
              <p:nvPr/>
            </p:nvSpPr>
            <p:spPr bwMode="auto">
              <a:xfrm>
                <a:off x="3648" y="3230"/>
                <a:ext cx="7" cy="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" name="Rectangle 408"/>
              <p:cNvSpPr>
                <a:spLocks noChangeArrowheads="1"/>
              </p:cNvSpPr>
              <p:nvPr/>
            </p:nvSpPr>
            <p:spPr bwMode="auto">
              <a:xfrm>
                <a:off x="3636" y="3230"/>
                <a:ext cx="8" cy="33"/>
              </a:xfrm>
              <a:prstGeom prst="rect">
                <a:avLst/>
              </a:prstGeom>
              <a:solidFill>
                <a:srgbClr val="5C9A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" name="Freeform 409"/>
              <p:cNvSpPr>
                <a:spLocks/>
              </p:cNvSpPr>
              <p:nvPr/>
            </p:nvSpPr>
            <p:spPr bwMode="auto">
              <a:xfrm>
                <a:off x="3648" y="3291"/>
                <a:ext cx="10" cy="67"/>
              </a:xfrm>
              <a:custGeom>
                <a:avLst/>
                <a:gdLst>
                  <a:gd name="T0" fmla="*/ 4 w 4"/>
                  <a:gd name="T1" fmla="*/ 0 h 28"/>
                  <a:gd name="T2" fmla="*/ 4 w 4"/>
                  <a:gd name="T3" fmla="*/ 25 h 28"/>
                  <a:gd name="T4" fmla="*/ 2 w 4"/>
                  <a:gd name="T5" fmla="*/ 28 h 28"/>
                  <a:gd name="T6" fmla="*/ 0 w 4"/>
                  <a:gd name="T7" fmla="*/ 25 h 28"/>
                  <a:gd name="T8" fmla="*/ 0 w 4"/>
                  <a:gd name="T9" fmla="*/ 0 h 28"/>
                  <a:gd name="T10" fmla="*/ 4 w 4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8">
                    <a:moveTo>
                      <a:pt x="4" y="0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" name="Freeform 410"/>
              <p:cNvSpPr>
                <a:spLocks/>
              </p:cNvSpPr>
              <p:nvPr/>
            </p:nvSpPr>
            <p:spPr bwMode="auto">
              <a:xfrm>
                <a:off x="3603" y="3291"/>
                <a:ext cx="10" cy="67"/>
              </a:xfrm>
              <a:custGeom>
                <a:avLst/>
                <a:gdLst>
                  <a:gd name="T0" fmla="*/ 4 w 4"/>
                  <a:gd name="T1" fmla="*/ 0 h 28"/>
                  <a:gd name="T2" fmla="*/ 4 w 4"/>
                  <a:gd name="T3" fmla="*/ 25 h 28"/>
                  <a:gd name="T4" fmla="*/ 2 w 4"/>
                  <a:gd name="T5" fmla="*/ 28 h 28"/>
                  <a:gd name="T6" fmla="*/ 0 w 4"/>
                  <a:gd name="T7" fmla="*/ 25 h 28"/>
                  <a:gd name="T8" fmla="*/ 0 w 4"/>
                  <a:gd name="T9" fmla="*/ 0 h 28"/>
                  <a:gd name="T10" fmla="*/ 4 w 4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8">
                    <a:moveTo>
                      <a:pt x="4" y="0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" name="Freeform 411"/>
              <p:cNvSpPr>
                <a:spLocks/>
              </p:cNvSpPr>
              <p:nvPr/>
            </p:nvSpPr>
            <p:spPr bwMode="auto">
              <a:xfrm>
                <a:off x="3556" y="3291"/>
                <a:ext cx="9" cy="67"/>
              </a:xfrm>
              <a:custGeom>
                <a:avLst/>
                <a:gdLst>
                  <a:gd name="T0" fmla="*/ 4 w 4"/>
                  <a:gd name="T1" fmla="*/ 0 h 28"/>
                  <a:gd name="T2" fmla="*/ 4 w 4"/>
                  <a:gd name="T3" fmla="*/ 25 h 28"/>
                  <a:gd name="T4" fmla="*/ 2 w 4"/>
                  <a:gd name="T5" fmla="*/ 28 h 28"/>
                  <a:gd name="T6" fmla="*/ 0 w 4"/>
                  <a:gd name="T7" fmla="*/ 25 h 28"/>
                  <a:gd name="T8" fmla="*/ 0 w 4"/>
                  <a:gd name="T9" fmla="*/ 0 h 28"/>
                  <a:gd name="T10" fmla="*/ 4 w 4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8">
                    <a:moveTo>
                      <a:pt x="4" y="0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4" y="27"/>
                      <a:pt x="3" y="28"/>
                      <a:pt x="2" y="28"/>
                    </a:cubicBezTo>
                    <a:cubicBezTo>
                      <a:pt x="1" y="28"/>
                      <a:pt x="0" y="27"/>
                      <a:pt x="0" y="2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" name="Freeform 412"/>
              <p:cNvSpPr>
                <a:spLocks/>
              </p:cNvSpPr>
              <p:nvPr/>
            </p:nvSpPr>
            <p:spPr bwMode="auto">
              <a:xfrm>
                <a:off x="3644" y="3566"/>
                <a:ext cx="42" cy="76"/>
              </a:xfrm>
              <a:custGeom>
                <a:avLst/>
                <a:gdLst>
                  <a:gd name="T0" fmla="*/ 15 w 18"/>
                  <a:gd name="T1" fmla="*/ 32 h 32"/>
                  <a:gd name="T2" fmla="*/ 10 w 18"/>
                  <a:gd name="T3" fmla="*/ 14 h 32"/>
                  <a:gd name="T4" fmla="*/ 3 w 18"/>
                  <a:gd name="T5" fmla="*/ 0 h 32"/>
                  <a:gd name="T6" fmla="*/ 1 w 18"/>
                  <a:gd name="T7" fmla="*/ 0 h 32"/>
                  <a:gd name="T8" fmla="*/ 8 w 18"/>
                  <a:gd name="T9" fmla="*/ 15 h 32"/>
                  <a:gd name="T10" fmla="*/ 13 w 18"/>
                  <a:gd name="T11" fmla="*/ 31 h 32"/>
                  <a:gd name="T12" fmla="*/ 15 w 18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2">
                    <a:moveTo>
                      <a:pt x="15" y="32"/>
                    </a:moveTo>
                    <a:cubicBezTo>
                      <a:pt x="15" y="31"/>
                      <a:pt x="18" y="20"/>
                      <a:pt x="10" y="14"/>
                    </a:cubicBezTo>
                    <a:cubicBezTo>
                      <a:pt x="2" y="9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9"/>
                      <a:pt x="8" y="15"/>
                    </a:cubicBezTo>
                    <a:cubicBezTo>
                      <a:pt x="16" y="21"/>
                      <a:pt x="13" y="31"/>
                      <a:pt x="13" y="31"/>
                    </a:cubicBezTo>
                    <a:lnTo>
                      <a:pt x="15" y="32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" name="Freeform 413"/>
              <p:cNvSpPr>
                <a:spLocks/>
              </p:cNvSpPr>
              <p:nvPr/>
            </p:nvSpPr>
            <p:spPr bwMode="auto">
              <a:xfrm>
                <a:off x="3615" y="3563"/>
                <a:ext cx="26" cy="79"/>
              </a:xfrm>
              <a:custGeom>
                <a:avLst/>
                <a:gdLst>
                  <a:gd name="T0" fmla="*/ 1 w 11"/>
                  <a:gd name="T1" fmla="*/ 33 h 33"/>
                  <a:gd name="T2" fmla="*/ 2 w 11"/>
                  <a:gd name="T3" fmla="*/ 32 h 33"/>
                  <a:gd name="T4" fmla="*/ 2 w 11"/>
                  <a:gd name="T5" fmla="*/ 32 h 33"/>
                  <a:gd name="T6" fmla="*/ 6 w 11"/>
                  <a:gd name="T7" fmla="*/ 20 h 33"/>
                  <a:gd name="T8" fmla="*/ 10 w 11"/>
                  <a:gd name="T9" fmla="*/ 0 h 33"/>
                  <a:gd name="T10" fmla="*/ 8 w 11"/>
                  <a:gd name="T11" fmla="*/ 0 h 33"/>
                  <a:gd name="T12" fmla="*/ 4 w 11"/>
                  <a:gd name="T13" fmla="*/ 18 h 33"/>
                  <a:gd name="T14" fmla="*/ 0 w 11"/>
                  <a:gd name="T15" fmla="*/ 32 h 33"/>
                  <a:gd name="T16" fmla="*/ 1 w 11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3">
                    <a:moveTo>
                      <a:pt x="1" y="33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1" y="26"/>
                      <a:pt x="6" y="20"/>
                    </a:cubicBezTo>
                    <a:cubicBezTo>
                      <a:pt x="11" y="12"/>
                      <a:pt x="10" y="0"/>
                      <a:pt x="1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12"/>
                      <a:pt x="4" y="18"/>
                    </a:cubicBezTo>
                    <a:cubicBezTo>
                      <a:pt x="0" y="25"/>
                      <a:pt x="0" y="30"/>
                      <a:pt x="0" y="32"/>
                    </a:cubicBezTo>
                    <a:cubicBezTo>
                      <a:pt x="1" y="33"/>
                      <a:pt x="1" y="33"/>
                      <a:pt x="1" y="33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" name="Freeform 414"/>
              <p:cNvSpPr>
                <a:spLocks/>
              </p:cNvSpPr>
              <p:nvPr/>
            </p:nvSpPr>
            <p:spPr bwMode="auto">
              <a:xfrm>
                <a:off x="3592" y="3563"/>
                <a:ext cx="4" cy="74"/>
              </a:xfrm>
              <a:custGeom>
                <a:avLst/>
                <a:gdLst>
                  <a:gd name="T0" fmla="*/ 0 w 2"/>
                  <a:gd name="T1" fmla="*/ 31 h 31"/>
                  <a:gd name="T2" fmla="*/ 2 w 2"/>
                  <a:gd name="T3" fmla="*/ 30 h 31"/>
                  <a:gd name="T4" fmla="*/ 2 w 2"/>
                  <a:gd name="T5" fmla="*/ 1 h 31"/>
                  <a:gd name="T6" fmla="*/ 1 w 2"/>
                  <a:gd name="T7" fmla="*/ 1 h 31"/>
                  <a:gd name="T8" fmla="*/ 0 w 2"/>
                  <a:gd name="T9" fmla="*/ 0 h 31"/>
                  <a:gd name="T10" fmla="*/ 0 w 2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1">
                    <a:moveTo>
                      <a:pt x="0" y="31"/>
                    </a:moveTo>
                    <a:cubicBezTo>
                      <a:pt x="2" y="30"/>
                      <a:pt x="2" y="30"/>
                      <a:pt x="2" y="30"/>
                    </a:cubicBezTo>
                    <a:cubicBezTo>
                      <a:pt x="2" y="19"/>
                      <a:pt x="2" y="2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1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" name="Freeform 415"/>
              <p:cNvSpPr>
                <a:spLocks/>
              </p:cNvSpPr>
              <p:nvPr/>
            </p:nvSpPr>
            <p:spPr bwMode="auto">
              <a:xfrm>
                <a:off x="3551" y="3566"/>
                <a:ext cx="26" cy="71"/>
              </a:xfrm>
              <a:custGeom>
                <a:avLst/>
                <a:gdLst>
                  <a:gd name="T0" fmla="*/ 2 w 11"/>
                  <a:gd name="T1" fmla="*/ 30 h 30"/>
                  <a:gd name="T2" fmla="*/ 4 w 11"/>
                  <a:gd name="T3" fmla="*/ 29 h 30"/>
                  <a:gd name="T4" fmla="*/ 6 w 11"/>
                  <a:gd name="T5" fmla="*/ 15 h 30"/>
                  <a:gd name="T6" fmla="*/ 11 w 11"/>
                  <a:gd name="T7" fmla="*/ 0 h 30"/>
                  <a:gd name="T8" fmla="*/ 9 w 11"/>
                  <a:gd name="T9" fmla="*/ 0 h 30"/>
                  <a:gd name="T10" fmla="*/ 4 w 11"/>
                  <a:gd name="T11" fmla="*/ 15 h 30"/>
                  <a:gd name="T12" fmla="*/ 2 w 11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0">
                    <a:moveTo>
                      <a:pt x="2" y="30"/>
                    </a:move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2" y="23"/>
                      <a:pt x="6" y="15"/>
                    </a:cubicBezTo>
                    <a:cubicBezTo>
                      <a:pt x="10" y="8"/>
                      <a:pt x="11" y="1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7"/>
                      <a:pt x="4" y="15"/>
                    </a:cubicBezTo>
                    <a:cubicBezTo>
                      <a:pt x="0" y="22"/>
                      <a:pt x="2" y="29"/>
                      <a:pt x="2" y="30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" name="Freeform 416"/>
              <p:cNvSpPr>
                <a:spLocks/>
              </p:cNvSpPr>
              <p:nvPr/>
            </p:nvSpPr>
            <p:spPr bwMode="auto">
              <a:xfrm>
                <a:off x="3494" y="3426"/>
                <a:ext cx="50" cy="213"/>
              </a:xfrm>
              <a:custGeom>
                <a:avLst/>
                <a:gdLst>
                  <a:gd name="T0" fmla="*/ 19 w 21"/>
                  <a:gd name="T1" fmla="*/ 90 h 90"/>
                  <a:gd name="T2" fmla="*/ 21 w 21"/>
                  <a:gd name="T3" fmla="*/ 90 h 90"/>
                  <a:gd name="T4" fmla="*/ 8 w 21"/>
                  <a:gd name="T5" fmla="*/ 40 h 90"/>
                  <a:gd name="T6" fmla="*/ 2 w 21"/>
                  <a:gd name="T7" fmla="*/ 0 h 90"/>
                  <a:gd name="T8" fmla="*/ 0 w 21"/>
                  <a:gd name="T9" fmla="*/ 0 h 90"/>
                  <a:gd name="T10" fmla="*/ 6 w 21"/>
                  <a:gd name="T11" fmla="*/ 41 h 90"/>
                  <a:gd name="T12" fmla="*/ 19 w 21"/>
                  <a:gd name="T13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90">
                    <a:moveTo>
                      <a:pt x="19" y="90"/>
                    </a:moveTo>
                    <a:cubicBezTo>
                      <a:pt x="21" y="90"/>
                      <a:pt x="21" y="90"/>
                      <a:pt x="21" y="90"/>
                    </a:cubicBezTo>
                    <a:cubicBezTo>
                      <a:pt x="20" y="70"/>
                      <a:pt x="13" y="52"/>
                      <a:pt x="8" y="40"/>
                    </a:cubicBezTo>
                    <a:cubicBezTo>
                      <a:pt x="2" y="29"/>
                      <a:pt x="2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9"/>
                      <a:pt x="6" y="41"/>
                    </a:cubicBezTo>
                    <a:cubicBezTo>
                      <a:pt x="12" y="53"/>
                      <a:pt x="18" y="71"/>
                      <a:pt x="19" y="90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" name="Freeform 417"/>
              <p:cNvSpPr>
                <a:spLocks/>
              </p:cNvSpPr>
              <p:nvPr/>
            </p:nvSpPr>
            <p:spPr bwMode="auto">
              <a:xfrm>
                <a:off x="3476" y="3429"/>
                <a:ext cx="28" cy="201"/>
              </a:xfrm>
              <a:custGeom>
                <a:avLst/>
                <a:gdLst>
                  <a:gd name="T0" fmla="*/ 11 w 12"/>
                  <a:gd name="T1" fmla="*/ 85 h 85"/>
                  <a:gd name="T2" fmla="*/ 5 w 12"/>
                  <a:gd name="T3" fmla="*/ 37 h 85"/>
                  <a:gd name="T4" fmla="*/ 2 w 12"/>
                  <a:gd name="T5" fmla="*/ 0 h 85"/>
                  <a:gd name="T6" fmla="*/ 0 w 12"/>
                  <a:gd name="T7" fmla="*/ 0 h 85"/>
                  <a:gd name="T8" fmla="*/ 3 w 12"/>
                  <a:gd name="T9" fmla="*/ 38 h 85"/>
                  <a:gd name="T10" fmla="*/ 9 w 12"/>
                  <a:gd name="T11" fmla="*/ 84 h 85"/>
                  <a:gd name="T12" fmla="*/ 11 w 12"/>
                  <a:gd name="T13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5">
                    <a:moveTo>
                      <a:pt x="11" y="85"/>
                    </a:moveTo>
                    <a:cubicBezTo>
                      <a:pt x="11" y="84"/>
                      <a:pt x="12" y="64"/>
                      <a:pt x="5" y="37"/>
                    </a:cubicBezTo>
                    <a:cubicBezTo>
                      <a:pt x="2" y="24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5"/>
                      <a:pt x="3" y="38"/>
                    </a:cubicBezTo>
                    <a:cubicBezTo>
                      <a:pt x="10" y="64"/>
                      <a:pt x="9" y="84"/>
                      <a:pt x="9" y="84"/>
                    </a:cubicBezTo>
                    <a:lnTo>
                      <a:pt x="11" y="85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" name="Freeform 418"/>
              <p:cNvSpPr>
                <a:spLocks/>
              </p:cNvSpPr>
              <p:nvPr/>
            </p:nvSpPr>
            <p:spPr bwMode="auto">
              <a:xfrm>
                <a:off x="3440" y="3426"/>
                <a:ext cx="19" cy="208"/>
              </a:xfrm>
              <a:custGeom>
                <a:avLst/>
                <a:gdLst>
                  <a:gd name="T0" fmla="*/ 2 w 8"/>
                  <a:gd name="T1" fmla="*/ 88 h 88"/>
                  <a:gd name="T2" fmla="*/ 5 w 8"/>
                  <a:gd name="T3" fmla="*/ 56 h 88"/>
                  <a:gd name="T4" fmla="*/ 8 w 8"/>
                  <a:gd name="T5" fmla="*/ 0 h 88"/>
                  <a:gd name="T6" fmla="*/ 6 w 8"/>
                  <a:gd name="T7" fmla="*/ 0 h 88"/>
                  <a:gd name="T8" fmla="*/ 3 w 8"/>
                  <a:gd name="T9" fmla="*/ 56 h 88"/>
                  <a:gd name="T10" fmla="*/ 0 w 8"/>
                  <a:gd name="T11" fmla="*/ 88 h 88"/>
                  <a:gd name="T12" fmla="*/ 2 w 8"/>
                  <a:gd name="T1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8">
                    <a:moveTo>
                      <a:pt x="2" y="88"/>
                    </a:moveTo>
                    <a:cubicBezTo>
                      <a:pt x="2" y="87"/>
                      <a:pt x="2" y="65"/>
                      <a:pt x="5" y="56"/>
                    </a:cubicBezTo>
                    <a:cubicBezTo>
                      <a:pt x="8" y="45"/>
                      <a:pt x="8" y="2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45"/>
                      <a:pt x="3" y="56"/>
                    </a:cubicBezTo>
                    <a:cubicBezTo>
                      <a:pt x="0" y="65"/>
                      <a:pt x="0" y="87"/>
                      <a:pt x="0" y="88"/>
                    </a:cubicBezTo>
                    <a:lnTo>
                      <a:pt x="2" y="88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" name="Freeform 419"/>
              <p:cNvSpPr>
                <a:spLocks/>
              </p:cNvSpPr>
              <p:nvPr/>
            </p:nvSpPr>
            <p:spPr bwMode="auto">
              <a:xfrm>
                <a:off x="3431" y="3429"/>
                <a:ext cx="45" cy="201"/>
              </a:xfrm>
              <a:custGeom>
                <a:avLst/>
                <a:gdLst>
                  <a:gd name="T0" fmla="*/ 18 w 19"/>
                  <a:gd name="T1" fmla="*/ 85 h 85"/>
                  <a:gd name="T2" fmla="*/ 17 w 19"/>
                  <a:gd name="T3" fmla="*/ 67 h 85"/>
                  <a:gd name="T4" fmla="*/ 11 w 19"/>
                  <a:gd name="T5" fmla="*/ 51 h 85"/>
                  <a:gd name="T6" fmla="*/ 3 w 19"/>
                  <a:gd name="T7" fmla="*/ 31 h 85"/>
                  <a:gd name="T8" fmla="*/ 2 w 19"/>
                  <a:gd name="T9" fmla="*/ 0 h 85"/>
                  <a:gd name="T10" fmla="*/ 0 w 19"/>
                  <a:gd name="T11" fmla="*/ 0 h 85"/>
                  <a:gd name="T12" fmla="*/ 1 w 19"/>
                  <a:gd name="T13" fmla="*/ 32 h 85"/>
                  <a:gd name="T14" fmla="*/ 9 w 19"/>
                  <a:gd name="T15" fmla="*/ 52 h 85"/>
                  <a:gd name="T16" fmla="*/ 15 w 19"/>
                  <a:gd name="T17" fmla="*/ 68 h 85"/>
                  <a:gd name="T18" fmla="*/ 16 w 19"/>
                  <a:gd name="T19" fmla="*/ 84 h 85"/>
                  <a:gd name="T20" fmla="*/ 18 w 19"/>
                  <a:gd name="T21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85">
                    <a:moveTo>
                      <a:pt x="18" y="85"/>
                    </a:moveTo>
                    <a:cubicBezTo>
                      <a:pt x="18" y="84"/>
                      <a:pt x="19" y="76"/>
                      <a:pt x="17" y="67"/>
                    </a:cubicBezTo>
                    <a:cubicBezTo>
                      <a:pt x="16" y="63"/>
                      <a:pt x="13" y="57"/>
                      <a:pt x="11" y="51"/>
                    </a:cubicBezTo>
                    <a:cubicBezTo>
                      <a:pt x="7" y="44"/>
                      <a:pt x="4" y="36"/>
                      <a:pt x="3" y="31"/>
                    </a:cubicBezTo>
                    <a:cubicBezTo>
                      <a:pt x="2" y="23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3"/>
                      <a:pt x="1" y="32"/>
                    </a:cubicBezTo>
                    <a:cubicBezTo>
                      <a:pt x="2" y="37"/>
                      <a:pt x="5" y="44"/>
                      <a:pt x="9" y="52"/>
                    </a:cubicBezTo>
                    <a:cubicBezTo>
                      <a:pt x="12" y="58"/>
                      <a:pt x="14" y="64"/>
                      <a:pt x="15" y="68"/>
                    </a:cubicBezTo>
                    <a:cubicBezTo>
                      <a:pt x="17" y="76"/>
                      <a:pt x="16" y="84"/>
                      <a:pt x="16" y="84"/>
                    </a:cubicBezTo>
                    <a:lnTo>
                      <a:pt x="18" y="85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" name="Freeform 420"/>
              <p:cNvSpPr>
                <a:spLocks/>
              </p:cNvSpPr>
              <p:nvPr/>
            </p:nvSpPr>
            <p:spPr bwMode="auto">
              <a:xfrm>
                <a:off x="3334" y="3426"/>
                <a:ext cx="23" cy="208"/>
              </a:xfrm>
              <a:custGeom>
                <a:avLst/>
                <a:gdLst>
                  <a:gd name="T0" fmla="*/ 1 w 10"/>
                  <a:gd name="T1" fmla="*/ 88 h 88"/>
                  <a:gd name="T2" fmla="*/ 3 w 10"/>
                  <a:gd name="T3" fmla="*/ 88 h 88"/>
                  <a:gd name="T4" fmla="*/ 6 w 10"/>
                  <a:gd name="T5" fmla="*/ 51 h 88"/>
                  <a:gd name="T6" fmla="*/ 8 w 10"/>
                  <a:gd name="T7" fmla="*/ 38 h 88"/>
                  <a:gd name="T8" fmla="*/ 10 w 10"/>
                  <a:gd name="T9" fmla="*/ 0 h 88"/>
                  <a:gd name="T10" fmla="*/ 8 w 10"/>
                  <a:gd name="T11" fmla="*/ 0 h 88"/>
                  <a:gd name="T12" fmla="*/ 6 w 10"/>
                  <a:gd name="T13" fmla="*/ 37 h 88"/>
                  <a:gd name="T14" fmla="*/ 4 w 10"/>
                  <a:gd name="T15" fmla="*/ 51 h 88"/>
                  <a:gd name="T16" fmla="*/ 1 w 10"/>
                  <a:gd name="T1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88">
                    <a:moveTo>
                      <a:pt x="1" y="88"/>
                    </a:moveTo>
                    <a:cubicBezTo>
                      <a:pt x="3" y="88"/>
                      <a:pt x="3" y="88"/>
                      <a:pt x="3" y="88"/>
                    </a:cubicBezTo>
                    <a:cubicBezTo>
                      <a:pt x="2" y="81"/>
                      <a:pt x="4" y="64"/>
                      <a:pt x="6" y="51"/>
                    </a:cubicBezTo>
                    <a:cubicBezTo>
                      <a:pt x="7" y="46"/>
                      <a:pt x="7" y="41"/>
                      <a:pt x="8" y="38"/>
                    </a:cubicBezTo>
                    <a:cubicBezTo>
                      <a:pt x="9" y="24"/>
                      <a:pt x="10" y="0"/>
                      <a:pt x="1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24"/>
                      <a:pt x="6" y="37"/>
                    </a:cubicBezTo>
                    <a:cubicBezTo>
                      <a:pt x="5" y="41"/>
                      <a:pt x="5" y="46"/>
                      <a:pt x="4" y="51"/>
                    </a:cubicBezTo>
                    <a:cubicBezTo>
                      <a:pt x="2" y="65"/>
                      <a:pt x="0" y="81"/>
                      <a:pt x="1" y="88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" name="Freeform 421"/>
              <p:cNvSpPr>
                <a:spLocks/>
              </p:cNvSpPr>
              <p:nvPr/>
            </p:nvSpPr>
            <p:spPr bwMode="auto">
              <a:xfrm>
                <a:off x="3376" y="3429"/>
                <a:ext cx="40" cy="205"/>
              </a:xfrm>
              <a:custGeom>
                <a:avLst/>
                <a:gdLst>
                  <a:gd name="T0" fmla="*/ 17 w 17"/>
                  <a:gd name="T1" fmla="*/ 87 h 87"/>
                  <a:gd name="T2" fmla="*/ 16 w 17"/>
                  <a:gd name="T3" fmla="*/ 69 h 87"/>
                  <a:gd name="T4" fmla="*/ 9 w 17"/>
                  <a:gd name="T5" fmla="*/ 47 h 87"/>
                  <a:gd name="T6" fmla="*/ 5 w 17"/>
                  <a:gd name="T7" fmla="*/ 34 h 87"/>
                  <a:gd name="T8" fmla="*/ 2 w 17"/>
                  <a:gd name="T9" fmla="*/ 0 h 87"/>
                  <a:gd name="T10" fmla="*/ 0 w 17"/>
                  <a:gd name="T11" fmla="*/ 0 h 87"/>
                  <a:gd name="T12" fmla="*/ 3 w 17"/>
                  <a:gd name="T13" fmla="*/ 35 h 87"/>
                  <a:gd name="T14" fmla="*/ 8 w 17"/>
                  <a:gd name="T15" fmla="*/ 48 h 87"/>
                  <a:gd name="T16" fmla="*/ 14 w 17"/>
                  <a:gd name="T17" fmla="*/ 69 h 87"/>
                  <a:gd name="T18" fmla="*/ 15 w 17"/>
                  <a:gd name="T19" fmla="*/ 87 h 87"/>
                  <a:gd name="T20" fmla="*/ 17 w 17"/>
                  <a:gd name="T21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87">
                    <a:moveTo>
                      <a:pt x="17" y="87"/>
                    </a:moveTo>
                    <a:cubicBezTo>
                      <a:pt x="17" y="87"/>
                      <a:pt x="17" y="77"/>
                      <a:pt x="16" y="69"/>
                    </a:cubicBezTo>
                    <a:cubicBezTo>
                      <a:pt x="15" y="62"/>
                      <a:pt x="12" y="55"/>
                      <a:pt x="9" y="47"/>
                    </a:cubicBezTo>
                    <a:cubicBezTo>
                      <a:pt x="8" y="43"/>
                      <a:pt x="6" y="39"/>
                      <a:pt x="5" y="34"/>
                    </a:cubicBezTo>
                    <a:cubicBezTo>
                      <a:pt x="2" y="24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4"/>
                      <a:pt x="3" y="35"/>
                    </a:cubicBezTo>
                    <a:cubicBezTo>
                      <a:pt x="4" y="39"/>
                      <a:pt x="6" y="44"/>
                      <a:pt x="8" y="48"/>
                    </a:cubicBezTo>
                    <a:cubicBezTo>
                      <a:pt x="11" y="56"/>
                      <a:pt x="13" y="63"/>
                      <a:pt x="14" y="69"/>
                    </a:cubicBezTo>
                    <a:cubicBezTo>
                      <a:pt x="15" y="77"/>
                      <a:pt x="15" y="87"/>
                      <a:pt x="15" y="87"/>
                    </a:cubicBezTo>
                    <a:lnTo>
                      <a:pt x="17" y="87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" name="Freeform 422"/>
              <p:cNvSpPr>
                <a:spLocks/>
              </p:cNvSpPr>
              <p:nvPr/>
            </p:nvSpPr>
            <p:spPr bwMode="auto">
              <a:xfrm>
                <a:off x="3364" y="3426"/>
                <a:ext cx="38" cy="208"/>
              </a:xfrm>
              <a:custGeom>
                <a:avLst/>
                <a:gdLst>
                  <a:gd name="T0" fmla="*/ 2 w 16"/>
                  <a:gd name="T1" fmla="*/ 88 h 88"/>
                  <a:gd name="T2" fmla="*/ 3 w 16"/>
                  <a:gd name="T3" fmla="*/ 61 h 88"/>
                  <a:gd name="T4" fmla="*/ 9 w 16"/>
                  <a:gd name="T5" fmla="*/ 42 h 88"/>
                  <a:gd name="T6" fmla="*/ 13 w 16"/>
                  <a:gd name="T7" fmla="*/ 33 h 88"/>
                  <a:gd name="T8" fmla="*/ 16 w 16"/>
                  <a:gd name="T9" fmla="*/ 0 h 88"/>
                  <a:gd name="T10" fmla="*/ 14 w 16"/>
                  <a:gd name="T11" fmla="*/ 0 h 88"/>
                  <a:gd name="T12" fmla="*/ 11 w 16"/>
                  <a:gd name="T13" fmla="*/ 32 h 88"/>
                  <a:gd name="T14" fmla="*/ 7 w 16"/>
                  <a:gd name="T15" fmla="*/ 41 h 88"/>
                  <a:gd name="T16" fmla="*/ 1 w 16"/>
                  <a:gd name="T17" fmla="*/ 61 h 88"/>
                  <a:gd name="T18" fmla="*/ 0 w 16"/>
                  <a:gd name="T19" fmla="*/ 88 h 88"/>
                  <a:gd name="T20" fmla="*/ 2 w 16"/>
                  <a:gd name="T21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88">
                    <a:moveTo>
                      <a:pt x="2" y="88"/>
                    </a:moveTo>
                    <a:cubicBezTo>
                      <a:pt x="2" y="87"/>
                      <a:pt x="2" y="71"/>
                      <a:pt x="3" y="61"/>
                    </a:cubicBezTo>
                    <a:cubicBezTo>
                      <a:pt x="4" y="55"/>
                      <a:pt x="7" y="48"/>
                      <a:pt x="9" y="42"/>
                    </a:cubicBezTo>
                    <a:cubicBezTo>
                      <a:pt x="11" y="39"/>
                      <a:pt x="12" y="35"/>
                      <a:pt x="13" y="33"/>
                    </a:cubicBezTo>
                    <a:cubicBezTo>
                      <a:pt x="16" y="21"/>
                      <a:pt x="16" y="1"/>
                      <a:pt x="1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"/>
                      <a:pt x="14" y="21"/>
                      <a:pt x="11" y="32"/>
                    </a:cubicBezTo>
                    <a:cubicBezTo>
                      <a:pt x="10" y="35"/>
                      <a:pt x="9" y="38"/>
                      <a:pt x="7" y="41"/>
                    </a:cubicBezTo>
                    <a:cubicBezTo>
                      <a:pt x="5" y="47"/>
                      <a:pt x="2" y="54"/>
                      <a:pt x="1" y="61"/>
                    </a:cubicBezTo>
                    <a:cubicBezTo>
                      <a:pt x="0" y="70"/>
                      <a:pt x="0" y="87"/>
                      <a:pt x="0" y="88"/>
                    </a:cubicBezTo>
                    <a:lnTo>
                      <a:pt x="2" y="88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" name="Rectangle 423"/>
              <p:cNvSpPr>
                <a:spLocks noChangeArrowheads="1"/>
              </p:cNvSpPr>
              <p:nvPr/>
            </p:nvSpPr>
            <p:spPr bwMode="auto">
              <a:xfrm>
                <a:off x="3535" y="3263"/>
                <a:ext cx="146" cy="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" name="Rectangle 424"/>
              <p:cNvSpPr>
                <a:spLocks noChangeArrowheads="1"/>
              </p:cNvSpPr>
              <p:nvPr/>
            </p:nvSpPr>
            <p:spPr bwMode="auto">
              <a:xfrm>
                <a:off x="3634" y="3268"/>
                <a:ext cx="40" cy="19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" name="Rectangle 425"/>
              <p:cNvSpPr>
                <a:spLocks noChangeArrowheads="1"/>
              </p:cNvSpPr>
              <p:nvPr/>
            </p:nvSpPr>
            <p:spPr bwMode="auto">
              <a:xfrm>
                <a:off x="3587" y="3268"/>
                <a:ext cx="42" cy="19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" name="Rectangle 426"/>
              <p:cNvSpPr>
                <a:spLocks noChangeArrowheads="1"/>
              </p:cNvSpPr>
              <p:nvPr/>
            </p:nvSpPr>
            <p:spPr bwMode="auto">
              <a:xfrm>
                <a:off x="3542" y="3268"/>
                <a:ext cx="40" cy="19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" name="Rectangle 427"/>
              <p:cNvSpPr>
                <a:spLocks noChangeArrowheads="1"/>
              </p:cNvSpPr>
              <p:nvPr/>
            </p:nvSpPr>
            <p:spPr bwMode="auto">
              <a:xfrm>
                <a:off x="3663" y="3268"/>
                <a:ext cx="4" cy="19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" name="Rectangle 428"/>
              <p:cNvSpPr>
                <a:spLocks noChangeArrowheads="1"/>
              </p:cNvSpPr>
              <p:nvPr/>
            </p:nvSpPr>
            <p:spPr bwMode="auto">
              <a:xfrm>
                <a:off x="3618" y="3268"/>
                <a:ext cx="4" cy="19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" name="Rectangle 429"/>
              <p:cNvSpPr>
                <a:spLocks noChangeArrowheads="1"/>
              </p:cNvSpPr>
              <p:nvPr/>
            </p:nvSpPr>
            <p:spPr bwMode="auto">
              <a:xfrm>
                <a:off x="3568" y="3268"/>
                <a:ext cx="5" cy="19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" name="Rectangle 430"/>
              <p:cNvSpPr>
                <a:spLocks noChangeArrowheads="1"/>
              </p:cNvSpPr>
              <p:nvPr/>
            </p:nvSpPr>
            <p:spPr bwMode="auto">
              <a:xfrm>
                <a:off x="3651" y="3355"/>
                <a:ext cx="7" cy="81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" name="Rectangle 431"/>
              <p:cNvSpPr>
                <a:spLocks noChangeArrowheads="1"/>
              </p:cNvSpPr>
              <p:nvPr/>
            </p:nvSpPr>
            <p:spPr bwMode="auto">
              <a:xfrm>
                <a:off x="3606" y="3355"/>
                <a:ext cx="4" cy="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" name="Rectangle 432"/>
              <p:cNvSpPr>
                <a:spLocks noChangeArrowheads="1"/>
              </p:cNvSpPr>
              <p:nvPr/>
            </p:nvSpPr>
            <p:spPr bwMode="auto">
              <a:xfrm>
                <a:off x="3558" y="3355"/>
                <a:ext cx="7" cy="81"/>
              </a:xfrm>
              <a:prstGeom prst="rect">
                <a:avLst/>
              </a:prstGeom>
              <a:solidFill>
                <a:srgbClr val="5C9A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" name="Rectangle 433"/>
              <p:cNvSpPr>
                <a:spLocks noChangeArrowheads="1"/>
              </p:cNvSpPr>
              <p:nvPr/>
            </p:nvSpPr>
            <p:spPr bwMode="auto">
              <a:xfrm>
                <a:off x="3319" y="3627"/>
                <a:ext cx="381" cy="19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" name="Oval 434"/>
              <p:cNvSpPr>
                <a:spLocks noChangeArrowheads="1"/>
              </p:cNvSpPr>
              <p:nvPr/>
            </p:nvSpPr>
            <p:spPr bwMode="auto">
              <a:xfrm>
                <a:off x="3674" y="3632"/>
                <a:ext cx="10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" name="Oval 435"/>
              <p:cNvSpPr>
                <a:spLocks noChangeArrowheads="1"/>
              </p:cNvSpPr>
              <p:nvPr/>
            </p:nvSpPr>
            <p:spPr bwMode="auto">
              <a:xfrm>
                <a:off x="3644" y="3632"/>
                <a:ext cx="9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" name="Oval 436"/>
              <p:cNvSpPr>
                <a:spLocks noChangeArrowheads="1"/>
              </p:cNvSpPr>
              <p:nvPr/>
            </p:nvSpPr>
            <p:spPr bwMode="auto">
              <a:xfrm>
                <a:off x="3613" y="3632"/>
                <a:ext cx="9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" name="Oval 437"/>
              <p:cNvSpPr>
                <a:spLocks noChangeArrowheads="1"/>
              </p:cNvSpPr>
              <p:nvPr/>
            </p:nvSpPr>
            <p:spPr bwMode="auto">
              <a:xfrm>
                <a:off x="3582" y="3632"/>
                <a:ext cx="10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" name="Oval 438"/>
              <p:cNvSpPr>
                <a:spLocks noChangeArrowheads="1"/>
              </p:cNvSpPr>
              <p:nvPr/>
            </p:nvSpPr>
            <p:spPr bwMode="auto">
              <a:xfrm>
                <a:off x="3554" y="3632"/>
                <a:ext cx="9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" name="Oval 439"/>
              <p:cNvSpPr>
                <a:spLocks noChangeArrowheads="1"/>
              </p:cNvSpPr>
              <p:nvPr/>
            </p:nvSpPr>
            <p:spPr bwMode="auto">
              <a:xfrm>
                <a:off x="3523" y="3632"/>
                <a:ext cx="9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" name="Oval 440"/>
              <p:cNvSpPr>
                <a:spLocks noChangeArrowheads="1"/>
              </p:cNvSpPr>
              <p:nvPr/>
            </p:nvSpPr>
            <p:spPr bwMode="auto">
              <a:xfrm>
                <a:off x="3492" y="3632"/>
                <a:ext cx="10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" name="Oval 441"/>
              <p:cNvSpPr>
                <a:spLocks noChangeArrowheads="1"/>
              </p:cNvSpPr>
              <p:nvPr/>
            </p:nvSpPr>
            <p:spPr bwMode="auto">
              <a:xfrm>
                <a:off x="3461" y="3632"/>
                <a:ext cx="10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" name="Oval 442"/>
              <p:cNvSpPr>
                <a:spLocks noChangeArrowheads="1"/>
              </p:cNvSpPr>
              <p:nvPr/>
            </p:nvSpPr>
            <p:spPr bwMode="auto">
              <a:xfrm>
                <a:off x="3431" y="3632"/>
                <a:ext cx="9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" name="Oval 443"/>
              <p:cNvSpPr>
                <a:spLocks noChangeArrowheads="1"/>
              </p:cNvSpPr>
              <p:nvPr/>
            </p:nvSpPr>
            <p:spPr bwMode="auto">
              <a:xfrm>
                <a:off x="3400" y="3632"/>
                <a:ext cx="9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" name="Oval 444"/>
              <p:cNvSpPr>
                <a:spLocks noChangeArrowheads="1"/>
              </p:cNvSpPr>
              <p:nvPr/>
            </p:nvSpPr>
            <p:spPr bwMode="auto">
              <a:xfrm>
                <a:off x="3371" y="3632"/>
                <a:ext cx="10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" name="Oval 445"/>
              <p:cNvSpPr>
                <a:spLocks noChangeArrowheads="1"/>
              </p:cNvSpPr>
              <p:nvPr/>
            </p:nvSpPr>
            <p:spPr bwMode="auto">
              <a:xfrm>
                <a:off x="3341" y="3632"/>
                <a:ext cx="9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" name="Rectangle 446"/>
              <p:cNvSpPr>
                <a:spLocks noChangeArrowheads="1"/>
              </p:cNvSpPr>
              <p:nvPr/>
            </p:nvSpPr>
            <p:spPr bwMode="auto">
              <a:xfrm>
                <a:off x="3523" y="3436"/>
                <a:ext cx="177" cy="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" name="Rectangle 447"/>
              <p:cNvSpPr>
                <a:spLocks noChangeArrowheads="1"/>
              </p:cNvSpPr>
              <p:nvPr/>
            </p:nvSpPr>
            <p:spPr bwMode="auto">
              <a:xfrm>
                <a:off x="3492" y="3310"/>
                <a:ext cx="12" cy="76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" name="Rectangle 448"/>
              <p:cNvSpPr>
                <a:spLocks noChangeArrowheads="1"/>
              </p:cNvSpPr>
              <p:nvPr/>
            </p:nvSpPr>
            <p:spPr bwMode="auto">
              <a:xfrm>
                <a:off x="3471" y="3310"/>
                <a:ext cx="12" cy="76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" name="Rectangle 449"/>
              <p:cNvSpPr>
                <a:spLocks noChangeArrowheads="1"/>
              </p:cNvSpPr>
              <p:nvPr/>
            </p:nvSpPr>
            <p:spPr bwMode="auto">
              <a:xfrm>
                <a:off x="3450" y="3310"/>
                <a:ext cx="11" cy="76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" name="Rectangle 450"/>
              <p:cNvSpPr>
                <a:spLocks noChangeArrowheads="1"/>
              </p:cNvSpPr>
              <p:nvPr/>
            </p:nvSpPr>
            <p:spPr bwMode="auto">
              <a:xfrm>
                <a:off x="3428" y="3310"/>
                <a:ext cx="10" cy="76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" name="Rectangle 451"/>
              <p:cNvSpPr>
                <a:spLocks noChangeArrowheads="1"/>
              </p:cNvSpPr>
              <p:nvPr/>
            </p:nvSpPr>
            <p:spPr bwMode="auto">
              <a:xfrm>
                <a:off x="3393" y="3310"/>
                <a:ext cx="12" cy="76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5" name="Rectangle 452"/>
              <p:cNvSpPr>
                <a:spLocks noChangeArrowheads="1"/>
              </p:cNvSpPr>
              <p:nvPr/>
            </p:nvSpPr>
            <p:spPr bwMode="auto">
              <a:xfrm>
                <a:off x="3374" y="3310"/>
                <a:ext cx="9" cy="76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6" name="Rectangle 453"/>
              <p:cNvSpPr>
                <a:spLocks noChangeArrowheads="1"/>
              </p:cNvSpPr>
              <p:nvPr/>
            </p:nvSpPr>
            <p:spPr bwMode="auto">
              <a:xfrm>
                <a:off x="3350" y="3310"/>
                <a:ext cx="10" cy="76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7" name="Freeform 454"/>
              <p:cNvSpPr>
                <a:spLocks/>
              </p:cNvSpPr>
              <p:nvPr/>
            </p:nvSpPr>
            <p:spPr bwMode="auto">
              <a:xfrm>
                <a:off x="3490" y="3379"/>
                <a:ext cx="16" cy="19"/>
              </a:xfrm>
              <a:custGeom>
                <a:avLst/>
                <a:gdLst>
                  <a:gd name="T0" fmla="*/ 3 w 7"/>
                  <a:gd name="T1" fmla="*/ 0 h 8"/>
                  <a:gd name="T2" fmla="*/ 3 w 7"/>
                  <a:gd name="T3" fmla="*/ 0 h 8"/>
                  <a:gd name="T4" fmla="*/ 7 w 7"/>
                  <a:gd name="T5" fmla="*/ 3 h 8"/>
                  <a:gd name="T6" fmla="*/ 7 w 7"/>
                  <a:gd name="T7" fmla="*/ 4 h 8"/>
                  <a:gd name="T8" fmla="*/ 3 w 7"/>
                  <a:gd name="T9" fmla="*/ 8 h 8"/>
                  <a:gd name="T10" fmla="*/ 0 w 7"/>
                  <a:gd name="T11" fmla="*/ 4 h 8"/>
                  <a:gd name="T12" fmla="*/ 0 w 7"/>
                  <a:gd name="T13" fmla="*/ 3 h 8"/>
                  <a:gd name="T14" fmla="*/ 3 w 7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" name="Freeform 455"/>
              <p:cNvSpPr>
                <a:spLocks/>
              </p:cNvSpPr>
              <p:nvPr/>
            </p:nvSpPr>
            <p:spPr bwMode="auto">
              <a:xfrm>
                <a:off x="3490" y="3386"/>
                <a:ext cx="16" cy="45"/>
              </a:xfrm>
              <a:custGeom>
                <a:avLst/>
                <a:gdLst>
                  <a:gd name="T0" fmla="*/ 7 w 7"/>
                  <a:gd name="T1" fmla="*/ 0 h 19"/>
                  <a:gd name="T2" fmla="*/ 7 w 7"/>
                  <a:gd name="T3" fmla="*/ 15 h 19"/>
                  <a:gd name="T4" fmla="*/ 3 w 7"/>
                  <a:gd name="T5" fmla="*/ 19 h 19"/>
                  <a:gd name="T6" fmla="*/ 0 w 7"/>
                  <a:gd name="T7" fmla="*/ 15 h 19"/>
                  <a:gd name="T8" fmla="*/ 0 w 7"/>
                  <a:gd name="T9" fmla="*/ 0 h 19"/>
                  <a:gd name="T10" fmla="*/ 7 w 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7" y="0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7" y="17"/>
                      <a:pt x="5" y="19"/>
                      <a:pt x="3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" name="Oval 456"/>
              <p:cNvSpPr>
                <a:spLocks noChangeArrowheads="1"/>
              </p:cNvSpPr>
              <p:nvPr/>
            </p:nvSpPr>
            <p:spPr bwMode="auto">
              <a:xfrm>
                <a:off x="3497" y="3381"/>
                <a:ext cx="2" cy="3"/>
              </a:xfrm>
              <a:prstGeom prst="ellipse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" name="Freeform 457"/>
              <p:cNvSpPr>
                <a:spLocks/>
              </p:cNvSpPr>
              <p:nvPr/>
            </p:nvSpPr>
            <p:spPr bwMode="auto">
              <a:xfrm>
                <a:off x="3468" y="3379"/>
                <a:ext cx="17" cy="19"/>
              </a:xfrm>
              <a:custGeom>
                <a:avLst/>
                <a:gdLst>
                  <a:gd name="T0" fmla="*/ 4 w 7"/>
                  <a:gd name="T1" fmla="*/ 0 h 8"/>
                  <a:gd name="T2" fmla="*/ 4 w 7"/>
                  <a:gd name="T3" fmla="*/ 0 h 8"/>
                  <a:gd name="T4" fmla="*/ 7 w 7"/>
                  <a:gd name="T5" fmla="*/ 3 h 8"/>
                  <a:gd name="T6" fmla="*/ 7 w 7"/>
                  <a:gd name="T7" fmla="*/ 4 h 8"/>
                  <a:gd name="T8" fmla="*/ 4 w 7"/>
                  <a:gd name="T9" fmla="*/ 8 h 8"/>
                  <a:gd name="T10" fmla="*/ 0 w 7"/>
                  <a:gd name="T11" fmla="*/ 4 h 8"/>
                  <a:gd name="T12" fmla="*/ 0 w 7"/>
                  <a:gd name="T13" fmla="*/ 3 h 8"/>
                  <a:gd name="T14" fmla="*/ 4 w 7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" name="Freeform 458"/>
              <p:cNvSpPr>
                <a:spLocks/>
              </p:cNvSpPr>
              <p:nvPr/>
            </p:nvSpPr>
            <p:spPr bwMode="auto">
              <a:xfrm>
                <a:off x="3468" y="3386"/>
                <a:ext cx="17" cy="45"/>
              </a:xfrm>
              <a:custGeom>
                <a:avLst/>
                <a:gdLst>
                  <a:gd name="T0" fmla="*/ 7 w 7"/>
                  <a:gd name="T1" fmla="*/ 0 h 19"/>
                  <a:gd name="T2" fmla="*/ 7 w 7"/>
                  <a:gd name="T3" fmla="*/ 15 h 19"/>
                  <a:gd name="T4" fmla="*/ 4 w 7"/>
                  <a:gd name="T5" fmla="*/ 19 h 19"/>
                  <a:gd name="T6" fmla="*/ 0 w 7"/>
                  <a:gd name="T7" fmla="*/ 15 h 19"/>
                  <a:gd name="T8" fmla="*/ 0 w 7"/>
                  <a:gd name="T9" fmla="*/ 0 h 19"/>
                  <a:gd name="T10" fmla="*/ 7 w 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7" y="0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7" y="17"/>
                      <a:pt x="6" y="19"/>
                      <a:pt x="4" y="19"/>
                    </a:cubicBezTo>
                    <a:cubicBezTo>
                      <a:pt x="2" y="19"/>
                      <a:pt x="0" y="17"/>
                      <a:pt x="0" y="1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2" name="Oval 459"/>
              <p:cNvSpPr>
                <a:spLocks noChangeArrowheads="1"/>
              </p:cNvSpPr>
              <p:nvPr/>
            </p:nvSpPr>
            <p:spPr bwMode="auto">
              <a:xfrm>
                <a:off x="3476" y="3381"/>
                <a:ext cx="4" cy="3"/>
              </a:xfrm>
              <a:prstGeom prst="ellipse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3" name="Freeform 460"/>
              <p:cNvSpPr>
                <a:spLocks/>
              </p:cNvSpPr>
              <p:nvPr/>
            </p:nvSpPr>
            <p:spPr bwMode="auto">
              <a:xfrm>
                <a:off x="3447" y="3379"/>
                <a:ext cx="17" cy="19"/>
              </a:xfrm>
              <a:custGeom>
                <a:avLst/>
                <a:gdLst>
                  <a:gd name="T0" fmla="*/ 4 w 7"/>
                  <a:gd name="T1" fmla="*/ 0 h 8"/>
                  <a:gd name="T2" fmla="*/ 4 w 7"/>
                  <a:gd name="T3" fmla="*/ 0 h 8"/>
                  <a:gd name="T4" fmla="*/ 7 w 7"/>
                  <a:gd name="T5" fmla="*/ 3 h 8"/>
                  <a:gd name="T6" fmla="*/ 7 w 7"/>
                  <a:gd name="T7" fmla="*/ 4 h 8"/>
                  <a:gd name="T8" fmla="*/ 4 w 7"/>
                  <a:gd name="T9" fmla="*/ 8 h 8"/>
                  <a:gd name="T10" fmla="*/ 0 w 7"/>
                  <a:gd name="T11" fmla="*/ 4 h 8"/>
                  <a:gd name="T12" fmla="*/ 0 w 7"/>
                  <a:gd name="T13" fmla="*/ 3 h 8"/>
                  <a:gd name="T14" fmla="*/ 4 w 7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4" name="Freeform 461"/>
              <p:cNvSpPr>
                <a:spLocks/>
              </p:cNvSpPr>
              <p:nvPr/>
            </p:nvSpPr>
            <p:spPr bwMode="auto">
              <a:xfrm>
                <a:off x="3447" y="3386"/>
                <a:ext cx="17" cy="45"/>
              </a:xfrm>
              <a:custGeom>
                <a:avLst/>
                <a:gdLst>
                  <a:gd name="T0" fmla="*/ 7 w 7"/>
                  <a:gd name="T1" fmla="*/ 0 h 19"/>
                  <a:gd name="T2" fmla="*/ 7 w 7"/>
                  <a:gd name="T3" fmla="*/ 15 h 19"/>
                  <a:gd name="T4" fmla="*/ 4 w 7"/>
                  <a:gd name="T5" fmla="*/ 19 h 19"/>
                  <a:gd name="T6" fmla="*/ 0 w 7"/>
                  <a:gd name="T7" fmla="*/ 15 h 19"/>
                  <a:gd name="T8" fmla="*/ 0 w 7"/>
                  <a:gd name="T9" fmla="*/ 0 h 19"/>
                  <a:gd name="T10" fmla="*/ 7 w 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7" y="0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7" y="17"/>
                      <a:pt x="6" y="19"/>
                      <a:pt x="4" y="19"/>
                    </a:cubicBezTo>
                    <a:cubicBezTo>
                      <a:pt x="2" y="19"/>
                      <a:pt x="0" y="17"/>
                      <a:pt x="0" y="1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5" name="Oval 462"/>
              <p:cNvSpPr>
                <a:spLocks noChangeArrowheads="1"/>
              </p:cNvSpPr>
              <p:nvPr/>
            </p:nvSpPr>
            <p:spPr bwMode="auto">
              <a:xfrm>
                <a:off x="3454" y="3381"/>
                <a:ext cx="5" cy="3"/>
              </a:xfrm>
              <a:prstGeom prst="ellipse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6" name="Freeform 463"/>
              <p:cNvSpPr>
                <a:spLocks/>
              </p:cNvSpPr>
              <p:nvPr/>
            </p:nvSpPr>
            <p:spPr bwMode="auto">
              <a:xfrm>
                <a:off x="3426" y="3379"/>
                <a:ext cx="16" cy="19"/>
              </a:xfrm>
              <a:custGeom>
                <a:avLst/>
                <a:gdLst>
                  <a:gd name="T0" fmla="*/ 3 w 7"/>
                  <a:gd name="T1" fmla="*/ 0 h 8"/>
                  <a:gd name="T2" fmla="*/ 3 w 7"/>
                  <a:gd name="T3" fmla="*/ 0 h 8"/>
                  <a:gd name="T4" fmla="*/ 7 w 7"/>
                  <a:gd name="T5" fmla="*/ 3 h 8"/>
                  <a:gd name="T6" fmla="*/ 7 w 7"/>
                  <a:gd name="T7" fmla="*/ 4 h 8"/>
                  <a:gd name="T8" fmla="*/ 3 w 7"/>
                  <a:gd name="T9" fmla="*/ 8 h 8"/>
                  <a:gd name="T10" fmla="*/ 0 w 7"/>
                  <a:gd name="T11" fmla="*/ 4 h 8"/>
                  <a:gd name="T12" fmla="*/ 0 w 7"/>
                  <a:gd name="T13" fmla="*/ 3 h 8"/>
                  <a:gd name="T14" fmla="*/ 3 w 7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7" name="Freeform 464"/>
              <p:cNvSpPr>
                <a:spLocks/>
              </p:cNvSpPr>
              <p:nvPr/>
            </p:nvSpPr>
            <p:spPr bwMode="auto">
              <a:xfrm>
                <a:off x="3426" y="3386"/>
                <a:ext cx="16" cy="45"/>
              </a:xfrm>
              <a:custGeom>
                <a:avLst/>
                <a:gdLst>
                  <a:gd name="T0" fmla="*/ 7 w 7"/>
                  <a:gd name="T1" fmla="*/ 0 h 19"/>
                  <a:gd name="T2" fmla="*/ 7 w 7"/>
                  <a:gd name="T3" fmla="*/ 15 h 19"/>
                  <a:gd name="T4" fmla="*/ 3 w 7"/>
                  <a:gd name="T5" fmla="*/ 19 h 19"/>
                  <a:gd name="T6" fmla="*/ 0 w 7"/>
                  <a:gd name="T7" fmla="*/ 15 h 19"/>
                  <a:gd name="T8" fmla="*/ 0 w 7"/>
                  <a:gd name="T9" fmla="*/ 0 h 19"/>
                  <a:gd name="T10" fmla="*/ 7 w 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7" y="0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7" y="17"/>
                      <a:pt x="5" y="19"/>
                      <a:pt x="3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8" name="Oval 465"/>
              <p:cNvSpPr>
                <a:spLocks noChangeArrowheads="1"/>
              </p:cNvSpPr>
              <p:nvPr/>
            </p:nvSpPr>
            <p:spPr bwMode="auto">
              <a:xfrm>
                <a:off x="3431" y="3381"/>
                <a:ext cx="4" cy="3"/>
              </a:xfrm>
              <a:prstGeom prst="ellipse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9" name="Freeform 466"/>
              <p:cNvSpPr>
                <a:spLocks/>
              </p:cNvSpPr>
              <p:nvPr/>
            </p:nvSpPr>
            <p:spPr bwMode="auto">
              <a:xfrm>
                <a:off x="3390" y="3379"/>
                <a:ext cx="17" cy="19"/>
              </a:xfrm>
              <a:custGeom>
                <a:avLst/>
                <a:gdLst>
                  <a:gd name="T0" fmla="*/ 4 w 7"/>
                  <a:gd name="T1" fmla="*/ 0 h 8"/>
                  <a:gd name="T2" fmla="*/ 4 w 7"/>
                  <a:gd name="T3" fmla="*/ 0 h 8"/>
                  <a:gd name="T4" fmla="*/ 7 w 7"/>
                  <a:gd name="T5" fmla="*/ 3 h 8"/>
                  <a:gd name="T6" fmla="*/ 7 w 7"/>
                  <a:gd name="T7" fmla="*/ 4 h 8"/>
                  <a:gd name="T8" fmla="*/ 4 w 7"/>
                  <a:gd name="T9" fmla="*/ 8 h 8"/>
                  <a:gd name="T10" fmla="*/ 0 w 7"/>
                  <a:gd name="T11" fmla="*/ 4 h 8"/>
                  <a:gd name="T12" fmla="*/ 0 w 7"/>
                  <a:gd name="T13" fmla="*/ 3 h 8"/>
                  <a:gd name="T14" fmla="*/ 4 w 7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0" name="Freeform 467"/>
              <p:cNvSpPr>
                <a:spLocks/>
              </p:cNvSpPr>
              <p:nvPr/>
            </p:nvSpPr>
            <p:spPr bwMode="auto">
              <a:xfrm>
                <a:off x="3390" y="3386"/>
                <a:ext cx="17" cy="45"/>
              </a:xfrm>
              <a:custGeom>
                <a:avLst/>
                <a:gdLst>
                  <a:gd name="T0" fmla="*/ 7 w 7"/>
                  <a:gd name="T1" fmla="*/ 0 h 19"/>
                  <a:gd name="T2" fmla="*/ 7 w 7"/>
                  <a:gd name="T3" fmla="*/ 15 h 19"/>
                  <a:gd name="T4" fmla="*/ 4 w 7"/>
                  <a:gd name="T5" fmla="*/ 19 h 19"/>
                  <a:gd name="T6" fmla="*/ 0 w 7"/>
                  <a:gd name="T7" fmla="*/ 15 h 19"/>
                  <a:gd name="T8" fmla="*/ 0 w 7"/>
                  <a:gd name="T9" fmla="*/ 0 h 19"/>
                  <a:gd name="T10" fmla="*/ 7 w 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7" y="0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7" y="17"/>
                      <a:pt x="6" y="19"/>
                      <a:pt x="4" y="19"/>
                    </a:cubicBezTo>
                    <a:cubicBezTo>
                      <a:pt x="2" y="19"/>
                      <a:pt x="0" y="17"/>
                      <a:pt x="0" y="1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1" name="Oval 468"/>
              <p:cNvSpPr>
                <a:spLocks noChangeArrowheads="1"/>
              </p:cNvSpPr>
              <p:nvPr/>
            </p:nvSpPr>
            <p:spPr bwMode="auto">
              <a:xfrm>
                <a:off x="3397" y="3381"/>
                <a:ext cx="5" cy="3"/>
              </a:xfrm>
              <a:prstGeom prst="ellipse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2" name="Freeform 469"/>
              <p:cNvSpPr>
                <a:spLocks/>
              </p:cNvSpPr>
              <p:nvPr/>
            </p:nvSpPr>
            <p:spPr bwMode="auto">
              <a:xfrm>
                <a:off x="3369" y="3379"/>
                <a:ext cx="17" cy="19"/>
              </a:xfrm>
              <a:custGeom>
                <a:avLst/>
                <a:gdLst>
                  <a:gd name="T0" fmla="*/ 4 w 7"/>
                  <a:gd name="T1" fmla="*/ 0 h 8"/>
                  <a:gd name="T2" fmla="*/ 4 w 7"/>
                  <a:gd name="T3" fmla="*/ 0 h 8"/>
                  <a:gd name="T4" fmla="*/ 7 w 7"/>
                  <a:gd name="T5" fmla="*/ 3 h 8"/>
                  <a:gd name="T6" fmla="*/ 7 w 7"/>
                  <a:gd name="T7" fmla="*/ 4 h 8"/>
                  <a:gd name="T8" fmla="*/ 4 w 7"/>
                  <a:gd name="T9" fmla="*/ 8 h 8"/>
                  <a:gd name="T10" fmla="*/ 0 w 7"/>
                  <a:gd name="T11" fmla="*/ 4 h 8"/>
                  <a:gd name="T12" fmla="*/ 0 w 7"/>
                  <a:gd name="T13" fmla="*/ 3 h 8"/>
                  <a:gd name="T14" fmla="*/ 4 w 7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3" name="Freeform 470"/>
              <p:cNvSpPr>
                <a:spLocks/>
              </p:cNvSpPr>
              <p:nvPr/>
            </p:nvSpPr>
            <p:spPr bwMode="auto">
              <a:xfrm>
                <a:off x="3369" y="3386"/>
                <a:ext cx="17" cy="45"/>
              </a:xfrm>
              <a:custGeom>
                <a:avLst/>
                <a:gdLst>
                  <a:gd name="T0" fmla="*/ 7 w 7"/>
                  <a:gd name="T1" fmla="*/ 0 h 19"/>
                  <a:gd name="T2" fmla="*/ 7 w 7"/>
                  <a:gd name="T3" fmla="*/ 15 h 19"/>
                  <a:gd name="T4" fmla="*/ 4 w 7"/>
                  <a:gd name="T5" fmla="*/ 19 h 19"/>
                  <a:gd name="T6" fmla="*/ 0 w 7"/>
                  <a:gd name="T7" fmla="*/ 15 h 19"/>
                  <a:gd name="T8" fmla="*/ 0 w 7"/>
                  <a:gd name="T9" fmla="*/ 0 h 19"/>
                  <a:gd name="T10" fmla="*/ 7 w 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7" y="0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7" y="17"/>
                      <a:pt x="6" y="19"/>
                      <a:pt x="4" y="19"/>
                    </a:cubicBezTo>
                    <a:cubicBezTo>
                      <a:pt x="2" y="19"/>
                      <a:pt x="0" y="17"/>
                      <a:pt x="0" y="1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4" name="Oval 471"/>
              <p:cNvSpPr>
                <a:spLocks noChangeArrowheads="1"/>
              </p:cNvSpPr>
              <p:nvPr/>
            </p:nvSpPr>
            <p:spPr bwMode="auto">
              <a:xfrm>
                <a:off x="3376" y="3381"/>
                <a:ext cx="5" cy="3"/>
              </a:xfrm>
              <a:prstGeom prst="ellipse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5" name="Freeform 472"/>
              <p:cNvSpPr>
                <a:spLocks/>
              </p:cNvSpPr>
              <p:nvPr/>
            </p:nvSpPr>
            <p:spPr bwMode="auto">
              <a:xfrm>
                <a:off x="3348" y="3379"/>
                <a:ext cx="16" cy="19"/>
              </a:xfrm>
              <a:custGeom>
                <a:avLst/>
                <a:gdLst>
                  <a:gd name="T0" fmla="*/ 3 w 7"/>
                  <a:gd name="T1" fmla="*/ 0 h 8"/>
                  <a:gd name="T2" fmla="*/ 3 w 7"/>
                  <a:gd name="T3" fmla="*/ 0 h 8"/>
                  <a:gd name="T4" fmla="*/ 7 w 7"/>
                  <a:gd name="T5" fmla="*/ 3 h 8"/>
                  <a:gd name="T6" fmla="*/ 7 w 7"/>
                  <a:gd name="T7" fmla="*/ 4 h 8"/>
                  <a:gd name="T8" fmla="*/ 3 w 7"/>
                  <a:gd name="T9" fmla="*/ 8 h 8"/>
                  <a:gd name="T10" fmla="*/ 0 w 7"/>
                  <a:gd name="T11" fmla="*/ 4 h 8"/>
                  <a:gd name="T12" fmla="*/ 0 w 7"/>
                  <a:gd name="T13" fmla="*/ 3 h 8"/>
                  <a:gd name="T14" fmla="*/ 3 w 7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6" name="Freeform 473"/>
              <p:cNvSpPr>
                <a:spLocks/>
              </p:cNvSpPr>
              <p:nvPr/>
            </p:nvSpPr>
            <p:spPr bwMode="auto">
              <a:xfrm>
                <a:off x="3348" y="3386"/>
                <a:ext cx="16" cy="45"/>
              </a:xfrm>
              <a:custGeom>
                <a:avLst/>
                <a:gdLst>
                  <a:gd name="T0" fmla="*/ 7 w 7"/>
                  <a:gd name="T1" fmla="*/ 0 h 19"/>
                  <a:gd name="T2" fmla="*/ 7 w 7"/>
                  <a:gd name="T3" fmla="*/ 15 h 19"/>
                  <a:gd name="T4" fmla="*/ 3 w 7"/>
                  <a:gd name="T5" fmla="*/ 19 h 19"/>
                  <a:gd name="T6" fmla="*/ 0 w 7"/>
                  <a:gd name="T7" fmla="*/ 15 h 19"/>
                  <a:gd name="T8" fmla="*/ 0 w 7"/>
                  <a:gd name="T9" fmla="*/ 0 h 19"/>
                  <a:gd name="T10" fmla="*/ 7 w 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7" y="0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7" y="17"/>
                      <a:pt x="5" y="19"/>
                      <a:pt x="3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7" name="Oval 474"/>
              <p:cNvSpPr>
                <a:spLocks noChangeArrowheads="1"/>
              </p:cNvSpPr>
              <p:nvPr/>
            </p:nvSpPr>
            <p:spPr bwMode="auto">
              <a:xfrm>
                <a:off x="3355" y="3381"/>
                <a:ext cx="2" cy="3"/>
              </a:xfrm>
              <a:prstGeom prst="ellipse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8" name="Rectangle 475"/>
              <p:cNvSpPr>
                <a:spLocks noChangeArrowheads="1"/>
              </p:cNvSpPr>
              <p:nvPr/>
            </p:nvSpPr>
            <p:spPr bwMode="auto">
              <a:xfrm>
                <a:off x="3523" y="3450"/>
                <a:ext cx="177" cy="121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9" name="Rectangle 476"/>
              <p:cNvSpPr>
                <a:spLocks noChangeArrowheads="1"/>
              </p:cNvSpPr>
              <p:nvPr/>
            </p:nvSpPr>
            <p:spPr bwMode="auto">
              <a:xfrm>
                <a:off x="3632" y="3459"/>
                <a:ext cx="59" cy="100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0" name="Rectangle 477"/>
              <p:cNvSpPr>
                <a:spLocks noChangeArrowheads="1"/>
              </p:cNvSpPr>
              <p:nvPr/>
            </p:nvSpPr>
            <p:spPr bwMode="auto">
              <a:xfrm>
                <a:off x="3532" y="3459"/>
                <a:ext cx="88" cy="100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1" name="Rectangle 478"/>
              <p:cNvSpPr>
                <a:spLocks noChangeArrowheads="1"/>
              </p:cNvSpPr>
              <p:nvPr/>
            </p:nvSpPr>
            <p:spPr bwMode="auto">
              <a:xfrm>
                <a:off x="3644" y="3469"/>
                <a:ext cx="40" cy="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2" name="Rectangle 479"/>
              <p:cNvSpPr>
                <a:spLocks noChangeArrowheads="1"/>
              </p:cNvSpPr>
              <p:nvPr/>
            </p:nvSpPr>
            <p:spPr bwMode="auto">
              <a:xfrm>
                <a:off x="3603" y="3469"/>
                <a:ext cx="10" cy="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3" name="Rectangle 480"/>
              <p:cNvSpPr>
                <a:spLocks noChangeArrowheads="1"/>
              </p:cNvSpPr>
              <p:nvPr/>
            </p:nvSpPr>
            <p:spPr bwMode="auto">
              <a:xfrm>
                <a:off x="3587" y="3469"/>
                <a:ext cx="9" cy="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4" name="Rectangle 481"/>
              <p:cNvSpPr>
                <a:spLocks noChangeArrowheads="1"/>
              </p:cNvSpPr>
              <p:nvPr/>
            </p:nvSpPr>
            <p:spPr bwMode="auto">
              <a:xfrm>
                <a:off x="3573" y="3469"/>
                <a:ext cx="7" cy="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5" name="Rectangle 482"/>
              <p:cNvSpPr>
                <a:spLocks noChangeArrowheads="1"/>
              </p:cNvSpPr>
              <p:nvPr/>
            </p:nvSpPr>
            <p:spPr bwMode="auto">
              <a:xfrm>
                <a:off x="3556" y="3469"/>
                <a:ext cx="9" cy="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6" name="Rectangle 483"/>
              <p:cNvSpPr>
                <a:spLocks noChangeArrowheads="1"/>
              </p:cNvSpPr>
              <p:nvPr/>
            </p:nvSpPr>
            <p:spPr bwMode="auto">
              <a:xfrm>
                <a:off x="3539" y="3469"/>
                <a:ext cx="10" cy="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7" name="Rectangle 484"/>
              <p:cNvSpPr>
                <a:spLocks noChangeArrowheads="1"/>
              </p:cNvSpPr>
              <p:nvPr/>
            </p:nvSpPr>
            <p:spPr bwMode="auto">
              <a:xfrm>
                <a:off x="3644" y="3500"/>
                <a:ext cx="40" cy="4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8" name="Rectangle 485"/>
              <p:cNvSpPr>
                <a:spLocks noChangeArrowheads="1"/>
              </p:cNvSpPr>
              <p:nvPr/>
            </p:nvSpPr>
            <p:spPr bwMode="auto">
              <a:xfrm>
                <a:off x="3644" y="3514"/>
                <a:ext cx="40" cy="4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9" name="Oval 486"/>
              <p:cNvSpPr>
                <a:spLocks noChangeArrowheads="1"/>
              </p:cNvSpPr>
              <p:nvPr/>
            </p:nvSpPr>
            <p:spPr bwMode="auto">
              <a:xfrm>
                <a:off x="3651" y="3528"/>
                <a:ext cx="26" cy="26"/>
              </a:xfrm>
              <a:prstGeom prst="ellipse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0" name="Freeform 487"/>
              <p:cNvSpPr>
                <a:spLocks/>
              </p:cNvSpPr>
              <p:nvPr/>
            </p:nvSpPr>
            <p:spPr bwMode="auto">
              <a:xfrm>
                <a:off x="3660" y="3533"/>
                <a:ext cx="7" cy="14"/>
              </a:xfrm>
              <a:custGeom>
                <a:avLst/>
                <a:gdLst>
                  <a:gd name="T0" fmla="*/ 1 w 3"/>
                  <a:gd name="T1" fmla="*/ 6 h 6"/>
                  <a:gd name="T2" fmla="*/ 1 w 3"/>
                  <a:gd name="T3" fmla="*/ 6 h 6"/>
                  <a:gd name="T4" fmla="*/ 3 w 3"/>
                  <a:gd name="T5" fmla="*/ 5 h 6"/>
                  <a:gd name="T6" fmla="*/ 3 w 3"/>
                  <a:gd name="T7" fmla="*/ 2 h 6"/>
                  <a:gd name="T8" fmla="*/ 1 w 3"/>
                  <a:gd name="T9" fmla="*/ 0 h 6"/>
                  <a:gd name="T10" fmla="*/ 0 w 3"/>
                  <a:gd name="T11" fmla="*/ 2 h 6"/>
                  <a:gd name="T12" fmla="*/ 0 w 3"/>
                  <a:gd name="T13" fmla="*/ 5 h 6"/>
                  <a:gd name="T14" fmla="*/ 1 w 3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3" y="6"/>
                      <a:pt x="3" y="5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1" name="Oval 488"/>
              <p:cNvSpPr>
                <a:spLocks noChangeArrowheads="1"/>
              </p:cNvSpPr>
              <p:nvPr/>
            </p:nvSpPr>
            <p:spPr bwMode="auto">
              <a:xfrm>
                <a:off x="3582" y="3528"/>
                <a:ext cx="26" cy="26"/>
              </a:xfrm>
              <a:prstGeom prst="ellipse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2" name="Freeform 489"/>
              <p:cNvSpPr>
                <a:spLocks/>
              </p:cNvSpPr>
              <p:nvPr/>
            </p:nvSpPr>
            <p:spPr bwMode="auto">
              <a:xfrm>
                <a:off x="3592" y="3533"/>
                <a:ext cx="7" cy="14"/>
              </a:xfrm>
              <a:custGeom>
                <a:avLst/>
                <a:gdLst>
                  <a:gd name="T0" fmla="*/ 2 w 3"/>
                  <a:gd name="T1" fmla="*/ 6 h 6"/>
                  <a:gd name="T2" fmla="*/ 2 w 3"/>
                  <a:gd name="T3" fmla="*/ 6 h 6"/>
                  <a:gd name="T4" fmla="*/ 3 w 3"/>
                  <a:gd name="T5" fmla="*/ 5 h 6"/>
                  <a:gd name="T6" fmla="*/ 3 w 3"/>
                  <a:gd name="T7" fmla="*/ 2 h 6"/>
                  <a:gd name="T8" fmla="*/ 2 w 3"/>
                  <a:gd name="T9" fmla="*/ 0 h 6"/>
                  <a:gd name="T10" fmla="*/ 0 w 3"/>
                  <a:gd name="T11" fmla="*/ 2 h 6"/>
                  <a:gd name="T12" fmla="*/ 0 w 3"/>
                  <a:gd name="T13" fmla="*/ 5 h 6"/>
                  <a:gd name="T14" fmla="*/ 2 w 3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5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1" y="6"/>
                      <a:pt x="2" y="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3" name="Oval 490"/>
              <p:cNvSpPr>
                <a:spLocks noChangeArrowheads="1"/>
              </p:cNvSpPr>
              <p:nvPr/>
            </p:nvSpPr>
            <p:spPr bwMode="auto">
              <a:xfrm>
                <a:off x="3544" y="3528"/>
                <a:ext cx="24" cy="26"/>
              </a:xfrm>
              <a:prstGeom prst="ellipse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4" name="Freeform 491"/>
              <p:cNvSpPr>
                <a:spLocks/>
              </p:cNvSpPr>
              <p:nvPr/>
            </p:nvSpPr>
            <p:spPr bwMode="auto">
              <a:xfrm>
                <a:off x="3554" y="3533"/>
                <a:ext cx="4" cy="14"/>
              </a:xfrm>
              <a:custGeom>
                <a:avLst/>
                <a:gdLst>
                  <a:gd name="T0" fmla="*/ 1 w 2"/>
                  <a:gd name="T1" fmla="*/ 6 h 6"/>
                  <a:gd name="T2" fmla="*/ 1 w 2"/>
                  <a:gd name="T3" fmla="*/ 6 h 6"/>
                  <a:gd name="T4" fmla="*/ 2 w 2"/>
                  <a:gd name="T5" fmla="*/ 5 h 6"/>
                  <a:gd name="T6" fmla="*/ 2 w 2"/>
                  <a:gd name="T7" fmla="*/ 2 h 6"/>
                  <a:gd name="T8" fmla="*/ 1 w 2"/>
                  <a:gd name="T9" fmla="*/ 0 h 6"/>
                  <a:gd name="T10" fmla="*/ 0 w 2"/>
                  <a:gd name="T11" fmla="*/ 2 h 6"/>
                  <a:gd name="T12" fmla="*/ 0 w 2"/>
                  <a:gd name="T13" fmla="*/ 5 h 6"/>
                  <a:gd name="T14" fmla="*/ 1 w 2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1" y="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5" name="Freeform 492"/>
              <p:cNvSpPr>
                <a:spLocks/>
              </p:cNvSpPr>
              <p:nvPr/>
            </p:nvSpPr>
            <p:spPr bwMode="auto">
              <a:xfrm>
                <a:off x="3577" y="3109"/>
                <a:ext cx="26" cy="54"/>
              </a:xfrm>
              <a:custGeom>
                <a:avLst/>
                <a:gdLst>
                  <a:gd name="T0" fmla="*/ 0 w 11"/>
                  <a:gd name="T1" fmla="*/ 23 h 23"/>
                  <a:gd name="T2" fmla="*/ 2 w 11"/>
                  <a:gd name="T3" fmla="*/ 23 h 23"/>
                  <a:gd name="T4" fmla="*/ 2 w 11"/>
                  <a:gd name="T5" fmla="*/ 11 h 23"/>
                  <a:gd name="T6" fmla="*/ 5 w 11"/>
                  <a:gd name="T7" fmla="*/ 3 h 23"/>
                  <a:gd name="T8" fmla="*/ 6 w 11"/>
                  <a:gd name="T9" fmla="*/ 3 h 23"/>
                  <a:gd name="T10" fmla="*/ 9 w 11"/>
                  <a:gd name="T11" fmla="*/ 13 h 23"/>
                  <a:gd name="T12" fmla="*/ 11 w 11"/>
                  <a:gd name="T13" fmla="*/ 13 h 23"/>
                  <a:gd name="T14" fmla="*/ 8 w 11"/>
                  <a:gd name="T15" fmla="*/ 1 h 23"/>
                  <a:gd name="T16" fmla="*/ 4 w 11"/>
                  <a:gd name="T17" fmla="*/ 1 h 23"/>
                  <a:gd name="T18" fmla="*/ 0 w 11"/>
                  <a:gd name="T19" fmla="*/ 11 h 23"/>
                  <a:gd name="T20" fmla="*/ 0 w 11"/>
                  <a:gd name="T2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23">
                    <a:moveTo>
                      <a:pt x="0" y="23"/>
                    </a:move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19"/>
                      <a:pt x="2" y="11"/>
                    </a:cubicBezTo>
                    <a:cubicBezTo>
                      <a:pt x="2" y="5"/>
                      <a:pt x="4" y="3"/>
                      <a:pt x="5" y="3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9" y="5"/>
                      <a:pt x="9" y="11"/>
                      <a:pt x="9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5"/>
                      <a:pt x="8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2" y="2"/>
                      <a:pt x="0" y="5"/>
                      <a:pt x="0" y="11"/>
                    </a:cubicBezTo>
                    <a:cubicBezTo>
                      <a:pt x="0" y="19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6" name="Rectangle 493"/>
              <p:cNvSpPr>
                <a:spLocks noChangeArrowheads="1"/>
              </p:cNvSpPr>
              <p:nvPr/>
            </p:nvSpPr>
            <p:spPr bwMode="auto">
              <a:xfrm>
                <a:off x="3596" y="3135"/>
                <a:ext cx="7" cy="12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7" name="Freeform 494"/>
              <p:cNvSpPr>
                <a:spLocks/>
              </p:cNvSpPr>
              <p:nvPr/>
            </p:nvSpPr>
            <p:spPr bwMode="auto">
              <a:xfrm>
                <a:off x="3539" y="3109"/>
                <a:ext cx="29" cy="54"/>
              </a:xfrm>
              <a:custGeom>
                <a:avLst/>
                <a:gdLst>
                  <a:gd name="T0" fmla="*/ 0 w 12"/>
                  <a:gd name="T1" fmla="*/ 23 h 23"/>
                  <a:gd name="T2" fmla="*/ 2 w 12"/>
                  <a:gd name="T3" fmla="*/ 23 h 23"/>
                  <a:gd name="T4" fmla="*/ 2 w 12"/>
                  <a:gd name="T5" fmla="*/ 11 h 23"/>
                  <a:gd name="T6" fmla="*/ 5 w 12"/>
                  <a:gd name="T7" fmla="*/ 3 h 23"/>
                  <a:gd name="T8" fmla="*/ 7 w 12"/>
                  <a:gd name="T9" fmla="*/ 3 h 23"/>
                  <a:gd name="T10" fmla="*/ 9 w 12"/>
                  <a:gd name="T11" fmla="*/ 13 h 23"/>
                  <a:gd name="T12" fmla="*/ 11 w 12"/>
                  <a:gd name="T13" fmla="*/ 13 h 23"/>
                  <a:gd name="T14" fmla="*/ 8 w 12"/>
                  <a:gd name="T15" fmla="*/ 1 h 23"/>
                  <a:gd name="T16" fmla="*/ 4 w 12"/>
                  <a:gd name="T17" fmla="*/ 1 h 23"/>
                  <a:gd name="T18" fmla="*/ 0 w 12"/>
                  <a:gd name="T19" fmla="*/ 11 h 23"/>
                  <a:gd name="T20" fmla="*/ 0 w 12"/>
                  <a:gd name="T2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3">
                    <a:moveTo>
                      <a:pt x="0" y="23"/>
                    </a:move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19"/>
                      <a:pt x="2" y="11"/>
                    </a:cubicBezTo>
                    <a:cubicBezTo>
                      <a:pt x="2" y="5"/>
                      <a:pt x="4" y="3"/>
                      <a:pt x="5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9" y="5"/>
                      <a:pt x="9" y="11"/>
                      <a:pt x="9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2" y="5"/>
                      <a:pt x="8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2" y="2"/>
                      <a:pt x="0" y="5"/>
                      <a:pt x="0" y="11"/>
                    </a:cubicBezTo>
                    <a:cubicBezTo>
                      <a:pt x="0" y="19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8" name="Rectangle 495"/>
              <p:cNvSpPr>
                <a:spLocks noChangeArrowheads="1"/>
              </p:cNvSpPr>
              <p:nvPr/>
            </p:nvSpPr>
            <p:spPr bwMode="auto">
              <a:xfrm>
                <a:off x="3561" y="3135"/>
                <a:ext cx="4" cy="12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9" name="Freeform 496"/>
              <p:cNvSpPr>
                <a:spLocks/>
              </p:cNvSpPr>
              <p:nvPr/>
            </p:nvSpPr>
            <p:spPr bwMode="auto">
              <a:xfrm>
                <a:off x="3502" y="3109"/>
                <a:ext cx="26" cy="54"/>
              </a:xfrm>
              <a:custGeom>
                <a:avLst/>
                <a:gdLst>
                  <a:gd name="T0" fmla="*/ 0 w 11"/>
                  <a:gd name="T1" fmla="*/ 23 h 23"/>
                  <a:gd name="T2" fmla="*/ 2 w 11"/>
                  <a:gd name="T3" fmla="*/ 23 h 23"/>
                  <a:gd name="T4" fmla="*/ 2 w 11"/>
                  <a:gd name="T5" fmla="*/ 11 h 23"/>
                  <a:gd name="T6" fmla="*/ 5 w 11"/>
                  <a:gd name="T7" fmla="*/ 3 h 23"/>
                  <a:gd name="T8" fmla="*/ 6 w 11"/>
                  <a:gd name="T9" fmla="*/ 3 h 23"/>
                  <a:gd name="T10" fmla="*/ 9 w 11"/>
                  <a:gd name="T11" fmla="*/ 13 h 23"/>
                  <a:gd name="T12" fmla="*/ 11 w 11"/>
                  <a:gd name="T13" fmla="*/ 13 h 23"/>
                  <a:gd name="T14" fmla="*/ 8 w 11"/>
                  <a:gd name="T15" fmla="*/ 1 h 23"/>
                  <a:gd name="T16" fmla="*/ 4 w 11"/>
                  <a:gd name="T17" fmla="*/ 1 h 23"/>
                  <a:gd name="T18" fmla="*/ 0 w 11"/>
                  <a:gd name="T19" fmla="*/ 11 h 23"/>
                  <a:gd name="T20" fmla="*/ 0 w 11"/>
                  <a:gd name="T2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23">
                    <a:moveTo>
                      <a:pt x="0" y="23"/>
                    </a:move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19"/>
                      <a:pt x="2" y="11"/>
                    </a:cubicBezTo>
                    <a:cubicBezTo>
                      <a:pt x="2" y="5"/>
                      <a:pt x="3" y="3"/>
                      <a:pt x="5" y="3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9" y="5"/>
                      <a:pt x="9" y="11"/>
                      <a:pt x="9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5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1" y="2"/>
                      <a:pt x="0" y="5"/>
                      <a:pt x="0" y="11"/>
                    </a:cubicBezTo>
                    <a:cubicBezTo>
                      <a:pt x="0" y="19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0" name="Rectangle 497"/>
              <p:cNvSpPr>
                <a:spLocks noChangeArrowheads="1"/>
              </p:cNvSpPr>
              <p:nvPr/>
            </p:nvSpPr>
            <p:spPr bwMode="auto">
              <a:xfrm>
                <a:off x="3521" y="3135"/>
                <a:ext cx="7" cy="12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1" name="Freeform 498"/>
              <p:cNvSpPr>
                <a:spLocks/>
              </p:cNvSpPr>
              <p:nvPr/>
            </p:nvSpPr>
            <p:spPr bwMode="auto">
              <a:xfrm>
                <a:off x="3461" y="3109"/>
                <a:ext cx="29" cy="54"/>
              </a:xfrm>
              <a:custGeom>
                <a:avLst/>
                <a:gdLst>
                  <a:gd name="T0" fmla="*/ 1 w 12"/>
                  <a:gd name="T1" fmla="*/ 23 h 23"/>
                  <a:gd name="T2" fmla="*/ 3 w 12"/>
                  <a:gd name="T3" fmla="*/ 23 h 23"/>
                  <a:gd name="T4" fmla="*/ 3 w 12"/>
                  <a:gd name="T5" fmla="*/ 11 h 23"/>
                  <a:gd name="T6" fmla="*/ 5 w 12"/>
                  <a:gd name="T7" fmla="*/ 3 h 23"/>
                  <a:gd name="T8" fmla="*/ 7 w 12"/>
                  <a:gd name="T9" fmla="*/ 3 h 23"/>
                  <a:gd name="T10" fmla="*/ 9 w 12"/>
                  <a:gd name="T11" fmla="*/ 13 h 23"/>
                  <a:gd name="T12" fmla="*/ 11 w 12"/>
                  <a:gd name="T13" fmla="*/ 13 h 23"/>
                  <a:gd name="T14" fmla="*/ 8 w 12"/>
                  <a:gd name="T15" fmla="*/ 1 h 23"/>
                  <a:gd name="T16" fmla="*/ 4 w 12"/>
                  <a:gd name="T17" fmla="*/ 1 h 23"/>
                  <a:gd name="T18" fmla="*/ 1 w 12"/>
                  <a:gd name="T19" fmla="*/ 11 h 23"/>
                  <a:gd name="T20" fmla="*/ 1 w 12"/>
                  <a:gd name="T2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3">
                    <a:moveTo>
                      <a:pt x="1" y="23"/>
                    </a:move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19"/>
                      <a:pt x="3" y="11"/>
                    </a:cubicBezTo>
                    <a:cubicBezTo>
                      <a:pt x="3" y="5"/>
                      <a:pt x="4" y="3"/>
                      <a:pt x="5" y="3"/>
                    </a:cubicBezTo>
                    <a:cubicBezTo>
                      <a:pt x="6" y="2"/>
                      <a:pt x="6" y="2"/>
                      <a:pt x="7" y="3"/>
                    </a:cubicBezTo>
                    <a:cubicBezTo>
                      <a:pt x="9" y="5"/>
                      <a:pt x="9" y="11"/>
                      <a:pt x="9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2" y="5"/>
                      <a:pt x="8" y="1"/>
                    </a:cubicBezTo>
                    <a:cubicBezTo>
                      <a:pt x="7" y="0"/>
                      <a:pt x="6" y="0"/>
                      <a:pt x="4" y="1"/>
                    </a:cubicBezTo>
                    <a:cubicBezTo>
                      <a:pt x="2" y="2"/>
                      <a:pt x="1" y="5"/>
                      <a:pt x="1" y="11"/>
                    </a:cubicBezTo>
                    <a:cubicBezTo>
                      <a:pt x="0" y="19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2" name="Rectangle 499"/>
              <p:cNvSpPr>
                <a:spLocks noChangeArrowheads="1"/>
              </p:cNvSpPr>
              <p:nvPr/>
            </p:nvSpPr>
            <p:spPr bwMode="auto">
              <a:xfrm>
                <a:off x="3483" y="3135"/>
                <a:ext cx="7" cy="12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3" name="Rectangle 500"/>
              <p:cNvSpPr>
                <a:spLocks noChangeArrowheads="1"/>
              </p:cNvSpPr>
              <p:nvPr/>
            </p:nvSpPr>
            <p:spPr bwMode="auto">
              <a:xfrm>
                <a:off x="3357" y="3137"/>
                <a:ext cx="78" cy="10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4" name="Rectangle 501"/>
              <p:cNvSpPr>
                <a:spLocks noChangeArrowheads="1"/>
              </p:cNvSpPr>
              <p:nvPr/>
            </p:nvSpPr>
            <p:spPr bwMode="auto">
              <a:xfrm>
                <a:off x="3416" y="3128"/>
                <a:ext cx="5" cy="9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5" name="Rectangle 502"/>
              <p:cNvSpPr>
                <a:spLocks noChangeArrowheads="1"/>
              </p:cNvSpPr>
              <p:nvPr/>
            </p:nvSpPr>
            <p:spPr bwMode="auto">
              <a:xfrm>
                <a:off x="3400" y="3128"/>
                <a:ext cx="7" cy="9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6" name="Rectangle 503"/>
              <p:cNvSpPr>
                <a:spLocks noChangeArrowheads="1"/>
              </p:cNvSpPr>
              <p:nvPr/>
            </p:nvSpPr>
            <p:spPr bwMode="auto">
              <a:xfrm>
                <a:off x="3386" y="3128"/>
                <a:ext cx="4" cy="9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7" name="Rectangle 504"/>
              <p:cNvSpPr>
                <a:spLocks noChangeArrowheads="1"/>
              </p:cNvSpPr>
              <p:nvPr/>
            </p:nvSpPr>
            <p:spPr bwMode="auto">
              <a:xfrm>
                <a:off x="3369" y="3128"/>
                <a:ext cx="7" cy="9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8" name="Freeform 505"/>
              <p:cNvSpPr>
                <a:spLocks/>
              </p:cNvSpPr>
              <p:nvPr/>
            </p:nvSpPr>
            <p:spPr bwMode="auto">
              <a:xfrm>
                <a:off x="3502" y="4198"/>
                <a:ext cx="80" cy="64"/>
              </a:xfrm>
              <a:custGeom>
                <a:avLst/>
                <a:gdLst>
                  <a:gd name="T0" fmla="*/ 2 w 34"/>
                  <a:gd name="T1" fmla="*/ 4 h 27"/>
                  <a:gd name="T2" fmla="*/ 1 w 34"/>
                  <a:gd name="T3" fmla="*/ 18 h 27"/>
                  <a:gd name="T4" fmla="*/ 16 w 34"/>
                  <a:gd name="T5" fmla="*/ 27 h 27"/>
                  <a:gd name="T6" fmla="*/ 34 w 34"/>
                  <a:gd name="T7" fmla="*/ 16 h 27"/>
                  <a:gd name="T8" fmla="*/ 33 w 34"/>
                  <a:gd name="T9" fmla="*/ 0 h 27"/>
                  <a:gd name="T10" fmla="*/ 2 w 34"/>
                  <a:gd name="T11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27">
                    <a:moveTo>
                      <a:pt x="2" y="4"/>
                    </a:moveTo>
                    <a:cubicBezTo>
                      <a:pt x="2" y="4"/>
                      <a:pt x="0" y="12"/>
                      <a:pt x="1" y="18"/>
                    </a:cubicBezTo>
                    <a:cubicBezTo>
                      <a:pt x="1" y="24"/>
                      <a:pt x="1" y="27"/>
                      <a:pt x="16" y="27"/>
                    </a:cubicBezTo>
                    <a:cubicBezTo>
                      <a:pt x="31" y="27"/>
                      <a:pt x="34" y="25"/>
                      <a:pt x="34" y="16"/>
                    </a:cubicBezTo>
                    <a:cubicBezTo>
                      <a:pt x="34" y="7"/>
                      <a:pt x="33" y="0"/>
                      <a:pt x="33" y="0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9" name="Freeform 506"/>
              <p:cNvSpPr>
                <a:spLocks/>
              </p:cNvSpPr>
              <p:nvPr/>
            </p:nvSpPr>
            <p:spPr bwMode="auto">
              <a:xfrm>
                <a:off x="3712" y="4193"/>
                <a:ext cx="83" cy="64"/>
              </a:xfrm>
              <a:custGeom>
                <a:avLst/>
                <a:gdLst>
                  <a:gd name="T0" fmla="*/ 2 w 35"/>
                  <a:gd name="T1" fmla="*/ 4 h 27"/>
                  <a:gd name="T2" fmla="*/ 1 w 35"/>
                  <a:gd name="T3" fmla="*/ 18 h 27"/>
                  <a:gd name="T4" fmla="*/ 17 w 35"/>
                  <a:gd name="T5" fmla="*/ 27 h 27"/>
                  <a:gd name="T6" fmla="*/ 34 w 35"/>
                  <a:gd name="T7" fmla="*/ 16 h 27"/>
                  <a:gd name="T8" fmla="*/ 34 w 35"/>
                  <a:gd name="T9" fmla="*/ 0 h 27"/>
                  <a:gd name="T10" fmla="*/ 2 w 35"/>
                  <a:gd name="T11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7">
                    <a:moveTo>
                      <a:pt x="2" y="4"/>
                    </a:moveTo>
                    <a:cubicBezTo>
                      <a:pt x="2" y="4"/>
                      <a:pt x="0" y="12"/>
                      <a:pt x="1" y="18"/>
                    </a:cubicBezTo>
                    <a:cubicBezTo>
                      <a:pt x="2" y="24"/>
                      <a:pt x="2" y="26"/>
                      <a:pt x="17" y="27"/>
                    </a:cubicBezTo>
                    <a:cubicBezTo>
                      <a:pt x="31" y="27"/>
                      <a:pt x="35" y="25"/>
                      <a:pt x="34" y="16"/>
                    </a:cubicBezTo>
                    <a:cubicBezTo>
                      <a:pt x="34" y="7"/>
                      <a:pt x="34" y="0"/>
                      <a:pt x="34" y="0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0" name="Freeform 507"/>
              <p:cNvSpPr>
                <a:spLocks/>
              </p:cNvSpPr>
              <p:nvPr/>
            </p:nvSpPr>
            <p:spPr bwMode="auto">
              <a:xfrm>
                <a:off x="3584" y="3287"/>
                <a:ext cx="97" cy="89"/>
              </a:xfrm>
              <a:custGeom>
                <a:avLst/>
                <a:gdLst>
                  <a:gd name="T0" fmla="*/ 6 w 41"/>
                  <a:gd name="T1" fmla="*/ 0 h 38"/>
                  <a:gd name="T2" fmla="*/ 5 w 41"/>
                  <a:gd name="T3" fmla="*/ 16 h 38"/>
                  <a:gd name="T4" fmla="*/ 0 w 41"/>
                  <a:gd name="T5" fmla="*/ 30 h 38"/>
                  <a:gd name="T6" fmla="*/ 25 w 41"/>
                  <a:gd name="T7" fmla="*/ 36 h 38"/>
                  <a:gd name="T8" fmla="*/ 41 w 41"/>
                  <a:gd name="T9" fmla="*/ 29 h 38"/>
                  <a:gd name="T10" fmla="*/ 34 w 41"/>
                  <a:gd name="T11" fmla="*/ 16 h 38"/>
                  <a:gd name="T12" fmla="*/ 34 w 41"/>
                  <a:gd name="T13" fmla="*/ 0 h 38"/>
                  <a:gd name="T14" fmla="*/ 6 w 41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8">
                    <a:moveTo>
                      <a:pt x="6" y="0"/>
                    </a:moveTo>
                    <a:cubicBezTo>
                      <a:pt x="6" y="0"/>
                      <a:pt x="7" y="8"/>
                      <a:pt x="5" y="16"/>
                    </a:cubicBezTo>
                    <a:cubicBezTo>
                      <a:pt x="4" y="23"/>
                      <a:pt x="0" y="30"/>
                      <a:pt x="0" y="30"/>
                    </a:cubicBezTo>
                    <a:cubicBezTo>
                      <a:pt x="0" y="30"/>
                      <a:pt x="16" y="38"/>
                      <a:pt x="25" y="36"/>
                    </a:cubicBezTo>
                    <a:cubicBezTo>
                      <a:pt x="34" y="35"/>
                      <a:pt x="41" y="29"/>
                      <a:pt x="41" y="29"/>
                    </a:cubicBezTo>
                    <a:cubicBezTo>
                      <a:pt x="41" y="29"/>
                      <a:pt x="35" y="20"/>
                      <a:pt x="34" y="16"/>
                    </a:cubicBezTo>
                    <a:cubicBezTo>
                      <a:pt x="34" y="12"/>
                      <a:pt x="34" y="0"/>
                      <a:pt x="34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1" name="Freeform 508"/>
              <p:cNvSpPr>
                <a:spLocks/>
              </p:cNvSpPr>
              <p:nvPr/>
            </p:nvSpPr>
            <p:spPr bwMode="auto">
              <a:xfrm>
                <a:off x="3570" y="3154"/>
                <a:ext cx="121" cy="156"/>
              </a:xfrm>
              <a:custGeom>
                <a:avLst/>
                <a:gdLst>
                  <a:gd name="T0" fmla="*/ 51 w 51"/>
                  <a:gd name="T1" fmla="*/ 30 h 66"/>
                  <a:gd name="T2" fmla="*/ 27 w 51"/>
                  <a:gd name="T3" fmla="*/ 66 h 66"/>
                  <a:gd name="T4" fmla="*/ 0 w 51"/>
                  <a:gd name="T5" fmla="*/ 30 h 66"/>
                  <a:gd name="T6" fmla="*/ 25 w 51"/>
                  <a:gd name="T7" fmla="*/ 0 h 66"/>
                  <a:gd name="T8" fmla="*/ 51 w 51"/>
                  <a:gd name="T9" fmla="*/ 3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66">
                    <a:moveTo>
                      <a:pt x="51" y="30"/>
                    </a:moveTo>
                    <a:cubicBezTo>
                      <a:pt x="51" y="47"/>
                      <a:pt x="41" y="66"/>
                      <a:pt x="27" y="66"/>
                    </a:cubicBezTo>
                    <a:cubicBezTo>
                      <a:pt x="13" y="66"/>
                      <a:pt x="0" y="47"/>
                      <a:pt x="0" y="30"/>
                    </a:cubicBezTo>
                    <a:cubicBezTo>
                      <a:pt x="0" y="14"/>
                      <a:pt x="4" y="0"/>
                      <a:pt x="25" y="0"/>
                    </a:cubicBezTo>
                    <a:cubicBezTo>
                      <a:pt x="49" y="0"/>
                      <a:pt x="51" y="14"/>
                      <a:pt x="51" y="30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2" name="Freeform 509"/>
              <p:cNvSpPr>
                <a:spLocks/>
              </p:cNvSpPr>
              <p:nvPr/>
            </p:nvSpPr>
            <p:spPr bwMode="auto">
              <a:xfrm>
                <a:off x="3412" y="3324"/>
                <a:ext cx="87" cy="237"/>
              </a:xfrm>
              <a:custGeom>
                <a:avLst/>
                <a:gdLst>
                  <a:gd name="T0" fmla="*/ 18 w 37"/>
                  <a:gd name="T1" fmla="*/ 71 h 100"/>
                  <a:gd name="T2" fmla="*/ 21 w 37"/>
                  <a:gd name="T3" fmla="*/ 31 h 100"/>
                  <a:gd name="T4" fmla="*/ 15 w 37"/>
                  <a:gd name="T5" fmla="*/ 20 h 100"/>
                  <a:gd name="T6" fmla="*/ 8 w 37"/>
                  <a:gd name="T7" fmla="*/ 3 h 100"/>
                  <a:gd name="T8" fmla="*/ 1 w 37"/>
                  <a:gd name="T9" fmla="*/ 20 h 100"/>
                  <a:gd name="T10" fmla="*/ 6 w 37"/>
                  <a:gd name="T11" fmla="*/ 36 h 100"/>
                  <a:gd name="T12" fmla="*/ 4 w 37"/>
                  <a:gd name="T13" fmla="*/ 59 h 100"/>
                  <a:gd name="T14" fmla="*/ 7 w 37"/>
                  <a:gd name="T15" fmla="*/ 91 h 100"/>
                  <a:gd name="T16" fmla="*/ 25 w 37"/>
                  <a:gd name="T17" fmla="*/ 97 h 100"/>
                  <a:gd name="T18" fmla="*/ 37 w 37"/>
                  <a:gd name="T19" fmla="*/ 84 h 100"/>
                  <a:gd name="T20" fmla="*/ 18 w 37"/>
                  <a:gd name="T21" fmla="*/ 7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100">
                    <a:moveTo>
                      <a:pt x="18" y="71"/>
                    </a:moveTo>
                    <a:cubicBezTo>
                      <a:pt x="18" y="71"/>
                      <a:pt x="20" y="43"/>
                      <a:pt x="21" y="31"/>
                    </a:cubicBezTo>
                    <a:cubicBezTo>
                      <a:pt x="21" y="25"/>
                      <a:pt x="17" y="22"/>
                      <a:pt x="15" y="20"/>
                    </a:cubicBezTo>
                    <a:cubicBezTo>
                      <a:pt x="14" y="17"/>
                      <a:pt x="10" y="4"/>
                      <a:pt x="8" y="3"/>
                    </a:cubicBezTo>
                    <a:cubicBezTo>
                      <a:pt x="4" y="0"/>
                      <a:pt x="0" y="13"/>
                      <a:pt x="1" y="20"/>
                    </a:cubicBezTo>
                    <a:cubicBezTo>
                      <a:pt x="2" y="27"/>
                      <a:pt x="6" y="34"/>
                      <a:pt x="6" y="36"/>
                    </a:cubicBezTo>
                    <a:cubicBezTo>
                      <a:pt x="6" y="38"/>
                      <a:pt x="5" y="54"/>
                      <a:pt x="4" y="59"/>
                    </a:cubicBezTo>
                    <a:cubicBezTo>
                      <a:pt x="1" y="76"/>
                      <a:pt x="2" y="85"/>
                      <a:pt x="7" y="91"/>
                    </a:cubicBezTo>
                    <a:cubicBezTo>
                      <a:pt x="14" y="100"/>
                      <a:pt x="20" y="100"/>
                      <a:pt x="25" y="97"/>
                    </a:cubicBezTo>
                    <a:cubicBezTo>
                      <a:pt x="31" y="92"/>
                      <a:pt x="37" y="84"/>
                      <a:pt x="37" y="84"/>
                    </a:cubicBezTo>
                    <a:lnTo>
                      <a:pt x="18" y="71"/>
                    </a:ln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3" name="Freeform 510"/>
              <p:cNvSpPr>
                <a:spLocks/>
              </p:cNvSpPr>
              <p:nvPr/>
            </p:nvSpPr>
            <p:spPr bwMode="auto">
              <a:xfrm>
                <a:off x="3450" y="3334"/>
                <a:ext cx="305" cy="258"/>
              </a:xfrm>
              <a:custGeom>
                <a:avLst/>
                <a:gdLst>
                  <a:gd name="T0" fmla="*/ 35 w 129"/>
                  <a:gd name="T1" fmla="*/ 35 h 109"/>
                  <a:gd name="T2" fmla="*/ 43 w 129"/>
                  <a:gd name="T3" fmla="*/ 46 h 109"/>
                  <a:gd name="T4" fmla="*/ 49 w 129"/>
                  <a:gd name="T5" fmla="*/ 95 h 109"/>
                  <a:gd name="T6" fmla="*/ 93 w 129"/>
                  <a:gd name="T7" fmla="*/ 108 h 109"/>
                  <a:gd name="T8" fmla="*/ 119 w 129"/>
                  <a:gd name="T9" fmla="*/ 107 h 109"/>
                  <a:gd name="T10" fmla="*/ 121 w 129"/>
                  <a:gd name="T11" fmla="*/ 61 h 109"/>
                  <a:gd name="T12" fmla="*/ 123 w 129"/>
                  <a:gd name="T13" fmla="*/ 19 h 109"/>
                  <a:gd name="T14" fmla="*/ 93 w 129"/>
                  <a:gd name="T15" fmla="*/ 0 h 109"/>
                  <a:gd name="T16" fmla="*/ 61 w 129"/>
                  <a:gd name="T17" fmla="*/ 0 h 109"/>
                  <a:gd name="T18" fmla="*/ 26 w 129"/>
                  <a:gd name="T19" fmla="*/ 16 h 109"/>
                  <a:gd name="T20" fmla="*/ 0 w 129"/>
                  <a:gd name="T21" fmla="*/ 65 h 109"/>
                  <a:gd name="T22" fmla="*/ 9 w 129"/>
                  <a:gd name="T23" fmla="*/ 79 h 109"/>
                  <a:gd name="T24" fmla="*/ 23 w 129"/>
                  <a:gd name="T25" fmla="*/ 63 h 109"/>
                  <a:gd name="T26" fmla="*/ 35 w 129"/>
                  <a:gd name="T27" fmla="*/ 3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9" h="109">
                    <a:moveTo>
                      <a:pt x="35" y="35"/>
                    </a:moveTo>
                    <a:cubicBezTo>
                      <a:pt x="35" y="26"/>
                      <a:pt x="44" y="24"/>
                      <a:pt x="43" y="46"/>
                    </a:cubicBezTo>
                    <a:cubicBezTo>
                      <a:pt x="42" y="67"/>
                      <a:pt x="43" y="90"/>
                      <a:pt x="49" y="95"/>
                    </a:cubicBezTo>
                    <a:cubicBezTo>
                      <a:pt x="55" y="101"/>
                      <a:pt x="84" y="108"/>
                      <a:pt x="93" y="108"/>
                    </a:cubicBezTo>
                    <a:cubicBezTo>
                      <a:pt x="99" y="109"/>
                      <a:pt x="110" y="108"/>
                      <a:pt x="119" y="107"/>
                    </a:cubicBezTo>
                    <a:cubicBezTo>
                      <a:pt x="119" y="91"/>
                      <a:pt x="120" y="72"/>
                      <a:pt x="121" y="61"/>
                    </a:cubicBezTo>
                    <a:cubicBezTo>
                      <a:pt x="122" y="50"/>
                      <a:pt x="129" y="30"/>
                      <a:pt x="123" y="19"/>
                    </a:cubicBezTo>
                    <a:cubicBezTo>
                      <a:pt x="118" y="11"/>
                      <a:pt x="106" y="3"/>
                      <a:pt x="93" y="0"/>
                    </a:cubicBezTo>
                    <a:cubicBezTo>
                      <a:pt x="80" y="6"/>
                      <a:pt x="61" y="0"/>
                      <a:pt x="61" y="0"/>
                    </a:cubicBezTo>
                    <a:cubicBezTo>
                      <a:pt x="61" y="0"/>
                      <a:pt x="31" y="10"/>
                      <a:pt x="26" y="16"/>
                    </a:cubicBezTo>
                    <a:cubicBezTo>
                      <a:pt x="19" y="25"/>
                      <a:pt x="1" y="59"/>
                      <a:pt x="0" y="65"/>
                    </a:cubicBezTo>
                    <a:cubicBezTo>
                      <a:pt x="0" y="70"/>
                      <a:pt x="4" y="75"/>
                      <a:pt x="9" y="79"/>
                    </a:cubicBezTo>
                    <a:cubicBezTo>
                      <a:pt x="13" y="75"/>
                      <a:pt x="18" y="69"/>
                      <a:pt x="23" y="63"/>
                    </a:cubicBezTo>
                    <a:cubicBezTo>
                      <a:pt x="30" y="52"/>
                      <a:pt x="34" y="44"/>
                      <a:pt x="35" y="35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4" name="Freeform 511"/>
              <p:cNvSpPr>
                <a:spLocks/>
              </p:cNvSpPr>
              <p:nvPr/>
            </p:nvSpPr>
            <p:spPr bwMode="auto">
              <a:xfrm>
                <a:off x="3471" y="3391"/>
                <a:ext cx="260" cy="272"/>
              </a:xfrm>
              <a:custGeom>
                <a:avLst/>
                <a:gdLst>
                  <a:gd name="T0" fmla="*/ 27 w 110"/>
                  <a:gd name="T1" fmla="*/ 35 h 115"/>
                  <a:gd name="T2" fmla="*/ 31 w 110"/>
                  <a:gd name="T3" fmla="*/ 112 h 115"/>
                  <a:gd name="T4" fmla="*/ 88 w 110"/>
                  <a:gd name="T5" fmla="*/ 115 h 115"/>
                  <a:gd name="T6" fmla="*/ 109 w 110"/>
                  <a:gd name="T7" fmla="*/ 106 h 115"/>
                  <a:gd name="T8" fmla="*/ 110 w 110"/>
                  <a:gd name="T9" fmla="*/ 83 h 115"/>
                  <a:gd name="T10" fmla="*/ 84 w 110"/>
                  <a:gd name="T11" fmla="*/ 84 h 115"/>
                  <a:gd name="T12" fmla="*/ 40 w 110"/>
                  <a:gd name="T13" fmla="*/ 71 h 115"/>
                  <a:gd name="T14" fmla="*/ 34 w 110"/>
                  <a:gd name="T15" fmla="*/ 22 h 115"/>
                  <a:gd name="T16" fmla="*/ 26 w 110"/>
                  <a:gd name="T17" fmla="*/ 11 h 115"/>
                  <a:gd name="T18" fmla="*/ 14 w 110"/>
                  <a:gd name="T19" fmla="*/ 39 h 115"/>
                  <a:gd name="T20" fmla="*/ 0 w 110"/>
                  <a:gd name="T21" fmla="*/ 55 h 115"/>
                  <a:gd name="T22" fmla="*/ 9 w 110"/>
                  <a:gd name="T23" fmla="*/ 61 h 115"/>
                  <a:gd name="T24" fmla="*/ 27 w 110"/>
                  <a:gd name="T25" fmla="*/ 3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5">
                    <a:moveTo>
                      <a:pt x="27" y="35"/>
                    </a:moveTo>
                    <a:cubicBezTo>
                      <a:pt x="32" y="51"/>
                      <a:pt x="31" y="112"/>
                      <a:pt x="31" y="112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109" y="106"/>
                      <a:pt x="109" y="106"/>
                      <a:pt x="109" y="106"/>
                    </a:cubicBezTo>
                    <a:cubicBezTo>
                      <a:pt x="109" y="106"/>
                      <a:pt x="109" y="96"/>
                      <a:pt x="110" y="83"/>
                    </a:cubicBezTo>
                    <a:cubicBezTo>
                      <a:pt x="101" y="84"/>
                      <a:pt x="90" y="85"/>
                      <a:pt x="84" y="84"/>
                    </a:cubicBezTo>
                    <a:cubicBezTo>
                      <a:pt x="75" y="84"/>
                      <a:pt x="46" y="77"/>
                      <a:pt x="40" y="71"/>
                    </a:cubicBezTo>
                    <a:cubicBezTo>
                      <a:pt x="34" y="66"/>
                      <a:pt x="33" y="43"/>
                      <a:pt x="34" y="22"/>
                    </a:cubicBezTo>
                    <a:cubicBezTo>
                      <a:pt x="35" y="0"/>
                      <a:pt x="26" y="2"/>
                      <a:pt x="26" y="11"/>
                    </a:cubicBezTo>
                    <a:cubicBezTo>
                      <a:pt x="25" y="20"/>
                      <a:pt x="21" y="28"/>
                      <a:pt x="14" y="39"/>
                    </a:cubicBezTo>
                    <a:cubicBezTo>
                      <a:pt x="9" y="45"/>
                      <a:pt x="4" y="51"/>
                      <a:pt x="0" y="55"/>
                    </a:cubicBezTo>
                    <a:cubicBezTo>
                      <a:pt x="5" y="58"/>
                      <a:pt x="9" y="61"/>
                      <a:pt x="9" y="61"/>
                    </a:cubicBezTo>
                    <a:cubicBezTo>
                      <a:pt x="9" y="61"/>
                      <a:pt x="22" y="42"/>
                      <a:pt x="27" y="35"/>
                    </a:cubicBezTo>
                    <a:close/>
                  </a:path>
                </a:pathLst>
              </a:custGeom>
              <a:solidFill>
                <a:srgbClr val="D83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5" name="Freeform 512"/>
              <p:cNvSpPr>
                <a:spLocks/>
              </p:cNvSpPr>
              <p:nvPr/>
            </p:nvSpPr>
            <p:spPr bwMode="auto">
              <a:xfrm>
                <a:off x="3494" y="3625"/>
                <a:ext cx="308" cy="582"/>
              </a:xfrm>
              <a:custGeom>
                <a:avLst/>
                <a:gdLst>
                  <a:gd name="T0" fmla="*/ 31 w 130"/>
                  <a:gd name="T1" fmla="*/ 177 h 246"/>
                  <a:gd name="T2" fmla="*/ 30 w 130"/>
                  <a:gd name="T3" fmla="*/ 162 h 246"/>
                  <a:gd name="T4" fmla="*/ 46 w 130"/>
                  <a:gd name="T5" fmla="*/ 102 h 246"/>
                  <a:gd name="T6" fmla="*/ 50 w 130"/>
                  <a:gd name="T7" fmla="*/ 59 h 246"/>
                  <a:gd name="T8" fmla="*/ 44 w 130"/>
                  <a:gd name="T9" fmla="*/ 45 h 246"/>
                  <a:gd name="T10" fmla="*/ 67 w 130"/>
                  <a:gd name="T11" fmla="*/ 46 h 246"/>
                  <a:gd name="T12" fmla="*/ 89 w 130"/>
                  <a:gd name="T13" fmla="*/ 45 h 246"/>
                  <a:gd name="T14" fmla="*/ 78 w 130"/>
                  <a:gd name="T15" fmla="*/ 64 h 246"/>
                  <a:gd name="T16" fmla="*/ 85 w 130"/>
                  <a:gd name="T17" fmla="*/ 107 h 246"/>
                  <a:gd name="T18" fmla="*/ 101 w 130"/>
                  <a:gd name="T19" fmla="*/ 159 h 246"/>
                  <a:gd name="T20" fmla="*/ 101 w 130"/>
                  <a:gd name="T21" fmla="*/ 171 h 246"/>
                  <a:gd name="T22" fmla="*/ 96 w 130"/>
                  <a:gd name="T23" fmla="*/ 195 h 246"/>
                  <a:gd name="T24" fmla="*/ 102 w 130"/>
                  <a:gd name="T25" fmla="*/ 245 h 246"/>
                  <a:gd name="T26" fmla="*/ 130 w 130"/>
                  <a:gd name="T27" fmla="*/ 244 h 246"/>
                  <a:gd name="T28" fmla="*/ 113 w 130"/>
                  <a:gd name="T29" fmla="*/ 89 h 246"/>
                  <a:gd name="T30" fmla="*/ 99 w 130"/>
                  <a:gd name="T31" fmla="*/ 1 h 246"/>
                  <a:gd name="T32" fmla="*/ 69 w 130"/>
                  <a:gd name="T33" fmla="*/ 3 h 246"/>
                  <a:gd name="T34" fmla="*/ 21 w 130"/>
                  <a:gd name="T35" fmla="*/ 0 h 246"/>
                  <a:gd name="T36" fmla="*/ 10 w 130"/>
                  <a:gd name="T37" fmla="*/ 119 h 246"/>
                  <a:gd name="T38" fmla="*/ 0 w 130"/>
                  <a:gd name="T39" fmla="*/ 246 h 246"/>
                  <a:gd name="T40" fmla="*/ 26 w 130"/>
                  <a:gd name="T41" fmla="*/ 246 h 246"/>
                  <a:gd name="T42" fmla="*/ 31 w 130"/>
                  <a:gd name="T43" fmla="*/ 205 h 246"/>
                  <a:gd name="T44" fmla="*/ 31 w 130"/>
                  <a:gd name="T45" fmla="*/ 17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0" h="246">
                    <a:moveTo>
                      <a:pt x="31" y="177"/>
                    </a:moveTo>
                    <a:cubicBezTo>
                      <a:pt x="25" y="176"/>
                      <a:pt x="26" y="170"/>
                      <a:pt x="30" y="162"/>
                    </a:cubicBezTo>
                    <a:cubicBezTo>
                      <a:pt x="34" y="155"/>
                      <a:pt x="43" y="114"/>
                      <a:pt x="46" y="102"/>
                    </a:cubicBezTo>
                    <a:cubicBezTo>
                      <a:pt x="49" y="91"/>
                      <a:pt x="53" y="62"/>
                      <a:pt x="50" y="59"/>
                    </a:cubicBezTo>
                    <a:cubicBezTo>
                      <a:pt x="46" y="56"/>
                      <a:pt x="41" y="48"/>
                      <a:pt x="44" y="45"/>
                    </a:cubicBezTo>
                    <a:cubicBezTo>
                      <a:pt x="46" y="41"/>
                      <a:pt x="58" y="45"/>
                      <a:pt x="67" y="46"/>
                    </a:cubicBezTo>
                    <a:cubicBezTo>
                      <a:pt x="77" y="47"/>
                      <a:pt x="86" y="40"/>
                      <a:pt x="89" y="45"/>
                    </a:cubicBezTo>
                    <a:cubicBezTo>
                      <a:pt x="92" y="49"/>
                      <a:pt x="83" y="59"/>
                      <a:pt x="78" y="64"/>
                    </a:cubicBezTo>
                    <a:cubicBezTo>
                      <a:pt x="74" y="69"/>
                      <a:pt x="83" y="97"/>
                      <a:pt x="85" y="107"/>
                    </a:cubicBezTo>
                    <a:cubicBezTo>
                      <a:pt x="88" y="118"/>
                      <a:pt x="93" y="153"/>
                      <a:pt x="101" y="159"/>
                    </a:cubicBezTo>
                    <a:cubicBezTo>
                      <a:pt x="108" y="165"/>
                      <a:pt x="106" y="165"/>
                      <a:pt x="101" y="171"/>
                    </a:cubicBezTo>
                    <a:cubicBezTo>
                      <a:pt x="96" y="176"/>
                      <a:pt x="92" y="177"/>
                      <a:pt x="96" y="195"/>
                    </a:cubicBezTo>
                    <a:cubicBezTo>
                      <a:pt x="100" y="207"/>
                      <a:pt x="102" y="232"/>
                      <a:pt x="102" y="245"/>
                    </a:cubicBezTo>
                    <a:cubicBezTo>
                      <a:pt x="130" y="244"/>
                      <a:pt x="130" y="244"/>
                      <a:pt x="130" y="244"/>
                    </a:cubicBezTo>
                    <a:cubicBezTo>
                      <a:pt x="128" y="228"/>
                      <a:pt x="120" y="126"/>
                      <a:pt x="113" y="89"/>
                    </a:cubicBezTo>
                    <a:cubicBezTo>
                      <a:pt x="106" y="46"/>
                      <a:pt x="99" y="1"/>
                      <a:pt x="99" y="1"/>
                    </a:cubicBezTo>
                    <a:cubicBezTo>
                      <a:pt x="99" y="1"/>
                      <a:pt x="77" y="2"/>
                      <a:pt x="69" y="3"/>
                    </a:cubicBezTo>
                    <a:cubicBezTo>
                      <a:pt x="59" y="3"/>
                      <a:pt x="21" y="0"/>
                      <a:pt x="21" y="0"/>
                    </a:cubicBezTo>
                    <a:cubicBezTo>
                      <a:pt x="21" y="0"/>
                      <a:pt x="12" y="94"/>
                      <a:pt x="10" y="119"/>
                    </a:cubicBezTo>
                    <a:cubicBezTo>
                      <a:pt x="9" y="139"/>
                      <a:pt x="0" y="215"/>
                      <a:pt x="0" y="246"/>
                    </a:cubicBezTo>
                    <a:cubicBezTo>
                      <a:pt x="26" y="246"/>
                      <a:pt x="26" y="246"/>
                      <a:pt x="26" y="246"/>
                    </a:cubicBezTo>
                    <a:cubicBezTo>
                      <a:pt x="27" y="233"/>
                      <a:pt x="28" y="212"/>
                      <a:pt x="31" y="205"/>
                    </a:cubicBezTo>
                    <a:cubicBezTo>
                      <a:pt x="34" y="195"/>
                      <a:pt x="37" y="178"/>
                      <a:pt x="31" y="177"/>
                    </a:cubicBezTo>
                    <a:close/>
                  </a:path>
                </a:pathLst>
              </a:custGeom>
              <a:solidFill>
                <a:srgbClr val="5C9A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6" name="Freeform 513"/>
              <p:cNvSpPr>
                <a:spLocks/>
              </p:cNvSpPr>
              <p:nvPr/>
            </p:nvSpPr>
            <p:spPr bwMode="auto">
              <a:xfrm>
                <a:off x="3554" y="3720"/>
                <a:ext cx="196" cy="487"/>
              </a:xfrm>
              <a:custGeom>
                <a:avLst/>
                <a:gdLst>
                  <a:gd name="T0" fmla="*/ 22 w 83"/>
                  <a:gd name="T1" fmla="*/ 103 h 206"/>
                  <a:gd name="T2" fmla="*/ 40 w 83"/>
                  <a:gd name="T3" fmla="*/ 14 h 206"/>
                  <a:gd name="T4" fmla="*/ 53 w 83"/>
                  <a:gd name="T5" fmla="*/ 103 h 206"/>
                  <a:gd name="T6" fmla="*/ 66 w 83"/>
                  <a:gd name="T7" fmla="*/ 206 h 206"/>
                  <a:gd name="T8" fmla="*/ 77 w 83"/>
                  <a:gd name="T9" fmla="*/ 205 h 206"/>
                  <a:gd name="T10" fmla="*/ 71 w 83"/>
                  <a:gd name="T11" fmla="*/ 155 h 206"/>
                  <a:gd name="T12" fmla="*/ 76 w 83"/>
                  <a:gd name="T13" fmla="*/ 131 h 206"/>
                  <a:gd name="T14" fmla="*/ 76 w 83"/>
                  <a:gd name="T15" fmla="*/ 119 h 206"/>
                  <a:gd name="T16" fmla="*/ 60 w 83"/>
                  <a:gd name="T17" fmla="*/ 67 h 206"/>
                  <a:gd name="T18" fmla="*/ 53 w 83"/>
                  <a:gd name="T19" fmla="*/ 24 h 206"/>
                  <a:gd name="T20" fmla="*/ 64 w 83"/>
                  <a:gd name="T21" fmla="*/ 5 h 206"/>
                  <a:gd name="T22" fmla="*/ 42 w 83"/>
                  <a:gd name="T23" fmla="*/ 6 h 206"/>
                  <a:gd name="T24" fmla="*/ 19 w 83"/>
                  <a:gd name="T25" fmla="*/ 5 h 206"/>
                  <a:gd name="T26" fmla="*/ 25 w 83"/>
                  <a:gd name="T27" fmla="*/ 19 h 206"/>
                  <a:gd name="T28" fmla="*/ 21 w 83"/>
                  <a:gd name="T29" fmla="*/ 62 h 206"/>
                  <a:gd name="T30" fmla="*/ 5 w 83"/>
                  <a:gd name="T31" fmla="*/ 122 h 206"/>
                  <a:gd name="T32" fmla="*/ 6 w 83"/>
                  <a:gd name="T33" fmla="*/ 137 h 206"/>
                  <a:gd name="T34" fmla="*/ 6 w 83"/>
                  <a:gd name="T35" fmla="*/ 165 h 206"/>
                  <a:gd name="T36" fmla="*/ 1 w 83"/>
                  <a:gd name="T37" fmla="*/ 206 h 206"/>
                  <a:gd name="T38" fmla="*/ 12 w 83"/>
                  <a:gd name="T39" fmla="*/ 206 h 206"/>
                  <a:gd name="T40" fmla="*/ 22 w 83"/>
                  <a:gd name="T41" fmla="*/ 10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3" h="206">
                    <a:moveTo>
                      <a:pt x="22" y="103"/>
                    </a:moveTo>
                    <a:cubicBezTo>
                      <a:pt x="25" y="85"/>
                      <a:pt x="40" y="14"/>
                      <a:pt x="40" y="14"/>
                    </a:cubicBezTo>
                    <a:cubicBezTo>
                      <a:pt x="40" y="14"/>
                      <a:pt x="50" y="95"/>
                      <a:pt x="53" y="103"/>
                    </a:cubicBezTo>
                    <a:cubicBezTo>
                      <a:pt x="54" y="111"/>
                      <a:pt x="63" y="187"/>
                      <a:pt x="66" y="206"/>
                    </a:cubicBezTo>
                    <a:cubicBezTo>
                      <a:pt x="77" y="205"/>
                      <a:pt x="77" y="205"/>
                      <a:pt x="77" y="205"/>
                    </a:cubicBezTo>
                    <a:cubicBezTo>
                      <a:pt x="77" y="192"/>
                      <a:pt x="75" y="167"/>
                      <a:pt x="71" y="155"/>
                    </a:cubicBezTo>
                    <a:cubicBezTo>
                      <a:pt x="67" y="137"/>
                      <a:pt x="71" y="136"/>
                      <a:pt x="76" y="131"/>
                    </a:cubicBezTo>
                    <a:cubicBezTo>
                      <a:pt x="81" y="125"/>
                      <a:pt x="83" y="125"/>
                      <a:pt x="76" y="119"/>
                    </a:cubicBezTo>
                    <a:cubicBezTo>
                      <a:pt x="68" y="113"/>
                      <a:pt x="63" y="78"/>
                      <a:pt x="60" y="67"/>
                    </a:cubicBezTo>
                    <a:cubicBezTo>
                      <a:pt x="58" y="57"/>
                      <a:pt x="49" y="29"/>
                      <a:pt x="53" y="24"/>
                    </a:cubicBezTo>
                    <a:cubicBezTo>
                      <a:pt x="58" y="19"/>
                      <a:pt x="67" y="9"/>
                      <a:pt x="64" y="5"/>
                    </a:cubicBezTo>
                    <a:cubicBezTo>
                      <a:pt x="61" y="0"/>
                      <a:pt x="52" y="7"/>
                      <a:pt x="42" y="6"/>
                    </a:cubicBezTo>
                    <a:cubicBezTo>
                      <a:pt x="33" y="5"/>
                      <a:pt x="21" y="1"/>
                      <a:pt x="19" y="5"/>
                    </a:cubicBezTo>
                    <a:cubicBezTo>
                      <a:pt x="16" y="8"/>
                      <a:pt x="21" y="16"/>
                      <a:pt x="25" y="19"/>
                    </a:cubicBezTo>
                    <a:cubicBezTo>
                      <a:pt x="28" y="22"/>
                      <a:pt x="24" y="51"/>
                      <a:pt x="21" y="62"/>
                    </a:cubicBezTo>
                    <a:cubicBezTo>
                      <a:pt x="18" y="74"/>
                      <a:pt x="9" y="115"/>
                      <a:pt x="5" y="122"/>
                    </a:cubicBezTo>
                    <a:cubicBezTo>
                      <a:pt x="1" y="130"/>
                      <a:pt x="0" y="136"/>
                      <a:pt x="6" y="137"/>
                    </a:cubicBezTo>
                    <a:cubicBezTo>
                      <a:pt x="12" y="138"/>
                      <a:pt x="9" y="155"/>
                      <a:pt x="6" y="165"/>
                    </a:cubicBezTo>
                    <a:cubicBezTo>
                      <a:pt x="3" y="172"/>
                      <a:pt x="2" y="193"/>
                      <a:pt x="1" y="206"/>
                    </a:cubicBezTo>
                    <a:cubicBezTo>
                      <a:pt x="12" y="206"/>
                      <a:pt x="12" y="206"/>
                      <a:pt x="12" y="206"/>
                    </a:cubicBezTo>
                    <a:cubicBezTo>
                      <a:pt x="17" y="180"/>
                      <a:pt x="19" y="118"/>
                      <a:pt x="22" y="103"/>
                    </a:cubicBezTo>
                    <a:close/>
                  </a:path>
                </a:pathLst>
              </a:custGeom>
              <a:solidFill>
                <a:srgbClr val="4086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7" name="Freeform 514"/>
              <p:cNvSpPr>
                <a:spLocks/>
              </p:cNvSpPr>
              <p:nvPr/>
            </p:nvSpPr>
            <p:spPr bwMode="auto">
              <a:xfrm>
                <a:off x="3447" y="3348"/>
                <a:ext cx="17" cy="57"/>
              </a:xfrm>
              <a:custGeom>
                <a:avLst/>
                <a:gdLst>
                  <a:gd name="T0" fmla="*/ 5 w 7"/>
                  <a:gd name="T1" fmla="*/ 1 h 24"/>
                  <a:gd name="T2" fmla="*/ 2 w 7"/>
                  <a:gd name="T3" fmla="*/ 3 h 24"/>
                  <a:gd name="T4" fmla="*/ 1 w 7"/>
                  <a:gd name="T5" fmla="*/ 14 h 24"/>
                  <a:gd name="T6" fmla="*/ 5 w 7"/>
                  <a:gd name="T7" fmla="*/ 24 h 24"/>
                  <a:gd name="T8" fmla="*/ 6 w 7"/>
                  <a:gd name="T9" fmla="*/ 12 h 24"/>
                  <a:gd name="T10" fmla="*/ 5 w 7"/>
                  <a:gd name="T11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4">
                    <a:moveTo>
                      <a:pt x="5" y="1"/>
                    </a:moveTo>
                    <a:cubicBezTo>
                      <a:pt x="5" y="0"/>
                      <a:pt x="2" y="0"/>
                      <a:pt x="2" y="3"/>
                    </a:cubicBezTo>
                    <a:cubicBezTo>
                      <a:pt x="2" y="7"/>
                      <a:pt x="1" y="14"/>
                      <a:pt x="1" y="14"/>
                    </a:cubicBezTo>
                    <a:cubicBezTo>
                      <a:pt x="0" y="15"/>
                      <a:pt x="5" y="24"/>
                      <a:pt x="5" y="24"/>
                    </a:cubicBezTo>
                    <a:cubicBezTo>
                      <a:pt x="5" y="24"/>
                      <a:pt x="7" y="16"/>
                      <a:pt x="6" y="12"/>
                    </a:cubicBezTo>
                    <a:cubicBezTo>
                      <a:pt x="6" y="8"/>
                      <a:pt x="6" y="4"/>
                      <a:pt x="5" y="1"/>
                    </a:cubicBez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8" name="Freeform 515"/>
              <p:cNvSpPr>
                <a:spLocks/>
              </p:cNvSpPr>
              <p:nvPr/>
            </p:nvSpPr>
            <p:spPr bwMode="auto">
              <a:xfrm>
                <a:off x="3549" y="3343"/>
                <a:ext cx="90" cy="161"/>
              </a:xfrm>
              <a:custGeom>
                <a:avLst/>
                <a:gdLst>
                  <a:gd name="T0" fmla="*/ 0 w 38"/>
                  <a:gd name="T1" fmla="*/ 3 h 68"/>
                  <a:gd name="T2" fmla="*/ 29 w 38"/>
                  <a:gd name="T3" fmla="*/ 45 h 68"/>
                  <a:gd name="T4" fmla="*/ 37 w 38"/>
                  <a:gd name="T5" fmla="*/ 45 h 68"/>
                  <a:gd name="T6" fmla="*/ 8 w 38"/>
                  <a:gd name="T7" fmla="*/ 0 h 68"/>
                  <a:gd name="T8" fmla="*/ 0 w 38"/>
                  <a:gd name="T9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8">
                    <a:moveTo>
                      <a:pt x="0" y="3"/>
                    </a:moveTo>
                    <a:cubicBezTo>
                      <a:pt x="0" y="3"/>
                      <a:pt x="19" y="12"/>
                      <a:pt x="29" y="45"/>
                    </a:cubicBezTo>
                    <a:cubicBezTo>
                      <a:pt x="36" y="68"/>
                      <a:pt x="38" y="47"/>
                      <a:pt x="37" y="45"/>
                    </a:cubicBezTo>
                    <a:cubicBezTo>
                      <a:pt x="28" y="8"/>
                      <a:pt x="8" y="0"/>
                      <a:pt x="8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9" name="Freeform 516"/>
              <p:cNvSpPr>
                <a:spLocks/>
              </p:cNvSpPr>
              <p:nvPr/>
            </p:nvSpPr>
            <p:spPr bwMode="auto">
              <a:xfrm>
                <a:off x="3667" y="3343"/>
                <a:ext cx="48" cy="142"/>
              </a:xfrm>
              <a:custGeom>
                <a:avLst/>
                <a:gdLst>
                  <a:gd name="T0" fmla="*/ 9 w 20"/>
                  <a:gd name="T1" fmla="*/ 45 h 60"/>
                  <a:gd name="T2" fmla="*/ 20 w 20"/>
                  <a:gd name="T3" fmla="*/ 4 h 60"/>
                  <a:gd name="T4" fmla="*/ 17 w 20"/>
                  <a:gd name="T5" fmla="*/ 2 h 60"/>
                  <a:gd name="T6" fmla="*/ 12 w 20"/>
                  <a:gd name="T7" fmla="*/ 0 h 60"/>
                  <a:gd name="T8" fmla="*/ 2 w 20"/>
                  <a:gd name="T9" fmla="*/ 45 h 60"/>
                  <a:gd name="T10" fmla="*/ 9 w 20"/>
                  <a:gd name="T11" fmla="*/ 4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60">
                    <a:moveTo>
                      <a:pt x="9" y="45"/>
                    </a:moveTo>
                    <a:cubicBezTo>
                      <a:pt x="12" y="34"/>
                      <a:pt x="20" y="4"/>
                      <a:pt x="20" y="4"/>
                    </a:cubicBezTo>
                    <a:cubicBezTo>
                      <a:pt x="20" y="4"/>
                      <a:pt x="18" y="2"/>
                      <a:pt x="17" y="2"/>
                    </a:cubicBezTo>
                    <a:cubicBezTo>
                      <a:pt x="16" y="1"/>
                      <a:pt x="12" y="0"/>
                      <a:pt x="12" y="0"/>
                    </a:cubicBezTo>
                    <a:cubicBezTo>
                      <a:pt x="12" y="0"/>
                      <a:pt x="4" y="33"/>
                      <a:pt x="2" y="45"/>
                    </a:cubicBezTo>
                    <a:cubicBezTo>
                      <a:pt x="0" y="60"/>
                      <a:pt x="9" y="47"/>
                      <a:pt x="9" y="45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0" name="Freeform 517"/>
              <p:cNvSpPr>
                <a:spLocks/>
              </p:cNvSpPr>
              <p:nvPr/>
            </p:nvSpPr>
            <p:spPr bwMode="auto">
              <a:xfrm>
                <a:off x="3608" y="3450"/>
                <a:ext cx="88" cy="222"/>
              </a:xfrm>
              <a:custGeom>
                <a:avLst/>
                <a:gdLst>
                  <a:gd name="T0" fmla="*/ 10 w 88"/>
                  <a:gd name="T1" fmla="*/ 0 h 222"/>
                  <a:gd name="T2" fmla="*/ 0 w 88"/>
                  <a:gd name="T3" fmla="*/ 220 h 222"/>
                  <a:gd name="T4" fmla="*/ 88 w 88"/>
                  <a:gd name="T5" fmla="*/ 222 h 222"/>
                  <a:gd name="T6" fmla="*/ 81 w 88"/>
                  <a:gd name="T7" fmla="*/ 0 h 222"/>
                  <a:gd name="T8" fmla="*/ 10 w 88"/>
                  <a:gd name="T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22">
                    <a:moveTo>
                      <a:pt x="10" y="0"/>
                    </a:moveTo>
                    <a:lnTo>
                      <a:pt x="0" y="220"/>
                    </a:lnTo>
                    <a:lnTo>
                      <a:pt x="88" y="222"/>
                    </a:lnTo>
                    <a:lnTo>
                      <a:pt x="81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5C9A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1" name="Freeform 518"/>
              <p:cNvSpPr>
                <a:spLocks/>
              </p:cNvSpPr>
              <p:nvPr/>
            </p:nvSpPr>
            <p:spPr bwMode="auto">
              <a:xfrm>
                <a:off x="3542" y="3620"/>
                <a:ext cx="192" cy="31"/>
              </a:xfrm>
              <a:custGeom>
                <a:avLst/>
                <a:gdLst>
                  <a:gd name="T0" fmla="*/ 192 w 192"/>
                  <a:gd name="T1" fmla="*/ 31 h 31"/>
                  <a:gd name="T2" fmla="*/ 0 w 192"/>
                  <a:gd name="T3" fmla="*/ 31 h 31"/>
                  <a:gd name="T4" fmla="*/ 2 w 192"/>
                  <a:gd name="T5" fmla="*/ 0 h 31"/>
                  <a:gd name="T6" fmla="*/ 187 w 192"/>
                  <a:gd name="T7" fmla="*/ 0 h 31"/>
                  <a:gd name="T8" fmla="*/ 192 w 192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31">
                    <a:moveTo>
                      <a:pt x="192" y="31"/>
                    </a:moveTo>
                    <a:lnTo>
                      <a:pt x="0" y="31"/>
                    </a:lnTo>
                    <a:lnTo>
                      <a:pt x="2" y="0"/>
                    </a:lnTo>
                    <a:lnTo>
                      <a:pt x="187" y="0"/>
                    </a:lnTo>
                    <a:lnTo>
                      <a:pt x="192" y="31"/>
                    </a:lnTo>
                    <a:close/>
                  </a:path>
                </a:pathLst>
              </a:custGeom>
              <a:solidFill>
                <a:srgbClr val="4086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2" name="Freeform 519"/>
              <p:cNvSpPr>
                <a:spLocks/>
              </p:cNvSpPr>
              <p:nvPr/>
            </p:nvSpPr>
            <p:spPr bwMode="auto">
              <a:xfrm>
                <a:off x="3580" y="3317"/>
                <a:ext cx="101" cy="43"/>
              </a:xfrm>
              <a:custGeom>
                <a:avLst/>
                <a:gdLst>
                  <a:gd name="T0" fmla="*/ 0 w 43"/>
                  <a:gd name="T1" fmla="*/ 9 h 18"/>
                  <a:gd name="T2" fmla="*/ 15 w 43"/>
                  <a:gd name="T3" fmla="*/ 2 h 18"/>
                  <a:gd name="T4" fmla="*/ 39 w 43"/>
                  <a:gd name="T5" fmla="*/ 1 h 18"/>
                  <a:gd name="T6" fmla="*/ 43 w 43"/>
                  <a:gd name="T7" fmla="*/ 8 h 18"/>
                  <a:gd name="T8" fmla="*/ 25 w 43"/>
                  <a:gd name="T9" fmla="*/ 16 h 18"/>
                  <a:gd name="T10" fmla="*/ 0 w 43"/>
                  <a:gd name="T11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8">
                    <a:moveTo>
                      <a:pt x="0" y="9"/>
                    </a:moveTo>
                    <a:cubicBezTo>
                      <a:pt x="0" y="9"/>
                      <a:pt x="2" y="0"/>
                      <a:pt x="15" y="2"/>
                    </a:cubicBezTo>
                    <a:cubicBezTo>
                      <a:pt x="29" y="4"/>
                      <a:pt x="39" y="1"/>
                      <a:pt x="39" y="1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8"/>
                      <a:pt x="38" y="18"/>
                      <a:pt x="25" y="16"/>
                    </a:cubicBezTo>
                    <a:cubicBezTo>
                      <a:pt x="13" y="14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D83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3" name="Freeform 520"/>
              <p:cNvSpPr>
                <a:spLocks/>
              </p:cNvSpPr>
              <p:nvPr/>
            </p:nvSpPr>
            <p:spPr bwMode="auto">
              <a:xfrm>
                <a:off x="2839" y="3937"/>
                <a:ext cx="199" cy="183"/>
              </a:xfrm>
              <a:custGeom>
                <a:avLst/>
                <a:gdLst>
                  <a:gd name="T0" fmla="*/ 0 w 84"/>
                  <a:gd name="T1" fmla="*/ 9 h 77"/>
                  <a:gd name="T2" fmla="*/ 6 w 84"/>
                  <a:gd name="T3" fmla="*/ 22 h 77"/>
                  <a:gd name="T4" fmla="*/ 51 w 84"/>
                  <a:gd name="T5" fmla="*/ 58 h 77"/>
                  <a:gd name="T6" fmla="*/ 63 w 84"/>
                  <a:gd name="T7" fmla="*/ 74 h 77"/>
                  <a:gd name="T8" fmla="*/ 67 w 84"/>
                  <a:gd name="T9" fmla="*/ 72 h 77"/>
                  <a:gd name="T10" fmla="*/ 62 w 84"/>
                  <a:gd name="T11" fmla="*/ 62 h 77"/>
                  <a:gd name="T12" fmla="*/ 70 w 84"/>
                  <a:gd name="T13" fmla="*/ 71 h 77"/>
                  <a:gd name="T14" fmla="*/ 72 w 84"/>
                  <a:gd name="T15" fmla="*/ 66 h 77"/>
                  <a:gd name="T16" fmla="*/ 67 w 84"/>
                  <a:gd name="T17" fmla="*/ 59 h 77"/>
                  <a:gd name="T18" fmla="*/ 78 w 84"/>
                  <a:gd name="T19" fmla="*/ 68 h 77"/>
                  <a:gd name="T20" fmla="*/ 78 w 84"/>
                  <a:gd name="T21" fmla="*/ 61 h 77"/>
                  <a:gd name="T22" fmla="*/ 81 w 84"/>
                  <a:gd name="T23" fmla="*/ 61 h 77"/>
                  <a:gd name="T24" fmla="*/ 32 w 84"/>
                  <a:gd name="T25" fmla="*/ 22 h 77"/>
                  <a:gd name="T26" fmla="*/ 23 w 84"/>
                  <a:gd name="T27" fmla="*/ 0 h 77"/>
                  <a:gd name="T28" fmla="*/ 0 w 84"/>
                  <a:gd name="T29" fmla="*/ 9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77">
                    <a:moveTo>
                      <a:pt x="0" y="9"/>
                    </a:moveTo>
                    <a:cubicBezTo>
                      <a:pt x="0" y="9"/>
                      <a:pt x="4" y="18"/>
                      <a:pt x="6" y="22"/>
                    </a:cubicBezTo>
                    <a:cubicBezTo>
                      <a:pt x="8" y="26"/>
                      <a:pt x="48" y="55"/>
                      <a:pt x="51" y="58"/>
                    </a:cubicBezTo>
                    <a:cubicBezTo>
                      <a:pt x="55" y="60"/>
                      <a:pt x="60" y="70"/>
                      <a:pt x="63" y="74"/>
                    </a:cubicBezTo>
                    <a:cubicBezTo>
                      <a:pt x="66" y="77"/>
                      <a:pt x="69" y="77"/>
                      <a:pt x="67" y="72"/>
                    </a:cubicBezTo>
                    <a:cubicBezTo>
                      <a:pt x="64" y="66"/>
                      <a:pt x="62" y="62"/>
                      <a:pt x="62" y="62"/>
                    </a:cubicBezTo>
                    <a:cubicBezTo>
                      <a:pt x="62" y="62"/>
                      <a:pt x="66" y="66"/>
                      <a:pt x="70" y="71"/>
                    </a:cubicBezTo>
                    <a:cubicBezTo>
                      <a:pt x="72" y="74"/>
                      <a:pt x="75" y="74"/>
                      <a:pt x="72" y="66"/>
                    </a:cubicBezTo>
                    <a:cubicBezTo>
                      <a:pt x="70" y="63"/>
                      <a:pt x="67" y="59"/>
                      <a:pt x="67" y="59"/>
                    </a:cubicBezTo>
                    <a:cubicBezTo>
                      <a:pt x="67" y="59"/>
                      <a:pt x="74" y="65"/>
                      <a:pt x="78" y="68"/>
                    </a:cubicBezTo>
                    <a:cubicBezTo>
                      <a:pt x="78" y="65"/>
                      <a:pt x="78" y="61"/>
                      <a:pt x="78" y="61"/>
                    </a:cubicBezTo>
                    <a:cubicBezTo>
                      <a:pt x="78" y="61"/>
                      <a:pt x="84" y="63"/>
                      <a:pt x="81" y="61"/>
                    </a:cubicBezTo>
                    <a:cubicBezTo>
                      <a:pt x="68" y="54"/>
                      <a:pt x="35" y="34"/>
                      <a:pt x="32" y="22"/>
                    </a:cubicBezTo>
                    <a:cubicBezTo>
                      <a:pt x="27" y="7"/>
                      <a:pt x="23" y="0"/>
                      <a:pt x="23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D8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4" name="Rectangle 521"/>
              <p:cNvSpPr>
                <a:spLocks noChangeArrowheads="1"/>
              </p:cNvSpPr>
              <p:nvPr/>
            </p:nvSpPr>
            <p:spPr bwMode="auto">
              <a:xfrm>
                <a:off x="3111" y="4027"/>
                <a:ext cx="95" cy="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5" name="Rectangle 522"/>
              <p:cNvSpPr>
                <a:spLocks noChangeArrowheads="1"/>
              </p:cNvSpPr>
              <p:nvPr/>
            </p:nvSpPr>
            <p:spPr bwMode="auto">
              <a:xfrm>
                <a:off x="3111" y="4044"/>
                <a:ext cx="12" cy="31"/>
              </a:xfrm>
              <a:prstGeom prst="rect">
                <a:avLst/>
              </a:prstGeom>
              <a:solidFill>
                <a:srgbClr val="EAA9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6" name="Rectangle 523"/>
              <p:cNvSpPr>
                <a:spLocks noChangeArrowheads="1"/>
              </p:cNvSpPr>
              <p:nvPr/>
            </p:nvSpPr>
            <p:spPr bwMode="auto">
              <a:xfrm>
                <a:off x="3194" y="4044"/>
                <a:ext cx="12" cy="31"/>
              </a:xfrm>
              <a:prstGeom prst="rect">
                <a:avLst/>
              </a:prstGeom>
              <a:solidFill>
                <a:srgbClr val="EAA9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7" name="Freeform 524"/>
              <p:cNvSpPr>
                <a:spLocks/>
              </p:cNvSpPr>
              <p:nvPr/>
            </p:nvSpPr>
            <p:spPr bwMode="auto">
              <a:xfrm>
                <a:off x="3021" y="4195"/>
                <a:ext cx="277" cy="57"/>
              </a:xfrm>
              <a:custGeom>
                <a:avLst/>
                <a:gdLst>
                  <a:gd name="T0" fmla="*/ 0 w 117"/>
                  <a:gd name="T1" fmla="*/ 0 h 24"/>
                  <a:gd name="T2" fmla="*/ 0 w 117"/>
                  <a:gd name="T3" fmla="*/ 24 h 24"/>
                  <a:gd name="T4" fmla="*/ 117 w 117"/>
                  <a:gd name="T5" fmla="*/ 24 h 24"/>
                  <a:gd name="T6" fmla="*/ 117 w 117"/>
                  <a:gd name="T7" fmla="*/ 0 h 24"/>
                  <a:gd name="T8" fmla="*/ 58 w 117"/>
                  <a:gd name="T9" fmla="*/ 9 h 24"/>
                  <a:gd name="T10" fmla="*/ 0 w 117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24">
                    <a:moveTo>
                      <a:pt x="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00" y="6"/>
                      <a:pt x="80" y="9"/>
                      <a:pt x="58" y="9"/>
                    </a:cubicBezTo>
                    <a:cubicBezTo>
                      <a:pt x="36" y="9"/>
                      <a:pt x="16" y="6"/>
                      <a:pt x="0" y="0"/>
                    </a:cubicBez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8" name="Freeform 525"/>
              <p:cNvSpPr>
                <a:spLocks/>
              </p:cNvSpPr>
              <p:nvPr/>
            </p:nvSpPr>
            <p:spPr bwMode="auto">
              <a:xfrm>
                <a:off x="3021" y="4101"/>
                <a:ext cx="277" cy="116"/>
              </a:xfrm>
              <a:custGeom>
                <a:avLst/>
                <a:gdLst>
                  <a:gd name="T0" fmla="*/ 0 w 117"/>
                  <a:gd name="T1" fmla="*/ 0 h 49"/>
                  <a:gd name="T2" fmla="*/ 0 w 117"/>
                  <a:gd name="T3" fmla="*/ 40 h 49"/>
                  <a:gd name="T4" fmla="*/ 58 w 117"/>
                  <a:gd name="T5" fmla="*/ 49 h 49"/>
                  <a:gd name="T6" fmla="*/ 117 w 117"/>
                  <a:gd name="T7" fmla="*/ 40 h 49"/>
                  <a:gd name="T8" fmla="*/ 117 w 117"/>
                  <a:gd name="T9" fmla="*/ 0 h 49"/>
                  <a:gd name="T10" fmla="*/ 0 w 117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49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16" y="46"/>
                      <a:pt x="36" y="49"/>
                      <a:pt x="58" y="49"/>
                    </a:cubicBezTo>
                    <a:cubicBezTo>
                      <a:pt x="80" y="49"/>
                      <a:pt x="100" y="46"/>
                      <a:pt x="117" y="40"/>
                    </a:cubicBezTo>
                    <a:cubicBezTo>
                      <a:pt x="117" y="0"/>
                      <a:pt x="117" y="0"/>
                      <a:pt x="11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9" name="Rectangle 526"/>
              <p:cNvSpPr>
                <a:spLocks noChangeArrowheads="1"/>
              </p:cNvSpPr>
              <p:nvPr/>
            </p:nvSpPr>
            <p:spPr bwMode="auto">
              <a:xfrm>
                <a:off x="3012" y="4086"/>
                <a:ext cx="293" cy="43"/>
              </a:xfrm>
              <a:prstGeom prst="rect">
                <a:avLst/>
              </a:pr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" name="Freeform 527"/>
              <p:cNvSpPr>
                <a:spLocks/>
              </p:cNvSpPr>
              <p:nvPr/>
            </p:nvSpPr>
            <p:spPr bwMode="auto">
              <a:xfrm>
                <a:off x="3014" y="4068"/>
                <a:ext cx="291" cy="18"/>
              </a:xfrm>
              <a:custGeom>
                <a:avLst/>
                <a:gdLst>
                  <a:gd name="T0" fmla="*/ 115 w 123"/>
                  <a:gd name="T1" fmla="*/ 0 h 8"/>
                  <a:gd name="T2" fmla="*/ 8 w 123"/>
                  <a:gd name="T3" fmla="*/ 0 h 8"/>
                  <a:gd name="T4" fmla="*/ 0 w 123"/>
                  <a:gd name="T5" fmla="*/ 8 h 8"/>
                  <a:gd name="T6" fmla="*/ 123 w 123"/>
                  <a:gd name="T7" fmla="*/ 8 h 8"/>
                  <a:gd name="T8" fmla="*/ 115 w 12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8">
                    <a:moveTo>
                      <a:pt x="115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3"/>
                      <a:pt x="120" y="0"/>
                      <a:pt x="115" y="0"/>
                    </a:cubicBez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" name="Freeform 528"/>
              <p:cNvSpPr>
                <a:spLocks/>
              </p:cNvSpPr>
              <p:nvPr/>
            </p:nvSpPr>
            <p:spPr bwMode="auto">
              <a:xfrm>
                <a:off x="3038" y="4082"/>
                <a:ext cx="9" cy="19"/>
              </a:xfrm>
              <a:custGeom>
                <a:avLst/>
                <a:gdLst>
                  <a:gd name="T0" fmla="*/ 2 w 4"/>
                  <a:gd name="T1" fmla="*/ 8 h 8"/>
                  <a:gd name="T2" fmla="*/ 2 w 4"/>
                  <a:gd name="T3" fmla="*/ 8 h 8"/>
                  <a:gd name="T4" fmla="*/ 0 w 4"/>
                  <a:gd name="T5" fmla="*/ 6 h 8"/>
                  <a:gd name="T6" fmla="*/ 0 w 4"/>
                  <a:gd name="T7" fmla="*/ 2 h 8"/>
                  <a:gd name="T8" fmla="*/ 2 w 4"/>
                  <a:gd name="T9" fmla="*/ 0 h 8"/>
                  <a:gd name="T10" fmla="*/ 4 w 4"/>
                  <a:gd name="T11" fmla="*/ 2 h 8"/>
                  <a:gd name="T12" fmla="*/ 4 w 4"/>
                  <a:gd name="T13" fmla="*/ 6 h 8"/>
                  <a:gd name="T14" fmla="*/ 2 w 4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8"/>
                      <a:pt x="0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2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3" y="8"/>
                      <a:pt x="2" y="8"/>
                    </a:cubicBez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" name="Freeform 529"/>
              <p:cNvSpPr>
                <a:spLocks/>
              </p:cNvSpPr>
              <p:nvPr/>
            </p:nvSpPr>
            <p:spPr bwMode="auto">
              <a:xfrm>
                <a:off x="3071" y="4082"/>
                <a:ext cx="9" cy="19"/>
              </a:xfrm>
              <a:custGeom>
                <a:avLst/>
                <a:gdLst>
                  <a:gd name="T0" fmla="*/ 2 w 4"/>
                  <a:gd name="T1" fmla="*/ 8 h 8"/>
                  <a:gd name="T2" fmla="*/ 2 w 4"/>
                  <a:gd name="T3" fmla="*/ 8 h 8"/>
                  <a:gd name="T4" fmla="*/ 0 w 4"/>
                  <a:gd name="T5" fmla="*/ 6 h 8"/>
                  <a:gd name="T6" fmla="*/ 0 w 4"/>
                  <a:gd name="T7" fmla="*/ 2 h 8"/>
                  <a:gd name="T8" fmla="*/ 2 w 4"/>
                  <a:gd name="T9" fmla="*/ 0 h 8"/>
                  <a:gd name="T10" fmla="*/ 4 w 4"/>
                  <a:gd name="T11" fmla="*/ 2 h 8"/>
                  <a:gd name="T12" fmla="*/ 4 w 4"/>
                  <a:gd name="T13" fmla="*/ 6 h 8"/>
                  <a:gd name="T14" fmla="*/ 2 w 4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8"/>
                      <a:pt x="0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2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3" y="8"/>
                      <a:pt x="2" y="8"/>
                    </a:cubicBez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" name="Freeform 530"/>
              <p:cNvSpPr>
                <a:spLocks/>
              </p:cNvSpPr>
              <p:nvPr/>
            </p:nvSpPr>
            <p:spPr bwMode="auto">
              <a:xfrm>
                <a:off x="3104" y="4082"/>
                <a:ext cx="9" cy="19"/>
              </a:xfrm>
              <a:custGeom>
                <a:avLst/>
                <a:gdLst>
                  <a:gd name="T0" fmla="*/ 2 w 4"/>
                  <a:gd name="T1" fmla="*/ 8 h 8"/>
                  <a:gd name="T2" fmla="*/ 2 w 4"/>
                  <a:gd name="T3" fmla="*/ 8 h 8"/>
                  <a:gd name="T4" fmla="*/ 0 w 4"/>
                  <a:gd name="T5" fmla="*/ 6 h 8"/>
                  <a:gd name="T6" fmla="*/ 0 w 4"/>
                  <a:gd name="T7" fmla="*/ 2 h 8"/>
                  <a:gd name="T8" fmla="*/ 2 w 4"/>
                  <a:gd name="T9" fmla="*/ 0 h 8"/>
                  <a:gd name="T10" fmla="*/ 4 w 4"/>
                  <a:gd name="T11" fmla="*/ 2 h 8"/>
                  <a:gd name="T12" fmla="*/ 4 w 4"/>
                  <a:gd name="T13" fmla="*/ 6 h 8"/>
                  <a:gd name="T14" fmla="*/ 2 w 4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8"/>
                      <a:pt x="0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2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3" y="8"/>
                      <a:pt x="2" y="8"/>
                    </a:cubicBez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" name="Freeform 531"/>
              <p:cNvSpPr>
                <a:spLocks/>
              </p:cNvSpPr>
              <p:nvPr/>
            </p:nvSpPr>
            <p:spPr bwMode="auto">
              <a:xfrm>
                <a:off x="3137" y="4082"/>
                <a:ext cx="10" cy="19"/>
              </a:xfrm>
              <a:custGeom>
                <a:avLst/>
                <a:gdLst>
                  <a:gd name="T0" fmla="*/ 2 w 4"/>
                  <a:gd name="T1" fmla="*/ 8 h 8"/>
                  <a:gd name="T2" fmla="*/ 2 w 4"/>
                  <a:gd name="T3" fmla="*/ 8 h 8"/>
                  <a:gd name="T4" fmla="*/ 0 w 4"/>
                  <a:gd name="T5" fmla="*/ 6 h 8"/>
                  <a:gd name="T6" fmla="*/ 0 w 4"/>
                  <a:gd name="T7" fmla="*/ 2 h 8"/>
                  <a:gd name="T8" fmla="*/ 2 w 4"/>
                  <a:gd name="T9" fmla="*/ 0 h 8"/>
                  <a:gd name="T10" fmla="*/ 4 w 4"/>
                  <a:gd name="T11" fmla="*/ 2 h 8"/>
                  <a:gd name="T12" fmla="*/ 4 w 4"/>
                  <a:gd name="T13" fmla="*/ 6 h 8"/>
                  <a:gd name="T14" fmla="*/ 2 w 4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8"/>
                      <a:pt x="0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2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3" y="8"/>
                      <a:pt x="2" y="8"/>
                    </a:cubicBez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" name="Freeform 532"/>
              <p:cNvSpPr>
                <a:spLocks/>
              </p:cNvSpPr>
              <p:nvPr/>
            </p:nvSpPr>
            <p:spPr bwMode="auto">
              <a:xfrm>
                <a:off x="3170" y="4082"/>
                <a:ext cx="10" cy="19"/>
              </a:xfrm>
              <a:custGeom>
                <a:avLst/>
                <a:gdLst>
                  <a:gd name="T0" fmla="*/ 2 w 4"/>
                  <a:gd name="T1" fmla="*/ 8 h 8"/>
                  <a:gd name="T2" fmla="*/ 2 w 4"/>
                  <a:gd name="T3" fmla="*/ 8 h 8"/>
                  <a:gd name="T4" fmla="*/ 0 w 4"/>
                  <a:gd name="T5" fmla="*/ 6 h 8"/>
                  <a:gd name="T6" fmla="*/ 0 w 4"/>
                  <a:gd name="T7" fmla="*/ 2 h 8"/>
                  <a:gd name="T8" fmla="*/ 2 w 4"/>
                  <a:gd name="T9" fmla="*/ 0 h 8"/>
                  <a:gd name="T10" fmla="*/ 4 w 4"/>
                  <a:gd name="T11" fmla="*/ 2 h 8"/>
                  <a:gd name="T12" fmla="*/ 4 w 4"/>
                  <a:gd name="T13" fmla="*/ 6 h 8"/>
                  <a:gd name="T14" fmla="*/ 2 w 4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8"/>
                      <a:pt x="0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2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3" y="8"/>
                      <a:pt x="2" y="8"/>
                    </a:cubicBez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6" name="Freeform 533"/>
              <p:cNvSpPr>
                <a:spLocks/>
              </p:cNvSpPr>
              <p:nvPr/>
            </p:nvSpPr>
            <p:spPr bwMode="auto">
              <a:xfrm>
                <a:off x="3203" y="4082"/>
                <a:ext cx="10" cy="19"/>
              </a:xfrm>
              <a:custGeom>
                <a:avLst/>
                <a:gdLst>
                  <a:gd name="T0" fmla="*/ 2 w 4"/>
                  <a:gd name="T1" fmla="*/ 8 h 8"/>
                  <a:gd name="T2" fmla="*/ 2 w 4"/>
                  <a:gd name="T3" fmla="*/ 8 h 8"/>
                  <a:gd name="T4" fmla="*/ 0 w 4"/>
                  <a:gd name="T5" fmla="*/ 6 h 8"/>
                  <a:gd name="T6" fmla="*/ 0 w 4"/>
                  <a:gd name="T7" fmla="*/ 2 h 8"/>
                  <a:gd name="T8" fmla="*/ 2 w 4"/>
                  <a:gd name="T9" fmla="*/ 0 h 8"/>
                  <a:gd name="T10" fmla="*/ 4 w 4"/>
                  <a:gd name="T11" fmla="*/ 2 h 8"/>
                  <a:gd name="T12" fmla="*/ 4 w 4"/>
                  <a:gd name="T13" fmla="*/ 6 h 8"/>
                  <a:gd name="T14" fmla="*/ 2 w 4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8"/>
                      <a:pt x="0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2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3" y="8"/>
                      <a:pt x="2" y="8"/>
                    </a:cubicBez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7" name="Freeform 534"/>
              <p:cNvSpPr>
                <a:spLocks/>
              </p:cNvSpPr>
              <p:nvPr/>
            </p:nvSpPr>
            <p:spPr bwMode="auto">
              <a:xfrm>
                <a:off x="3237" y="4082"/>
                <a:ext cx="9" cy="19"/>
              </a:xfrm>
              <a:custGeom>
                <a:avLst/>
                <a:gdLst>
                  <a:gd name="T0" fmla="*/ 2 w 4"/>
                  <a:gd name="T1" fmla="*/ 8 h 8"/>
                  <a:gd name="T2" fmla="*/ 2 w 4"/>
                  <a:gd name="T3" fmla="*/ 8 h 8"/>
                  <a:gd name="T4" fmla="*/ 0 w 4"/>
                  <a:gd name="T5" fmla="*/ 6 h 8"/>
                  <a:gd name="T6" fmla="*/ 0 w 4"/>
                  <a:gd name="T7" fmla="*/ 2 h 8"/>
                  <a:gd name="T8" fmla="*/ 2 w 4"/>
                  <a:gd name="T9" fmla="*/ 0 h 8"/>
                  <a:gd name="T10" fmla="*/ 4 w 4"/>
                  <a:gd name="T11" fmla="*/ 2 h 8"/>
                  <a:gd name="T12" fmla="*/ 4 w 4"/>
                  <a:gd name="T13" fmla="*/ 6 h 8"/>
                  <a:gd name="T14" fmla="*/ 2 w 4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8"/>
                      <a:pt x="0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2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3" y="8"/>
                      <a:pt x="2" y="8"/>
                    </a:cubicBez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" name="Freeform 535"/>
              <p:cNvSpPr>
                <a:spLocks/>
              </p:cNvSpPr>
              <p:nvPr/>
            </p:nvSpPr>
            <p:spPr bwMode="auto">
              <a:xfrm>
                <a:off x="3270" y="4082"/>
                <a:ext cx="9" cy="19"/>
              </a:xfrm>
              <a:custGeom>
                <a:avLst/>
                <a:gdLst>
                  <a:gd name="T0" fmla="*/ 2 w 4"/>
                  <a:gd name="T1" fmla="*/ 8 h 8"/>
                  <a:gd name="T2" fmla="*/ 2 w 4"/>
                  <a:gd name="T3" fmla="*/ 8 h 8"/>
                  <a:gd name="T4" fmla="*/ 0 w 4"/>
                  <a:gd name="T5" fmla="*/ 6 h 8"/>
                  <a:gd name="T6" fmla="*/ 0 w 4"/>
                  <a:gd name="T7" fmla="*/ 2 h 8"/>
                  <a:gd name="T8" fmla="*/ 2 w 4"/>
                  <a:gd name="T9" fmla="*/ 0 h 8"/>
                  <a:gd name="T10" fmla="*/ 4 w 4"/>
                  <a:gd name="T11" fmla="*/ 2 h 8"/>
                  <a:gd name="T12" fmla="*/ 4 w 4"/>
                  <a:gd name="T13" fmla="*/ 6 h 8"/>
                  <a:gd name="T14" fmla="*/ 2 w 4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8"/>
                      <a:pt x="0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2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3" y="8"/>
                      <a:pt x="2" y="8"/>
                    </a:cubicBez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" name="Rectangle 536"/>
              <p:cNvSpPr>
                <a:spLocks noChangeArrowheads="1"/>
              </p:cNvSpPr>
              <p:nvPr/>
            </p:nvSpPr>
            <p:spPr bwMode="auto">
              <a:xfrm>
                <a:off x="3007" y="4110"/>
                <a:ext cx="303" cy="12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" name="Freeform 537"/>
              <p:cNvSpPr>
                <a:spLocks/>
              </p:cNvSpPr>
              <p:nvPr/>
            </p:nvSpPr>
            <p:spPr bwMode="auto">
              <a:xfrm>
                <a:off x="2612" y="4101"/>
                <a:ext cx="73" cy="97"/>
              </a:xfrm>
              <a:custGeom>
                <a:avLst/>
                <a:gdLst>
                  <a:gd name="T0" fmla="*/ 29 w 31"/>
                  <a:gd name="T1" fmla="*/ 23 h 41"/>
                  <a:gd name="T2" fmla="*/ 31 w 31"/>
                  <a:gd name="T3" fmla="*/ 2 h 41"/>
                  <a:gd name="T4" fmla="*/ 24 w 31"/>
                  <a:gd name="T5" fmla="*/ 0 h 41"/>
                  <a:gd name="T6" fmla="*/ 18 w 31"/>
                  <a:gd name="T7" fmla="*/ 5 h 41"/>
                  <a:gd name="T8" fmla="*/ 7 w 31"/>
                  <a:gd name="T9" fmla="*/ 12 h 41"/>
                  <a:gd name="T10" fmla="*/ 3 w 31"/>
                  <a:gd name="T11" fmla="*/ 37 h 41"/>
                  <a:gd name="T12" fmla="*/ 17 w 31"/>
                  <a:gd name="T13" fmla="*/ 37 h 41"/>
                  <a:gd name="T14" fmla="*/ 17 w 31"/>
                  <a:gd name="T15" fmla="*/ 37 h 41"/>
                  <a:gd name="T16" fmla="*/ 16 w 31"/>
                  <a:gd name="T17" fmla="*/ 35 h 41"/>
                  <a:gd name="T18" fmla="*/ 29 w 31"/>
                  <a:gd name="T19" fmla="*/ 2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41">
                    <a:moveTo>
                      <a:pt x="29" y="23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28" y="1"/>
                      <a:pt x="24" y="0"/>
                    </a:cubicBezTo>
                    <a:cubicBezTo>
                      <a:pt x="23" y="2"/>
                      <a:pt x="21" y="5"/>
                      <a:pt x="18" y="5"/>
                    </a:cubicBezTo>
                    <a:cubicBezTo>
                      <a:pt x="12" y="5"/>
                      <a:pt x="10" y="6"/>
                      <a:pt x="7" y="12"/>
                    </a:cubicBezTo>
                    <a:cubicBezTo>
                      <a:pt x="4" y="17"/>
                      <a:pt x="0" y="32"/>
                      <a:pt x="3" y="37"/>
                    </a:cubicBezTo>
                    <a:cubicBezTo>
                      <a:pt x="6" y="41"/>
                      <a:pt x="13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6"/>
                      <a:pt x="16" y="35"/>
                      <a:pt x="16" y="35"/>
                    </a:cubicBezTo>
                    <a:cubicBezTo>
                      <a:pt x="17" y="30"/>
                      <a:pt x="29" y="23"/>
                      <a:pt x="29" y="23"/>
                    </a:cubicBezTo>
                    <a:close/>
                  </a:path>
                </a:pathLst>
              </a:custGeom>
              <a:solidFill>
                <a:srgbClr val="5C9A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" name="Freeform 538"/>
              <p:cNvSpPr>
                <a:spLocks/>
              </p:cNvSpPr>
              <p:nvPr/>
            </p:nvSpPr>
            <p:spPr bwMode="auto">
              <a:xfrm>
                <a:off x="2602" y="4096"/>
                <a:ext cx="67" cy="121"/>
              </a:xfrm>
              <a:custGeom>
                <a:avLst/>
                <a:gdLst>
                  <a:gd name="T0" fmla="*/ 7 w 28"/>
                  <a:gd name="T1" fmla="*/ 39 h 51"/>
                  <a:gd name="T2" fmla="*/ 11 w 28"/>
                  <a:gd name="T3" fmla="*/ 14 h 51"/>
                  <a:gd name="T4" fmla="*/ 22 w 28"/>
                  <a:gd name="T5" fmla="*/ 7 h 51"/>
                  <a:gd name="T6" fmla="*/ 28 w 28"/>
                  <a:gd name="T7" fmla="*/ 2 h 51"/>
                  <a:gd name="T8" fmla="*/ 20 w 28"/>
                  <a:gd name="T9" fmla="*/ 0 h 51"/>
                  <a:gd name="T10" fmla="*/ 7 w 28"/>
                  <a:gd name="T11" fmla="*/ 15 h 51"/>
                  <a:gd name="T12" fmla="*/ 6 w 28"/>
                  <a:gd name="T13" fmla="*/ 46 h 51"/>
                  <a:gd name="T14" fmla="*/ 25 w 28"/>
                  <a:gd name="T15" fmla="*/ 48 h 51"/>
                  <a:gd name="T16" fmla="*/ 21 w 28"/>
                  <a:gd name="T17" fmla="*/ 39 h 51"/>
                  <a:gd name="T18" fmla="*/ 21 w 28"/>
                  <a:gd name="T19" fmla="*/ 39 h 51"/>
                  <a:gd name="T20" fmla="*/ 7 w 28"/>
                  <a:gd name="T21" fmla="*/ 3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51">
                    <a:moveTo>
                      <a:pt x="7" y="39"/>
                    </a:moveTo>
                    <a:cubicBezTo>
                      <a:pt x="4" y="34"/>
                      <a:pt x="8" y="19"/>
                      <a:pt x="11" y="14"/>
                    </a:cubicBezTo>
                    <a:cubicBezTo>
                      <a:pt x="14" y="8"/>
                      <a:pt x="16" y="7"/>
                      <a:pt x="22" y="7"/>
                    </a:cubicBezTo>
                    <a:cubicBezTo>
                      <a:pt x="25" y="7"/>
                      <a:pt x="27" y="4"/>
                      <a:pt x="28" y="2"/>
                    </a:cubicBezTo>
                    <a:cubicBezTo>
                      <a:pt x="25" y="1"/>
                      <a:pt x="22" y="0"/>
                      <a:pt x="20" y="0"/>
                    </a:cubicBezTo>
                    <a:cubicBezTo>
                      <a:pt x="13" y="0"/>
                      <a:pt x="11" y="5"/>
                      <a:pt x="7" y="15"/>
                    </a:cubicBezTo>
                    <a:cubicBezTo>
                      <a:pt x="3" y="24"/>
                      <a:pt x="0" y="42"/>
                      <a:pt x="6" y="46"/>
                    </a:cubicBezTo>
                    <a:cubicBezTo>
                      <a:pt x="12" y="50"/>
                      <a:pt x="20" y="51"/>
                      <a:pt x="25" y="48"/>
                    </a:cubicBezTo>
                    <a:cubicBezTo>
                      <a:pt x="28" y="47"/>
                      <a:pt x="23" y="43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7" y="39"/>
                      <a:pt x="10" y="43"/>
                      <a:pt x="7" y="39"/>
                    </a:cubicBezTo>
                    <a:close/>
                  </a:path>
                </a:pathLst>
              </a:custGeom>
              <a:solidFill>
                <a:srgbClr val="226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" name="Freeform 539"/>
              <p:cNvSpPr>
                <a:spLocks/>
              </p:cNvSpPr>
              <p:nvPr/>
            </p:nvSpPr>
            <p:spPr bwMode="auto">
              <a:xfrm>
                <a:off x="2581" y="4139"/>
                <a:ext cx="76" cy="106"/>
              </a:xfrm>
              <a:custGeom>
                <a:avLst/>
                <a:gdLst>
                  <a:gd name="T0" fmla="*/ 30 w 32"/>
                  <a:gd name="T1" fmla="*/ 25 h 45"/>
                  <a:gd name="T2" fmla="*/ 32 w 32"/>
                  <a:gd name="T3" fmla="*/ 3 h 45"/>
                  <a:gd name="T4" fmla="*/ 25 w 32"/>
                  <a:gd name="T5" fmla="*/ 0 h 45"/>
                  <a:gd name="T6" fmla="*/ 18 w 32"/>
                  <a:gd name="T7" fmla="*/ 6 h 45"/>
                  <a:gd name="T8" fmla="*/ 7 w 32"/>
                  <a:gd name="T9" fmla="*/ 13 h 45"/>
                  <a:gd name="T10" fmla="*/ 3 w 32"/>
                  <a:gd name="T11" fmla="*/ 40 h 45"/>
                  <a:gd name="T12" fmla="*/ 18 w 32"/>
                  <a:gd name="T13" fmla="*/ 40 h 45"/>
                  <a:gd name="T14" fmla="*/ 18 w 32"/>
                  <a:gd name="T15" fmla="*/ 40 h 45"/>
                  <a:gd name="T16" fmla="*/ 17 w 32"/>
                  <a:gd name="T17" fmla="*/ 38 h 45"/>
                  <a:gd name="T18" fmla="*/ 30 w 32"/>
                  <a:gd name="T1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45">
                    <a:moveTo>
                      <a:pt x="30" y="25"/>
                    </a:move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29" y="1"/>
                      <a:pt x="25" y="0"/>
                    </a:cubicBezTo>
                    <a:cubicBezTo>
                      <a:pt x="24" y="3"/>
                      <a:pt x="22" y="5"/>
                      <a:pt x="18" y="6"/>
                    </a:cubicBezTo>
                    <a:cubicBezTo>
                      <a:pt x="12" y="6"/>
                      <a:pt x="10" y="7"/>
                      <a:pt x="7" y="13"/>
                    </a:cubicBezTo>
                    <a:cubicBezTo>
                      <a:pt x="4" y="19"/>
                      <a:pt x="0" y="35"/>
                      <a:pt x="3" y="40"/>
                    </a:cubicBezTo>
                    <a:cubicBezTo>
                      <a:pt x="6" y="45"/>
                      <a:pt x="13" y="40"/>
                      <a:pt x="18" y="40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7" y="39"/>
                      <a:pt x="17" y="38"/>
                      <a:pt x="17" y="38"/>
                    </a:cubicBezTo>
                    <a:cubicBezTo>
                      <a:pt x="18" y="32"/>
                      <a:pt x="30" y="25"/>
                      <a:pt x="30" y="25"/>
                    </a:cubicBezTo>
                    <a:close/>
                  </a:path>
                </a:pathLst>
              </a:custGeom>
              <a:solidFill>
                <a:srgbClr val="5C9A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3" name="Freeform 540"/>
              <p:cNvSpPr>
                <a:spLocks/>
              </p:cNvSpPr>
              <p:nvPr/>
            </p:nvSpPr>
            <p:spPr bwMode="auto">
              <a:xfrm>
                <a:off x="2569" y="4134"/>
                <a:ext cx="71" cy="130"/>
              </a:xfrm>
              <a:custGeom>
                <a:avLst/>
                <a:gdLst>
                  <a:gd name="T0" fmla="*/ 8 w 30"/>
                  <a:gd name="T1" fmla="*/ 42 h 55"/>
                  <a:gd name="T2" fmla="*/ 12 w 30"/>
                  <a:gd name="T3" fmla="*/ 15 h 55"/>
                  <a:gd name="T4" fmla="*/ 23 w 30"/>
                  <a:gd name="T5" fmla="*/ 8 h 55"/>
                  <a:gd name="T6" fmla="*/ 30 w 30"/>
                  <a:gd name="T7" fmla="*/ 2 h 55"/>
                  <a:gd name="T8" fmla="*/ 21 w 30"/>
                  <a:gd name="T9" fmla="*/ 0 h 55"/>
                  <a:gd name="T10" fmla="*/ 8 w 30"/>
                  <a:gd name="T11" fmla="*/ 16 h 55"/>
                  <a:gd name="T12" fmla="*/ 7 w 30"/>
                  <a:gd name="T13" fmla="*/ 49 h 55"/>
                  <a:gd name="T14" fmla="*/ 28 w 30"/>
                  <a:gd name="T15" fmla="*/ 52 h 55"/>
                  <a:gd name="T16" fmla="*/ 23 w 30"/>
                  <a:gd name="T17" fmla="*/ 42 h 55"/>
                  <a:gd name="T18" fmla="*/ 23 w 30"/>
                  <a:gd name="T19" fmla="*/ 42 h 55"/>
                  <a:gd name="T20" fmla="*/ 8 w 30"/>
                  <a:gd name="T21" fmla="*/ 4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55">
                    <a:moveTo>
                      <a:pt x="8" y="42"/>
                    </a:moveTo>
                    <a:cubicBezTo>
                      <a:pt x="5" y="37"/>
                      <a:pt x="9" y="21"/>
                      <a:pt x="12" y="15"/>
                    </a:cubicBezTo>
                    <a:cubicBezTo>
                      <a:pt x="15" y="9"/>
                      <a:pt x="17" y="8"/>
                      <a:pt x="23" y="8"/>
                    </a:cubicBezTo>
                    <a:cubicBezTo>
                      <a:pt x="27" y="7"/>
                      <a:pt x="29" y="5"/>
                      <a:pt x="30" y="2"/>
                    </a:cubicBezTo>
                    <a:cubicBezTo>
                      <a:pt x="27" y="1"/>
                      <a:pt x="24" y="0"/>
                      <a:pt x="21" y="0"/>
                    </a:cubicBezTo>
                    <a:cubicBezTo>
                      <a:pt x="14" y="0"/>
                      <a:pt x="12" y="6"/>
                      <a:pt x="8" y="16"/>
                    </a:cubicBezTo>
                    <a:cubicBezTo>
                      <a:pt x="4" y="26"/>
                      <a:pt x="0" y="45"/>
                      <a:pt x="7" y="49"/>
                    </a:cubicBezTo>
                    <a:cubicBezTo>
                      <a:pt x="14" y="54"/>
                      <a:pt x="21" y="55"/>
                      <a:pt x="28" y="52"/>
                    </a:cubicBezTo>
                    <a:cubicBezTo>
                      <a:pt x="30" y="51"/>
                      <a:pt x="25" y="46"/>
                      <a:pt x="23" y="4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18" y="42"/>
                      <a:pt x="11" y="47"/>
                      <a:pt x="8" y="42"/>
                    </a:cubicBezTo>
                    <a:close/>
                  </a:path>
                </a:pathLst>
              </a:custGeom>
              <a:solidFill>
                <a:srgbClr val="226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4" name="Freeform 541"/>
              <p:cNvSpPr>
                <a:spLocks/>
              </p:cNvSpPr>
              <p:nvPr/>
            </p:nvSpPr>
            <p:spPr bwMode="auto">
              <a:xfrm>
                <a:off x="2818" y="3632"/>
                <a:ext cx="139" cy="170"/>
              </a:xfrm>
              <a:custGeom>
                <a:avLst/>
                <a:gdLst>
                  <a:gd name="T0" fmla="*/ 58 w 59"/>
                  <a:gd name="T1" fmla="*/ 27 h 72"/>
                  <a:gd name="T2" fmla="*/ 56 w 59"/>
                  <a:gd name="T3" fmla="*/ 15 h 72"/>
                  <a:gd name="T4" fmla="*/ 26 w 59"/>
                  <a:gd name="T5" fmla="*/ 3 h 72"/>
                  <a:gd name="T6" fmla="*/ 12 w 59"/>
                  <a:gd name="T7" fmla="*/ 26 h 72"/>
                  <a:gd name="T8" fmla="*/ 9 w 59"/>
                  <a:gd name="T9" fmla="*/ 46 h 72"/>
                  <a:gd name="T10" fmla="*/ 0 w 59"/>
                  <a:gd name="T11" fmla="*/ 56 h 72"/>
                  <a:gd name="T12" fmla="*/ 0 w 59"/>
                  <a:gd name="T13" fmla="*/ 56 h 72"/>
                  <a:gd name="T14" fmla="*/ 12 w 59"/>
                  <a:gd name="T15" fmla="*/ 69 h 72"/>
                  <a:gd name="T16" fmla="*/ 20 w 59"/>
                  <a:gd name="T17" fmla="*/ 72 h 72"/>
                  <a:gd name="T18" fmla="*/ 19 w 59"/>
                  <a:gd name="T19" fmla="*/ 70 h 72"/>
                  <a:gd name="T20" fmla="*/ 26 w 59"/>
                  <a:gd name="T21" fmla="*/ 60 h 72"/>
                  <a:gd name="T22" fmla="*/ 34 w 59"/>
                  <a:gd name="T23" fmla="*/ 61 h 72"/>
                  <a:gd name="T24" fmla="*/ 43 w 59"/>
                  <a:gd name="T25" fmla="*/ 59 h 72"/>
                  <a:gd name="T26" fmla="*/ 44 w 59"/>
                  <a:gd name="T27" fmla="*/ 56 h 72"/>
                  <a:gd name="T28" fmla="*/ 46 w 59"/>
                  <a:gd name="T29" fmla="*/ 56 h 72"/>
                  <a:gd name="T30" fmla="*/ 47 w 59"/>
                  <a:gd name="T31" fmla="*/ 53 h 72"/>
                  <a:gd name="T32" fmla="*/ 53 w 59"/>
                  <a:gd name="T33" fmla="*/ 52 h 72"/>
                  <a:gd name="T34" fmla="*/ 53 w 59"/>
                  <a:gd name="T35" fmla="*/ 38 h 72"/>
                  <a:gd name="T36" fmla="*/ 58 w 59"/>
                  <a:gd name="T37" fmla="*/ 2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72">
                    <a:moveTo>
                      <a:pt x="58" y="27"/>
                    </a:moveTo>
                    <a:cubicBezTo>
                      <a:pt x="59" y="23"/>
                      <a:pt x="59" y="20"/>
                      <a:pt x="56" y="15"/>
                    </a:cubicBezTo>
                    <a:cubicBezTo>
                      <a:pt x="53" y="10"/>
                      <a:pt x="38" y="0"/>
                      <a:pt x="26" y="3"/>
                    </a:cubicBezTo>
                    <a:cubicBezTo>
                      <a:pt x="15" y="6"/>
                      <a:pt x="12" y="21"/>
                      <a:pt x="12" y="26"/>
                    </a:cubicBezTo>
                    <a:cubicBezTo>
                      <a:pt x="11" y="31"/>
                      <a:pt x="11" y="39"/>
                      <a:pt x="9" y="46"/>
                    </a:cubicBezTo>
                    <a:cubicBezTo>
                      <a:pt x="8" y="49"/>
                      <a:pt x="2" y="55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" y="62"/>
                      <a:pt x="7" y="66"/>
                      <a:pt x="12" y="69"/>
                    </a:cubicBezTo>
                    <a:cubicBezTo>
                      <a:pt x="15" y="70"/>
                      <a:pt x="17" y="71"/>
                      <a:pt x="20" y="72"/>
                    </a:cubicBezTo>
                    <a:cubicBezTo>
                      <a:pt x="19" y="71"/>
                      <a:pt x="19" y="71"/>
                      <a:pt x="19" y="70"/>
                    </a:cubicBezTo>
                    <a:cubicBezTo>
                      <a:pt x="20" y="68"/>
                      <a:pt x="23" y="61"/>
                      <a:pt x="26" y="60"/>
                    </a:cubicBezTo>
                    <a:cubicBezTo>
                      <a:pt x="29" y="58"/>
                      <a:pt x="31" y="59"/>
                      <a:pt x="34" y="61"/>
                    </a:cubicBezTo>
                    <a:cubicBezTo>
                      <a:pt x="38" y="64"/>
                      <a:pt x="40" y="58"/>
                      <a:pt x="43" y="59"/>
                    </a:cubicBezTo>
                    <a:cubicBezTo>
                      <a:pt x="45" y="59"/>
                      <a:pt x="44" y="57"/>
                      <a:pt x="44" y="56"/>
                    </a:cubicBezTo>
                    <a:cubicBezTo>
                      <a:pt x="44" y="56"/>
                      <a:pt x="46" y="56"/>
                      <a:pt x="46" y="56"/>
                    </a:cubicBezTo>
                    <a:cubicBezTo>
                      <a:pt x="48" y="55"/>
                      <a:pt x="46" y="54"/>
                      <a:pt x="47" y="53"/>
                    </a:cubicBezTo>
                    <a:cubicBezTo>
                      <a:pt x="48" y="52"/>
                      <a:pt x="53" y="54"/>
                      <a:pt x="53" y="52"/>
                    </a:cubicBezTo>
                    <a:cubicBezTo>
                      <a:pt x="54" y="48"/>
                      <a:pt x="51" y="40"/>
                      <a:pt x="53" y="38"/>
                    </a:cubicBezTo>
                    <a:cubicBezTo>
                      <a:pt x="56" y="35"/>
                      <a:pt x="58" y="31"/>
                      <a:pt x="58" y="27"/>
                    </a:cubicBez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5" name="Freeform 542"/>
              <p:cNvSpPr>
                <a:spLocks/>
              </p:cNvSpPr>
              <p:nvPr/>
            </p:nvSpPr>
            <p:spPr bwMode="auto">
              <a:xfrm>
                <a:off x="2827" y="3625"/>
                <a:ext cx="140" cy="109"/>
              </a:xfrm>
              <a:custGeom>
                <a:avLst/>
                <a:gdLst>
                  <a:gd name="T0" fmla="*/ 55 w 59"/>
                  <a:gd name="T1" fmla="*/ 29 h 46"/>
                  <a:gd name="T2" fmla="*/ 40 w 59"/>
                  <a:gd name="T3" fmla="*/ 26 h 46"/>
                  <a:gd name="T4" fmla="*/ 24 w 59"/>
                  <a:gd name="T5" fmla="*/ 31 h 46"/>
                  <a:gd name="T6" fmla="*/ 16 w 59"/>
                  <a:gd name="T7" fmla="*/ 35 h 46"/>
                  <a:gd name="T8" fmla="*/ 5 w 59"/>
                  <a:gd name="T9" fmla="*/ 46 h 46"/>
                  <a:gd name="T10" fmla="*/ 7 w 59"/>
                  <a:gd name="T11" fmla="*/ 19 h 46"/>
                  <a:gd name="T12" fmla="*/ 18 w 59"/>
                  <a:gd name="T13" fmla="*/ 3 h 46"/>
                  <a:gd name="T14" fmla="*/ 46 w 59"/>
                  <a:gd name="T15" fmla="*/ 9 h 46"/>
                  <a:gd name="T16" fmla="*/ 59 w 59"/>
                  <a:gd name="T17" fmla="*/ 20 h 46"/>
                  <a:gd name="T18" fmla="*/ 55 w 59"/>
                  <a:gd name="T19" fmla="*/ 2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46">
                    <a:moveTo>
                      <a:pt x="55" y="29"/>
                    </a:moveTo>
                    <a:cubicBezTo>
                      <a:pt x="55" y="29"/>
                      <a:pt x="50" y="24"/>
                      <a:pt x="40" y="26"/>
                    </a:cubicBezTo>
                    <a:cubicBezTo>
                      <a:pt x="33" y="28"/>
                      <a:pt x="31" y="32"/>
                      <a:pt x="24" y="31"/>
                    </a:cubicBezTo>
                    <a:cubicBezTo>
                      <a:pt x="17" y="30"/>
                      <a:pt x="16" y="35"/>
                      <a:pt x="16" y="35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0" y="35"/>
                      <a:pt x="7" y="19"/>
                    </a:cubicBezTo>
                    <a:cubicBezTo>
                      <a:pt x="13" y="3"/>
                      <a:pt x="18" y="3"/>
                      <a:pt x="18" y="3"/>
                    </a:cubicBezTo>
                    <a:cubicBezTo>
                      <a:pt x="18" y="3"/>
                      <a:pt x="30" y="0"/>
                      <a:pt x="46" y="9"/>
                    </a:cubicBezTo>
                    <a:cubicBezTo>
                      <a:pt x="55" y="14"/>
                      <a:pt x="59" y="20"/>
                      <a:pt x="59" y="20"/>
                    </a:cubicBezTo>
                    <a:cubicBezTo>
                      <a:pt x="59" y="20"/>
                      <a:pt x="56" y="24"/>
                      <a:pt x="55" y="29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6" name="Freeform 543"/>
              <p:cNvSpPr>
                <a:spLocks/>
              </p:cNvSpPr>
              <p:nvPr/>
            </p:nvSpPr>
            <p:spPr bwMode="auto">
              <a:xfrm>
                <a:off x="2858" y="3682"/>
                <a:ext cx="33" cy="45"/>
              </a:xfrm>
              <a:custGeom>
                <a:avLst/>
                <a:gdLst>
                  <a:gd name="T0" fmla="*/ 12 w 14"/>
                  <a:gd name="T1" fmla="*/ 8 h 19"/>
                  <a:gd name="T2" fmla="*/ 9 w 14"/>
                  <a:gd name="T3" fmla="*/ 2 h 19"/>
                  <a:gd name="T4" fmla="*/ 4 w 14"/>
                  <a:gd name="T5" fmla="*/ 13 h 19"/>
                  <a:gd name="T6" fmla="*/ 12 w 14"/>
                  <a:gd name="T7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9">
                    <a:moveTo>
                      <a:pt x="12" y="8"/>
                    </a:moveTo>
                    <a:cubicBezTo>
                      <a:pt x="12" y="8"/>
                      <a:pt x="14" y="3"/>
                      <a:pt x="9" y="2"/>
                    </a:cubicBezTo>
                    <a:cubicBezTo>
                      <a:pt x="4" y="0"/>
                      <a:pt x="0" y="7"/>
                      <a:pt x="4" y="13"/>
                    </a:cubicBezTo>
                    <a:cubicBezTo>
                      <a:pt x="7" y="19"/>
                      <a:pt x="12" y="8"/>
                      <a:pt x="12" y="8"/>
                    </a:cubicBez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7" name="Freeform 544"/>
              <p:cNvSpPr>
                <a:spLocks/>
              </p:cNvSpPr>
              <p:nvPr/>
            </p:nvSpPr>
            <p:spPr bwMode="auto">
              <a:xfrm>
                <a:off x="2813" y="3817"/>
                <a:ext cx="80" cy="142"/>
              </a:xfrm>
              <a:custGeom>
                <a:avLst/>
                <a:gdLst>
                  <a:gd name="T0" fmla="*/ 0 w 34"/>
                  <a:gd name="T1" fmla="*/ 24 h 60"/>
                  <a:gd name="T2" fmla="*/ 11 w 34"/>
                  <a:gd name="T3" fmla="*/ 60 h 60"/>
                  <a:gd name="T4" fmla="*/ 34 w 34"/>
                  <a:gd name="T5" fmla="*/ 55 h 60"/>
                  <a:gd name="T6" fmla="*/ 26 w 34"/>
                  <a:gd name="T7" fmla="*/ 0 h 60"/>
                  <a:gd name="T8" fmla="*/ 0 w 34"/>
                  <a:gd name="T9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0">
                    <a:moveTo>
                      <a:pt x="0" y="24"/>
                    </a:moveTo>
                    <a:cubicBezTo>
                      <a:pt x="1" y="23"/>
                      <a:pt x="11" y="60"/>
                      <a:pt x="11" y="60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226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8" name="Freeform 545"/>
              <p:cNvSpPr>
                <a:spLocks/>
              </p:cNvSpPr>
              <p:nvPr/>
            </p:nvSpPr>
            <p:spPr bwMode="auto">
              <a:xfrm>
                <a:off x="2664" y="4008"/>
                <a:ext cx="289" cy="202"/>
              </a:xfrm>
              <a:custGeom>
                <a:avLst/>
                <a:gdLst>
                  <a:gd name="T0" fmla="*/ 109 w 122"/>
                  <a:gd name="T1" fmla="*/ 45 h 85"/>
                  <a:gd name="T2" fmla="*/ 58 w 122"/>
                  <a:gd name="T3" fmla="*/ 0 h 85"/>
                  <a:gd name="T4" fmla="*/ 58 w 122"/>
                  <a:gd name="T5" fmla="*/ 5 h 85"/>
                  <a:gd name="T6" fmla="*/ 48 w 122"/>
                  <a:gd name="T7" fmla="*/ 40 h 85"/>
                  <a:gd name="T8" fmla="*/ 8 w 122"/>
                  <a:gd name="T9" fmla="*/ 40 h 85"/>
                  <a:gd name="T10" fmla="*/ 0 w 122"/>
                  <a:gd name="T11" fmla="*/ 68 h 85"/>
                  <a:gd name="T12" fmla="*/ 84 w 122"/>
                  <a:gd name="T13" fmla="*/ 84 h 85"/>
                  <a:gd name="T14" fmla="*/ 117 w 122"/>
                  <a:gd name="T15" fmla="*/ 76 h 85"/>
                  <a:gd name="T16" fmla="*/ 109 w 122"/>
                  <a:gd name="T17" fmla="*/ 4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85">
                    <a:moveTo>
                      <a:pt x="109" y="45"/>
                    </a:moveTo>
                    <a:cubicBezTo>
                      <a:pt x="98" y="31"/>
                      <a:pt x="58" y="0"/>
                      <a:pt x="58" y="0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63" y="85"/>
                      <a:pt x="84" y="84"/>
                    </a:cubicBezTo>
                    <a:cubicBezTo>
                      <a:pt x="104" y="83"/>
                      <a:pt x="108" y="80"/>
                      <a:pt x="117" y="76"/>
                    </a:cubicBezTo>
                    <a:cubicBezTo>
                      <a:pt x="122" y="72"/>
                      <a:pt x="116" y="55"/>
                      <a:pt x="109" y="45"/>
                    </a:cubicBezTo>
                    <a:close/>
                  </a:path>
                </a:pathLst>
              </a:custGeom>
              <a:solidFill>
                <a:srgbClr val="303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9" name="Freeform 546"/>
              <p:cNvSpPr>
                <a:spLocks/>
              </p:cNvSpPr>
              <p:nvPr/>
            </p:nvSpPr>
            <p:spPr bwMode="auto">
              <a:xfrm>
                <a:off x="2638" y="4001"/>
                <a:ext cx="305" cy="263"/>
              </a:xfrm>
              <a:custGeom>
                <a:avLst/>
                <a:gdLst>
                  <a:gd name="T0" fmla="*/ 123 w 129"/>
                  <a:gd name="T1" fmla="*/ 80 h 111"/>
                  <a:gd name="T2" fmla="*/ 68 w 129"/>
                  <a:gd name="T3" fmla="*/ 0 h 111"/>
                  <a:gd name="T4" fmla="*/ 20 w 129"/>
                  <a:gd name="T5" fmla="*/ 12 h 111"/>
                  <a:gd name="T6" fmla="*/ 27 w 129"/>
                  <a:gd name="T7" fmla="*/ 36 h 111"/>
                  <a:gd name="T8" fmla="*/ 79 w 129"/>
                  <a:gd name="T9" fmla="*/ 74 h 111"/>
                  <a:gd name="T10" fmla="*/ 8 w 129"/>
                  <a:gd name="T11" fmla="*/ 60 h 111"/>
                  <a:gd name="T12" fmla="*/ 0 w 129"/>
                  <a:gd name="T13" fmla="*/ 92 h 111"/>
                  <a:gd name="T14" fmla="*/ 84 w 129"/>
                  <a:gd name="T15" fmla="*/ 109 h 111"/>
                  <a:gd name="T16" fmla="*/ 120 w 129"/>
                  <a:gd name="T17" fmla="*/ 104 h 111"/>
                  <a:gd name="T18" fmla="*/ 123 w 129"/>
                  <a:gd name="T19" fmla="*/ 8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111">
                    <a:moveTo>
                      <a:pt x="123" y="80"/>
                    </a:moveTo>
                    <a:cubicBezTo>
                      <a:pt x="113" y="53"/>
                      <a:pt x="83" y="18"/>
                      <a:pt x="68" y="0"/>
                    </a:cubicBezTo>
                    <a:cubicBezTo>
                      <a:pt x="59" y="10"/>
                      <a:pt x="38" y="12"/>
                      <a:pt x="20" y="12"/>
                    </a:cubicBezTo>
                    <a:cubicBezTo>
                      <a:pt x="21" y="18"/>
                      <a:pt x="23" y="31"/>
                      <a:pt x="27" y="36"/>
                    </a:cubicBezTo>
                    <a:cubicBezTo>
                      <a:pt x="40" y="58"/>
                      <a:pt x="79" y="74"/>
                      <a:pt x="79" y="74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8" y="60"/>
                      <a:pt x="0" y="76"/>
                      <a:pt x="0" y="92"/>
                    </a:cubicBezTo>
                    <a:cubicBezTo>
                      <a:pt x="16" y="100"/>
                      <a:pt x="73" y="108"/>
                      <a:pt x="84" y="109"/>
                    </a:cubicBezTo>
                    <a:cubicBezTo>
                      <a:pt x="99" y="111"/>
                      <a:pt x="111" y="109"/>
                      <a:pt x="120" y="104"/>
                    </a:cubicBezTo>
                    <a:cubicBezTo>
                      <a:pt x="129" y="99"/>
                      <a:pt x="124" y="84"/>
                      <a:pt x="123" y="80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0" name="Freeform 547"/>
              <p:cNvSpPr>
                <a:spLocks/>
              </p:cNvSpPr>
              <p:nvPr/>
            </p:nvSpPr>
            <p:spPr bwMode="auto">
              <a:xfrm>
                <a:off x="2678" y="3753"/>
                <a:ext cx="258" cy="296"/>
              </a:xfrm>
              <a:custGeom>
                <a:avLst/>
                <a:gdLst>
                  <a:gd name="T0" fmla="*/ 45 w 109"/>
                  <a:gd name="T1" fmla="*/ 105 h 125"/>
                  <a:gd name="T2" fmla="*/ 24 w 109"/>
                  <a:gd name="T3" fmla="*/ 92 h 125"/>
                  <a:gd name="T4" fmla="*/ 28 w 109"/>
                  <a:gd name="T5" fmla="*/ 86 h 125"/>
                  <a:gd name="T6" fmla="*/ 45 w 109"/>
                  <a:gd name="T7" fmla="*/ 89 h 125"/>
                  <a:gd name="T8" fmla="*/ 55 w 109"/>
                  <a:gd name="T9" fmla="*/ 67 h 125"/>
                  <a:gd name="T10" fmla="*/ 59 w 109"/>
                  <a:gd name="T11" fmla="*/ 43 h 125"/>
                  <a:gd name="T12" fmla="*/ 68 w 109"/>
                  <a:gd name="T13" fmla="*/ 45 h 125"/>
                  <a:gd name="T14" fmla="*/ 89 w 109"/>
                  <a:gd name="T15" fmla="*/ 91 h 125"/>
                  <a:gd name="T16" fmla="*/ 109 w 109"/>
                  <a:gd name="T17" fmla="*/ 82 h 125"/>
                  <a:gd name="T18" fmla="*/ 80 w 109"/>
                  <a:gd name="T19" fmla="*/ 17 h 125"/>
                  <a:gd name="T20" fmla="*/ 61 w 109"/>
                  <a:gd name="T21" fmla="*/ 0 h 125"/>
                  <a:gd name="T22" fmla="*/ 26 w 109"/>
                  <a:gd name="T23" fmla="*/ 30 h 125"/>
                  <a:gd name="T24" fmla="*/ 3 w 109"/>
                  <a:gd name="T25" fmla="*/ 87 h 125"/>
                  <a:gd name="T26" fmla="*/ 3 w 109"/>
                  <a:gd name="T27" fmla="*/ 120 h 125"/>
                  <a:gd name="T28" fmla="*/ 33 w 109"/>
                  <a:gd name="T29" fmla="*/ 122 h 125"/>
                  <a:gd name="T30" fmla="*/ 54 w 109"/>
                  <a:gd name="T31" fmla="*/ 117 h 125"/>
                  <a:gd name="T32" fmla="*/ 45 w 109"/>
                  <a:gd name="T33" fmla="*/ 10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" h="125">
                    <a:moveTo>
                      <a:pt x="45" y="105"/>
                    </a:moveTo>
                    <a:cubicBezTo>
                      <a:pt x="38" y="100"/>
                      <a:pt x="30" y="95"/>
                      <a:pt x="24" y="92"/>
                    </a:cubicBezTo>
                    <a:cubicBezTo>
                      <a:pt x="18" y="90"/>
                      <a:pt x="19" y="81"/>
                      <a:pt x="28" y="86"/>
                    </a:cubicBezTo>
                    <a:cubicBezTo>
                      <a:pt x="37" y="91"/>
                      <a:pt x="42" y="93"/>
                      <a:pt x="45" y="89"/>
                    </a:cubicBezTo>
                    <a:cubicBezTo>
                      <a:pt x="49" y="84"/>
                      <a:pt x="54" y="74"/>
                      <a:pt x="55" y="67"/>
                    </a:cubicBezTo>
                    <a:cubicBezTo>
                      <a:pt x="57" y="59"/>
                      <a:pt x="59" y="47"/>
                      <a:pt x="59" y="43"/>
                    </a:cubicBezTo>
                    <a:cubicBezTo>
                      <a:pt x="59" y="35"/>
                      <a:pt x="65" y="36"/>
                      <a:pt x="68" y="45"/>
                    </a:cubicBezTo>
                    <a:cubicBezTo>
                      <a:pt x="73" y="63"/>
                      <a:pt x="83" y="81"/>
                      <a:pt x="89" y="9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90" y="24"/>
                      <a:pt x="80" y="17"/>
                    </a:cubicBezTo>
                    <a:cubicBezTo>
                      <a:pt x="78" y="16"/>
                      <a:pt x="61" y="0"/>
                      <a:pt x="61" y="0"/>
                    </a:cubicBezTo>
                    <a:cubicBezTo>
                      <a:pt x="61" y="0"/>
                      <a:pt x="42" y="11"/>
                      <a:pt x="26" y="30"/>
                    </a:cubicBezTo>
                    <a:cubicBezTo>
                      <a:pt x="17" y="40"/>
                      <a:pt x="7" y="64"/>
                      <a:pt x="3" y="87"/>
                    </a:cubicBezTo>
                    <a:cubicBezTo>
                      <a:pt x="0" y="103"/>
                      <a:pt x="3" y="120"/>
                      <a:pt x="3" y="120"/>
                    </a:cubicBezTo>
                    <a:cubicBezTo>
                      <a:pt x="3" y="120"/>
                      <a:pt x="16" y="125"/>
                      <a:pt x="33" y="122"/>
                    </a:cubicBezTo>
                    <a:cubicBezTo>
                      <a:pt x="41" y="121"/>
                      <a:pt x="49" y="118"/>
                      <a:pt x="54" y="117"/>
                    </a:cubicBezTo>
                    <a:cubicBezTo>
                      <a:pt x="52" y="113"/>
                      <a:pt x="50" y="108"/>
                      <a:pt x="45" y="105"/>
                    </a:cubicBezTo>
                    <a:close/>
                  </a:path>
                </a:pathLst>
              </a:custGeom>
              <a:solidFill>
                <a:srgbClr val="5C9A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1" name="Freeform 548"/>
              <p:cNvSpPr>
                <a:spLocks/>
              </p:cNvSpPr>
              <p:nvPr/>
            </p:nvSpPr>
            <p:spPr bwMode="auto">
              <a:xfrm>
                <a:off x="2721" y="3836"/>
                <a:ext cx="168" cy="194"/>
              </a:xfrm>
              <a:custGeom>
                <a:avLst/>
                <a:gdLst>
                  <a:gd name="T0" fmla="*/ 47 w 71"/>
                  <a:gd name="T1" fmla="*/ 28 h 82"/>
                  <a:gd name="T2" fmla="*/ 66 w 71"/>
                  <a:gd name="T3" fmla="*/ 59 h 82"/>
                  <a:gd name="T4" fmla="*/ 71 w 71"/>
                  <a:gd name="T5" fmla="*/ 56 h 82"/>
                  <a:gd name="T6" fmla="*/ 50 w 71"/>
                  <a:gd name="T7" fmla="*/ 10 h 82"/>
                  <a:gd name="T8" fmla="*/ 41 w 71"/>
                  <a:gd name="T9" fmla="*/ 8 h 82"/>
                  <a:gd name="T10" fmla="*/ 37 w 71"/>
                  <a:gd name="T11" fmla="*/ 32 h 82"/>
                  <a:gd name="T12" fmla="*/ 27 w 71"/>
                  <a:gd name="T13" fmla="*/ 54 h 82"/>
                  <a:gd name="T14" fmla="*/ 10 w 71"/>
                  <a:gd name="T15" fmla="*/ 51 h 82"/>
                  <a:gd name="T16" fmla="*/ 6 w 71"/>
                  <a:gd name="T17" fmla="*/ 57 h 82"/>
                  <a:gd name="T18" fmla="*/ 27 w 71"/>
                  <a:gd name="T19" fmla="*/ 70 h 82"/>
                  <a:gd name="T20" fmla="*/ 36 w 71"/>
                  <a:gd name="T21" fmla="*/ 82 h 82"/>
                  <a:gd name="T22" fmla="*/ 43 w 71"/>
                  <a:gd name="T23" fmla="*/ 79 h 82"/>
                  <a:gd name="T24" fmla="*/ 47 w 71"/>
                  <a:gd name="T25" fmla="*/ 2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82">
                    <a:moveTo>
                      <a:pt x="47" y="28"/>
                    </a:moveTo>
                    <a:cubicBezTo>
                      <a:pt x="66" y="59"/>
                      <a:pt x="66" y="59"/>
                      <a:pt x="66" y="59"/>
                    </a:cubicBezTo>
                    <a:cubicBezTo>
                      <a:pt x="71" y="56"/>
                      <a:pt x="71" y="56"/>
                      <a:pt x="71" y="56"/>
                    </a:cubicBezTo>
                    <a:cubicBezTo>
                      <a:pt x="65" y="46"/>
                      <a:pt x="55" y="28"/>
                      <a:pt x="50" y="10"/>
                    </a:cubicBezTo>
                    <a:cubicBezTo>
                      <a:pt x="47" y="1"/>
                      <a:pt x="41" y="0"/>
                      <a:pt x="41" y="8"/>
                    </a:cubicBezTo>
                    <a:cubicBezTo>
                      <a:pt x="41" y="12"/>
                      <a:pt x="39" y="24"/>
                      <a:pt x="37" y="32"/>
                    </a:cubicBezTo>
                    <a:cubicBezTo>
                      <a:pt x="36" y="39"/>
                      <a:pt x="31" y="49"/>
                      <a:pt x="27" y="54"/>
                    </a:cubicBezTo>
                    <a:cubicBezTo>
                      <a:pt x="24" y="58"/>
                      <a:pt x="19" y="56"/>
                      <a:pt x="10" y="51"/>
                    </a:cubicBezTo>
                    <a:cubicBezTo>
                      <a:pt x="1" y="46"/>
                      <a:pt x="0" y="55"/>
                      <a:pt x="6" y="57"/>
                    </a:cubicBezTo>
                    <a:cubicBezTo>
                      <a:pt x="12" y="60"/>
                      <a:pt x="20" y="65"/>
                      <a:pt x="27" y="70"/>
                    </a:cubicBezTo>
                    <a:cubicBezTo>
                      <a:pt x="32" y="73"/>
                      <a:pt x="34" y="78"/>
                      <a:pt x="36" y="82"/>
                    </a:cubicBezTo>
                    <a:cubicBezTo>
                      <a:pt x="40" y="80"/>
                      <a:pt x="43" y="79"/>
                      <a:pt x="43" y="79"/>
                    </a:cubicBezTo>
                    <a:cubicBezTo>
                      <a:pt x="43" y="79"/>
                      <a:pt x="38" y="43"/>
                      <a:pt x="47" y="28"/>
                    </a:cubicBezTo>
                    <a:close/>
                  </a:path>
                </a:pathLst>
              </a:custGeom>
              <a:solidFill>
                <a:srgbClr val="4086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2" name="Freeform 549"/>
              <p:cNvSpPr>
                <a:spLocks/>
              </p:cNvSpPr>
              <p:nvPr/>
            </p:nvSpPr>
            <p:spPr bwMode="auto">
              <a:xfrm>
                <a:off x="2853" y="3594"/>
                <a:ext cx="154" cy="137"/>
              </a:xfrm>
              <a:custGeom>
                <a:avLst/>
                <a:gdLst>
                  <a:gd name="T0" fmla="*/ 48 w 65"/>
                  <a:gd name="T1" fmla="*/ 43 h 58"/>
                  <a:gd name="T2" fmla="*/ 48 w 65"/>
                  <a:gd name="T3" fmla="*/ 43 h 58"/>
                  <a:gd name="T4" fmla="*/ 35 w 65"/>
                  <a:gd name="T5" fmla="*/ 35 h 58"/>
                  <a:gd name="T6" fmla="*/ 48 w 65"/>
                  <a:gd name="T7" fmla="*/ 29 h 58"/>
                  <a:gd name="T8" fmla="*/ 37 w 65"/>
                  <a:gd name="T9" fmla="*/ 14 h 58"/>
                  <a:gd name="T10" fmla="*/ 0 w 65"/>
                  <a:gd name="T11" fmla="*/ 21 h 58"/>
                  <a:gd name="T12" fmla="*/ 62 w 65"/>
                  <a:gd name="T13" fmla="*/ 58 h 58"/>
                  <a:gd name="T14" fmla="*/ 65 w 65"/>
                  <a:gd name="T15" fmla="*/ 54 h 58"/>
                  <a:gd name="T16" fmla="*/ 48 w 65"/>
                  <a:gd name="T17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58">
                    <a:moveTo>
                      <a:pt x="48" y="43"/>
                    </a:moveTo>
                    <a:cubicBezTo>
                      <a:pt x="48" y="43"/>
                      <a:pt x="48" y="43"/>
                      <a:pt x="48" y="43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40" y="28"/>
                      <a:pt x="48" y="29"/>
                    </a:cubicBezTo>
                    <a:cubicBezTo>
                      <a:pt x="46" y="24"/>
                      <a:pt x="43" y="18"/>
                      <a:pt x="37" y="14"/>
                    </a:cubicBezTo>
                    <a:cubicBezTo>
                      <a:pt x="14" y="0"/>
                      <a:pt x="0" y="21"/>
                      <a:pt x="0" y="21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5" y="54"/>
                      <a:pt x="65" y="54"/>
                      <a:pt x="65" y="54"/>
                    </a:cubicBezTo>
                    <a:lnTo>
                      <a:pt x="48" y="43"/>
                    </a:lnTo>
                    <a:close/>
                  </a:path>
                </a:pathLst>
              </a:custGeom>
              <a:solidFill>
                <a:srgbClr val="5C9A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3" name="Freeform 550"/>
              <p:cNvSpPr>
                <a:spLocks/>
              </p:cNvSpPr>
              <p:nvPr/>
            </p:nvSpPr>
            <p:spPr bwMode="auto">
              <a:xfrm>
                <a:off x="2936" y="3660"/>
                <a:ext cx="33" cy="36"/>
              </a:xfrm>
              <a:custGeom>
                <a:avLst/>
                <a:gdLst>
                  <a:gd name="T0" fmla="*/ 0 w 14"/>
                  <a:gd name="T1" fmla="*/ 7 h 15"/>
                  <a:gd name="T2" fmla="*/ 13 w 14"/>
                  <a:gd name="T3" fmla="*/ 15 h 15"/>
                  <a:gd name="T4" fmla="*/ 12 w 14"/>
                  <a:gd name="T5" fmla="*/ 14 h 15"/>
                  <a:gd name="T6" fmla="*/ 13 w 14"/>
                  <a:gd name="T7" fmla="*/ 1 h 15"/>
                  <a:gd name="T8" fmla="*/ 0 w 1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4" y="8"/>
                      <a:pt x="13" y="1"/>
                    </a:cubicBezTo>
                    <a:cubicBezTo>
                      <a:pt x="5" y="0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226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4" name="Freeform 551"/>
              <p:cNvSpPr>
                <a:spLocks/>
              </p:cNvSpPr>
              <p:nvPr/>
            </p:nvSpPr>
            <p:spPr bwMode="auto">
              <a:xfrm>
                <a:off x="2808" y="3746"/>
                <a:ext cx="71" cy="64"/>
              </a:xfrm>
              <a:custGeom>
                <a:avLst/>
                <a:gdLst>
                  <a:gd name="T0" fmla="*/ 9 w 30"/>
                  <a:gd name="T1" fmla="*/ 0 h 27"/>
                  <a:gd name="T2" fmla="*/ 0 w 30"/>
                  <a:gd name="T3" fmla="*/ 5 h 27"/>
                  <a:gd name="T4" fmla="*/ 19 w 30"/>
                  <a:gd name="T5" fmla="*/ 22 h 27"/>
                  <a:gd name="T6" fmla="*/ 30 w 30"/>
                  <a:gd name="T7" fmla="*/ 27 h 27"/>
                  <a:gd name="T8" fmla="*/ 22 w 30"/>
                  <a:gd name="T9" fmla="*/ 13 h 27"/>
                  <a:gd name="T10" fmla="*/ 9 w 30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7">
                    <a:moveTo>
                      <a:pt x="9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1" y="19"/>
                      <a:pt x="19" y="22"/>
                    </a:cubicBezTo>
                    <a:cubicBezTo>
                      <a:pt x="27" y="26"/>
                      <a:pt x="30" y="27"/>
                      <a:pt x="30" y="27"/>
                    </a:cubicBezTo>
                    <a:cubicBezTo>
                      <a:pt x="30" y="27"/>
                      <a:pt x="26" y="18"/>
                      <a:pt x="22" y="13"/>
                    </a:cubicBezTo>
                    <a:cubicBezTo>
                      <a:pt x="18" y="9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226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5" name="Freeform 552"/>
              <p:cNvSpPr>
                <a:spLocks/>
              </p:cNvSpPr>
              <p:nvPr/>
            </p:nvSpPr>
            <p:spPr bwMode="auto">
              <a:xfrm>
                <a:off x="2877" y="3947"/>
                <a:ext cx="251" cy="192"/>
              </a:xfrm>
              <a:custGeom>
                <a:avLst/>
                <a:gdLst>
                  <a:gd name="T0" fmla="*/ 101 w 106"/>
                  <a:gd name="T1" fmla="*/ 59 h 81"/>
                  <a:gd name="T2" fmla="*/ 95 w 106"/>
                  <a:gd name="T3" fmla="*/ 54 h 81"/>
                  <a:gd name="T4" fmla="*/ 95 w 106"/>
                  <a:gd name="T5" fmla="*/ 54 h 81"/>
                  <a:gd name="T6" fmla="*/ 95 w 106"/>
                  <a:gd name="T7" fmla="*/ 54 h 81"/>
                  <a:gd name="T8" fmla="*/ 87 w 106"/>
                  <a:gd name="T9" fmla="*/ 51 h 81"/>
                  <a:gd name="T10" fmla="*/ 92 w 106"/>
                  <a:gd name="T11" fmla="*/ 44 h 81"/>
                  <a:gd name="T12" fmla="*/ 86 w 106"/>
                  <a:gd name="T13" fmla="*/ 45 h 81"/>
                  <a:gd name="T14" fmla="*/ 78 w 106"/>
                  <a:gd name="T15" fmla="*/ 46 h 81"/>
                  <a:gd name="T16" fmla="*/ 62 w 106"/>
                  <a:gd name="T17" fmla="*/ 40 h 81"/>
                  <a:gd name="T18" fmla="*/ 25 w 106"/>
                  <a:gd name="T19" fmla="*/ 0 h 81"/>
                  <a:gd name="T20" fmla="*/ 0 w 106"/>
                  <a:gd name="T21" fmla="*/ 12 h 81"/>
                  <a:gd name="T22" fmla="*/ 11 w 106"/>
                  <a:gd name="T23" fmla="*/ 24 h 81"/>
                  <a:gd name="T24" fmla="*/ 56 w 106"/>
                  <a:gd name="T25" fmla="*/ 55 h 81"/>
                  <a:gd name="T26" fmla="*/ 80 w 106"/>
                  <a:gd name="T27" fmla="*/ 67 h 81"/>
                  <a:gd name="T28" fmla="*/ 80 w 106"/>
                  <a:gd name="T29" fmla="*/ 67 h 81"/>
                  <a:gd name="T30" fmla="*/ 86 w 106"/>
                  <a:gd name="T31" fmla="*/ 77 h 81"/>
                  <a:gd name="T32" fmla="*/ 89 w 106"/>
                  <a:gd name="T33" fmla="*/ 74 h 81"/>
                  <a:gd name="T34" fmla="*/ 86 w 106"/>
                  <a:gd name="T35" fmla="*/ 67 h 81"/>
                  <a:gd name="T36" fmla="*/ 92 w 106"/>
                  <a:gd name="T37" fmla="*/ 73 h 81"/>
                  <a:gd name="T38" fmla="*/ 94 w 106"/>
                  <a:gd name="T39" fmla="*/ 70 h 81"/>
                  <a:gd name="T40" fmla="*/ 89 w 106"/>
                  <a:gd name="T41" fmla="*/ 63 h 81"/>
                  <a:gd name="T42" fmla="*/ 97 w 106"/>
                  <a:gd name="T43" fmla="*/ 69 h 81"/>
                  <a:gd name="T44" fmla="*/ 100 w 106"/>
                  <a:gd name="T45" fmla="*/ 66 h 81"/>
                  <a:gd name="T46" fmla="*/ 92 w 106"/>
                  <a:gd name="T47" fmla="*/ 59 h 81"/>
                  <a:gd name="T48" fmla="*/ 100 w 106"/>
                  <a:gd name="T49" fmla="*/ 63 h 81"/>
                  <a:gd name="T50" fmla="*/ 101 w 106"/>
                  <a:gd name="T51" fmla="*/ 5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6" h="81">
                    <a:moveTo>
                      <a:pt x="101" y="59"/>
                    </a:moveTo>
                    <a:cubicBezTo>
                      <a:pt x="99" y="57"/>
                      <a:pt x="97" y="56"/>
                      <a:pt x="95" y="54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3" y="53"/>
                      <a:pt x="89" y="51"/>
                      <a:pt x="87" y="51"/>
                    </a:cubicBezTo>
                    <a:cubicBezTo>
                      <a:pt x="90" y="49"/>
                      <a:pt x="92" y="45"/>
                      <a:pt x="92" y="44"/>
                    </a:cubicBezTo>
                    <a:cubicBezTo>
                      <a:pt x="91" y="42"/>
                      <a:pt x="88" y="45"/>
                      <a:pt x="86" y="45"/>
                    </a:cubicBezTo>
                    <a:cubicBezTo>
                      <a:pt x="84" y="46"/>
                      <a:pt x="81" y="46"/>
                      <a:pt x="78" y="46"/>
                    </a:cubicBezTo>
                    <a:cubicBezTo>
                      <a:pt x="72" y="43"/>
                      <a:pt x="66" y="41"/>
                      <a:pt x="62" y="40"/>
                    </a:cubicBezTo>
                    <a:cubicBezTo>
                      <a:pt x="51" y="37"/>
                      <a:pt x="25" y="0"/>
                      <a:pt x="25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8" y="21"/>
                      <a:pt x="11" y="24"/>
                    </a:cubicBezTo>
                    <a:cubicBezTo>
                      <a:pt x="20" y="33"/>
                      <a:pt x="49" y="48"/>
                      <a:pt x="56" y="55"/>
                    </a:cubicBezTo>
                    <a:cubicBezTo>
                      <a:pt x="58" y="57"/>
                      <a:pt x="71" y="65"/>
                      <a:pt x="80" y="67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1" y="70"/>
                      <a:pt x="84" y="74"/>
                      <a:pt x="86" y="77"/>
                    </a:cubicBezTo>
                    <a:cubicBezTo>
                      <a:pt x="90" y="81"/>
                      <a:pt x="90" y="76"/>
                      <a:pt x="89" y="74"/>
                    </a:cubicBezTo>
                    <a:cubicBezTo>
                      <a:pt x="88" y="73"/>
                      <a:pt x="87" y="70"/>
                      <a:pt x="86" y="67"/>
                    </a:cubicBezTo>
                    <a:cubicBezTo>
                      <a:pt x="88" y="69"/>
                      <a:pt x="90" y="72"/>
                      <a:pt x="92" y="73"/>
                    </a:cubicBezTo>
                    <a:cubicBezTo>
                      <a:pt x="97" y="77"/>
                      <a:pt x="96" y="72"/>
                      <a:pt x="94" y="70"/>
                    </a:cubicBezTo>
                    <a:cubicBezTo>
                      <a:pt x="93" y="69"/>
                      <a:pt x="91" y="65"/>
                      <a:pt x="89" y="63"/>
                    </a:cubicBezTo>
                    <a:cubicBezTo>
                      <a:pt x="89" y="63"/>
                      <a:pt x="95" y="67"/>
                      <a:pt x="97" y="69"/>
                    </a:cubicBezTo>
                    <a:cubicBezTo>
                      <a:pt x="100" y="71"/>
                      <a:pt x="104" y="69"/>
                      <a:pt x="100" y="66"/>
                    </a:cubicBezTo>
                    <a:cubicBezTo>
                      <a:pt x="97" y="63"/>
                      <a:pt x="92" y="59"/>
                      <a:pt x="92" y="59"/>
                    </a:cubicBezTo>
                    <a:cubicBezTo>
                      <a:pt x="94" y="60"/>
                      <a:pt x="97" y="62"/>
                      <a:pt x="100" y="63"/>
                    </a:cubicBezTo>
                    <a:cubicBezTo>
                      <a:pt x="104" y="65"/>
                      <a:pt x="106" y="62"/>
                      <a:pt x="101" y="59"/>
                    </a:cubicBez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6" name="Freeform 553"/>
              <p:cNvSpPr>
                <a:spLocks/>
              </p:cNvSpPr>
              <p:nvPr/>
            </p:nvSpPr>
            <p:spPr bwMode="auto">
              <a:xfrm>
                <a:off x="2108" y="3275"/>
                <a:ext cx="82" cy="94"/>
              </a:xfrm>
              <a:custGeom>
                <a:avLst/>
                <a:gdLst>
                  <a:gd name="T0" fmla="*/ 6 w 35"/>
                  <a:gd name="T1" fmla="*/ 0 h 40"/>
                  <a:gd name="T2" fmla="*/ 5 w 35"/>
                  <a:gd name="T3" fmla="*/ 14 h 40"/>
                  <a:gd name="T4" fmla="*/ 17 w 35"/>
                  <a:gd name="T5" fmla="*/ 40 h 40"/>
                  <a:gd name="T6" fmla="*/ 30 w 35"/>
                  <a:gd name="T7" fmla="*/ 14 h 40"/>
                  <a:gd name="T8" fmla="*/ 30 w 35"/>
                  <a:gd name="T9" fmla="*/ 0 h 40"/>
                  <a:gd name="T10" fmla="*/ 6 w 35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40">
                    <a:moveTo>
                      <a:pt x="6" y="0"/>
                    </a:moveTo>
                    <a:cubicBezTo>
                      <a:pt x="6" y="0"/>
                      <a:pt x="7" y="9"/>
                      <a:pt x="5" y="14"/>
                    </a:cubicBezTo>
                    <a:cubicBezTo>
                      <a:pt x="0" y="27"/>
                      <a:pt x="17" y="40"/>
                      <a:pt x="17" y="40"/>
                    </a:cubicBezTo>
                    <a:cubicBezTo>
                      <a:pt x="17" y="40"/>
                      <a:pt x="35" y="31"/>
                      <a:pt x="30" y="14"/>
                    </a:cubicBezTo>
                    <a:cubicBezTo>
                      <a:pt x="30" y="8"/>
                      <a:pt x="30" y="0"/>
                      <a:pt x="30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D8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7" name="Freeform 554"/>
              <p:cNvSpPr>
                <a:spLocks/>
              </p:cNvSpPr>
              <p:nvPr/>
            </p:nvSpPr>
            <p:spPr bwMode="auto">
              <a:xfrm>
                <a:off x="2082" y="3201"/>
                <a:ext cx="26" cy="36"/>
              </a:xfrm>
              <a:custGeom>
                <a:avLst/>
                <a:gdLst>
                  <a:gd name="T0" fmla="*/ 7 w 11"/>
                  <a:gd name="T1" fmla="*/ 2 h 15"/>
                  <a:gd name="T2" fmla="*/ 2 w 11"/>
                  <a:gd name="T3" fmla="*/ 4 h 15"/>
                  <a:gd name="T4" fmla="*/ 7 w 11"/>
                  <a:gd name="T5" fmla="*/ 14 h 15"/>
                  <a:gd name="T6" fmla="*/ 7 w 11"/>
                  <a:gd name="T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5">
                    <a:moveTo>
                      <a:pt x="7" y="2"/>
                    </a:moveTo>
                    <a:cubicBezTo>
                      <a:pt x="7" y="2"/>
                      <a:pt x="4" y="0"/>
                      <a:pt x="2" y="4"/>
                    </a:cubicBezTo>
                    <a:cubicBezTo>
                      <a:pt x="0" y="8"/>
                      <a:pt x="4" y="14"/>
                      <a:pt x="7" y="14"/>
                    </a:cubicBezTo>
                    <a:cubicBezTo>
                      <a:pt x="11" y="15"/>
                      <a:pt x="7" y="2"/>
                      <a:pt x="7" y="2"/>
                    </a:cubicBez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8" name="Freeform 555"/>
              <p:cNvSpPr>
                <a:spLocks/>
              </p:cNvSpPr>
              <p:nvPr/>
            </p:nvSpPr>
            <p:spPr bwMode="auto">
              <a:xfrm>
                <a:off x="2200" y="3201"/>
                <a:ext cx="26" cy="36"/>
              </a:xfrm>
              <a:custGeom>
                <a:avLst/>
                <a:gdLst>
                  <a:gd name="T0" fmla="*/ 5 w 11"/>
                  <a:gd name="T1" fmla="*/ 2 h 15"/>
                  <a:gd name="T2" fmla="*/ 10 w 11"/>
                  <a:gd name="T3" fmla="*/ 5 h 15"/>
                  <a:gd name="T4" fmla="*/ 3 w 11"/>
                  <a:gd name="T5" fmla="*/ 14 h 15"/>
                  <a:gd name="T6" fmla="*/ 5 w 11"/>
                  <a:gd name="T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5">
                    <a:moveTo>
                      <a:pt x="5" y="2"/>
                    </a:moveTo>
                    <a:cubicBezTo>
                      <a:pt x="5" y="2"/>
                      <a:pt x="8" y="0"/>
                      <a:pt x="10" y="5"/>
                    </a:cubicBezTo>
                    <a:cubicBezTo>
                      <a:pt x="11" y="9"/>
                      <a:pt x="7" y="15"/>
                      <a:pt x="3" y="14"/>
                    </a:cubicBezTo>
                    <a:cubicBezTo>
                      <a:pt x="0" y="14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9" name="Freeform 556"/>
              <p:cNvSpPr>
                <a:spLocks/>
              </p:cNvSpPr>
              <p:nvPr/>
            </p:nvSpPr>
            <p:spPr bwMode="auto">
              <a:xfrm>
                <a:off x="2096" y="3145"/>
                <a:ext cx="118" cy="144"/>
              </a:xfrm>
              <a:custGeom>
                <a:avLst/>
                <a:gdLst>
                  <a:gd name="T0" fmla="*/ 49 w 50"/>
                  <a:gd name="T1" fmla="*/ 31 h 61"/>
                  <a:gd name="T2" fmla="*/ 25 w 50"/>
                  <a:gd name="T3" fmla="*/ 61 h 61"/>
                  <a:gd name="T4" fmla="*/ 0 w 50"/>
                  <a:gd name="T5" fmla="*/ 31 h 61"/>
                  <a:gd name="T6" fmla="*/ 25 w 50"/>
                  <a:gd name="T7" fmla="*/ 0 h 61"/>
                  <a:gd name="T8" fmla="*/ 48 w 50"/>
                  <a:gd name="T9" fmla="*/ 16 h 61"/>
                  <a:gd name="T10" fmla="*/ 49 w 50"/>
                  <a:gd name="T11" fmla="*/ 3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61">
                    <a:moveTo>
                      <a:pt x="49" y="31"/>
                    </a:moveTo>
                    <a:cubicBezTo>
                      <a:pt x="49" y="47"/>
                      <a:pt x="37" y="61"/>
                      <a:pt x="25" y="61"/>
                    </a:cubicBezTo>
                    <a:cubicBezTo>
                      <a:pt x="12" y="61"/>
                      <a:pt x="0" y="47"/>
                      <a:pt x="0" y="31"/>
                    </a:cubicBezTo>
                    <a:cubicBezTo>
                      <a:pt x="0" y="14"/>
                      <a:pt x="12" y="0"/>
                      <a:pt x="25" y="0"/>
                    </a:cubicBezTo>
                    <a:cubicBezTo>
                      <a:pt x="34" y="0"/>
                      <a:pt x="44" y="6"/>
                      <a:pt x="48" y="16"/>
                    </a:cubicBezTo>
                    <a:cubicBezTo>
                      <a:pt x="50" y="20"/>
                      <a:pt x="49" y="26"/>
                      <a:pt x="49" y="31"/>
                    </a:cubicBez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0" name="Freeform 557"/>
              <p:cNvSpPr>
                <a:spLocks/>
              </p:cNvSpPr>
              <p:nvPr/>
            </p:nvSpPr>
            <p:spPr bwMode="auto">
              <a:xfrm>
                <a:off x="2015" y="4155"/>
                <a:ext cx="76" cy="95"/>
              </a:xfrm>
              <a:custGeom>
                <a:avLst/>
                <a:gdLst>
                  <a:gd name="T0" fmla="*/ 15 w 32"/>
                  <a:gd name="T1" fmla="*/ 39 h 40"/>
                  <a:gd name="T2" fmla="*/ 29 w 32"/>
                  <a:gd name="T3" fmla="*/ 23 h 40"/>
                  <a:gd name="T4" fmla="*/ 32 w 32"/>
                  <a:gd name="T5" fmla="*/ 10 h 40"/>
                  <a:gd name="T6" fmla="*/ 32 w 32"/>
                  <a:gd name="T7" fmla="*/ 0 h 40"/>
                  <a:gd name="T8" fmla="*/ 10 w 32"/>
                  <a:gd name="T9" fmla="*/ 1 h 40"/>
                  <a:gd name="T10" fmla="*/ 4 w 32"/>
                  <a:gd name="T11" fmla="*/ 17 h 40"/>
                  <a:gd name="T12" fmla="*/ 1 w 32"/>
                  <a:gd name="T13" fmla="*/ 35 h 40"/>
                  <a:gd name="T14" fmla="*/ 5 w 32"/>
                  <a:gd name="T15" fmla="*/ 33 h 40"/>
                  <a:gd name="T16" fmla="*/ 15 w 32"/>
                  <a:gd name="T17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0">
                    <a:moveTo>
                      <a:pt x="15" y="39"/>
                    </a:moveTo>
                    <a:cubicBezTo>
                      <a:pt x="18" y="37"/>
                      <a:pt x="26" y="29"/>
                      <a:pt x="29" y="23"/>
                    </a:cubicBezTo>
                    <a:cubicBezTo>
                      <a:pt x="31" y="18"/>
                      <a:pt x="32" y="15"/>
                      <a:pt x="32" y="10"/>
                    </a:cubicBezTo>
                    <a:cubicBezTo>
                      <a:pt x="31" y="7"/>
                      <a:pt x="32" y="3"/>
                      <a:pt x="32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8" y="9"/>
                      <a:pt x="4" y="17"/>
                    </a:cubicBezTo>
                    <a:cubicBezTo>
                      <a:pt x="2" y="23"/>
                      <a:pt x="0" y="30"/>
                      <a:pt x="1" y="35"/>
                    </a:cubicBezTo>
                    <a:cubicBezTo>
                      <a:pt x="2" y="34"/>
                      <a:pt x="4" y="33"/>
                      <a:pt x="5" y="33"/>
                    </a:cubicBezTo>
                    <a:cubicBezTo>
                      <a:pt x="8" y="33"/>
                      <a:pt x="12" y="40"/>
                      <a:pt x="15" y="39"/>
                    </a:cubicBez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1" name="Freeform 558"/>
              <p:cNvSpPr>
                <a:spLocks/>
              </p:cNvSpPr>
              <p:nvPr/>
            </p:nvSpPr>
            <p:spPr bwMode="auto">
              <a:xfrm>
                <a:off x="2018" y="4155"/>
                <a:ext cx="85" cy="104"/>
              </a:xfrm>
              <a:custGeom>
                <a:avLst/>
                <a:gdLst>
                  <a:gd name="T0" fmla="*/ 22 w 36"/>
                  <a:gd name="T1" fmla="*/ 36 h 44"/>
                  <a:gd name="T2" fmla="*/ 34 w 36"/>
                  <a:gd name="T3" fmla="*/ 16 h 44"/>
                  <a:gd name="T4" fmla="*/ 34 w 36"/>
                  <a:gd name="T5" fmla="*/ 0 h 44"/>
                  <a:gd name="T6" fmla="*/ 31 w 36"/>
                  <a:gd name="T7" fmla="*/ 0 h 44"/>
                  <a:gd name="T8" fmla="*/ 31 w 36"/>
                  <a:gd name="T9" fmla="*/ 10 h 44"/>
                  <a:gd name="T10" fmla="*/ 28 w 36"/>
                  <a:gd name="T11" fmla="*/ 23 h 44"/>
                  <a:gd name="T12" fmla="*/ 14 w 36"/>
                  <a:gd name="T13" fmla="*/ 39 h 44"/>
                  <a:gd name="T14" fmla="*/ 4 w 36"/>
                  <a:gd name="T15" fmla="*/ 33 h 44"/>
                  <a:gd name="T16" fmla="*/ 0 w 36"/>
                  <a:gd name="T17" fmla="*/ 35 h 44"/>
                  <a:gd name="T18" fmla="*/ 1 w 36"/>
                  <a:gd name="T19" fmla="*/ 39 h 44"/>
                  <a:gd name="T20" fmla="*/ 22 w 36"/>
                  <a:gd name="T21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44">
                    <a:moveTo>
                      <a:pt x="22" y="36"/>
                    </a:moveTo>
                    <a:cubicBezTo>
                      <a:pt x="29" y="28"/>
                      <a:pt x="32" y="22"/>
                      <a:pt x="34" y="16"/>
                    </a:cubicBezTo>
                    <a:cubicBezTo>
                      <a:pt x="36" y="9"/>
                      <a:pt x="34" y="0"/>
                      <a:pt x="34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3"/>
                      <a:pt x="30" y="7"/>
                      <a:pt x="31" y="10"/>
                    </a:cubicBezTo>
                    <a:cubicBezTo>
                      <a:pt x="31" y="15"/>
                      <a:pt x="30" y="18"/>
                      <a:pt x="28" y="23"/>
                    </a:cubicBezTo>
                    <a:cubicBezTo>
                      <a:pt x="25" y="29"/>
                      <a:pt x="17" y="37"/>
                      <a:pt x="14" y="39"/>
                    </a:cubicBezTo>
                    <a:cubicBezTo>
                      <a:pt x="11" y="40"/>
                      <a:pt x="7" y="33"/>
                      <a:pt x="4" y="33"/>
                    </a:cubicBezTo>
                    <a:cubicBezTo>
                      <a:pt x="3" y="33"/>
                      <a:pt x="1" y="34"/>
                      <a:pt x="0" y="35"/>
                    </a:cubicBezTo>
                    <a:cubicBezTo>
                      <a:pt x="0" y="37"/>
                      <a:pt x="0" y="38"/>
                      <a:pt x="1" y="39"/>
                    </a:cubicBezTo>
                    <a:cubicBezTo>
                      <a:pt x="5" y="44"/>
                      <a:pt x="15" y="44"/>
                      <a:pt x="22" y="36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2" name="Freeform 559"/>
              <p:cNvSpPr>
                <a:spLocks/>
              </p:cNvSpPr>
              <p:nvPr/>
            </p:nvSpPr>
            <p:spPr bwMode="auto">
              <a:xfrm>
                <a:off x="2032" y="4172"/>
                <a:ext cx="26" cy="45"/>
              </a:xfrm>
              <a:custGeom>
                <a:avLst/>
                <a:gdLst>
                  <a:gd name="T0" fmla="*/ 6 w 11"/>
                  <a:gd name="T1" fmla="*/ 0 h 19"/>
                  <a:gd name="T2" fmla="*/ 2 w 11"/>
                  <a:gd name="T3" fmla="*/ 11 h 19"/>
                  <a:gd name="T4" fmla="*/ 2 w 11"/>
                  <a:gd name="T5" fmla="*/ 18 h 19"/>
                  <a:gd name="T6" fmla="*/ 9 w 11"/>
                  <a:gd name="T7" fmla="*/ 13 h 19"/>
                  <a:gd name="T8" fmla="*/ 11 w 11"/>
                  <a:gd name="T9" fmla="*/ 0 h 19"/>
                  <a:gd name="T10" fmla="*/ 6 w 11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9">
                    <a:moveTo>
                      <a:pt x="6" y="0"/>
                    </a:moveTo>
                    <a:cubicBezTo>
                      <a:pt x="6" y="0"/>
                      <a:pt x="4" y="7"/>
                      <a:pt x="2" y="11"/>
                    </a:cubicBezTo>
                    <a:cubicBezTo>
                      <a:pt x="0" y="15"/>
                      <a:pt x="0" y="17"/>
                      <a:pt x="2" y="18"/>
                    </a:cubicBezTo>
                    <a:cubicBezTo>
                      <a:pt x="4" y="19"/>
                      <a:pt x="8" y="17"/>
                      <a:pt x="9" y="13"/>
                    </a:cubicBezTo>
                    <a:cubicBezTo>
                      <a:pt x="11" y="8"/>
                      <a:pt x="11" y="0"/>
                      <a:pt x="11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3" name="Freeform 560"/>
              <p:cNvSpPr>
                <a:spLocks/>
              </p:cNvSpPr>
              <p:nvPr/>
            </p:nvSpPr>
            <p:spPr bwMode="auto">
              <a:xfrm>
                <a:off x="2247" y="4155"/>
                <a:ext cx="78" cy="95"/>
              </a:xfrm>
              <a:custGeom>
                <a:avLst/>
                <a:gdLst>
                  <a:gd name="T0" fmla="*/ 18 w 33"/>
                  <a:gd name="T1" fmla="*/ 39 h 40"/>
                  <a:gd name="T2" fmla="*/ 4 w 33"/>
                  <a:gd name="T3" fmla="*/ 23 h 40"/>
                  <a:gd name="T4" fmla="*/ 1 w 33"/>
                  <a:gd name="T5" fmla="*/ 10 h 40"/>
                  <a:gd name="T6" fmla="*/ 0 w 33"/>
                  <a:gd name="T7" fmla="*/ 0 h 40"/>
                  <a:gd name="T8" fmla="*/ 22 w 33"/>
                  <a:gd name="T9" fmla="*/ 1 h 40"/>
                  <a:gd name="T10" fmla="*/ 29 w 33"/>
                  <a:gd name="T11" fmla="*/ 17 h 40"/>
                  <a:gd name="T12" fmla="*/ 32 w 33"/>
                  <a:gd name="T13" fmla="*/ 35 h 40"/>
                  <a:gd name="T14" fmla="*/ 28 w 33"/>
                  <a:gd name="T15" fmla="*/ 33 h 40"/>
                  <a:gd name="T16" fmla="*/ 18 w 33"/>
                  <a:gd name="T17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0">
                    <a:moveTo>
                      <a:pt x="18" y="39"/>
                    </a:moveTo>
                    <a:cubicBezTo>
                      <a:pt x="14" y="37"/>
                      <a:pt x="7" y="29"/>
                      <a:pt x="4" y="23"/>
                    </a:cubicBezTo>
                    <a:cubicBezTo>
                      <a:pt x="1" y="18"/>
                      <a:pt x="1" y="15"/>
                      <a:pt x="1" y="10"/>
                    </a:cubicBezTo>
                    <a:cubicBezTo>
                      <a:pt x="2" y="7"/>
                      <a:pt x="1" y="3"/>
                      <a:pt x="0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5" y="9"/>
                      <a:pt x="29" y="17"/>
                    </a:cubicBezTo>
                    <a:cubicBezTo>
                      <a:pt x="31" y="23"/>
                      <a:pt x="33" y="30"/>
                      <a:pt x="32" y="35"/>
                    </a:cubicBezTo>
                    <a:cubicBezTo>
                      <a:pt x="31" y="34"/>
                      <a:pt x="29" y="33"/>
                      <a:pt x="28" y="33"/>
                    </a:cubicBezTo>
                    <a:cubicBezTo>
                      <a:pt x="25" y="33"/>
                      <a:pt x="21" y="40"/>
                      <a:pt x="18" y="39"/>
                    </a:cubicBez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4" name="Freeform 561"/>
              <p:cNvSpPr>
                <a:spLocks/>
              </p:cNvSpPr>
              <p:nvPr/>
            </p:nvSpPr>
            <p:spPr bwMode="auto">
              <a:xfrm>
                <a:off x="2238" y="4155"/>
                <a:ext cx="85" cy="104"/>
              </a:xfrm>
              <a:custGeom>
                <a:avLst/>
                <a:gdLst>
                  <a:gd name="T0" fmla="*/ 14 w 36"/>
                  <a:gd name="T1" fmla="*/ 36 h 44"/>
                  <a:gd name="T2" fmla="*/ 2 w 36"/>
                  <a:gd name="T3" fmla="*/ 16 h 44"/>
                  <a:gd name="T4" fmla="*/ 2 w 36"/>
                  <a:gd name="T5" fmla="*/ 0 h 44"/>
                  <a:gd name="T6" fmla="*/ 4 w 36"/>
                  <a:gd name="T7" fmla="*/ 0 h 44"/>
                  <a:gd name="T8" fmla="*/ 5 w 36"/>
                  <a:gd name="T9" fmla="*/ 10 h 44"/>
                  <a:gd name="T10" fmla="*/ 8 w 36"/>
                  <a:gd name="T11" fmla="*/ 23 h 44"/>
                  <a:gd name="T12" fmla="*/ 22 w 36"/>
                  <a:gd name="T13" fmla="*/ 39 h 44"/>
                  <a:gd name="T14" fmla="*/ 32 w 36"/>
                  <a:gd name="T15" fmla="*/ 33 h 44"/>
                  <a:gd name="T16" fmla="*/ 36 w 36"/>
                  <a:gd name="T17" fmla="*/ 35 h 44"/>
                  <a:gd name="T18" fmla="*/ 35 w 36"/>
                  <a:gd name="T19" fmla="*/ 39 h 44"/>
                  <a:gd name="T20" fmla="*/ 14 w 36"/>
                  <a:gd name="T21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44">
                    <a:moveTo>
                      <a:pt x="14" y="36"/>
                    </a:moveTo>
                    <a:cubicBezTo>
                      <a:pt x="7" y="28"/>
                      <a:pt x="4" y="22"/>
                      <a:pt x="2" y="16"/>
                    </a:cubicBezTo>
                    <a:cubicBezTo>
                      <a:pt x="0" y="9"/>
                      <a:pt x="2" y="0"/>
                      <a:pt x="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6" y="7"/>
                      <a:pt x="5" y="10"/>
                    </a:cubicBezTo>
                    <a:cubicBezTo>
                      <a:pt x="5" y="15"/>
                      <a:pt x="5" y="18"/>
                      <a:pt x="8" y="23"/>
                    </a:cubicBezTo>
                    <a:cubicBezTo>
                      <a:pt x="11" y="29"/>
                      <a:pt x="18" y="37"/>
                      <a:pt x="22" y="39"/>
                    </a:cubicBezTo>
                    <a:cubicBezTo>
                      <a:pt x="25" y="40"/>
                      <a:pt x="29" y="33"/>
                      <a:pt x="32" y="33"/>
                    </a:cubicBezTo>
                    <a:cubicBezTo>
                      <a:pt x="33" y="33"/>
                      <a:pt x="35" y="34"/>
                      <a:pt x="36" y="35"/>
                    </a:cubicBezTo>
                    <a:cubicBezTo>
                      <a:pt x="36" y="37"/>
                      <a:pt x="36" y="38"/>
                      <a:pt x="35" y="39"/>
                    </a:cubicBezTo>
                    <a:cubicBezTo>
                      <a:pt x="31" y="44"/>
                      <a:pt x="21" y="44"/>
                      <a:pt x="14" y="36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5" name="Freeform 562"/>
              <p:cNvSpPr>
                <a:spLocks/>
              </p:cNvSpPr>
              <p:nvPr/>
            </p:nvSpPr>
            <p:spPr bwMode="auto">
              <a:xfrm>
                <a:off x="2283" y="4172"/>
                <a:ext cx="26" cy="45"/>
              </a:xfrm>
              <a:custGeom>
                <a:avLst/>
                <a:gdLst>
                  <a:gd name="T0" fmla="*/ 5 w 11"/>
                  <a:gd name="T1" fmla="*/ 0 h 19"/>
                  <a:gd name="T2" fmla="*/ 9 w 11"/>
                  <a:gd name="T3" fmla="*/ 11 h 19"/>
                  <a:gd name="T4" fmla="*/ 9 w 11"/>
                  <a:gd name="T5" fmla="*/ 18 h 19"/>
                  <a:gd name="T6" fmla="*/ 2 w 11"/>
                  <a:gd name="T7" fmla="*/ 13 h 19"/>
                  <a:gd name="T8" fmla="*/ 0 w 11"/>
                  <a:gd name="T9" fmla="*/ 0 h 19"/>
                  <a:gd name="T10" fmla="*/ 5 w 11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9">
                    <a:moveTo>
                      <a:pt x="5" y="0"/>
                    </a:moveTo>
                    <a:cubicBezTo>
                      <a:pt x="5" y="0"/>
                      <a:pt x="7" y="7"/>
                      <a:pt x="9" y="11"/>
                    </a:cubicBezTo>
                    <a:cubicBezTo>
                      <a:pt x="11" y="15"/>
                      <a:pt x="11" y="17"/>
                      <a:pt x="9" y="18"/>
                    </a:cubicBezTo>
                    <a:cubicBezTo>
                      <a:pt x="7" y="19"/>
                      <a:pt x="3" y="17"/>
                      <a:pt x="2" y="13"/>
                    </a:cubicBezTo>
                    <a:cubicBezTo>
                      <a:pt x="0" y="8"/>
                      <a:pt x="0" y="0"/>
                      <a:pt x="0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6" name="Freeform 563"/>
              <p:cNvSpPr>
                <a:spLocks/>
              </p:cNvSpPr>
              <p:nvPr/>
            </p:nvSpPr>
            <p:spPr bwMode="auto">
              <a:xfrm>
                <a:off x="2003" y="3601"/>
                <a:ext cx="57" cy="104"/>
              </a:xfrm>
              <a:custGeom>
                <a:avLst/>
                <a:gdLst>
                  <a:gd name="T0" fmla="*/ 0 w 24"/>
                  <a:gd name="T1" fmla="*/ 15 h 44"/>
                  <a:gd name="T2" fmla="*/ 5 w 24"/>
                  <a:gd name="T3" fmla="*/ 29 h 44"/>
                  <a:gd name="T4" fmla="*/ 11 w 24"/>
                  <a:gd name="T5" fmla="*/ 37 h 44"/>
                  <a:gd name="T6" fmla="*/ 5 w 24"/>
                  <a:gd name="T7" fmla="*/ 39 h 44"/>
                  <a:gd name="T8" fmla="*/ 8 w 24"/>
                  <a:gd name="T9" fmla="*/ 43 h 44"/>
                  <a:gd name="T10" fmla="*/ 19 w 24"/>
                  <a:gd name="T11" fmla="*/ 39 h 44"/>
                  <a:gd name="T12" fmla="*/ 22 w 24"/>
                  <a:gd name="T13" fmla="*/ 9 h 44"/>
                  <a:gd name="T14" fmla="*/ 11 w 24"/>
                  <a:gd name="T15" fmla="*/ 0 h 44"/>
                  <a:gd name="T16" fmla="*/ 0 w 24"/>
                  <a:gd name="T17" fmla="*/ 1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44">
                    <a:moveTo>
                      <a:pt x="0" y="15"/>
                    </a:moveTo>
                    <a:cubicBezTo>
                      <a:pt x="0" y="15"/>
                      <a:pt x="1" y="25"/>
                      <a:pt x="5" y="29"/>
                    </a:cubicBezTo>
                    <a:cubicBezTo>
                      <a:pt x="8" y="33"/>
                      <a:pt x="11" y="37"/>
                      <a:pt x="11" y="37"/>
                    </a:cubicBezTo>
                    <a:cubicBezTo>
                      <a:pt x="11" y="37"/>
                      <a:pt x="7" y="38"/>
                      <a:pt x="5" y="39"/>
                    </a:cubicBezTo>
                    <a:cubicBezTo>
                      <a:pt x="2" y="40"/>
                      <a:pt x="2" y="44"/>
                      <a:pt x="8" y="43"/>
                    </a:cubicBezTo>
                    <a:cubicBezTo>
                      <a:pt x="14" y="42"/>
                      <a:pt x="19" y="39"/>
                      <a:pt x="19" y="39"/>
                    </a:cubicBezTo>
                    <a:cubicBezTo>
                      <a:pt x="19" y="39"/>
                      <a:pt x="24" y="9"/>
                      <a:pt x="22" y="9"/>
                    </a:cubicBezTo>
                    <a:cubicBezTo>
                      <a:pt x="20" y="9"/>
                      <a:pt x="11" y="0"/>
                      <a:pt x="11" y="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7" name="Freeform 564"/>
              <p:cNvSpPr>
                <a:spLocks/>
              </p:cNvSpPr>
              <p:nvPr/>
            </p:nvSpPr>
            <p:spPr bwMode="auto">
              <a:xfrm>
                <a:off x="2015" y="3388"/>
                <a:ext cx="301" cy="786"/>
              </a:xfrm>
              <a:custGeom>
                <a:avLst/>
                <a:gdLst>
                  <a:gd name="T0" fmla="*/ 118 w 127"/>
                  <a:gd name="T1" fmla="*/ 208 h 332"/>
                  <a:gd name="T2" fmla="*/ 96 w 127"/>
                  <a:gd name="T3" fmla="*/ 72 h 332"/>
                  <a:gd name="T4" fmla="*/ 81 w 127"/>
                  <a:gd name="T5" fmla="*/ 0 h 332"/>
                  <a:gd name="T6" fmla="*/ 31 w 127"/>
                  <a:gd name="T7" fmla="*/ 0 h 332"/>
                  <a:gd name="T8" fmla="*/ 16 w 127"/>
                  <a:gd name="T9" fmla="*/ 70 h 332"/>
                  <a:gd name="T10" fmla="*/ 7 w 127"/>
                  <a:gd name="T11" fmla="*/ 178 h 332"/>
                  <a:gd name="T12" fmla="*/ 0 w 127"/>
                  <a:gd name="T13" fmla="*/ 332 h 332"/>
                  <a:gd name="T14" fmla="*/ 41 w 127"/>
                  <a:gd name="T15" fmla="*/ 331 h 332"/>
                  <a:gd name="T16" fmla="*/ 45 w 127"/>
                  <a:gd name="T17" fmla="*/ 209 h 332"/>
                  <a:gd name="T18" fmla="*/ 57 w 127"/>
                  <a:gd name="T19" fmla="*/ 134 h 332"/>
                  <a:gd name="T20" fmla="*/ 74 w 127"/>
                  <a:gd name="T21" fmla="*/ 210 h 332"/>
                  <a:gd name="T22" fmla="*/ 94 w 127"/>
                  <a:gd name="T23" fmla="*/ 331 h 332"/>
                  <a:gd name="T24" fmla="*/ 127 w 127"/>
                  <a:gd name="T25" fmla="*/ 331 h 332"/>
                  <a:gd name="T26" fmla="*/ 118 w 127"/>
                  <a:gd name="T27" fmla="*/ 208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7" h="332">
                    <a:moveTo>
                      <a:pt x="118" y="208"/>
                    </a:moveTo>
                    <a:cubicBezTo>
                      <a:pt x="115" y="188"/>
                      <a:pt x="96" y="72"/>
                      <a:pt x="96" y="72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0" y="143"/>
                      <a:pt x="7" y="178"/>
                    </a:cubicBezTo>
                    <a:cubicBezTo>
                      <a:pt x="3" y="210"/>
                      <a:pt x="0" y="332"/>
                      <a:pt x="0" y="332"/>
                    </a:cubicBezTo>
                    <a:cubicBezTo>
                      <a:pt x="41" y="331"/>
                      <a:pt x="41" y="331"/>
                      <a:pt x="41" y="331"/>
                    </a:cubicBezTo>
                    <a:cubicBezTo>
                      <a:pt x="41" y="331"/>
                      <a:pt x="43" y="222"/>
                      <a:pt x="45" y="209"/>
                    </a:cubicBezTo>
                    <a:cubicBezTo>
                      <a:pt x="47" y="197"/>
                      <a:pt x="57" y="134"/>
                      <a:pt x="57" y="134"/>
                    </a:cubicBezTo>
                    <a:cubicBezTo>
                      <a:pt x="57" y="134"/>
                      <a:pt x="72" y="193"/>
                      <a:pt x="74" y="210"/>
                    </a:cubicBezTo>
                    <a:cubicBezTo>
                      <a:pt x="76" y="228"/>
                      <a:pt x="94" y="331"/>
                      <a:pt x="94" y="331"/>
                    </a:cubicBezTo>
                    <a:cubicBezTo>
                      <a:pt x="127" y="331"/>
                      <a:pt x="127" y="331"/>
                      <a:pt x="127" y="331"/>
                    </a:cubicBezTo>
                    <a:cubicBezTo>
                      <a:pt x="127" y="331"/>
                      <a:pt x="121" y="227"/>
                      <a:pt x="118" y="208"/>
                    </a:cubicBezTo>
                    <a:close/>
                  </a:path>
                </a:pathLst>
              </a:custGeom>
              <a:solidFill>
                <a:srgbClr val="5C9A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8" name="Freeform 565"/>
              <p:cNvSpPr>
                <a:spLocks/>
              </p:cNvSpPr>
              <p:nvPr/>
            </p:nvSpPr>
            <p:spPr bwMode="auto">
              <a:xfrm>
                <a:off x="1906" y="3308"/>
                <a:ext cx="554" cy="329"/>
              </a:xfrm>
              <a:custGeom>
                <a:avLst/>
                <a:gdLst>
                  <a:gd name="T0" fmla="*/ 137 w 234"/>
                  <a:gd name="T1" fmla="*/ 64 h 139"/>
                  <a:gd name="T2" fmla="*/ 129 w 234"/>
                  <a:gd name="T3" fmla="*/ 39 h 139"/>
                  <a:gd name="T4" fmla="*/ 155 w 234"/>
                  <a:gd name="T5" fmla="*/ 55 h 139"/>
                  <a:gd name="T6" fmla="*/ 191 w 234"/>
                  <a:gd name="T7" fmla="*/ 69 h 139"/>
                  <a:gd name="T8" fmla="*/ 216 w 234"/>
                  <a:gd name="T9" fmla="*/ 46 h 139"/>
                  <a:gd name="T10" fmla="*/ 234 w 234"/>
                  <a:gd name="T11" fmla="*/ 26 h 139"/>
                  <a:gd name="T12" fmla="*/ 222 w 234"/>
                  <a:gd name="T13" fmla="*/ 13 h 139"/>
                  <a:gd name="T14" fmla="*/ 204 w 234"/>
                  <a:gd name="T15" fmla="*/ 29 h 139"/>
                  <a:gd name="T16" fmla="*/ 188 w 234"/>
                  <a:gd name="T17" fmla="*/ 42 h 139"/>
                  <a:gd name="T18" fmla="*/ 151 w 234"/>
                  <a:gd name="T19" fmla="*/ 14 h 139"/>
                  <a:gd name="T20" fmla="*/ 116 w 234"/>
                  <a:gd name="T21" fmla="*/ 0 h 139"/>
                  <a:gd name="T22" fmla="*/ 104 w 234"/>
                  <a:gd name="T23" fmla="*/ 11 h 139"/>
                  <a:gd name="T24" fmla="*/ 90 w 234"/>
                  <a:gd name="T25" fmla="*/ 0 h 139"/>
                  <a:gd name="T26" fmla="*/ 53 w 234"/>
                  <a:gd name="T27" fmla="*/ 16 h 139"/>
                  <a:gd name="T28" fmla="*/ 24 w 234"/>
                  <a:gd name="T29" fmla="*/ 56 h 139"/>
                  <a:gd name="T30" fmla="*/ 4 w 234"/>
                  <a:gd name="T31" fmla="*/ 89 h 139"/>
                  <a:gd name="T32" fmla="*/ 19 w 234"/>
                  <a:gd name="T33" fmla="*/ 119 h 139"/>
                  <a:gd name="T34" fmla="*/ 41 w 234"/>
                  <a:gd name="T35" fmla="*/ 139 h 139"/>
                  <a:gd name="T36" fmla="*/ 50 w 234"/>
                  <a:gd name="T37" fmla="*/ 128 h 139"/>
                  <a:gd name="T38" fmla="*/ 32 w 234"/>
                  <a:gd name="T39" fmla="*/ 99 h 139"/>
                  <a:gd name="T40" fmla="*/ 28 w 234"/>
                  <a:gd name="T41" fmla="*/ 84 h 139"/>
                  <a:gd name="T42" fmla="*/ 63 w 234"/>
                  <a:gd name="T43" fmla="*/ 39 h 139"/>
                  <a:gd name="T44" fmla="*/ 67 w 234"/>
                  <a:gd name="T45" fmla="*/ 42 h 139"/>
                  <a:gd name="T46" fmla="*/ 74 w 234"/>
                  <a:gd name="T47" fmla="*/ 82 h 139"/>
                  <a:gd name="T48" fmla="*/ 73 w 234"/>
                  <a:gd name="T49" fmla="*/ 115 h 139"/>
                  <a:gd name="T50" fmla="*/ 73 w 234"/>
                  <a:gd name="T51" fmla="*/ 116 h 139"/>
                  <a:gd name="T52" fmla="*/ 128 w 234"/>
                  <a:gd name="T53" fmla="*/ 116 h 139"/>
                  <a:gd name="T54" fmla="*/ 134 w 234"/>
                  <a:gd name="T55" fmla="*/ 101 h 139"/>
                  <a:gd name="T56" fmla="*/ 137 w 234"/>
                  <a:gd name="T57" fmla="*/ 6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4" h="139">
                    <a:moveTo>
                      <a:pt x="137" y="64"/>
                    </a:moveTo>
                    <a:cubicBezTo>
                      <a:pt x="137" y="56"/>
                      <a:pt x="127" y="40"/>
                      <a:pt x="129" y="39"/>
                    </a:cubicBezTo>
                    <a:cubicBezTo>
                      <a:pt x="132" y="37"/>
                      <a:pt x="148" y="49"/>
                      <a:pt x="155" y="55"/>
                    </a:cubicBezTo>
                    <a:cubicBezTo>
                      <a:pt x="162" y="60"/>
                      <a:pt x="185" y="67"/>
                      <a:pt x="191" y="69"/>
                    </a:cubicBezTo>
                    <a:cubicBezTo>
                      <a:pt x="197" y="70"/>
                      <a:pt x="210" y="53"/>
                      <a:pt x="216" y="46"/>
                    </a:cubicBezTo>
                    <a:cubicBezTo>
                      <a:pt x="220" y="41"/>
                      <a:pt x="229" y="31"/>
                      <a:pt x="234" y="26"/>
                    </a:cubicBezTo>
                    <a:cubicBezTo>
                      <a:pt x="222" y="13"/>
                      <a:pt x="222" y="13"/>
                      <a:pt x="222" y="13"/>
                    </a:cubicBezTo>
                    <a:cubicBezTo>
                      <a:pt x="222" y="13"/>
                      <a:pt x="208" y="26"/>
                      <a:pt x="204" y="29"/>
                    </a:cubicBezTo>
                    <a:cubicBezTo>
                      <a:pt x="197" y="34"/>
                      <a:pt x="188" y="42"/>
                      <a:pt x="188" y="42"/>
                    </a:cubicBezTo>
                    <a:cubicBezTo>
                      <a:pt x="188" y="42"/>
                      <a:pt x="155" y="16"/>
                      <a:pt x="151" y="14"/>
                    </a:cubicBezTo>
                    <a:cubicBezTo>
                      <a:pt x="142" y="10"/>
                      <a:pt x="116" y="0"/>
                      <a:pt x="116" y="0"/>
                    </a:cubicBezTo>
                    <a:cubicBezTo>
                      <a:pt x="116" y="0"/>
                      <a:pt x="116" y="11"/>
                      <a:pt x="104" y="11"/>
                    </a:cubicBezTo>
                    <a:cubicBezTo>
                      <a:pt x="91" y="11"/>
                      <a:pt x="90" y="0"/>
                      <a:pt x="90" y="0"/>
                    </a:cubicBezTo>
                    <a:cubicBezTo>
                      <a:pt x="90" y="0"/>
                      <a:pt x="59" y="10"/>
                      <a:pt x="53" y="16"/>
                    </a:cubicBezTo>
                    <a:cubicBezTo>
                      <a:pt x="46" y="21"/>
                      <a:pt x="30" y="45"/>
                      <a:pt x="24" y="56"/>
                    </a:cubicBezTo>
                    <a:cubicBezTo>
                      <a:pt x="19" y="64"/>
                      <a:pt x="8" y="83"/>
                      <a:pt x="4" y="89"/>
                    </a:cubicBezTo>
                    <a:cubicBezTo>
                      <a:pt x="0" y="96"/>
                      <a:pt x="12" y="111"/>
                      <a:pt x="19" y="119"/>
                    </a:cubicBezTo>
                    <a:cubicBezTo>
                      <a:pt x="26" y="128"/>
                      <a:pt x="41" y="139"/>
                      <a:pt x="41" y="139"/>
                    </a:cubicBezTo>
                    <a:cubicBezTo>
                      <a:pt x="50" y="128"/>
                      <a:pt x="50" y="128"/>
                      <a:pt x="50" y="128"/>
                    </a:cubicBezTo>
                    <a:cubicBezTo>
                      <a:pt x="45" y="120"/>
                      <a:pt x="35" y="105"/>
                      <a:pt x="32" y="99"/>
                    </a:cubicBezTo>
                    <a:cubicBezTo>
                      <a:pt x="27" y="90"/>
                      <a:pt x="24" y="90"/>
                      <a:pt x="28" y="84"/>
                    </a:cubicBezTo>
                    <a:cubicBezTo>
                      <a:pt x="33" y="78"/>
                      <a:pt x="61" y="46"/>
                      <a:pt x="63" y="39"/>
                    </a:cubicBezTo>
                    <a:cubicBezTo>
                      <a:pt x="66" y="31"/>
                      <a:pt x="68" y="35"/>
                      <a:pt x="67" y="42"/>
                    </a:cubicBezTo>
                    <a:cubicBezTo>
                      <a:pt x="66" y="50"/>
                      <a:pt x="77" y="73"/>
                      <a:pt x="74" y="82"/>
                    </a:cubicBezTo>
                    <a:cubicBezTo>
                      <a:pt x="70" y="90"/>
                      <a:pt x="68" y="111"/>
                      <a:pt x="73" y="115"/>
                    </a:cubicBezTo>
                    <a:cubicBezTo>
                      <a:pt x="73" y="116"/>
                      <a:pt x="73" y="116"/>
                      <a:pt x="73" y="116"/>
                    </a:cubicBezTo>
                    <a:cubicBezTo>
                      <a:pt x="128" y="116"/>
                      <a:pt x="128" y="116"/>
                      <a:pt x="128" y="116"/>
                    </a:cubicBezTo>
                    <a:cubicBezTo>
                      <a:pt x="131" y="110"/>
                      <a:pt x="133" y="103"/>
                      <a:pt x="134" y="101"/>
                    </a:cubicBezTo>
                    <a:cubicBezTo>
                      <a:pt x="136" y="95"/>
                      <a:pt x="137" y="72"/>
                      <a:pt x="137" y="64"/>
                    </a:cubicBezTo>
                    <a:close/>
                  </a:path>
                </a:pathLst>
              </a:custGeom>
              <a:solidFill>
                <a:srgbClr val="5C9A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9" name="Freeform 566"/>
              <p:cNvSpPr>
                <a:spLocks/>
              </p:cNvSpPr>
              <p:nvPr/>
            </p:nvSpPr>
            <p:spPr bwMode="auto">
              <a:xfrm>
                <a:off x="2207" y="3369"/>
                <a:ext cx="263" cy="213"/>
              </a:xfrm>
              <a:custGeom>
                <a:avLst/>
                <a:gdLst>
                  <a:gd name="T0" fmla="*/ 22 w 111"/>
                  <a:gd name="T1" fmla="*/ 75 h 90"/>
                  <a:gd name="T2" fmla="*/ 16 w 111"/>
                  <a:gd name="T3" fmla="*/ 30 h 90"/>
                  <a:gd name="T4" fmla="*/ 49 w 111"/>
                  <a:gd name="T5" fmla="*/ 44 h 90"/>
                  <a:gd name="T6" fmla="*/ 76 w 111"/>
                  <a:gd name="T7" fmla="*/ 43 h 90"/>
                  <a:gd name="T8" fmla="*/ 111 w 111"/>
                  <a:gd name="T9" fmla="*/ 3 h 90"/>
                  <a:gd name="T10" fmla="*/ 107 w 111"/>
                  <a:gd name="T11" fmla="*/ 0 h 90"/>
                  <a:gd name="T12" fmla="*/ 89 w 111"/>
                  <a:gd name="T13" fmla="*/ 20 h 90"/>
                  <a:gd name="T14" fmla="*/ 64 w 111"/>
                  <a:gd name="T15" fmla="*/ 43 h 90"/>
                  <a:gd name="T16" fmla="*/ 28 w 111"/>
                  <a:gd name="T17" fmla="*/ 29 h 90"/>
                  <a:gd name="T18" fmla="*/ 2 w 111"/>
                  <a:gd name="T19" fmla="*/ 13 h 90"/>
                  <a:gd name="T20" fmla="*/ 10 w 111"/>
                  <a:gd name="T21" fmla="*/ 38 h 90"/>
                  <a:gd name="T22" fmla="*/ 7 w 111"/>
                  <a:gd name="T23" fmla="*/ 75 h 90"/>
                  <a:gd name="T24" fmla="*/ 1 w 111"/>
                  <a:gd name="T25" fmla="*/ 90 h 90"/>
                  <a:gd name="T26" fmla="*/ 16 w 111"/>
                  <a:gd name="T27" fmla="*/ 90 h 90"/>
                  <a:gd name="T28" fmla="*/ 22 w 111"/>
                  <a:gd name="T29" fmla="*/ 7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1" h="90">
                    <a:moveTo>
                      <a:pt x="22" y="75"/>
                    </a:moveTo>
                    <a:cubicBezTo>
                      <a:pt x="21" y="65"/>
                      <a:pt x="16" y="30"/>
                      <a:pt x="16" y="30"/>
                    </a:cubicBezTo>
                    <a:cubicBezTo>
                      <a:pt x="16" y="30"/>
                      <a:pt x="42" y="40"/>
                      <a:pt x="49" y="44"/>
                    </a:cubicBezTo>
                    <a:cubicBezTo>
                      <a:pt x="57" y="48"/>
                      <a:pt x="65" y="51"/>
                      <a:pt x="76" y="43"/>
                    </a:cubicBezTo>
                    <a:cubicBezTo>
                      <a:pt x="87" y="34"/>
                      <a:pt x="111" y="3"/>
                      <a:pt x="111" y="3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2" y="5"/>
                      <a:pt x="93" y="15"/>
                      <a:pt x="89" y="20"/>
                    </a:cubicBezTo>
                    <a:cubicBezTo>
                      <a:pt x="83" y="27"/>
                      <a:pt x="70" y="44"/>
                      <a:pt x="64" y="43"/>
                    </a:cubicBezTo>
                    <a:cubicBezTo>
                      <a:pt x="58" y="41"/>
                      <a:pt x="35" y="34"/>
                      <a:pt x="28" y="29"/>
                    </a:cubicBezTo>
                    <a:cubicBezTo>
                      <a:pt x="21" y="23"/>
                      <a:pt x="5" y="11"/>
                      <a:pt x="2" y="13"/>
                    </a:cubicBezTo>
                    <a:cubicBezTo>
                      <a:pt x="0" y="14"/>
                      <a:pt x="10" y="30"/>
                      <a:pt x="10" y="38"/>
                    </a:cubicBezTo>
                    <a:cubicBezTo>
                      <a:pt x="10" y="46"/>
                      <a:pt x="9" y="69"/>
                      <a:pt x="7" y="75"/>
                    </a:cubicBezTo>
                    <a:cubicBezTo>
                      <a:pt x="6" y="77"/>
                      <a:pt x="4" y="84"/>
                      <a:pt x="1" y="90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16" y="90"/>
                      <a:pt x="23" y="84"/>
                      <a:pt x="22" y="75"/>
                    </a:cubicBezTo>
                    <a:close/>
                  </a:path>
                </a:pathLst>
              </a:custGeom>
              <a:solidFill>
                <a:srgbClr val="4086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0" name="Freeform 567"/>
              <p:cNvSpPr>
                <a:spLocks/>
              </p:cNvSpPr>
              <p:nvPr/>
            </p:nvSpPr>
            <p:spPr bwMode="auto">
              <a:xfrm>
                <a:off x="1963" y="3381"/>
                <a:ext cx="126" cy="230"/>
              </a:xfrm>
              <a:custGeom>
                <a:avLst/>
                <a:gdLst>
                  <a:gd name="T0" fmla="*/ 50 w 53"/>
                  <a:gd name="T1" fmla="*/ 51 h 97"/>
                  <a:gd name="T2" fmla="*/ 43 w 53"/>
                  <a:gd name="T3" fmla="*/ 11 h 97"/>
                  <a:gd name="T4" fmla="*/ 39 w 53"/>
                  <a:gd name="T5" fmla="*/ 8 h 97"/>
                  <a:gd name="T6" fmla="*/ 4 w 53"/>
                  <a:gd name="T7" fmla="*/ 53 h 97"/>
                  <a:gd name="T8" fmla="*/ 8 w 53"/>
                  <a:gd name="T9" fmla="*/ 68 h 97"/>
                  <a:gd name="T10" fmla="*/ 26 w 53"/>
                  <a:gd name="T11" fmla="*/ 97 h 97"/>
                  <a:gd name="T12" fmla="*/ 28 w 53"/>
                  <a:gd name="T13" fmla="*/ 93 h 97"/>
                  <a:gd name="T14" fmla="*/ 11 w 53"/>
                  <a:gd name="T15" fmla="*/ 58 h 97"/>
                  <a:gd name="T16" fmla="*/ 36 w 53"/>
                  <a:gd name="T17" fmla="*/ 32 h 97"/>
                  <a:gd name="T18" fmla="*/ 35 w 53"/>
                  <a:gd name="T19" fmla="*/ 64 h 97"/>
                  <a:gd name="T20" fmla="*/ 37 w 53"/>
                  <a:gd name="T21" fmla="*/ 85 h 97"/>
                  <a:gd name="T22" fmla="*/ 49 w 53"/>
                  <a:gd name="T23" fmla="*/ 85 h 97"/>
                  <a:gd name="T24" fmla="*/ 49 w 53"/>
                  <a:gd name="T25" fmla="*/ 84 h 97"/>
                  <a:gd name="T26" fmla="*/ 50 w 53"/>
                  <a:gd name="T27" fmla="*/ 5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3" h="97">
                    <a:moveTo>
                      <a:pt x="50" y="51"/>
                    </a:moveTo>
                    <a:cubicBezTo>
                      <a:pt x="53" y="42"/>
                      <a:pt x="42" y="19"/>
                      <a:pt x="43" y="11"/>
                    </a:cubicBezTo>
                    <a:cubicBezTo>
                      <a:pt x="44" y="4"/>
                      <a:pt x="42" y="0"/>
                      <a:pt x="39" y="8"/>
                    </a:cubicBezTo>
                    <a:cubicBezTo>
                      <a:pt x="37" y="15"/>
                      <a:pt x="9" y="47"/>
                      <a:pt x="4" y="53"/>
                    </a:cubicBezTo>
                    <a:cubicBezTo>
                      <a:pt x="0" y="59"/>
                      <a:pt x="3" y="59"/>
                      <a:pt x="8" y="68"/>
                    </a:cubicBezTo>
                    <a:cubicBezTo>
                      <a:pt x="11" y="74"/>
                      <a:pt x="21" y="89"/>
                      <a:pt x="26" y="97"/>
                    </a:cubicBezTo>
                    <a:cubicBezTo>
                      <a:pt x="28" y="93"/>
                      <a:pt x="28" y="93"/>
                      <a:pt x="28" y="93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7" y="54"/>
                      <a:pt x="35" y="64"/>
                    </a:cubicBezTo>
                    <a:cubicBezTo>
                      <a:pt x="33" y="75"/>
                      <a:pt x="37" y="85"/>
                      <a:pt x="37" y="85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44" y="80"/>
                      <a:pt x="46" y="59"/>
                      <a:pt x="50" y="51"/>
                    </a:cubicBezTo>
                    <a:close/>
                  </a:path>
                </a:pathLst>
              </a:custGeom>
              <a:solidFill>
                <a:srgbClr val="4086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" name="Rectangle 568"/>
              <p:cNvSpPr>
                <a:spLocks noChangeArrowheads="1"/>
              </p:cNvSpPr>
              <p:nvPr/>
            </p:nvSpPr>
            <p:spPr bwMode="auto">
              <a:xfrm>
                <a:off x="2143" y="3388"/>
                <a:ext cx="17" cy="199"/>
              </a:xfrm>
              <a:prstGeom prst="rect">
                <a:avLst/>
              </a:prstGeom>
              <a:solidFill>
                <a:srgbClr val="226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2" name="Freeform 569"/>
              <p:cNvSpPr>
                <a:spLocks/>
              </p:cNvSpPr>
              <p:nvPr/>
            </p:nvSpPr>
            <p:spPr bwMode="auto">
              <a:xfrm>
                <a:off x="2048" y="3582"/>
                <a:ext cx="204" cy="31"/>
              </a:xfrm>
              <a:custGeom>
                <a:avLst/>
                <a:gdLst>
                  <a:gd name="T0" fmla="*/ 204 w 204"/>
                  <a:gd name="T1" fmla="*/ 31 h 31"/>
                  <a:gd name="T2" fmla="*/ 0 w 204"/>
                  <a:gd name="T3" fmla="*/ 31 h 31"/>
                  <a:gd name="T4" fmla="*/ 3 w 204"/>
                  <a:gd name="T5" fmla="*/ 0 h 31"/>
                  <a:gd name="T6" fmla="*/ 197 w 204"/>
                  <a:gd name="T7" fmla="*/ 0 h 31"/>
                  <a:gd name="T8" fmla="*/ 204 w 204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31">
                    <a:moveTo>
                      <a:pt x="204" y="31"/>
                    </a:moveTo>
                    <a:lnTo>
                      <a:pt x="0" y="31"/>
                    </a:lnTo>
                    <a:lnTo>
                      <a:pt x="3" y="0"/>
                    </a:lnTo>
                    <a:lnTo>
                      <a:pt x="197" y="0"/>
                    </a:lnTo>
                    <a:lnTo>
                      <a:pt x="204" y="31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3" name="Rectangle 570"/>
              <p:cNvSpPr>
                <a:spLocks noChangeArrowheads="1"/>
              </p:cNvSpPr>
              <p:nvPr/>
            </p:nvSpPr>
            <p:spPr bwMode="auto">
              <a:xfrm>
                <a:off x="2138" y="3613"/>
                <a:ext cx="97" cy="121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" name="Freeform 571"/>
              <p:cNvSpPr>
                <a:spLocks/>
              </p:cNvSpPr>
              <p:nvPr/>
            </p:nvSpPr>
            <p:spPr bwMode="auto">
              <a:xfrm>
                <a:off x="2164" y="3552"/>
                <a:ext cx="29" cy="82"/>
              </a:xfrm>
              <a:custGeom>
                <a:avLst/>
                <a:gdLst>
                  <a:gd name="T0" fmla="*/ 0 w 12"/>
                  <a:gd name="T1" fmla="*/ 34 h 35"/>
                  <a:gd name="T2" fmla="*/ 2 w 12"/>
                  <a:gd name="T3" fmla="*/ 16 h 35"/>
                  <a:gd name="T4" fmla="*/ 10 w 12"/>
                  <a:gd name="T5" fmla="*/ 1 h 35"/>
                  <a:gd name="T6" fmla="*/ 7 w 12"/>
                  <a:gd name="T7" fmla="*/ 18 h 35"/>
                  <a:gd name="T8" fmla="*/ 5 w 12"/>
                  <a:gd name="T9" fmla="*/ 35 h 35"/>
                  <a:gd name="T10" fmla="*/ 0 w 12"/>
                  <a:gd name="T11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5">
                    <a:moveTo>
                      <a:pt x="0" y="34"/>
                    </a:moveTo>
                    <a:cubicBezTo>
                      <a:pt x="0" y="34"/>
                      <a:pt x="0" y="25"/>
                      <a:pt x="2" y="16"/>
                    </a:cubicBezTo>
                    <a:cubicBezTo>
                      <a:pt x="4" y="7"/>
                      <a:pt x="7" y="0"/>
                      <a:pt x="10" y="1"/>
                    </a:cubicBezTo>
                    <a:cubicBezTo>
                      <a:pt x="12" y="2"/>
                      <a:pt x="8" y="11"/>
                      <a:pt x="7" y="18"/>
                    </a:cubicBezTo>
                    <a:cubicBezTo>
                      <a:pt x="6" y="25"/>
                      <a:pt x="5" y="35"/>
                      <a:pt x="5" y="35"/>
                    </a:cubicBez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" name="Freeform 572"/>
              <p:cNvSpPr>
                <a:spLocks/>
              </p:cNvSpPr>
              <p:nvPr/>
            </p:nvSpPr>
            <p:spPr bwMode="auto">
              <a:xfrm>
                <a:off x="2186" y="3563"/>
                <a:ext cx="45" cy="79"/>
              </a:xfrm>
              <a:custGeom>
                <a:avLst/>
                <a:gdLst>
                  <a:gd name="T0" fmla="*/ 4 w 19"/>
                  <a:gd name="T1" fmla="*/ 33 h 33"/>
                  <a:gd name="T2" fmla="*/ 13 w 19"/>
                  <a:gd name="T3" fmla="*/ 18 h 33"/>
                  <a:gd name="T4" fmla="*/ 16 w 19"/>
                  <a:gd name="T5" fmla="*/ 1 h 33"/>
                  <a:gd name="T6" fmla="*/ 8 w 19"/>
                  <a:gd name="T7" fmla="*/ 16 h 33"/>
                  <a:gd name="T8" fmla="*/ 0 w 19"/>
                  <a:gd name="T9" fmla="*/ 32 h 33"/>
                  <a:gd name="T10" fmla="*/ 4 w 19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33">
                    <a:moveTo>
                      <a:pt x="4" y="33"/>
                    </a:moveTo>
                    <a:cubicBezTo>
                      <a:pt x="4" y="33"/>
                      <a:pt x="10" y="26"/>
                      <a:pt x="13" y="18"/>
                    </a:cubicBezTo>
                    <a:cubicBezTo>
                      <a:pt x="17" y="9"/>
                      <a:pt x="19" y="2"/>
                      <a:pt x="16" y="1"/>
                    </a:cubicBezTo>
                    <a:cubicBezTo>
                      <a:pt x="13" y="0"/>
                      <a:pt x="12" y="10"/>
                      <a:pt x="8" y="16"/>
                    </a:cubicBezTo>
                    <a:cubicBezTo>
                      <a:pt x="5" y="22"/>
                      <a:pt x="0" y="32"/>
                      <a:pt x="0" y="32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" name="Rectangle 573"/>
              <p:cNvSpPr>
                <a:spLocks noChangeArrowheads="1"/>
              </p:cNvSpPr>
              <p:nvPr/>
            </p:nvSpPr>
            <p:spPr bwMode="auto">
              <a:xfrm>
                <a:off x="2155" y="3613"/>
                <a:ext cx="66" cy="107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" name="Oval 574"/>
              <p:cNvSpPr>
                <a:spLocks noChangeArrowheads="1"/>
              </p:cNvSpPr>
              <p:nvPr/>
            </p:nvSpPr>
            <p:spPr bwMode="auto">
              <a:xfrm>
                <a:off x="2231" y="3594"/>
                <a:ext cx="9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" name="Oval 575"/>
              <p:cNvSpPr>
                <a:spLocks noChangeArrowheads="1"/>
              </p:cNvSpPr>
              <p:nvPr/>
            </p:nvSpPr>
            <p:spPr bwMode="auto">
              <a:xfrm>
                <a:off x="2056" y="3594"/>
                <a:ext cx="9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" name="Freeform 576"/>
              <p:cNvSpPr>
                <a:spLocks/>
              </p:cNvSpPr>
              <p:nvPr/>
            </p:nvSpPr>
            <p:spPr bwMode="auto">
              <a:xfrm>
                <a:off x="2432" y="3256"/>
                <a:ext cx="45" cy="120"/>
              </a:xfrm>
              <a:custGeom>
                <a:avLst/>
                <a:gdLst>
                  <a:gd name="T0" fmla="*/ 0 w 19"/>
                  <a:gd name="T1" fmla="*/ 35 h 51"/>
                  <a:gd name="T2" fmla="*/ 8 w 19"/>
                  <a:gd name="T3" fmla="*/ 23 h 51"/>
                  <a:gd name="T4" fmla="*/ 12 w 19"/>
                  <a:gd name="T5" fmla="*/ 4 h 51"/>
                  <a:gd name="T6" fmla="*/ 18 w 19"/>
                  <a:gd name="T7" fmla="*/ 10 h 51"/>
                  <a:gd name="T8" fmla="*/ 19 w 19"/>
                  <a:gd name="T9" fmla="*/ 48 h 51"/>
                  <a:gd name="T10" fmla="*/ 16 w 19"/>
                  <a:gd name="T11" fmla="*/ 51 h 51"/>
                  <a:gd name="T12" fmla="*/ 0 w 19"/>
                  <a:gd name="T13" fmla="*/ 3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51">
                    <a:moveTo>
                      <a:pt x="0" y="35"/>
                    </a:moveTo>
                    <a:cubicBezTo>
                      <a:pt x="0" y="35"/>
                      <a:pt x="6" y="27"/>
                      <a:pt x="8" y="23"/>
                    </a:cubicBezTo>
                    <a:cubicBezTo>
                      <a:pt x="9" y="19"/>
                      <a:pt x="12" y="8"/>
                      <a:pt x="12" y="4"/>
                    </a:cubicBezTo>
                    <a:cubicBezTo>
                      <a:pt x="12" y="0"/>
                      <a:pt x="18" y="0"/>
                      <a:pt x="18" y="10"/>
                    </a:cubicBezTo>
                    <a:cubicBezTo>
                      <a:pt x="18" y="20"/>
                      <a:pt x="19" y="48"/>
                      <a:pt x="19" y="48"/>
                    </a:cubicBezTo>
                    <a:cubicBezTo>
                      <a:pt x="16" y="51"/>
                      <a:pt x="16" y="51"/>
                      <a:pt x="16" y="51"/>
                    </a:cubicBez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" name="Freeform 577"/>
              <p:cNvSpPr>
                <a:spLocks/>
              </p:cNvSpPr>
              <p:nvPr/>
            </p:nvSpPr>
            <p:spPr bwMode="auto">
              <a:xfrm>
                <a:off x="2091" y="3114"/>
                <a:ext cx="128" cy="85"/>
              </a:xfrm>
              <a:custGeom>
                <a:avLst/>
                <a:gdLst>
                  <a:gd name="T0" fmla="*/ 54 w 54"/>
                  <a:gd name="T1" fmla="*/ 36 h 36"/>
                  <a:gd name="T2" fmla="*/ 27 w 54"/>
                  <a:gd name="T3" fmla="*/ 0 h 36"/>
                  <a:gd name="T4" fmla="*/ 0 w 54"/>
                  <a:gd name="T5" fmla="*/ 36 h 36"/>
                  <a:gd name="T6" fmla="*/ 54 w 54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36">
                    <a:moveTo>
                      <a:pt x="54" y="36"/>
                    </a:moveTo>
                    <a:cubicBezTo>
                      <a:pt x="53" y="16"/>
                      <a:pt x="49" y="0"/>
                      <a:pt x="27" y="0"/>
                    </a:cubicBezTo>
                    <a:cubicBezTo>
                      <a:pt x="6" y="0"/>
                      <a:pt x="1" y="16"/>
                      <a:pt x="0" y="36"/>
                    </a:cubicBezTo>
                    <a:lnTo>
                      <a:pt x="54" y="36"/>
                    </a:lnTo>
                    <a:close/>
                  </a:path>
                </a:pathLst>
              </a:custGeom>
              <a:solidFill>
                <a:srgbClr val="5C9A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" name="Rectangle 578"/>
              <p:cNvSpPr>
                <a:spLocks noChangeArrowheads="1"/>
              </p:cNvSpPr>
              <p:nvPr/>
            </p:nvSpPr>
            <p:spPr bwMode="auto">
              <a:xfrm>
                <a:off x="2086" y="3190"/>
                <a:ext cx="138" cy="14"/>
              </a:xfrm>
              <a:prstGeom prst="rect">
                <a:avLst/>
              </a:prstGeom>
              <a:solidFill>
                <a:srgbClr val="226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" name="Freeform 579"/>
              <p:cNvSpPr>
                <a:spLocks/>
              </p:cNvSpPr>
              <p:nvPr/>
            </p:nvSpPr>
            <p:spPr bwMode="auto">
              <a:xfrm>
                <a:off x="2115" y="3109"/>
                <a:ext cx="30" cy="57"/>
              </a:xfrm>
              <a:custGeom>
                <a:avLst/>
                <a:gdLst>
                  <a:gd name="T0" fmla="*/ 11 w 13"/>
                  <a:gd name="T1" fmla="*/ 24 h 24"/>
                  <a:gd name="T2" fmla="*/ 0 w 13"/>
                  <a:gd name="T3" fmla="*/ 8 h 24"/>
                  <a:gd name="T4" fmla="*/ 5 w 13"/>
                  <a:gd name="T5" fmla="*/ 2 h 24"/>
                  <a:gd name="T6" fmla="*/ 13 w 13"/>
                  <a:gd name="T7" fmla="*/ 2 h 24"/>
                  <a:gd name="T8" fmla="*/ 11 w 13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4">
                    <a:moveTo>
                      <a:pt x="11" y="2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2" y="3"/>
                      <a:pt x="5" y="2"/>
                    </a:cubicBezTo>
                    <a:cubicBezTo>
                      <a:pt x="11" y="0"/>
                      <a:pt x="13" y="2"/>
                      <a:pt x="13" y="2"/>
                    </a:cubicBez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226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" name="Freeform 580"/>
              <p:cNvSpPr>
                <a:spLocks/>
              </p:cNvSpPr>
              <p:nvPr/>
            </p:nvSpPr>
            <p:spPr bwMode="auto">
              <a:xfrm>
                <a:off x="2164" y="3109"/>
                <a:ext cx="31" cy="57"/>
              </a:xfrm>
              <a:custGeom>
                <a:avLst/>
                <a:gdLst>
                  <a:gd name="T0" fmla="*/ 2 w 13"/>
                  <a:gd name="T1" fmla="*/ 24 h 24"/>
                  <a:gd name="T2" fmla="*/ 13 w 13"/>
                  <a:gd name="T3" fmla="*/ 8 h 24"/>
                  <a:gd name="T4" fmla="*/ 8 w 13"/>
                  <a:gd name="T5" fmla="*/ 2 h 24"/>
                  <a:gd name="T6" fmla="*/ 0 w 13"/>
                  <a:gd name="T7" fmla="*/ 2 h 24"/>
                  <a:gd name="T8" fmla="*/ 2 w 13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4">
                    <a:moveTo>
                      <a:pt x="2" y="24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1" y="3"/>
                      <a:pt x="8" y="2"/>
                    </a:cubicBezTo>
                    <a:cubicBezTo>
                      <a:pt x="2" y="0"/>
                      <a:pt x="0" y="2"/>
                      <a:pt x="0" y="2"/>
                    </a:cubicBez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226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" name="Freeform 581"/>
              <p:cNvSpPr>
                <a:spLocks/>
              </p:cNvSpPr>
              <p:nvPr/>
            </p:nvSpPr>
            <p:spPr bwMode="auto">
              <a:xfrm>
                <a:off x="2086" y="3204"/>
                <a:ext cx="138" cy="12"/>
              </a:xfrm>
              <a:custGeom>
                <a:avLst/>
                <a:gdLst>
                  <a:gd name="T0" fmla="*/ 0 w 58"/>
                  <a:gd name="T1" fmla="*/ 0 h 5"/>
                  <a:gd name="T2" fmla="*/ 29 w 58"/>
                  <a:gd name="T3" fmla="*/ 5 h 5"/>
                  <a:gd name="T4" fmla="*/ 58 w 58"/>
                  <a:gd name="T5" fmla="*/ 0 h 5"/>
                  <a:gd name="T6" fmla="*/ 0 w 58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5">
                    <a:moveTo>
                      <a:pt x="0" y="0"/>
                    </a:moveTo>
                    <a:cubicBezTo>
                      <a:pt x="0" y="0"/>
                      <a:pt x="13" y="5"/>
                      <a:pt x="29" y="5"/>
                    </a:cubicBezTo>
                    <a:cubicBezTo>
                      <a:pt x="46" y="5"/>
                      <a:pt x="58" y="0"/>
                      <a:pt x="5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9A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" name="Freeform 582"/>
              <p:cNvSpPr>
                <a:spLocks/>
              </p:cNvSpPr>
              <p:nvPr/>
            </p:nvSpPr>
            <p:spPr bwMode="auto">
              <a:xfrm>
                <a:off x="2117" y="3322"/>
                <a:ext cx="69" cy="73"/>
              </a:xfrm>
              <a:custGeom>
                <a:avLst/>
                <a:gdLst>
                  <a:gd name="T0" fmla="*/ 0 w 29"/>
                  <a:gd name="T1" fmla="*/ 0 h 31"/>
                  <a:gd name="T2" fmla="*/ 13 w 29"/>
                  <a:gd name="T3" fmla="*/ 3 h 31"/>
                  <a:gd name="T4" fmla="*/ 29 w 29"/>
                  <a:gd name="T5" fmla="*/ 0 h 31"/>
                  <a:gd name="T6" fmla="*/ 15 w 29"/>
                  <a:gd name="T7" fmla="*/ 31 h 31"/>
                  <a:gd name="T8" fmla="*/ 0 w 29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1">
                    <a:moveTo>
                      <a:pt x="0" y="0"/>
                    </a:moveTo>
                    <a:cubicBezTo>
                      <a:pt x="0" y="0"/>
                      <a:pt x="4" y="3"/>
                      <a:pt x="13" y="3"/>
                    </a:cubicBezTo>
                    <a:cubicBezTo>
                      <a:pt x="23" y="3"/>
                      <a:pt x="29" y="0"/>
                      <a:pt x="29" y="0"/>
                    </a:cubicBezTo>
                    <a:cubicBezTo>
                      <a:pt x="15" y="31"/>
                      <a:pt x="15" y="31"/>
                      <a:pt x="15" y="3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" name="Freeform 583"/>
              <p:cNvSpPr>
                <a:spLocks/>
              </p:cNvSpPr>
              <p:nvPr/>
            </p:nvSpPr>
            <p:spPr bwMode="auto">
              <a:xfrm>
                <a:off x="2091" y="3289"/>
                <a:ext cx="62" cy="106"/>
              </a:xfrm>
              <a:custGeom>
                <a:avLst/>
                <a:gdLst>
                  <a:gd name="T0" fmla="*/ 13 w 26"/>
                  <a:gd name="T1" fmla="*/ 0 h 45"/>
                  <a:gd name="T2" fmla="*/ 5 w 26"/>
                  <a:gd name="T3" fmla="*/ 4 h 45"/>
                  <a:gd name="T4" fmla="*/ 0 w 26"/>
                  <a:gd name="T5" fmla="*/ 12 h 45"/>
                  <a:gd name="T6" fmla="*/ 2 w 26"/>
                  <a:gd name="T7" fmla="*/ 19 h 45"/>
                  <a:gd name="T8" fmla="*/ 10 w 26"/>
                  <a:gd name="T9" fmla="*/ 21 h 45"/>
                  <a:gd name="T10" fmla="*/ 6 w 26"/>
                  <a:gd name="T11" fmla="*/ 29 h 45"/>
                  <a:gd name="T12" fmla="*/ 26 w 26"/>
                  <a:gd name="T13" fmla="*/ 45 h 45"/>
                  <a:gd name="T14" fmla="*/ 13 w 26"/>
                  <a:gd name="T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45">
                    <a:moveTo>
                      <a:pt x="13" y="0"/>
                    </a:moveTo>
                    <a:cubicBezTo>
                      <a:pt x="13" y="0"/>
                      <a:pt x="8" y="1"/>
                      <a:pt x="5" y="4"/>
                    </a:cubicBezTo>
                    <a:cubicBezTo>
                      <a:pt x="2" y="6"/>
                      <a:pt x="0" y="12"/>
                      <a:pt x="0" y="12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15" y="18"/>
                      <a:pt x="13" y="0"/>
                    </a:cubicBezTo>
                    <a:close/>
                  </a:path>
                </a:pathLst>
              </a:custGeom>
              <a:solidFill>
                <a:srgbClr val="226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7" name="Freeform 584"/>
              <p:cNvSpPr>
                <a:spLocks/>
              </p:cNvSpPr>
              <p:nvPr/>
            </p:nvSpPr>
            <p:spPr bwMode="auto">
              <a:xfrm>
                <a:off x="2153" y="3289"/>
                <a:ext cx="56" cy="106"/>
              </a:xfrm>
              <a:custGeom>
                <a:avLst/>
                <a:gdLst>
                  <a:gd name="T0" fmla="*/ 11 w 24"/>
                  <a:gd name="T1" fmla="*/ 0 h 45"/>
                  <a:gd name="T2" fmla="*/ 19 w 24"/>
                  <a:gd name="T3" fmla="*/ 4 h 45"/>
                  <a:gd name="T4" fmla="*/ 24 w 24"/>
                  <a:gd name="T5" fmla="*/ 13 h 45"/>
                  <a:gd name="T6" fmla="*/ 22 w 24"/>
                  <a:gd name="T7" fmla="*/ 19 h 45"/>
                  <a:gd name="T8" fmla="*/ 14 w 24"/>
                  <a:gd name="T9" fmla="*/ 21 h 45"/>
                  <a:gd name="T10" fmla="*/ 18 w 24"/>
                  <a:gd name="T11" fmla="*/ 29 h 45"/>
                  <a:gd name="T12" fmla="*/ 0 w 24"/>
                  <a:gd name="T13" fmla="*/ 45 h 45"/>
                  <a:gd name="T14" fmla="*/ 11 w 24"/>
                  <a:gd name="T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5">
                    <a:moveTo>
                      <a:pt x="11" y="0"/>
                    </a:moveTo>
                    <a:cubicBezTo>
                      <a:pt x="11" y="0"/>
                      <a:pt x="16" y="1"/>
                      <a:pt x="19" y="4"/>
                    </a:cubicBezTo>
                    <a:cubicBezTo>
                      <a:pt x="22" y="6"/>
                      <a:pt x="24" y="13"/>
                      <a:pt x="24" y="13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9" y="18"/>
                      <a:pt x="11" y="0"/>
                    </a:cubicBezTo>
                    <a:close/>
                  </a:path>
                </a:pathLst>
              </a:custGeom>
              <a:solidFill>
                <a:srgbClr val="226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8" name="Oval 585"/>
              <p:cNvSpPr>
                <a:spLocks noChangeArrowheads="1"/>
              </p:cNvSpPr>
              <p:nvPr/>
            </p:nvSpPr>
            <p:spPr bwMode="auto">
              <a:xfrm>
                <a:off x="2148" y="3403"/>
                <a:ext cx="7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9" name="Oval 586"/>
              <p:cNvSpPr>
                <a:spLocks noChangeArrowheads="1"/>
              </p:cNvSpPr>
              <p:nvPr/>
            </p:nvSpPr>
            <p:spPr bwMode="auto">
              <a:xfrm>
                <a:off x="2148" y="3443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0" name="Oval 587"/>
              <p:cNvSpPr>
                <a:spLocks noChangeArrowheads="1"/>
              </p:cNvSpPr>
              <p:nvPr/>
            </p:nvSpPr>
            <p:spPr bwMode="auto">
              <a:xfrm>
                <a:off x="2148" y="3481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1" name="Oval 588"/>
              <p:cNvSpPr>
                <a:spLocks noChangeArrowheads="1"/>
              </p:cNvSpPr>
              <p:nvPr/>
            </p:nvSpPr>
            <p:spPr bwMode="auto">
              <a:xfrm>
                <a:off x="2148" y="3521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2" name="Oval 589"/>
              <p:cNvSpPr>
                <a:spLocks noChangeArrowheads="1"/>
              </p:cNvSpPr>
              <p:nvPr/>
            </p:nvSpPr>
            <p:spPr bwMode="auto">
              <a:xfrm>
                <a:off x="2148" y="3559"/>
                <a:ext cx="7" cy="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3" name="Freeform 590"/>
              <p:cNvSpPr>
                <a:spLocks/>
              </p:cNvSpPr>
              <p:nvPr/>
            </p:nvSpPr>
            <p:spPr bwMode="auto">
              <a:xfrm>
                <a:off x="2389" y="4212"/>
                <a:ext cx="31" cy="50"/>
              </a:xfrm>
              <a:custGeom>
                <a:avLst/>
                <a:gdLst>
                  <a:gd name="T0" fmla="*/ 6 w 13"/>
                  <a:gd name="T1" fmla="*/ 21 h 21"/>
                  <a:gd name="T2" fmla="*/ 6 w 13"/>
                  <a:gd name="T3" fmla="*/ 21 h 21"/>
                  <a:gd name="T4" fmla="*/ 0 w 13"/>
                  <a:gd name="T5" fmla="*/ 14 h 21"/>
                  <a:gd name="T6" fmla="*/ 0 w 13"/>
                  <a:gd name="T7" fmla="*/ 6 h 21"/>
                  <a:gd name="T8" fmla="*/ 6 w 13"/>
                  <a:gd name="T9" fmla="*/ 0 h 21"/>
                  <a:gd name="T10" fmla="*/ 13 w 13"/>
                  <a:gd name="T11" fmla="*/ 6 h 21"/>
                  <a:gd name="T12" fmla="*/ 13 w 13"/>
                  <a:gd name="T13" fmla="*/ 14 h 21"/>
                  <a:gd name="T14" fmla="*/ 6 w 13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1">
                    <a:moveTo>
                      <a:pt x="6" y="21"/>
                    </a:moveTo>
                    <a:cubicBezTo>
                      <a:pt x="6" y="21"/>
                      <a:pt x="6" y="21"/>
                      <a:pt x="6" y="21"/>
                    </a:cubicBezTo>
                    <a:cubicBezTo>
                      <a:pt x="2" y="21"/>
                      <a:pt x="0" y="18"/>
                      <a:pt x="0" y="1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0" y="0"/>
                      <a:pt x="13" y="3"/>
                      <a:pt x="13" y="6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8"/>
                      <a:pt x="10" y="21"/>
                      <a:pt x="6" y="21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4" name="Freeform 591"/>
              <p:cNvSpPr>
                <a:spLocks/>
              </p:cNvSpPr>
              <p:nvPr/>
            </p:nvSpPr>
            <p:spPr bwMode="auto">
              <a:xfrm>
                <a:off x="2470" y="4212"/>
                <a:ext cx="30" cy="50"/>
              </a:xfrm>
              <a:custGeom>
                <a:avLst/>
                <a:gdLst>
                  <a:gd name="T0" fmla="*/ 6 w 13"/>
                  <a:gd name="T1" fmla="*/ 21 h 21"/>
                  <a:gd name="T2" fmla="*/ 6 w 13"/>
                  <a:gd name="T3" fmla="*/ 21 h 21"/>
                  <a:gd name="T4" fmla="*/ 0 w 13"/>
                  <a:gd name="T5" fmla="*/ 14 h 21"/>
                  <a:gd name="T6" fmla="*/ 0 w 13"/>
                  <a:gd name="T7" fmla="*/ 6 h 21"/>
                  <a:gd name="T8" fmla="*/ 6 w 13"/>
                  <a:gd name="T9" fmla="*/ 0 h 21"/>
                  <a:gd name="T10" fmla="*/ 13 w 13"/>
                  <a:gd name="T11" fmla="*/ 6 h 21"/>
                  <a:gd name="T12" fmla="*/ 13 w 13"/>
                  <a:gd name="T13" fmla="*/ 14 h 21"/>
                  <a:gd name="T14" fmla="*/ 6 w 13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1">
                    <a:moveTo>
                      <a:pt x="6" y="21"/>
                    </a:moveTo>
                    <a:cubicBezTo>
                      <a:pt x="6" y="21"/>
                      <a:pt x="6" y="21"/>
                      <a:pt x="6" y="21"/>
                    </a:cubicBezTo>
                    <a:cubicBezTo>
                      <a:pt x="3" y="21"/>
                      <a:pt x="0" y="18"/>
                      <a:pt x="0" y="1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0" y="0"/>
                      <a:pt x="13" y="3"/>
                      <a:pt x="13" y="6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8"/>
                      <a:pt x="10" y="21"/>
                      <a:pt x="6" y="21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5" name="Freeform 592"/>
              <p:cNvSpPr>
                <a:spLocks/>
              </p:cNvSpPr>
              <p:nvPr/>
            </p:nvSpPr>
            <p:spPr bwMode="auto">
              <a:xfrm>
                <a:off x="2394" y="3618"/>
                <a:ext cx="97" cy="87"/>
              </a:xfrm>
              <a:custGeom>
                <a:avLst/>
                <a:gdLst>
                  <a:gd name="T0" fmla="*/ 97 w 97"/>
                  <a:gd name="T1" fmla="*/ 19 h 87"/>
                  <a:gd name="T2" fmla="*/ 17 w 97"/>
                  <a:gd name="T3" fmla="*/ 87 h 87"/>
                  <a:gd name="T4" fmla="*/ 0 w 97"/>
                  <a:gd name="T5" fmla="*/ 69 h 87"/>
                  <a:gd name="T6" fmla="*/ 80 w 97"/>
                  <a:gd name="T7" fmla="*/ 0 h 87"/>
                  <a:gd name="T8" fmla="*/ 97 w 97"/>
                  <a:gd name="T9" fmla="*/ 1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87">
                    <a:moveTo>
                      <a:pt x="97" y="19"/>
                    </a:moveTo>
                    <a:lnTo>
                      <a:pt x="17" y="87"/>
                    </a:lnTo>
                    <a:lnTo>
                      <a:pt x="0" y="69"/>
                    </a:lnTo>
                    <a:lnTo>
                      <a:pt x="80" y="0"/>
                    </a:lnTo>
                    <a:lnTo>
                      <a:pt x="97" y="19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6" name="Freeform 593"/>
              <p:cNvSpPr>
                <a:spLocks/>
              </p:cNvSpPr>
              <p:nvPr/>
            </p:nvSpPr>
            <p:spPr bwMode="auto">
              <a:xfrm>
                <a:off x="2394" y="3739"/>
                <a:ext cx="97" cy="85"/>
              </a:xfrm>
              <a:custGeom>
                <a:avLst/>
                <a:gdLst>
                  <a:gd name="T0" fmla="*/ 97 w 97"/>
                  <a:gd name="T1" fmla="*/ 16 h 85"/>
                  <a:gd name="T2" fmla="*/ 17 w 97"/>
                  <a:gd name="T3" fmla="*/ 85 h 85"/>
                  <a:gd name="T4" fmla="*/ 0 w 97"/>
                  <a:gd name="T5" fmla="*/ 68 h 85"/>
                  <a:gd name="T6" fmla="*/ 80 w 97"/>
                  <a:gd name="T7" fmla="*/ 0 h 85"/>
                  <a:gd name="T8" fmla="*/ 97 w 97"/>
                  <a:gd name="T9" fmla="*/ 1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85">
                    <a:moveTo>
                      <a:pt x="97" y="16"/>
                    </a:moveTo>
                    <a:lnTo>
                      <a:pt x="17" y="85"/>
                    </a:lnTo>
                    <a:lnTo>
                      <a:pt x="0" y="68"/>
                    </a:lnTo>
                    <a:lnTo>
                      <a:pt x="80" y="0"/>
                    </a:lnTo>
                    <a:lnTo>
                      <a:pt x="97" y="16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7" name="Freeform 594"/>
              <p:cNvSpPr>
                <a:spLocks/>
              </p:cNvSpPr>
              <p:nvPr/>
            </p:nvSpPr>
            <p:spPr bwMode="auto">
              <a:xfrm>
                <a:off x="2394" y="3855"/>
                <a:ext cx="97" cy="85"/>
              </a:xfrm>
              <a:custGeom>
                <a:avLst/>
                <a:gdLst>
                  <a:gd name="T0" fmla="*/ 97 w 97"/>
                  <a:gd name="T1" fmla="*/ 16 h 85"/>
                  <a:gd name="T2" fmla="*/ 17 w 97"/>
                  <a:gd name="T3" fmla="*/ 85 h 85"/>
                  <a:gd name="T4" fmla="*/ 0 w 97"/>
                  <a:gd name="T5" fmla="*/ 68 h 85"/>
                  <a:gd name="T6" fmla="*/ 80 w 97"/>
                  <a:gd name="T7" fmla="*/ 0 h 85"/>
                  <a:gd name="T8" fmla="*/ 97 w 97"/>
                  <a:gd name="T9" fmla="*/ 1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85">
                    <a:moveTo>
                      <a:pt x="97" y="16"/>
                    </a:moveTo>
                    <a:lnTo>
                      <a:pt x="17" y="85"/>
                    </a:lnTo>
                    <a:lnTo>
                      <a:pt x="0" y="68"/>
                    </a:lnTo>
                    <a:lnTo>
                      <a:pt x="80" y="0"/>
                    </a:lnTo>
                    <a:lnTo>
                      <a:pt x="97" y="16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8" name="Freeform 595"/>
              <p:cNvSpPr>
                <a:spLocks/>
              </p:cNvSpPr>
              <p:nvPr/>
            </p:nvSpPr>
            <p:spPr bwMode="auto">
              <a:xfrm>
                <a:off x="2394" y="3973"/>
                <a:ext cx="97" cy="87"/>
              </a:xfrm>
              <a:custGeom>
                <a:avLst/>
                <a:gdLst>
                  <a:gd name="T0" fmla="*/ 97 w 97"/>
                  <a:gd name="T1" fmla="*/ 19 h 87"/>
                  <a:gd name="T2" fmla="*/ 17 w 97"/>
                  <a:gd name="T3" fmla="*/ 87 h 87"/>
                  <a:gd name="T4" fmla="*/ 0 w 97"/>
                  <a:gd name="T5" fmla="*/ 69 h 87"/>
                  <a:gd name="T6" fmla="*/ 80 w 97"/>
                  <a:gd name="T7" fmla="*/ 0 h 87"/>
                  <a:gd name="T8" fmla="*/ 97 w 97"/>
                  <a:gd name="T9" fmla="*/ 1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87">
                    <a:moveTo>
                      <a:pt x="97" y="19"/>
                    </a:moveTo>
                    <a:lnTo>
                      <a:pt x="17" y="87"/>
                    </a:lnTo>
                    <a:lnTo>
                      <a:pt x="0" y="69"/>
                    </a:lnTo>
                    <a:lnTo>
                      <a:pt x="80" y="0"/>
                    </a:lnTo>
                    <a:lnTo>
                      <a:pt x="97" y="19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9" name="Freeform 596"/>
              <p:cNvSpPr>
                <a:spLocks/>
              </p:cNvSpPr>
              <p:nvPr/>
            </p:nvSpPr>
            <p:spPr bwMode="auto">
              <a:xfrm>
                <a:off x="2394" y="3433"/>
                <a:ext cx="163" cy="173"/>
              </a:xfrm>
              <a:custGeom>
                <a:avLst/>
                <a:gdLst>
                  <a:gd name="T0" fmla="*/ 163 w 163"/>
                  <a:gd name="T1" fmla="*/ 14 h 173"/>
                  <a:gd name="T2" fmla="*/ 17 w 163"/>
                  <a:gd name="T3" fmla="*/ 173 h 173"/>
                  <a:gd name="T4" fmla="*/ 0 w 163"/>
                  <a:gd name="T5" fmla="*/ 159 h 173"/>
                  <a:gd name="T6" fmla="*/ 147 w 163"/>
                  <a:gd name="T7" fmla="*/ 0 h 173"/>
                  <a:gd name="T8" fmla="*/ 163 w 163"/>
                  <a:gd name="T9" fmla="*/ 1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173">
                    <a:moveTo>
                      <a:pt x="163" y="14"/>
                    </a:moveTo>
                    <a:lnTo>
                      <a:pt x="17" y="173"/>
                    </a:lnTo>
                    <a:lnTo>
                      <a:pt x="0" y="159"/>
                    </a:lnTo>
                    <a:lnTo>
                      <a:pt x="147" y="0"/>
                    </a:lnTo>
                    <a:lnTo>
                      <a:pt x="163" y="14"/>
                    </a:ln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0" name="Rectangle 597"/>
              <p:cNvSpPr>
                <a:spLocks noChangeArrowheads="1"/>
              </p:cNvSpPr>
              <p:nvPr/>
            </p:nvSpPr>
            <p:spPr bwMode="auto">
              <a:xfrm>
                <a:off x="2470" y="3161"/>
                <a:ext cx="30" cy="107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1" name="Rectangle 598"/>
              <p:cNvSpPr>
                <a:spLocks noChangeArrowheads="1"/>
              </p:cNvSpPr>
              <p:nvPr/>
            </p:nvSpPr>
            <p:spPr bwMode="auto">
              <a:xfrm>
                <a:off x="2389" y="3497"/>
                <a:ext cx="31" cy="7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2" name="Freeform 599"/>
              <p:cNvSpPr>
                <a:spLocks/>
              </p:cNvSpPr>
              <p:nvPr/>
            </p:nvSpPr>
            <p:spPr bwMode="auto">
              <a:xfrm>
                <a:off x="2389" y="3398"/>
                <a:ext cx="107" cy="123"/>
              </a:xfrm>
              <a:custGeom>
                <a:avLst/>
                <a:gdLst>
                  <a:gd name="T0" fmla="*/ 107 w 107"/>
                  <a:gd name="T1" fmla="*/ 28 h 123"/>
                  <a:gd name="T2" fmla="*/ 24 w 107"/>
                  <a:gd name="T3" fmla="*/ 123 h 123"/>
                  <a:gd name="T4" fmla="*/ 0 w 107"/>
                  <a:gd name="T5" fmla="*/ 99 h 123"/>
                  <a:gd name="T6" fmla="*/ 88 w 107"/>
                  <a:gd name="T7" fmla="*/ 0 h 123"/>
                  <a:gd name="T8" fmla="*/ 107 w 107"/>
                  <a:gd name="T9" fmla="*/ 2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23">
                    <a:moveTo>
                      <a:pt x="107" y="28"/>
                    </a:moveTo>
                    <a:lnTo>
                      <a:pt x="24" y="123"/>
                    </a:lnTo>
                    <a:lnTo>
                      <a:pt x="0" y="99"/>
                    </a:lnTo>
                    <a:lnTo>
                      <a:pt x="88" y="0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3" name="Oval 600"/>
              <p:cNvSpPr>
                <a:spLocks noChangeArrowheads="1"/>
              </p:cNvSpPr>
              <p:nvPr/>
            </p:nvSpPr>
            <p:spPr bwMode="auto">
              <a:xfrm>
                <a:off x="2399" y="3497"/>
                <a:ext cx="12" cy="14"/>
              </a:xfrm>
              <a:prstGeom prst="ellipse">
                <a:avLst/>
              </a:pr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4" name="Oval 601"/>
              <p:cNvSpPr>
                <a:spLocks noChangeArrowheads="1"/>
              </p:cNvSpPr>
              <p:nvPr/>
            </p:nvSpPr>
            <p:spPr bwMode="auto">
              <a:xfrm>
                <a:off x="2477" y="3412"/>
                <a:ext cx="16" cy="17"/>
              </a:xfrm>
              <a:prstGeom prst="ellipse">
                <a:avLst/>
              </a:pr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5" name="Freeform 602"/>
              <p:cNvSpPr>
                <a:spLocks/>
              </p:cNvSpPr>
              <p:nvPr/>
            </p:nvSpPr>
            <p:spPr bwMode="auto">
              <a:xfrm>
                <a:off x="2484" y="3246"/>
                <a:ext cx="38" cy="33"/>
              </a:xfrm>
              <a:custGeom>
                <a:avLst/>
                <a:gdLst>
                  <a:gd name="T0" fmla="*/ 8 w 16"/>
                  <a:gd name="T1" fmla="*/ 3 h 14"/>
                  <a:gd name="T2" fmla="*/ 1 w 16"/>
                  <a:gd name="T3" fmla="*/ 12 h 14"/>
                  <a:gd name="T4" fmla="*/ 10 w 16"/>
                  <a:gd name="T5" fmla="*/ 9 h 14"/>
                  <a:gd name="T6" fmla="*/ 8 w 16"/>
                  <a:gd name="T7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8" y="3"/>
                    </a:moveTo>
                    <a:cubicBezTo>
                      <a:pt x="6" y="5"/>
                      <a:pt x="0" y="9"/>
                      <a:pt x="1" y="12"/>
                    </a:cubicBezTo>
                    <a:cubicBezTo>
                      <a:pt x="2" y="14"/>
                      <a:pt x="5" y="13"/>
                      <a:pt x="10" y="9"/>
                    </a:cubicBezTo>
                    <a:cubicBezTo>
                      <a:pt x="16" y="6"/>
                      <a:pt x="11" y="0"/>
                      <a:pt x="8" y="3"/>
                    </a:cubicBez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6" name="Freeform 603"/>
              <p:cNvSpPr>
                <a:spLocks/>
              </p:cNvSpPr>
              <p:nvPr/>
            </p:nvSpPr>
            <p:spPr bwMode="auto">
              <a:xfrm>
                <a:off x="2486" y="3263"/>
                <a:ext cx="38" cy="31"/>
              </a:xfrm>
              <a:custGeom>
                <a:avLst/>
                <a:gdLst>
                  <a:gd name="T0" fmla="*/ 8 w 16"/>
                  <a:gd name="T1" fmla="*/ 2 h 13"/>
                  <a:gd name="T2" fmla="*/ 1 w 16"/>
                  <a:gd name="T3" fmla="*/ 11 h 13"/>
                  <a:gd name="T4" fmla="*/ 10 w 16"/>
                  <a:gd name="T5" fmla="*/ 8 h 13"/>
                  <a:gd name="T6" fmla="*/ 8 w 16"/>
                  <a:gd name="T7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3">
                    <a:moveTo>
                      <a:pt x="8" y="2"/>
                    </a:moveTo>
                    <a:cubicBezTo>
                      <a:pt x="6" y="4"/>
                      <a:pt x="0" y="9"/>
                      <a:pt x="1" y="11"/>
                    </a:cubicBezTo>
                    <a:cubicBezTo>
                      <a:pt x="3" y="13"/>
                      <a:pt x="5" y="12"/>
                      <a:pt x="10" y="8"/>
                    </a:cubicBezTo>
                    <a:cubicBezTo>
                      <a:pt x="16" y="5"/>
                      <a:pt x="12" y="0"/>
                      <a:pt x="8" y="2"/>
                    </a:cubicBez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7" name="Freeform 604"/>
              <p:cNvSpPr>
                <a:spLocks/>
              </p:cNvSpPr>
              <p:nvPr/>
            </p:nvSpPr>
            <p:spPr bwMode="auto">
              <a:xfrm>
                <a:off x="2489" y="3277"/>
                <a:ext cx="38" cy="33"/>
              </a:xfrm>
              <a:custGeom>
                <a:avLst/>
                <a:gdLst>
                  <a:gd name="T0" fmla="*/ 8 w 16"/>
                  <a:gd name="T1" fmla="*/ 3 h 14"/>
                  <a:gd name="T2" fmla="*/ 1 w 16"/>
                  <a:gd name="T3" fmla="*/ 12 h 14"/>
                  <a:gd name="T4" fmla="*/ 10 w 16"/>
                  <a:gd name="T5" fmla="*/ 9 h 14"/>
                  <a:gd name="T6" fmla="*/ 8 w 16"/>
                  <a:gd name="T7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8" y="3"/>
                    </a:moveTo>
                    <a:cubicBezTo>
                      <a:pt x="6" y="5"/>
                      <a:pt x="0" y="9"/>
                      <a:pt x="1" y="12"/>
                    </a:cubicBezTo>
                    <a:cubicBezTo>
                      <a:pt x="2" y="14"/>
                      <a:pt x="5" y="12"/>
                      <a:pt x="10" y="9"/>
                    </a:cubicBezTo>
                    <a:cubicBezTo>
                      <a:pt x="16" y="5"/>
                      <a:pt x="11" y="0"/>
                      <a:pt x="8" y="3"/>
                    </a:cubicBez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8" name="Freeform 605"/>
              <p:cNvSpPr>
                <a:spLocks/>
              </p:cNvSpPr>
              <p:nvPr/>
            </p:nvSpPr>
            <p:spPr bwMode="auto">
              <a:xfrm>
                <a:off x="2489" y="3294"/>
                <a:ext cx="38" cy="33"/>
              </a:xfrm>
              <a:custGeom>
                <a:avLst/>
                <a:gdLst>
                  <a:gd name="T0" fmla="*/ 8 w 16"/>
                  <a:gd name="T1" fmla="*/ 3 h 14"/>
                  <a:gd name="T2" fmla="*/ 1 w 16"/>
                  <a:gd name="T3" fmla="*/ 11 h 14"/>
                  <a:gd name="T4" fmla="*/ 10 w 16"/>
                  <a:gd name="T5" fmla="*/ 9 h 14"/>
                  <a:gd name="T6" fmla="*/ 8 w 16"/>
                  <a:gd name="T7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8" y="3"/>
                    </a:moveTo>
                    <a:cubicBezTo>
                      <a:pt x="6" y="4"/>
                      <a:pt x="0" y="9"/>
                      <a:pt x="1" y="11"/>
                    </a:cubicBezTo>
                    <a:cubicBezTo>
                      <a:pt x="2" y="14"/>
                      <a:pt x="5" y="12"/>
                      <a:pt x="10" y="9"/>
                    </a:cubicBezTo>
                    <a:cubicBezTo>
                      <a:pt x="16" y="5"/>
                      <a:pt x="11" y="0"/>
                      <a:pt x="8" y="3"/>
                    </a:cubicBez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9" name="Rectangle 606"/>
              <p:cNvSpPr>
                <a:spLocks noChangeArrowheads="1"/>
              </p:cNvSpPr>
              <p:nvPr/>
            </p:nvSpPr>
            <p:spPr bwMode="auto">
              <a:xfrm>
                <a:off x="4420" y="4020"/>
                <a:ext cx="90" cy="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5" name="Oval 608"/>
            <p:cNvSpPr>
              <a:spLocks noChangeArrowheads="1"/>
            </p:cNvSpPr>
            <p:nvPr/>
          </p:nvSpPr>
          <p:spPr bwMode="auto">
            <a:xfrm>
              <a:off x="7096126" y="6397625"/>
              <a:ext cx="44450" cy="44450"/>
            </a:xfrm>
            <a:prstGeom prst="ellipse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Oval 609"/>
            <p:cNvSpPr>
              <a:spLocks noChangeArrowheads="1"/>
            </p:cNvSpPr>
            <p:nvPr/>
          </p:nvSpPr>
          <p:spPr bwMode="auto">
            <a:xfrm>
              <a:off x="7031038" y="6397625"/>
              <a:ext cx="46038" cy="44450"/>
            </a:xfrm>
            <a:prstGeom prst="ellipse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Oval 610"/>
            <p:cNvSpPr>
              <a:spLocks noChangeArrowheads="1"/>
            </p:cNvSpPr>
            <p:nvPr/>
          </p:nvSpPr>
          <p:spPr bwMode="auto">
            <a:xfrm>
              <a:off x="7121526" y="6416675"/>
              <a:ext cx="11113" cy="11113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Oval 611"/>
            <p:cNvSpPr>
              <a:spLocks noChangeArrowheads="1"/>
            </p:cNvSpPr>
            <p:nvPr/>
          </p:nvSpPr>
          <p:spPr bwMode="auto">
            <a:xfrm>
              <a:off x="7102476" y="6416675"/>
              <a:ext cx="7938" cy="11113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Oval 612"/>
            <p:cNvSpPr>
              <a:spLocks noChangeArrowheads="1"/>
            </p:cNvSpPr>
            <p:nvPr/>
          </p:nvSpPr>
          <p:spPr bwMode="auto">
            <a:xfrm>
              <a:off x="7061201" y="6416675"/>
              <a:ext cx="7938" cy="11113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Oval 613"/>
            <p:cNvSpPr>
              <a:spLocks noChangeArrowheads="1"/>
            </p:cNvSpPr>
            <p:nvPr/>
          </p:nvSpPr>
          <p:spPr bwMode="auto">
            <a:xfrm>
              <a:off x="7038976" y="6416675"/>
              <a:ext cx="11113" cy="11113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14"/>
            <p:cNvSpPr>
              <a:spLocks/>
            </p:cNvSpPr>
            <p:nvPr/>
          </p:nvSpPr>
          <p:spPr bwMode="auto">
            <a:xfrm>
              <a:off x="7118351" y="6419850"/>
              <a:ext cx="63500" cy="55563"/>
            </a:xfrm>
            <a:custGeom>
              <a:avLst/>
              <a:gdLst>
                <a:gd name="T0" fmla="*/ 17 w 17"/>
                <a:gd name="T1" fmla="*/ 15 h 15"/>
                <a:gd name="T2" fmla="*/ 17 w 17"/>
                <a:gd name="T3" fmla="*/ 15 h 15"/>
                <a:gd name="T4" fmla="*/ 17 w 17"/>
                <a:gd name="T5" fmla="*/ 13 h 15"/>
                <a:gd name="T6" fmla="*/ 3 w 17"/>
                <a:gd name="T7" fmla="*/ 0 h 15"/>
                <a:gd name="T8" fmla="*/ 1 w 17"/>
                <a:gd name="T9" fmla="*/ 1 h 15"/>
                <a:gd name="T10" fmla="*/ 1 w 17"/>
                <a:gd name="T11" fmla="*/ 2 h 15"/>
                <a:gd name="T12" fmla="*/ 15 w 17"/>
                <a:gd name="T13" fmla="*/ 15 h 15"/>
                <a:gd name="T14" fmla="*/ 17 w 17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5">
                  <a:moveTo>
                    <a:pt x="17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6" y="15"/>
                    <a:pt x="17" y="15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15"/>
            <p:cNvSpPr>
              <a:spLocks/>
            </p:cNvSpPr>
            <p:nvPr/>
          </p:nvSpPr>
          <p:spPr bwMode="auto">
            <a:xfrm>
              <a:off x="7129463" y="6427788"/>
              <a:ext cx="14288" cy="17463"/>
            </a:xfrm>
            <a:custGeom>
              <a:avLst/>
              <a:gdLst>
                <a:gd name="T0" fmla="*/ 0 w 9"/>
                <a:gd name="T1" fmla="*/ 9 h 11"/>
                <a:gd name="T2" fmla="*/ 7 w 9"/>
                <a:gd name="T3" fmla="*/ 0 h 11"/>
                <a:gd name="T4" fmla="*/ 9 w 9"/>
                <a:gd name="T5" fmla="*/ 2 h 11"/>
                <a:gd name="T6" fmla="*/ 2 w 9"/>
                <a:gd name="T7" fmla="*/ 11 h 11"/>
                <a:gd name="T8" fmla="*/ 0 w 9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0" y="9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2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616"/>
            <p:cNvSpPr>
              <a:spLocks/>
            </p:cNvSpPr>
            <p:nvPr/>
          </p:nvSpPr>
          <p:spPr bwMode="auto">
            <a:xfrm>
              <a:off x="7820026" y="6521450"/>
              <a:ext cx="112713" cy="153988"/>
            </a:xfrm>
            <a:custGeom>
              <a:avLst/>
              <a:gdLst>
                <a:gd name="T0" fmla="*/ 2 w 30"/>
                <a:gd name="T1" fmla="*/ 23 h 41"/>
                <a:gd name="T2" fmla="*/ 0 w 30"/>
                <a:gd name="T3" fmla="*/ 2 h 41"/>
                <a:gd name="T4" fmla="*/ 6 w 30"/>
                <a:gd name="T5" fmla="*/ 0 h 41"/>
                <a:gd name="T6" fmla="*/ 13 w 30"/>
                <a:gd name="T7" fmla="*/ 5 h 41"/>
                <a:gd name="T8" fmla="*/ 23 w 30"/>
                <a:gd name="T9" fmla="*/ 12 h 41"/>
                <a:gd name="T10" fmla="*/ 27 w 30"/>
                <a:gd name="T11" fmla="*/ 37 h 41"/>
                <a:gd name="T12" fmla="*/ 13 w 30"/>
                <a:gd name="T13" fmla="*/ 37 h 41"/>
                <a:gd name="T14" fmla="*/ 13 w 30"/>
                <a:gd name="T15" fmla="*/ 37 h 41"/>
                <a:gd name="T16" fmla="*/ 14 w 30"/>
                <a:gd name="T17" fmla="*/ 35 h 41"/>
                <a:gd name="T18" fmla="*/ 2 w 30"/>
                <a:gd name="T1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41">
                  <a:moveTo>
                    <a:pt x="2" y="2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" y="1"/>
                    <a:pt x="6" y="0"/>
                  </a:cubicBezTo>
                  <a:cubicBezTo>
                    <a:pt x="8" y="2"/>
                    <a:pt x="10" y="5"/>
                    <a:pt x="13" y="5"/>
                  </a:cubicBezTo>
                  <a:cubicBezTo>
                    <a:pt x="19" y="5"/>
                    <a:pt x="21" y="6"/>
                    <a:pt x="23" y="12"/>
                  </a:cubicBezTo>
                  <a:cubicBezTo>
                    <a:pt x="26" y="17"/>
                    <a:pt x="30" y="32"/>
                    <a:pt x="27" y="37"/>
                  </a:cubicBezTo>
                  <a:cubicBezTo>
                    <a:pt x="24" y="41"/>
                    <a:pt x="18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6"/>
                    <a:pt x="14" y="36"/>
                    <a:pt x="14" y="35"/>
                  </a:cubicBezTo>
                  <a:cubicBezTo>
                    <a:pt x="13" y="30"/>
                    <a:pt x="2" y="23"/>
                    <a:pt x="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617"/>
            <p:cNvSpPr>
              <a:spLocks/>
            </p:cNvSpPr>
            <p:nvPr/>
          </p:nvSpPr>
          <p:spPr bwMode="auto">
            <a:xfrm>
              <a:off x="7843838" y="6513513"/>
              <a:ext cx="107950" cy="192088"/>
            </a:xfrm>
            <a:custGeom>
              <a:avLst/>
              <a:gdLst>
                <a:gd name="T0" fmla="*/ 21 w 29"/>
                <a:gd name="T1" fmla="*/ 39 h 51"/>
                <a:gd name="T2" fmla="*/ 17 w 29"/>
                <a:gd name="T3" fmla="*/ 14 h 51"/>
                <a:gd name="T4" fmla="*/ 7 w 29"/>
                <a:gd name="T5" fmla="*/ 7 h 51"/>
                <a:gd name="T6" fmla="*/ 0 w 29"/>
                <a:gd name="T7" fmla="*/ 2 h 51"/>
                <a:gd name="T8" fmla="*/ 9 w 29"/>
                <a:gd name="T9" fmla="*/ 0 h 51"/>
                <a:gd name="T10" fmla="*/ 21 w 29"/>
                <a:gd name="T11" fmla="*/ 15 h 51"/>
                <a:gd name="T12" fmla="*/ 22 w 29"/>
                <a:gd name="T13" fmla="*/ 46 h 51"/>
                <a:gd name="T14" fmla="*/ 3 w 29"/>
                <a:gd name="T15" fmla="*/ 48 h 51"/>
                <a:gd name="T16" fmla="*/ 7 w 29"/>
                <a:gd name="T17" fmla="*/ 39 h 51"/>
                <a:gd name="T18" fmla="*/ 7 w 29"/>
                <a:gd name="T19" fmla="*/ 39 h 51"/>
                <a:gd name="T20" fmla="*/ 21 w 29"/>
                <a:gd name="T21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51">
                  <a:moveTo>
                    <a:pt x="21" y="39"/>
                  </a:moveTo>
                  <a:cubicBezTo>
                    <a:pt x="24" y="34"/>
                    <a:pt x="20" y="19"/>
                    <a:pt x="17" y="14"/>
                  </a:cubicBezTo>
                  <a:cubicBezTo>
                    <a:pt x="15" y="8"/>
                    <a:pt x="13" y="7"/>
                    <a:pt x="7" y="7"/>
                  </a:cubicBezTo>
                  <a:cubicBezTo>
                    <a:pt x="4" y="7"/>
                    <a:pt x="2" y="4"/>
                    <a:pt x="0" y="2"/>
                  </a:cubicBezTo>
                  <a:cubicBezTo>
                    <a:pt x="3" y="1"/>
                    <a:pt x="6" y="0"/>
                    <a:pt x="9" y="0"/>
                  </a:cubicBezTo>
                  <a:cubicBezTo>
                    <a:pt x="15" y="0"/>
                    <a:pt x="17" y="5"/>
                    <a:pt x="21" y="15"/>
                  </a:cubicBezTo>
                  <a:cubicBezTo>
                    <a:pt x="25" y="24"/>
                    <a:pt x="29" y="42"/>
                    <a:pt x="22" y="46"/>
                  </a:cubicBezTo>
                  <a:cubicBezTo>
                    <a:pt x="16" y="50"/>
                    <a:pt x="9" y="51"/>
                    <a:pt x="3" y="48"/>
                  </a:cubicBezTo>
                  <a:cubicBezTo>
                    <a:pt x="1" y="47"/>
                    <a:pt x="5" y="43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12" y="39"/>
                    <a:pt x="18" y="43"/>
                    <a:pt x="21" y="39"/>
                  </a:cubicBez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18"/>
            <p:cNvSpPr>
              <a:spLocks/>
            </p:cNvSpPr>
            <p:nvPr/>
          </p:nvSpPr>
          <p:spPr bwMode="auto">
            <a:xfrm>
              <a:off x="7861301" y="6581775"/>
              <a:ext cx="123825" cy="168275"/>
            </a:xfrm>
            <a:custGeom>
              <a:avLst/>
              <a:gdLst>
                <a:gd name="T0" fmla="*/ 2 w 33"/>
                <a:gd name="T1" fmla="*/ 26 h 45"/>
                <a:gd name="T2" fmla="*/ 0 w 33"/>
                <a:gd name="T3" fmla="*/ 3 h 45"/>
                <a:gd name="T4" fmla="*/ 7 w 33"/>
                <a:gd name="T5" fmla="*/ 0 h 45"/>
                <a:gd name="T6" fmla="*/ 14 w 33"/>
                <a:gd name="T7" fmla="*/ 6 h 45"/>
                <a:gd name="T8" fmla="*/ 25 w 33"/>
                <a:gd name="T9" fmla="*/ 13 h 45"/>
                <a:gd name="T10" fmla="*/ 29 w 33"/>
                <a:gd name="T11" fmla="*/ 40 h 45"/>
                <a:gd name="T12" fmla="*/ 15 w 33"/>
                <a:gd name="T13" fmla="*/ 40 h 45"/>
                <a:gd name="T14" fmla="*/ 15 w 33"/>
                <a:gd name="T15" fmla="*/ 40 h 45"/>
                <a:gd name="T16" fmla="*/ 15 w 33"/>
                <a:gd name="T17" fmla="*/ 38 h 45"/>
                <a:gd name="T18" fmla="*/ 2 w 33"/>
                <a:gd name="T1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45">
                  <a:moveTo>
                    <a:pt x="2" y="26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1"/>
                    <a:pt x="7" y="0"/>
                  </a:cubicBezTo>
                  <a:cubicBezTo>
                    <a:pt x="8" y="3"/>
                    <a:pt x="11" y="6"/>
                    <a:pt x="14" y="6"/>
                  </a:cubicBezTo>
                  <a:cubicBezTo>
                    <a:pt x="20" y="6"/>
                    <a:pt x="22" y="7"/>
                    <a:pt x="25" y="13"/>
                  </a:cubicBezTo>
                  <a:cubicBezTo>
                    <a:pt x="28" y="19"/>
                    <a:pt x="33" y="35"/>
                    <a:pt x="29" y="40"/>
                  </a:cubicBezTo>
                  <a:cubicBezTo>
                    <a:pt x="26" y="45"/>
                    <a:pt x="19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6" y="38"/>
                    <a:pt x="15" y="38"/>
                  </a:cubicBezTo>
                  <a:cubicBezTo>
                    <a:pt x="14" y="32"/>
                    <a:pt x="2" y="26"/>
                    <a:pt x="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619"/>
            <p:cNvSpPr>
              <a:spLocks/>
            </p:cNvSpPr>
            <p:nvPr/>
          </p:nvSpPr>
          <p:spPr bwMode="auto">
            <a:xfrm>
              <a:off x="7888288" y="6573838"/>
              <a:ext cx="112713" cy="206375"/>
            </a:xfrm>
            <a:custGeom>
              <a:avLst/>
              <a:gdLst>
                <a:gd name="T0" fmla="*/ 22 w 30"/>
                <a:gd name="T1" fmla="*/ 42 h 55"/>
                <a:gd name="T2" fmla="*/ 18 w 30"/>
                <a:gd name="T3" fmla="*/ 15 h 55"/>
                <a:gd name="T4" fmla="*/ 7 w 30"/>
                <a:gd name="T5" fmla="*/ 8 h 55"/>
                <a:gd name="T6" fmla="*/ 0 w 30"/>
                <a:gd name="T7" fmla="*/ 2 h 55"/>
                <a:gd name="T8" fmla="*/ 9 w 30"/>
                <a:gd name="T9" fmla="*/ 0 h 55"/>
                <a:gd name="T10" fmla="*/ 22 w 30"/>
                <a:gd name="T11" fmla="*/ 16 h 55"/>
                <a:gd name="T12" fmla="*/ 24 w 30"/>
                <a:gd name="T13" fmla="*/ 49 h 55"/>
                <a:gd name="T14" fmla="*/ 3 w 30"/>
                <a:gd name="T15" fmla="*/ 52 h 55"/>
                <a:gd name="T16" fmla="*/ 8 w 30"/>
                <a:gd name="T17" fmla="*/ 42 h 55"/>
                <a:gd name="T18" fmla="*/ 8 w 30"/>
                <a:gd name="T19" fmla="*/ 42 h 55"/>
                <a:gd name="T20" fmla="*/ 22 w 30"/>
                <a:gd name="T21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55">
                  <a:moveTo>
                    <a:pt x="22" y="42"/>
                  </a:moveTo>
                  <a:cubicBezTo>
                    <a:pt x="26" y="37"/>
                    <a:pt x="21" y="21"/>
                    <a:pt x="18" y="15"/>
                  </a:cubicBezTo>
                  <a:cubicBezTo>
                    <a:pt x="15" y="9"/>
                    <a:pt x="13" y="8"/>
                    <a:pt x="7" y="8"/>
                  </a:cubicBezTo>
                  <a:cubicBezTo>
                    <a:pt x="4" y="8"/>
                    <a:pt x="1" y="5"/>
                    <a:pt x="0" y="2"/>
                  </a:cubicBezTo>
                  <a:cubicBezTo>
                    <a:pt x="3" y="1"/>
                    <a:pt x="6" y="0"/>
                    <a:pt x="9" y="0"/>
                  </a:cubicBezTo>
                  <a:cubicBezTo>
                    <a:pt x="16" y="0"/>
                    <a:pt x="18" y="6"/>
                    <a:pt x="22" y="16"/>
                  </a:cubicBezTo>
                  <a:cubicBezTo>
                    <a:pt x="27" y="26"/>
                    <a:pt x="30" y="45"/>
                    <a:pt x="24" y="49"/>
                  </a:cubicBezTo>
                  <a:cubicBezTo>
                    <a:pt x="17" y="54"/>
                    <a:pt x="9" y="55"/>
                    <a:pt x="3" y="52"/>
                  </a:cubicBezTo>
                  <a:cubicBezTo>
                    <a:pt x="1" y="51"/>
                    <a:pt x="5" y="46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2" y="42"/>
                    <a:pt x="19" y="47"/>
                    <a:pt x="22" y="42"/>
                  </a:cubicBez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20"/>
            <p:cNvSpPr>
              <a:spLocks/>
            </p:cNvSpPr>
            <p:nvPr/>
          </p:nvSpPr>
          <p:spPr bwMode="auto">
            <a:xfrm>
              <a:off x="7385051" y="5776913"/>
              <a:ext cx="220663" cy="271463"/>
            </a:xfrm>
            <a:custGeom>
              <a:avLst/>
              <a:gdLst>
                <a:gd name="T0" fmla="*/ 1 w 59"/>
                <a:gd name="T1" fmla="*/ 27 h 72"/>
                <a:gd name="T2" fmla="*/ 3 w 59"/>
                <a:gd name="T3" fmla="*/ 15 h 72"/>
                <a:gd name="T4" fmla="*/ 33 w 59"/>
                <a:gd name="T5" fmla="*/ 3 h 72"/>
                <a:gd name="T6" fmla="*/ 48 w 59"/>
                <a:gd name="T7" fmla="*/ 26 h 72"/>
                <a:gd name="T8" fmla="*/ 50 w 59"/>
                <a:gd name="T9" fmla="*/ 46 h 72"/>
                <a:gd name="T10" fmla="*/ 59 w 59"/>
                <a:gd name="T11" fmla="*/ 56 h 72"/>
                <a:gd name="T12" fmla="*/ 59 w 59"/>
                <a:gd name="T13" fmla="*/ 56 h 72"/>
                <a:gd name="T14" fmla="*/ 48 w 59"/>
                <a:gd name="T15" fmla="*/ 69 h 72"/>
                <a:gd name="T16" fmla="*/ 40 w 59"/>
                <a:gd name="T17" fmla="*/ 72 h 72"/>
                <a:gd name="T18" fmla="*/ 40 w 59"/>
                <a:gd name="T19" fmla="*/ 70 h 72"/>
                <a:gd name="T20" fmla="*/ 34 w 59"/>
                <a:gd name="T21" fmla="*/ 60 h 72"/>
                <a:gd name="T22" fmla="*/ 25 w 59"/>
                <a:gd name="T23" fmla="*/ 62 h 72"/>
                <a:gd name="T24" fmla="*/ 17 w 59"/>
                <a:gd name="T25" fmla="*/ 59 h 72"/>
                <a:gd name="T26" fmla="*/ 16 w 59"/>
                <a:gd name="T27" fmla="*/ 56 h 72"/>
                <a:gd name="T28" fmla="*/ 13 w 59"/>
                <a:gd name="T29" fmla="*/ 56 h 72"/>
                <a:gd name="T30" fmla="*/ 13 w 59"/>
                <a:gd name="T31" fmla="*/ 53 h 72"/>
                <a:gd name="T32" fmla="*/ 6 w 59"/>
                <a:gd name="T33" fmla="*/ 52 h 72"/>
                <a:gd name="T34" fmla="*/ 7 w 59"/>
                <a:gd name="T35" fmla="*/ 38 h 72"/>
                <a:gd name="T36" fmla="*/ 1 w 59"/>
                <a:gd name="T37" fmla="*/ 2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2">
                  <a:moveTo>
                    <a:pt x="1" y="27"/>
                  </a:moveTo>
                  <a:cubicBezTo>
                    <a:pt x="0" y="23"/>
                    <a:pt x="0" y="20"/>
                    <a:pt x="3" y="15"/>
                  </a:cubicBezTo>
                  <a:cubicBezTo>
                    <a:pt x="6" y="10"/>
                    <a:pt x="22" y="0"/>
                    <a:pt x="33" y="3"/>
                  </a:cubicBezTo>
                  <a:cubicBezTo>
                    <a:pt x="44" y="6"/>
                    <a:pt x="47" y="21"/>
                    <a:pt x="48" y="26"/>
                  </a:cubicBezTo>
                  <a:cubicBezTo>
                    <a:pt x="48" y="31"/>
                    <a:pt x="48" y="39"/>
                    <a:pt x="50" y="46"/>
                  </a:cubicBezTo>
                  <a:cubicBezTo>
                    <a:pt x="51" y="49"/>
                    <a:pt x="57" y="55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8" y="62"/>
                    <a:pt x="52" y="66"/>
                    <a:pt x="48" y="69"/>
                  </a:cubicBezTo>
                  <a:cubicBezTo>
                    <a:pt x="45" y="70"/>
                    <a:pt x="42" y="71"/>
                    <a:pt x="40" y="72"/>
                  </a:cubicBezTo>
                  <a:cubicBezTo>
                    <a:pt x="40" y="71"/>
                    <a:pt x="40" y="71"/>
                    <a:pt x="40" y="70"/>
                  </a:cubicBezTo>
                  <a:cubicBezTo>
                    <a:pt x="40" y="68"/>
                    <a:pt x="36" y="61"/>
                    <a:pt x="34" y="60"/>
                  </a:cubicBezTo>
                  <a:cubicBezTo>
                    <a:pt x="31" y="58"/>
                    <a:pt x="28" y="59"/>
                    <a:pt x="25" y="62"/>
                  </a:cubicBezTo>
                  <a:cubicBezTo>
                    <a:pt x="21" y="64"/>
                    <a:pt x="20" y="58"/>
                    <a:pt x="17" y="59"/>
                  </a:cubicBezTo>
                  <a:cubicBezTo>
                    <a:pt x="15" y="59"/>
                    <a:pt x="16" y="57"/>
                    <a:pt x="16" y="56"/>
                  </a:cubicBezTo>
                  <a:cubicBezTo>
                    <a:pt x="15" y="56"/>
                    <a:pt x="14" y="56"/>
                    <a:pt x="13" y="56"/>
                  </a:cubicBezTo>
                  <a:cubicBezTo>
                    <a:pt x="12" y="55"/>
                    <a:pt x="13" y="54"/>
                    <a:pt x="13" y="53"/>
                  </a:cubicBezTo>
                  <a:cubicBezTo>
                    <a:pt x="11" y="52"/>
                    <a:pt x="6" y="54"/>
                    <a:pt x="6" y="52"/>
                  </a:cubicBezTo>
                  <a:cubicBezTo>
                    <a:pt x="5" y="48"/>
                    <a:pt x="8" y="40"/>
                    <a:pt x="7" y="38"/>
                  </a:cubicBezTo>
                  <a:cubicBezTo>
                    <a:pt x="3" y="35"/>
                    <a:pt x="2" y="32"/>
                    <a:pt x="1" y="27"/>
                  </a:cubicBez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621"/>
            <p:cNvSpPr>
              <a:spLocks/>
            </p:cNvSpPr>
            <p:nvPr/>
          </p:nvSpPr>
          <p:spPr bwMode="auto">
            <a:xfrm>
              <a:off x="7373938" y="5768975"/>
              <a:ext cx="217488" cy="169863"/>
            </a:xfrm>
            <a:custGeom>
              <a:avLst/>
              <a:gdLst>
                <a:gd name="T0" fmla="*/ 4 w 58"/>
                <a:gd name="T1" fmla="*/ 28 h 45"/>
                <a:gd name="T2" fmla="*/ 19 w 58"/>
                <a:gd name="T3" fmla="*/ 26 h 45"/>
                <a:gd name="T4" fmla="*/ 35 w 58"/>
                <a:gd name="T5" fmla="*/ 30 h 45"/>
                <a:gd name="T6" fmla="*/ 42 w 58"/>
                <a:gd name="T7" fmla="*/ 34 h 45"/>
                <a:gd name="T8" fmla="*/ 53 w 58"/>
                <a:gd name="T9" fmla="*/ 45 h 45"/>
                <a:gd name="T10" fmla="*/ 52 w 58"/>
                <a:gd name="T11" fmla="*/ 18 h 45"/>
                <a:gd name="T12" fmla="*/ 40 w 58"/>
                <a:gd name="T13" fmla="*/ 2 h 45"/>
                <a:gd name="T14" fmla="*/ 13 w 58"/>
                <a:gd name="T15" fmla="*/ 8 h 45"/>
                <a:gd name="T16" fmla="*/ 0 w 58"/>
                <a:gd name="T17" fmla="*/ 19 h 45"/>
                <a:gd name="T18" fmla="*/ 4 w 58"/>
                <a:gd name="T19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5">
                  <a:moveTo>
                    <a:pt x="4" y="28"/>
                  </a:moveTo>
                  <a:cubicBezTo>
                    <a:pt x="4" y="28"/>
                    <a:pt x="8" y="23"/>
                    <a:pt x="19" y="26"/>
                  </a:cubicBezTo>
                  <a:cubicBezTo>
                    <a:pt x="25" y="27"/>
                    <a:pt x="27" y="31"/>
                    <a:pt x="35" y="30"/>
                  </a:cubicBezTo>
                  <a:cubicBezTo>
                    <a:pt x="41" y="29"/>
                    <a:pt x="42" y="34"/>
                    <a:pt x="42" y="34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5"/>
                    <a:pt x="58" y="34"/>
                    <a:pt x="52" y="18"/>
                  </a:cubicBezTo>
                  <a:cubicBezTo>
                    <a:pt x="46" y="2"/>
                    <a:pt x="40" y="2"/>
                    <a:pt x="40" y="2"/>
                  </a:cubicBezTo>
                  <a:cubicBezTo>
                    <a:pt x="40" y="2"/>
                    <a:pt x="29" y="0"/>
                    <a:pt x="13" y="8"/>
                  </a:cubicBezTo>
                  <a:cubicBezTo>
                    <a:pt x="4" y="13"/>
                    <a:pt x="0" y="19"/>
                    <a:pt x="0" y="19"/>
                  </a:cubicBezTo>
                  <a:cubicBezTo>
                    <a:pt x="0" y="19"/>
                    <a:pt x="3" y="23"/>
                    <a:pt x="4" y="28"/>
                  </a:cubicBez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622"/>
            <p:cNvSpPr>
              <a:spLocks/>
            </p:cNvSpPr>
            <p:nvPr/>
          </p:nvSpPr>
          <p:spPr bwMode="auto">
            <a:xfrm>
              <a:off x="7493001" y="5856288"/>
              <a:ext cx="49213" cy="71438"/>
            </a:xfrm>
            <a:custGeom>
              <a:avLst/>
              <a:gdLst>
                <a:gd name="T0" fmla="*/ 2 w 13"/>
                <a:gd name="T1" fmla="*/ 8 h 19"/>
                <a:gd name="T2" fmla="*/ 5 w 13"/>
                <a:gd name="T3" fmla="*/ 2 h 19"/>
                <a:gd name="T4" fmla="*/ 10 w 13"/>
                <a:gd name="T5" fmla="*/ 13 h 19"/>
                <a:gd name="T6" fmla="*/ 2 w 13"/>
                <a:gd name="T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9">
                  <a:moveTo>
                    <a:pt x="2" y="8"/>
                  </a:moveTo>
                  <a:cubicBezTo>
                    <a:pt x="2" y="8"/>
                    <a:pt x="0" y="3"/>
                    <a:pt x="5" y="2"/>
                  </a:cubicBezTo>
                  <a:cubicBezTo>
                    <a:pt x="10" y="0"/>
                    <a:pt x="13" y="7"/>
                    <a:pt x="10" y="13"/>
                  </a:cubicBezTo>
                  <a:cubicBezTo>
                    <a:pt x="6" y="19"/>
                    <a:pt x="2" y="8"/>
                    <a:pt x="2" y="8"/>
                  </a:cubicBez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623"/>
            <p:cNvSpPr>
              <a:spLocks/>
            </p:cNvSpPr>
            <p:nvPr/>
          </p:nvSpPr>
          <p:spPr bwMode="auto">
            <a:xfrm>
              <a:off x="7204076" y="6205538"/>
              <a:ext cx="390525" cy="131763"/>
            </a:xfrm>
            <a:custGeom>
              <a:avLst/>
              <a:gdLst>
                <a:gd name="T0" fmla="*/ 104 w 104"/>
                <a:gd name="T1" fmla="*/ 5 h 35"/>
                <a:gd name="T2" fmla="*/ 79 w 104"/>
                <a:gd name="T3" fmla="*/ 12 h 35"/>
                <a:gd name="T4" fmla="*/ 63 w 104"/>
                <a:gd name="T5" fmla="*/ 14 h 35"/>
                <a:gd name="T6" fmla="*/ 32 w 104"/>
                <a:gd name="T7" fmla="*/ 13 h 35"/>
                <a:gd name="T8" fmla="*/ 0 w 104"/>
                <a:gd name="T9" fmla="*/ 0 h 35"/>
                <a:gd name="T10" fmla="*/ 13 w 104"/>
                <a:gd name="T11" fmla="*/ 25 h 35"/>
                <a:gd name="T12" fmla="*/ 31 w 104"/>
                <a:gd name="T13" fmla="*/ 26 h 35"/>
                <a:gd name="T14" fmla="*/ 76 w 104"/>
                <a:gd name="T15" fmla="*/ 34 h 35"/>
                <a:gd name="T16" fmla="*/ 99 w 104"/>
                <a:gd name="T17" fmla="*/ 27 h 35"/>
                <a:gd name="T18" fmla="*/ 104 w 104"/>
                <a:gd name="T19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35">
                  <a:moveTo>
                    <a:pt x="104" y="5"/>
                  </a:moveTo>
                  <a:cubicBezTo>
                    <a:pt x="104" y="5"/>
                    <a:pt x="93" y="9"/>
                    <a:pt x="79" y="12"/>
                  </a:cubicBezTo>
                  <a:cubicBezTo>
                    <a:pt x="74" y="13"/>
                    <a:pt x="69" y="15"/>
                    <a:pt x="63" y="14"/>
                  </a:cubicBezTo>
                  <a:cubicBezTo>
                    <a:pt x="50" y="13"/>
                    <a:pt x="40" y="17"/>
                    <a:pt x="32" y="13"/>
                  </a:cubicBezTo>
                  <a:cubicBezTo>
                    <a:pt x="26" y="9"/>
                    <a:pt x="0" y="0"/>
                    <a:pt x="0" y="0"/>
                  </a:cubicBezTo>
                  <a:cubicBezTo>
                    <a:pt x="0" y="0"/>
                    <a:pt x="2" y="21"/>
                    <a:pt x="13" y="25"/>
                  </a:cubicBezTo>
                  <a:cubicBezTo>
                    <a:pt x="15" y="26"/>
                    <a:pt x="24" y="25"/>
                    <a:pt x="31" y="26"/>
                  </a:cubicBezTo>
                  <a:cubicBezTo>
                    <a:pt x="42" y="29"/>
                    <a:pt x="59" y="35"/>
                    <a:pt x="76" y="34"/>
                  </a:cubicBezTo>
                  <a:cubicBezTo>
                    <a:pt x="90" y="34"/>
                    <a:pt x="95" y="35"/>
                    <a:pt x="99" y="27"/>
                  </a:cubicBezTo>
                  <a:cubicBezTo>
                    <a:pt x="101" y="22"/>
                    <a:pt x="104" y="5"/>
                    <a:pt x="104" y="5"/>
                  </a:cubicBez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24"/>
            <p:cNvSpPr>
              <a:spLocks/>
            </p:cNvSpPr>
            <p:nvPr/>
          </p:nvSpPr>
          <p:spPr bwMode="auto">
            <a:xfrm>
              <a:off x="7159626" y="6148388"/>
              <a:ext cx="149225" cy="180975"/>
            </a:xfrm>
            <a:custGeom>
              <a:avLst/>
              <a:gdLst>
                <a:gd name="T0" fmla="*/ 42 w 94"/>
                <a:gd name="T1" fmla="*/ 114 h 114"/>
                <a:gd name="T2" fmla="*/ 94 w 94"/>
                <a:gd name="T3" fmla="*/ 88 h 114"/>
                <a:gd name="T4" fmla="*/ 52 w 94"/>
                <a:gd name="T5" fmla="*/ 0 h 114"/>
                <a:gd name="T6" fmla="*/ 0 w 94"/>
                <a:gd name="T7" fmla="*/ 27 h 114"/>
                <a:gd name="T8" fmla="*/ 42 w 94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4">
                  <a:moveTo>
                    <a:pt x="42" y="114"/>
                  </a:moveTo>
                  <a:lnTo>
                    <a:pt x="94" y="88"/>
                  </a:lnTo>
                  <a:lnTo>
                    <a:pt x="52" y="0"/>
                  </a:lnTo>
                  <a:lnTo>
                    <a:pt x="0" y="27"/>
                  </a:lnTo>
                  <a:lnTo>
                    <a:pt x="42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625"/>
            <p:cNvSpPr>
              <a:spLocks/>
            </p:cNvSpPr>
            <p:nvPr/>
          </p:nvSpPr>
          <p:spPr bwMode="auto">
            <a:xfrm>
              <a:off x="7170738" y="6164263"/>
              <a:ext cx="127000" cy="150813"/>
            </a:xfrm>
            <a:custGeom>
              <a:avLst/>
              <a:gdLst>
                <a:gd name="T0" fmla="*/ 38 w 80"/>
                <a:gd name="T1" fmla="*/ 95 h 95"/>
                <a:gd name="T2" fmla="*/ 80 w 80"/>
                <a:gd name="T3" fmla="*/ 76 h 95"/>
                <a:gd name="T4" fmla="*/ 40 w 80"/>
                <a:gd name="T5" fmla="*/ 0 h 95"/>
                <a:gd name="T6" fmla="*/ 0 w 80"/>
                <a:gd name="T7" fmla="*/ 19 h 95"/>
                <a:gd name="T8" fmla="*/ 38 w 80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5">
                  <a:moveTo>
                    <a:pt x="38" y="95"/>
                  </a:moveTo>
                  <a:lnTo>
                    <a:pt x="80" y="76"/>
                  </a:lnTo>
                  <a:lnTo>
                    <a:pt x="40" y="0"/>
                  </a:lnTo>
                  <a:lnTo>
                    <a:pt x="0" y="19"/>
                  </a:lnTo>
                  <a:lnTo>
                    <a:pt x="38" y="95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626"/>
            <p:cNvSpPr>
              <a:spLocks/>
            </p:cNvSpPr>
            <p:nvPr/>
          </p:nvSpPr>
          <p:spPr bwMode="auto">
            <a:xfrm>
              <a:off x="7181851" y="6172200"/>
              <a:ext cx="60325" cy="47625"/>
            </a:xfrm>
            <a:custGeom>
              <a:avLst/>
              <a:gdLst>
                <a:gd name="T0" fmla="*/ 7 w 38"/>
                <a:gd name="T1" fmla="*/ 30 h 30"/>
                <a:gd name="T2" fmla="*/ 38 w 38"/>
                <a:gd name="T3" fmla="*/ 14 h 30"/>
                <a:gd name="T4" fmla="*/ 31 w 38"/>
                <a:gd name="T5" fmla="*/ 0 h 30"/>
                <a:gd name="T6" fmla="*/ 0 w 38"/>
                <a:gd name="T7" fmla="*/ 16 h 30"/>
                <a:gd name="T8" fmla="*/ 7 w 38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0">
                  <a:moveTo>
                    <a:pt x="7" y="30"/>
                  </a:moveTo>
                  <a:lnTo>
                    <a:pt x="38" y="14"/>
                  </a:lnTo>
                  <a:lnTo>
                    <a:pt x="31" y="0"/>
                  </a:lnTo>
                  <a:lnTo>
                    <a:pt x="0" y="16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627"/>
            <p:cNvSpPr>
              <a:spLocks/>
            </p:cNvSpPr>
            <p:nvPr/>
          </p:nvSpPr>
          <p:spPr bwMode="auto">
            <a:xfrm>
              <a:off x="7208838" y="6216650"/>
              <a:ext cx="52388" cy="52388"/>
            </a:xfrm>
            <a:custGeom>
              <a:avLst/>
              <a:gdLst>
                <a:gd name="T0" fmla="*/ 1 w 14"/>
                <a:gd name="T1" fmla="*/ 10 h 14"/>
                <a:gd name="T2" fmla="*/ 10 w 14"/>
                <a:gd name="T3" fmla="*/ 13 h 14"/>
                <a:gd name="T4" fmla="*/ 13 w 14"/>
                <a:gd name="T5" fmla="*/ 4 h 14"/>
                <a:gd name="T6" fmla="*/ 4 w 14"/>
                <a:gd name="T7" fmla="*/ 2 h 14"/>
                <a:gd name="T8" fmla="*/ 1 w 14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10"/>
                  </a:moveTo>
                  <a:cubicBezTo>
                    <a:pt x="3" y="13"/>
                    <a:pt x="7" y="14"/>
                    <a:pt x="10" y="13"/>
                  </a:cubicBezTo>
                  <a:cubicBezTo>
                    <a:pt x="13" y="11"/>
                    <a:pt x="14" y="7"/>
                    <a:pt x="13" y="4"/>
                  </a:cubicBezTo>
                  <a:cubicBezTo>
                    <a:pt x="11" y="1"/>
                    <a:pt x="7" y="0"/>
                    <a:pt x="4" y="2"/>
                  </a:cubicBezTo>
                  <a:cubicBezTo>
                    <a:pt x="1" y="3"/>
                    <a:pt x="0" y="7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628"/>
            <p:cNvSpPr>
              <a:spLocks/>
            </p:cNvSpPr>
            <p:nvPr/>
          </p:nvSpPr>
          <p:spPr bwMode="auto">
            <a:xfrm>
              <a:off x="7215188" y="6224588"/>
              <a:ext cx="41275" cy="41275"/>
            </a:xfrm>
            <a:custGeom>
              <a:avLst/>
              <a:gdLst>
                <a:gd name="T0" fmla="*/ 1 w 11"/>
                <a:gd name="T1" fmla="*/ 7 h 11"/>
                <a:gd name="T2" fmla="*/ 7 w 11"/>
                <a:gd name="T3" fmla="*/ 10 h 11"/>
                <a:gd name="T4" fmla="*/ 9 w 11"/>
                <a:gd name="T5" fmla="*/ 3 h 11"/>
                <a:gd name="T6" fmla="*/ 3 w 11"/>
                <a:gd name="T7" fmla="*/ 1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2" y="10"/>
                    <a:pt x="5" y="11"/>
                    <a:pt x="7" y="10"/>
                  </a:cubicBezTo>
                  <a:cubicBezTo>
                    <a:pt x="10" y="8"/>
                    <a:pt x="11" y="5"/>
                    <a:pt x="9" y="3"/>
                  </a:cubicBezTo>
                  <a:cubicBezTo>
                    <a:pt x="8" y="1"/>
                    <a:pt x="5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lose/>
                </a:path>
              </a:pathLst>
            </a:custGeom>
            <a:solidFill>
              <a:srgbClr val="FF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629"/>
            <p:cNvSpPr>
              <a:spLocks/>
            </p:cNvSpPr>
            <p:nvPr/>
          </p:nvSpPr>
          <p:spPr bwMode="auto">
            <a:xfrm>
              <a:off x="7223126" y="6224588"/>
              <a:ext cx="22225" cy="36513"/>
            </a:xfrm>
            <a:custGeom>
              <a:avLst/>
              <a:gdLst>
                <a:gd name="T0" fmla="*/ 12 w 14"/>
                <a:gd name="T1" fmla="*/ 23 h 23"/>
                <a:gd name="T2" fmla="*/ 14 w 14"/>
                <a:gd name="T3" fmla="*/ 23 h 23"/>
                <a:gd name="T4" fmla="*/ 5 w 14"/>
                <a:gd name="T5" fmla="*/ 0 h 23"/>
                <a:gd name="T6" fmla="*/ 0 w 14"/>
                <a:gd name="T7" fmla="*/ 2 h 23"/>
                <a:gd name="T8" fmla="*/ 12 w 14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3">
                  <a:moveTo>
                    <a:pt x="12" y="23"/>
                  </a:moveTo>
                  <a:lnTo>
                    <a:pt x="14" y="23"/>
                  </a:lnTo>
                  <a:lnTo>
                    <a:pt x="5" y="0"/>
                  </a:lnTo>
                  <a:lnTo>
                    <a:pt x="0" y="2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630"/>
            <p:cNvSpPr>
              <a:spLocks/>
            </p:cNvSpPr>
            <p:nvPr/>
          </p:nvSpPr>
          <p:spPr bwMode="auto">
            <a:xfrm>
              <a:off x="7267576" y="6261100"/>
              <a:ext cx="12700" cy="15875"/>
            </a:xfrm>
            <a:custGeom>
              <a:avLst/>
              <a:gdLst>
                <a:gd name="T0" fmla="*/ 0 w 3"/>
                <a:gd name="T1" fmla="*/ 3 h 4"/>
                <a:gd name="T2" fmla="*/ 2 w 3"/>
                <a:gd name="T3" fmla="*/ 3 h 4"/>
                <a:gd name="T4" fmla="*/ 3 w 3"/>
                <a:gd name="T5" fmla="*/ 1 h 4"/>
                <a:gd name="T6" fmla="*/ 1 w 3"/>
                <a:gd name="T7" fmla="*/ 1 h 4"/>
                <a:gd name="T8" fmla="*/ 0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1" y="3"/>
                    <a:pt x="2" y="4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631"/>
            <p:cNvSpPr>
              <a:spLocks/>
            </p:cNvSpPr>
            <p:nvPr/>
          </p:nvSpPr>
          <p:spPr bwMode="auto">
            <a:xfrm>
              <a:off x="7245351" y="6273800"/>
              <a:ext cx="15875" cy="14288"/>
            </a:xfrm>
            <a:custGeom>
              <a:avLst/>
              <a:gdLst>
                <a:gd name="T0" fmla="*/ 1 w 4"/>
                <a:gd name="T1" fmla="*/ 3 h 4"/>
                <a:gd name="T2" fmla="*/ 3 w 4"/>
                <a:gd name="T3" fmla="*/ 3 h 4"/>
                <a:gd name="T4" fmla="*/ 3 w 4"/>
                <a:gd name="T5" fmla="*/ 1 h 4"/>
                <a:gd name="T6" fmla="*/ 1 w 4"/>
                <a:gd name="T7" fmla="*/ 1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3"/>
                    <a:pt x="2" y="4"/>
                    <a:pt x="3" y="3"/>
                  </a:cubicBezTo>
                  <a:cubicBezTo>
                    <a:pt x="3" y="3"/>
                    <a:pt x="4" y="2"/>
                    <a:pt x="3" y="1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632"/>
            <p:cNvSpPr>
              <a:spLocks/>
            </p:cNvSpPr>
            <p:nvPr/>
          </p:nvSpPr>
          <p:spPr bwMode="auto">
            <a:xfrm>
              <a:off x="7226301" y="6284913"/>
              <a:ext cx="11113" cy="14288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3 h 4"/>
                <a:gd name="T4" fmla="*/ 3 w 3"/>
                <a:gd name="T5" fmla="*/ 1 h 4"/>
                <a:gd name="T6" fmla="*/ 1 w 3"/>
                <a:gd name="T7" fmla="*/ 0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3"/>
                    <a:pt x="1" y="4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633"/>
            <p:cNvSpPr>
              <a:spLocks/>
            </p:cNvSpPr>
            <p:nvPr/>
          </p:nvSpPr>
          <p:spPr bwMode="auto">
            <a:xfrm>
              <a:off x="7253288" y="6280150"/>
              <a:ext cx="14288" cy="2381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4 w 4"/>
                <a:gd name="T5" fmla="*/ 5 h 6"/>
                <a:gd name="T6" fmla="*/ 1 w 4"/>
                <a:gd name="T7" fmla="*/ 0 h 6"/>
                <a:gd name="T8" fmla="*/ 0 w 4"/>
                <a:gd name="T9" fmla="*/ 0 h 6"/>
                <a:gd name="T10" fmla="*/ 0 w 4"/>
                <a:gd name="T11" fmla="*/ 1 h 6"/>
                <a:gd name="T12" fmla="*/ 2 w 4"/>
                <a:gd name="T13" fmla="*/ 6 h 6"/>
                <a:gd name="T14" fmla="*/ 3 w 4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634"/>
            <p:cNvSpPr>
              <a:spLocks/>
            </p:cNvSpPr>
            <p:nvPr/>
          </p:nvSpPr>
          <p:spPr bwMode="auto">
            <a:xfrm>
              <a:off x="7231063" y="6291263"/>
              <a:ext cx="14288" cy="23813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6 h 6"/>
                <a:gd name="T4" fmla="*/ 4 w 4"/>
                <a:gd name="T5" fmla="*/ 5 h 6"/>
                <a:gd name="T6" fmla="*/ 1 w 4"/>
                <a:gd name="T7" fmla="*/ 0 h 6"/>
                <a:gd name="T8" fmla="*/ 0 w 4"/>
                <a:gd name="T9" fmla="*/ 0 h 6"/>
                <a:gd name="T10" fmla="*/ 0 w 4"/>
                <a:gd name="T11" fmla="*/ 1 h 6"/>
                <a:gd name="T12" fmla="*/ 3 w 4"/>
                <a:gd name="T13" fmla="*/ 6 h 6"/>
                <a:gd name="T14" fmla="*/ 4 w 4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635"/>
            <p:cNvSpPr>
              <a:spLocks/>
            </p:cNvSpPr>
            <p:nvPr/>
          </p:nvSpPr>
          <p:spPr bwMode="auto">
            <a:xfrm>
              <a:off x="7272338" y="6269038"/>
              <a:ext cx="14288" cy="22225"/>
            </a:xfrm>
            <a:custGeom>
              <a:avLst/>
              <a:gdLst>
                <a:gd name="T0" fmla="*/ 4 w 4"/>
                <a:gd name="T1" fmla="*/ 6 h 6"/>
                <a:gd name="T2" fmla="*/ 4 w 4"/>
                <a:gd name="T3" fmla="*/ 6 h 6"/>
                <a:gd name="T4" fmla="*/ 4 w 4"/>
                <a:gd name="T5" fmla="*/ 5 h 6"/>
                <a:gd name="T6" fmla="*/ 2 w 4"/>
                <a:gd name="T7" fmla="*/ 0 h 6"/>
                <a:gd name="T8" fmla="*/ 1 w 4"/>
                <a:gd name="T9" fmla="*/ 0 h 6"/>
                <a:gd name="T10" fmla="*/ 0 w 4"/>
                <a:gd name="T11" fmla="*/ 1 h 6"/>
                <a:gd name="T12" fmla="*/ 3 w 4"/>
                <a:gd name="T13" fmla="*/ 6 h 6"/>
                <a:gd name="T14" fmla="*/ 4 w 4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636"/>
            <p:cNvSpPr>
              <a:spLocks/>
            </p:cNvSpPr>
            <p:nvPr/>
          </p:nvSpPr>
          <p:spPr bwMode="auto">
            <a:xfrm>
              <a:off x="7256463" y="6186488"/>
              <a:ext cx="71438" cy="71438"/>
            </a:xfrm>
            <a:custGeom>
              <a:avLst/>
              <a:gdLst>
                <a:gd name="T0" fmla="*/ 19 w 19"/>
                <a:gd name="T1" fmla="*/ 19 h 19"/>
                <a:gd name="T2" fmla="*/ 13 w 19"/>
                <a:gd name="T3" fmla="*/ 9 h 19"/>
                <a:gd name="T4" fmla="*/ 4 w 19"/>
                <a:gd name="T5" fmla="*/ 2 h 19"/>
                <a:gd name="T6" fmla="*/ 3 w 19"/>
                <a:gd name="T7" fmla="*/ 7 h 19"/>
                <a:gd name="T8" fmla="*/ 9 w 19"/>
                <a:gd name="T9" fmla="*/ 16 h 19"/>
                <a:gd name="T10" fmla="*/ 19 w 19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19"/>
                  </a:moveTo>
                  <a:cubicBezTo>
                    <a:pt x="19" y="19"/>
                    <a:pt x="15" y="12"/>
                    <a:pt x="13" y="9"/>
                  </a:cubicBezTo>
                  <a:cubicBezTo>
                    <a:pt x="11" y="7"/>
                    <a:pt x="6" y="4"/>
                    <a:pt x="4" y="2"/>
                  </a:cubicBezTo>
                  <a:cubicBezTo>
                    <a:pt x="0" y="0"/>
                    <a:pt x="1" y="5"/>
                    <a:pt x="3" y="7"/>
                  </a:cubicBezTo>
                  <a:cubicBezTo>
                    <a:pt x="6" y="10"/>
                    <a:pt x="9" y="16"/>
                    <a:pt x="9" y="16"/>
                  </a:cubicBezTo>
                  <a:lnTo>
                    <a:pt x="19" y="19"/>
                  </a:ln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637"/>
            <p:cNvSpPr>
              <a:spLocks/>
            </p:cNvSpPr>
            <p:nvPr/>
          </p:nvSpPr>
          <p:spPr bwMode="auto">
            <a:xfrm>
              <a:off x="7162801" y="6219825"/>
              <a:ext cx="33338" cy="30163"/>
            </a:xfrm>
            <a:custGeom>
              <a:avLst/>
              <a:gdLst>
                <a:gd name="T0" fmla="*/ 3 w 9"/>
                <a:gd name="T1" fmla="*/ 3 h 8"/>
                <a:gd name="T2" fmla="*/ 8 w 9"/>
                <a:gd name="T3" fmla="*/ 2 h 8"/>
                <a:gd name="T4" fmla="*/ 4 w 9"/>
                <a:gd name="T5" fmla="*/ 7 h 8"/>
                <a:gd name="T6" fmla="*/ 3 w 9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3" y="3"/>
                  </a:moveTo>
                  <a:cubicBezTo>
                    <a:pt x="4" y="2"/>
                    <a:pt x="7" y="0"/>
                    <a:pt x="8" y="2"/>
                  </a:cubicBezTo>
                  <a:cubicBezTo>
                    <a:pt x="9" y="5"/>
                    <a:pt x="6" y="7"/>
                    <a:pt x="4" y="7"/>
                  </a:cubicBezTo>
                  <a:cubicBezTo>
                    <a:pt x="2" y="8"/>
                    <a:pt x="0" y="5"/>
                    <a:pt x="3" y="3"/>
                  </a:cubicBez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638"/>
            <p:cNvSpPr>
              <a:spLocks/>
            </p:cNvSpPr>
            <p:nvPr/>
          </p:nvSpPr>
          <p:spPr bwMode="auto">
            <a:xfrm>
              <a:off x="7170738" y="6235700"/>
              <a:ext cx="33338" cy="30163"/>
            </a:xfrm>
            <a:custGeom>
              <a:avLst/>
              <a:gdLst>
                <a:gd name="T0" fmla="*/ 3 w 9"/>
                <a:gd name="T1" fmla="*/ 3 h 8"/>
                <a:gd name="T2" fmla="*/ 8 w 9"/>
                <a:gd name="T3" fmla="*/ 2 h 8"/>
                <a:gd name="T4" fmla="*/ 4 w 9"/>
                <a:gd name="T5" fmla="*/ 7 h 8"/>
                <a:gd name="T6" fmla="*/ 3 w 9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3" y="3"/>
                  </a:moveTo>
                  <a:cubicBezTo>
                    <a:pt x="4" y="2"/>
                    <a:pt x="6" y="0"/>
                    <a:pt x="8" y="2"/>
                  </a:cubicBezTo>
                  <a:cubicBezTo>
                    <a:pt x="9" y="4"/>
                    <a:pt x="6" y="7"/>
                    <a:pt x="4" y="7"/>
                  </a:cubicBezTo>
                  <a:cubicBezTo>
                    <a:pt x="2" y="8"/>
                    <a:pt x="0" y="5"/>
                    <a:pt x="3" y="3"/>
                  </a:cubicBez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639"/>
            <p:cNvSpPr>
              <a:spLocks/>
            </p:cNvSpPr>
            <p:nvPr/>
          </p:nvSpPr>
          <p:spPr bwMode="auto">
            <a:xfrm>
              <a:off x="7178676" y="6249988"/>
              <a:ext cx="33338" cy="30163"/>
            </a:xfrm>
            <a:custGeom>
              <a:avLst/>
              <a:gdLst>
                <a:gd name="T0" fmla="*/ 3 w 9"/>
                <a:gd name="T1" fmla="*/ 3 h 8"/>
                <a:gd name="T2" fmla="*/ 8 w 9"/>
                <a:gd name="T3" fmla="*/ 2 h 8"/>
                <a:gd name="T4" fmla="*/ 4 w 9"/>
                <a:gd name="T5" fmla="*/ 7 h 8"/>
                <a:gd name="T6" fmla="*/ 3 w 9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3" y="3"/>
                  </a:moveTo>
                  <a:cubicBezTo>
                    <a:pt x="4" y="2"/>
                    <a:pt x="7" y="0"/>
                    <a:pt x="8" y="2"/>
                  </a:cubicBezTo>
                  <a:cubicBezTo>
                    <a:pt x="9" y="4"/>
                    <a:pt x="6" y="7"/>
                    <a:pt x="4" y="7"/>
                  </a:cubicBezTo>
                  <a:cubicBezTo>
                    <a:pt x="2" y="8"/>
                    <a:pt x="0" y="5"/>
                    <a:pt x="3" y="3"/>
                  </a:cubicBez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640"/>
            <p:cNvSpPr>
              <a:spLocks/>
            </p:cNvSpPr>
            <p:nvPr/>
          </p:nvSpPr>
          <p:spPr bwMode="auto">
            <a:xfrm>
              <a:off x="7185026" y="6265863"/>
              <a:ext cx="34925" cy="30163"/>
            </a:xfrm>
            <a:custGeom>
              <a:avLst/>
              <a:gdLst>
                <a:gd name="T0" fmla="*/ 3 w 9"/>
                <a:gd name="T1" fmla="*/ 3 h 8"/>
                <a:gd name="T2" fmla="*/ 8 w 9"/>
                <a:gd name="T3" fmla="*/ 2 h 8"/>
                <a:gd name="T4" fmla="*/ 4 w 9"/>
                <a:gd name="T5" fmla="*/ 7 h 8"/>
                <a:gd name="T6" fmla="*/ 3 w 9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3" y="3"/>
                  </a:moveTo>
                  <a:cubicBezTo>
                    <a:pt x="4" y="2"/>
                    <a:pt x="6" y="0"/>
                    <a:pt x="8" y="2"/>
                  </a:cubicBezTo>
                  <a:cubicBezTo>
                    <a:pt x="9" y="4"/>
                    <a:pt x="6" y="6"/>
                    <a:pt x="4" y="7"/>
                  </a:cubicBezTo>
                  <a:cubicBezTo>
                    <a:pt x="2" y="8"/>
                    <a:pt x="0" y="5"/>
                    <a:pt x="3" y="3"/>
                  </a:cubicBez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641"/>
            <p:cNvSpPr>
              <a:spLocks/>
            </p:cNvSpPr>
            <p:nvPr/>
          </p:nvSpPr>
          <p:spPr bwMode="auto">
            <a:xfrm>
              <a:off x="7500938" y="6070600"/>
              <a:ext cx="117475" cy="198438"/>
            </a:xfrm>
            <a:custGeom>
              <a:avLst/>
              <a:gdLst>
                <a:gd name="T0" fmla="*/ 31 w 31"/>
                <a:gd name="T1" fmla="*/ 24 h 53"/>
                <a:gd name="T2" fmla="*/ 23 w 31"/>
                <a:gd name="T3" fmla="*/ 53 h 53"/>
                <a:gd name="T4" fmla="*/ 0 w 31"/>
                <a:gd name="T5" fmla="*/ 48 h 53"/>
                <a:gd name="T6" fmla="*/ 5 w 31"/>
                <a:gd name="T7" fmla="*/ 0 h 53"/>
                <a:gd name="T8" fmla="*/ 31 w 31"/>
                <a:gd name="T9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3">
                  <a:moveTo>
                    <a:pt x="31" y="24"/>
                  </a:moveTo>
                  <a:cubicBezTo>
                    <a:pt x="29" y="23"/>
                    <a:pt x="23" y="53"/>
                    <a:pt x="23" y="5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31" y="24"/>
                  </a:lnTo>
                  <a:close/>
                </a:path>
              </a:pathLst>
            </a:custGeom>
            <a:solidFill>
              <a:srgbClr val="D83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642"/>
            <p:cNvSpPr>
              <a:spLocks/>
            </p:cNvSpPr>
            <p:nvPr/>
          </p:nvSpPr>
          <p:spPr bwMode="auto">
            <a:xfrm>
              <a:off x="7392988" y="6373813"/>
              <a:ext cx="457200" cy="320675"/>
            </a:xfrm>
            <a:custGeom>
              <a:avLst/>
              <a:gdLst>
                <a:gd name="T0" fmla="*/ 14 w 122"/>
                <a:gd name="T1" fmla="*/ 45 h 85"/>
                <a:gd name="T2" fmla="*/ 65 w 122"/>
                <a:gd name="T3" fmla="*/ 0 h 85"/>
                <a:gd name="T4" fmla="*/ 65 w 122"/>
                <a:gd name="T5" fmla="*/ 5 h 85"/>
                <a:gd name="T6" fmla="*/ 75 w 122"/>
                <a:gd name="T7" fmla="*/ 40 h 85"/>
                <a:gd name="T8" fmla="*/ 115 w 122"/>
                <a:gd name="T9" fmla="*/ 40 h 85"/>
                <a:gd name="T10" fmla="*/ 122 w 122"/>
                <a:gd name="T11" fmla="*/ 68 h 85"/>
                <a:gd name="T12" fmla="*/ 39 w 122"/>
                <a:gd name="T13" fmla="*/ 84 h 85"/>
                <a:gd name="T14" fmla="*/ 6 w 122"/>
                <a:gd name="T15" fmla="*/ 76 h 85"/>
                <a:gd name="T16" fmla="*/ 14 w 122"/>
                <a:gd name="T17" fmla="*/ 4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85">
                  <a:moveTo>
                    <a:pt x="14" y="45"/>
                  </a:moveTo>
                  <a:cubicBezTo>
                    <a:pt x="24" y="31"/>
                    <a:pt x="65" y="0"/>
                    <a:pt x="65" y="0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22" y="68"/>
                    <a:pt x="122" y="68"/>
                    <a:pt x="122" y="68"/>
                  </a:cubicBezTo>
                  <a:cubicBezTo>
                    <a:pt x="122" y="68"/>
                    <a:pt x="60" y="85"/>
                    <a:pt x="39" y="84"/>
                  </a:cubicBezTo>
                  <a:cubicBezTo>
                    <a:pt x="18" y="83"/>
                    <a:pt x="14" y="80"/>
                    <a:pt x="6" y="76"/>
                  </a:cubicBezTo>
                  <a:cubicBezTo>
                    <a:pt x="0" y="73"/>
                    <a:pt x="7" y="55"/>
                    <a:pt x="14" y="45"/>
                  </a:cubicBezTo>
                  <a:close/>
                </a:path>
              </a:pathLst>
            </a:custGeom>
            <a:solidFill>
              <a:srgbClr val="303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643"/>
            <p:cNvSpPr>
              <a:spLocks noEditPoints="1"/>
            </p:cNvSpPr>
            <p:nvPr/>
          </p:nvSpPr>
          <p:spPr bwMode="auto">
            <a:xfrm>
              <a:off x="7189788" y="6315075"/>
              <a:ext cx="142875" cy="396875"/>
            </a:xfrm>
            <a:custGeom>
              <a:avLst/>
              <a:gdLst>
                <a:gd name="T0" fmla="*/ 19 w 38"/>
                <a:gd name="T1" fmla="*/ 106 h 106"/>
                <a:gd name="T2" fmla="*/ 22 w 38"/>
                <a:gd name="T3" fmla="*/ 106 h 106"/>
                <a:gd name="T4" fmla="*/ 36 w 38"/>
                <a:gd name="T5" fmla="*/ 95 h 106"/>
                <a:gd name="T6" fmla="*/ 29 w 38"/>
                <a:gd name="T7" fmla="*/ 74 h 106"/>
                <a:gd name="T8" fmla="*/ 17 w 38"/>
                <a:gd name="T9" fmla="*/ 63 h 106"/>
                <a:gd name="T10" fmla="*/ 22 w 38"/>
                <a:gd name="T11" fmla="*/ 25 h 106"/>
                <a:gd name="T12" fmla="*/ 15 w 38"/>
                <a:gd name="T13" fmla="*/ 0 h 106"/>
                <a:gd name="T14" fmla="*/ 14 w 38"/>
                <a:gd name="T15" fmla="*/ 0 h 106"/>
                <a:gd name="T16" fmla="*/ 21 w 38"/>
                <a:gd name="T17" fmla="*/ 26 h 106"/>
                <a:gd name="T18" fmla="*/ 17 w 38"/>
                <a:gd name="T19" fmla="*/ 62 h 106"/>
                <a:gd name="T20" fmla="*/ 0 w 38"/>
                <a:gd name="T21" fmla="*/ 46 h 106"/>
                <a:gd name="T22" fmla="*/ 0 w 38"/>
                <a:gd name="T23" fmla="*/ 46 h 106"/>
                <a:gd name="T24" fmla="*/ 16 w 38"/>
                <a:gd name="T25" fmla="*/ 63 h 106"/>
                <a:gd name="T26" fmla="*/ 8 w 38"/>
                <a:gd name="T27" fmla="*/ 81 h 106"/>
                <a:gd name="T28" fmla="*/ 7 w 38"/>
                <a:gd name="T29" fmla="*/ 100 h 106"/>
                <a:gd name="T30" fmla="*/ 19 w 38"/>
                <a:gd name="T31" fmla="*/ 106 h 106"/>
                <a:gd name="T32" fmla="*/ 17 w 38"/>
                <a:gd name="T33" fmla="*/ 64 h 106"/>
                <a:gd name="T34" fmla="*/ 28 w 38"/>
                <a:gd name="T35" fmla="*/ 74 h 106"/>
                <a:gd name="T36" fmla="*/ 35 w 38"/>
                <a:gd name="T37" fmla="*/ 94 h 106"/>
                <a:gd name="T38" fmla="*/ 22 w 38"/>
                <a:gd name="T39" fmla="*/ 105 h 106"/>
                <a:gd name="T40" fmla="*/ 8 w 38"/>
                <a:gd name="T41" fmla="*/ 99 h 106"/>
                <a:gd name="T42" fmla="*/ 9 w 38"/>
                <a:gd name="T43" fmla="*/ 81 h 106"/>
                <a:gd name="T44" fmla="*/ 17 w 38"/>
                <a:gd name="T45" fmla="*/ 6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106">
                  <a:moveTo>
                    <a:pt x="19" y="106"/>
                  </a:moveTo>
                  <a:cubicBezTo>
                    <a:pt x="20" y="106"/>
                    <a:pt x="21" y="106"/>
                    <a:pt x="22" y="106"/>
                  </a:cubicBezTo>
                  <a:cubicBezTo>
                    <a:pt x="29" y="105"/>
                    <a:pt x="34" y="100"/>
                    <a:pt x="36" y="95"/>
                  </a:cubicBezTo>
                  <a:cubicBezTo>
                    <a:pt x="38" y="88"/>
                    <a:pt x="36" y="80"/>
                    <a:pt x="29" y="74"/>
                  </a:cubicBezTo>
                  <a:cubicBezTo>
                    <a:pt x="25" y="70"/>
                    <a:pt x="21" y="66"/>
                    <a:pt x="17" y="63"/>
                  </a:cubicBezTo>
                  <a:cubicBezTo>
                    <a:pt x="21" y="51"/>
                    <a:pt x="24" y="38"/>
                    <a:pt x="22" y="25"/>
                  </a:cubicBezTo>
                  <a:cubicBezTo>
                    <a:pt x="21" y="13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20" y="13"/>
                    <a:pt x="21" y="26"/>
                  </a:cubicBezTo>
                  <a:cubicBezTo>
                    <a:pt x="23" y="38"/>
                    <a:pt x="20" y="51"/>
                    <a:pt x="17" y="62"/>
                  </a:cubicBezTo>
                  <a:cubicBezTo>
                    <a:pt x="8" y="53"/>
                    <a:pt x="1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7" y="54"/>
                    <a:pt x="16" y="63"/>
                  </a:cubicBezTo>
                  <a:cubicBezTo>
                    <a:pt x="14" y="70"/>
                    <a:pt x="11" y="76"/>
                    <a:pt x="8" y="81"/>
                  </a:cubicBezTo>
                  <a:cubicBezTo>
                    <a:pt x="4" y="87"/>
                    <a:pt x="3" y="94"/>
                    <a:pt x="7" y="100"/>
                  </a:cubicBezTo>
                  <a:cubicBezTo>
                    <a:pt x="9" y="104"/>
                    <a:pt x="14" y="106"/>
                    <a:pt x="19" y="106"/>
                  </a:cubicBezTo>
                  <a:close/>
                  <a:moveTo>
                    <a:pt x="17" y="64"/>
                  </a:moveTo>
                  <a:cubicBezTo>
                    <a:pt x="21" y="67"/>
                    <a:pt x="25" y="71"/>
                    <a:pt x="28" y="74"/>
                  </a:cubicBezTo>
                  <a:cubicBezTo>
                    <a:pt x="35" y="80"/>
                    <a:pt x="37" y="88"/>
                    <a:pt x="35" y="94"/>
                  </a:cubicBezTo>
                  <a:cubicBezTo>
                    <a:pt x="34" y="100"/>
                    <a:pt x="29" y="104"/>
                    <a:pt x="22" y="105"/>
                  </a:cubicBezTo>
                  <a:cubicBezTo>
                    <a:pt x="16" y="106"/>
                    <a:pt x="11" y="104"/>
                    <a:pt x="8" y="99"/>
                  </a:cubicBezTo>
                  <a:cubicBezTo>
                    <a:pt x="4" y="94"/>
                    <a:pt x="5" y="87"/>
                    <a:pt x="9" y="81"/>
                  </a:cubicBezTo>
                  <a:cubicBezTo>
                    <a:pt x="12" y="77"/>
                    <a:pt x="15" y="70"/>
                    <a:pt x="17" y="64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644"/>
            <p:cNvSpPr>
              <a:spLocks/>
            </p:cNvSpPr>
            <p:nvPr/>
          </p:nvSpPr>
          <p:spPr bwMode="auto">
            <a:xfrm>
              <a:off x="7151688" y="6276975"/>
              <a:ext cx="360363" cy="266700"/>
            </a:xfrm>
            <a:custGeom>
              <a:avLst/>
              <a:gdLst>
                <a:gd name="T0" fmla="*/ 96 w 96"/>
                <a:gd name="T1" fmla="*/ 12 h 71"/>
                <a:gd name="T2" fmla="*/ 85 w 96"/>
                <a:gd name="T3" fmla="*/ 24 h 71"/>
                <a:gd name="T4" fmla="*/ 41 w 96"/>
                <a:gd name="T5" fmla="*/ 55 h 71"/>
                <a:gd name="T6" fmla="*/ 20 w 96"/>
                <a:gd name="T7" fmla="*/ 68 h 71"/>
                <a:gd name="T8" fmla="*/ 3 w 96"/>
                <a:gd name="T9" fmla="*/ 55 h 71"/>
                <a:gd name="T10" fmla="*/ 34 w 96"/>
                <a:gd name="T11" fmla="*/ 40 h 71"/>
                <a:gd name="T12" fmla="*/ 71 w 96"/>
                <a:gd name="T13" fmla="*/ 0 h 71"/>
                <a:gd name="T14" fmla="*/ 96 w 96"/>
                <a:gd name="T15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71">
                  <a:moveTo>
                    <a:pt x="96" y="12"/>
                  </a:moveTo>
                  <a:cubicBezTo>
                    <a:pt x="96" y="12"/>
                    <a:pt x="88" y="21"/>
                    <a:pt x="85" y="24"/>
                  </a:cubicBezTo>
                  <a:cubicBezTo>
                    <a:pt x="76" y="33"/>
                    <a:pt x="48" y="48"/>
                    <a:pt x="41" y="55"/>
                  </a:cubicBezTo>
                  <a:cubicBezTo>
                    <a:pt x="38" y="57"/>
                    <a:pt x="29" y="65"/>
                    <a:pt x="20" y="68"/>
                  </a:cubicBezTo>
                  <a:cubicBezTo>
                    <a:pt x="12" y="71"/>
                    <a:pt x="7" y="60"/>
                    <a:pt x="3" y="55"/>
                  </a:cubicBezTo>
                  <a:cubicBezTo>
                    <a:pt x="0" y="50"/>
                    <a:pt x="27" y="42"/>
                    <a:pt x="34" y="40"/>
                  </a:cubicBezTo>
                  <a:cubicBezTo>
                    <a:pt x="45" y="37"/>
                    <a:pt x="71" y="0"/>
                    <a:pt x="71" y="0"/>
                  </a:cubicBezTo>
                  <a:lnTo>
                    <a:pt x="96" y="12"/>
                  </a:ln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645"/>
            <p:cNvSpPr>
              <a:spLocks/>
            </p:cNvSpPr>
            <p:nvPr/>
          </p:nvSpPr>
          <p:spPr bwMode="auto">
            <a:xfrm>
              <a:off x="7410451" y="6362700"/>
              <a:ext cx="485775" cy="417513"/>
            </a:xfrm>
            <a:custGeom>
              <a:avLst/>
              <a:gdLst>
                <a:gd name="T0" fmla="*/ 6 w 129"/>
                <a:gd name="T1" fmla="*/ 80 h 111"/>
                <a:gd name="T2" fmla="*/ 60 w 129"/>
                <a:gd name="T3" fmla="*/ 0 h 111"/>
                <a:gd name="T4" fmla="*/ 109 w 129"/>
                <a:gd name="T5" fmla="*/ 12 h 111"/>
                <a:gd name="T6" fmla="*/ 102 w 129"/>
                <a:gd name="T7" fmla="*/ 36 h 111"/>
                <a:gd name="T8" fmla="*/ 49 w 129"/>
                <a:gd name="T9" fmla="*/ 74 h 111"/>
                <a:gd name="T10" fmla="*/ 120 w 129"/>
                <a:gd name="T11" fmla="*/ 60 h 111"/>
                <a:gd name="T12" fmla="*/ 129 w 129"/>
                <a:gd name="T13" fmla="*/ 92 h 111"/>
                <a:gd name="T14" fmla="*/ 44 w 129"/>
                <a:gd name="T15" fmla="*/ 109 h 111"/>
                <a:gd name="T16" fmla="*/ 8 w 129"/>
                <a:gd name="T17" fmla="*/ 104 h 111"/>
                <a:gd name="T18" fmla="*/ 6 w 129"/>
                <a:gd name="T19" fmla="*/ 8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11">
                  <a:moveTo>
                    <a:pt x="6" y="80"/>
                  </a:moveTo>
                  <a:cubicBezTo>
                    <a:pt x="16" y="53"/>
                    <a:pt x="45" y="18"/>
                    <a:pt x="60" y="0"/>
                  </a:cubicBezTo>
                  <a:cubicBezTo>
                    <a:pt x="70" y="10"/>
                    <a:pt x="90" y="12"/>
                    <a:pt x="109" y="12"/>
                  </a:cubicBezTo>
                  <a:cubicBezTo>
                    <a:pt x="108" y="18"/>
                    <a:pt x="105" y="31"/>
                    <a:pt x="102" y="36"/>
                  </a:cubicBezTo>
                  <a:cubicBezTo>
                    <a:pt x="89" y="58"/>
                    <a:pt x="49" y="74"/>
                    <a:pt x="49" y="74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9" y="76"/>
                    <a:pt x="129" y="92"/>
                  </a:cubicBezTo>
                  <a:cubicBezTo>
                    <a:pt x="112" y="100"/>
                    <a:pt x="56" y="108"/>
                    <a:pt x="44" y="109"/>
                  </a:cubicBezTo>
                  <a:cubicBezTo>
                    <a:pt x="29" y="111"/>
                    <a:pt x="18" y="109"/>
                    <a:pt x="8" y="104"/>
                  </a:cubicBezTo>
                  <a:cubicBezTo>
                    <a:pt x="0" y="99"/>
                    <a:pt x="4" y="84"/>
                    <a:pt x="6" y="80"/>
                  </a:cubicBez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646"/>
            <p:cNvSpPr>
              <a:spLocks/>
            </p:cNvSpPr>
            <p:nvPr/>
          </p:nvSpPr>
          <p:spPr bwMode="auto">
            <a:xfrm>
              <a:off x="7418388" y="5969000"/>
              <a:ext cx="409575" cy="469900"/>
            </a:xfrm>
            <a:custGeom>
              <a:avLst/>
              <a:gdLst>
                <a:gd name="T0" fmla="*/ 64 w 109"/>
                <a:gd name="T1" fmla="*/ 105 h 125"/>
                <a:gd name="T2" fmla="*/ 85 w 109"/>
                <a:gd name="T3" fmla="*/ 92 h 125"/>
                <a:gd name="T4" fmla="*/ 81 w 109"/>
                <a:gd name="T5" fmla="*/ 86 h 125"/>
                <a:gd name="T6" fmla="*/ 64 w 109"/>
                <a:gd name="T7" fmla="*/ 89 h 125"/>
                <a:gd name="T8" fmla="*/ 54 w 109"/>
                <a:gd name="T9" fmla="*/ 67 h 125"/>
                <a:gd name="T10" fmla="*/ 50 w 109"/>
                <a:gd name="T11" fmla="*/ 43 h 125"/>
                <a:gd name="T12" fmla="*/ 42 w 109"/>
                <a:gd name="T13" fmla="*/ 45 h 125"/>
                <a:gd name="T14" fmla="*/ 20 w 109"/>
                <a:gd name="T15" fmla="*/ 91 h 125"/>
                <a:gd name="T16" fmla="*/ 0 w 109"/>
                <a:gd name="T17" fmla="*/ 82 h 125"/>
                <a:gd name="T18" fmla="*/ 30 w 109"/>
                <a:gd name="T19" fmla="*/ 17 h 125"/>
                <a:gd name="T20" fmla="*/ 49 w 109"/>
                <a:gd name="T21" fmla="*/ 0 h 125"/>
                <a:gd name="T22" fmla="*/ 83 w 109"/>
                <a:gd name="T23" fmla="*/ 30 h 125"/>
                <a:gd name="T24" fmla="*/ 107 w 109"/>
                <a:gd name="T25" fmla="*/ 87 h 125"/>
                <a:gd name="T26" fmla="*/ 106 w 109"/>
                <a:gd name="T27" fmla="*/ 120 h 125"/>
                <a:gd name="T28" fmla="*/ 77 w 109"/>
                <a:gd name="T29" fmla="*/ 122 h 125"/>
                <a:gd name="T30" fmla="*/ 56 w 109"/>
                <a:gd name="T31" fmla="*/ 117 h 125"/>
                <a:gd name="T32" fmla="*/ 64 w 109"/>
                <a:gd name="T33" fmla="*/ 10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" h="125">
                  <a:moveTo>
                    <a:pt x="64" y="105"/>
                  </a:moveTo>
                  <a:cubicBezTo>
                    <a:pt x="72" y="100"/>
                    <a:pt x="79" y="95"/>
                    <a:pt x="85" y="92"/>
                  </a:cubicBezTo>
                  <a:cubicBezTo>
                    <a:pt x="91" y="90"/>
                    <a:pt x="90" y="81"/>
                    <a:pt x="81" y="86"/>
                  </a:cubicBezTo>
                  <a:cubicBezTo>
                    <a:pt x="72" y="91"/>
                    <a:pt x="68" y="93"/>
                    <a:pt x="64" y="89"/>
                  </a:cubicBezTo>
                  <a:cubicBezTo>
                    <a:pt x="60" y="84"/>
                    <a:pt x="56" y="74"/>
                    <a:pt x="54" y="67"/>
                  </a:cubicBezTo>
                  <a:cubicBezTo>
                    <a:pt x="53" y="59"/>
                    <a:pt x="50" y="47"/>
                    <a:pt x="50" y="43"/>
                  </a:cubicBezTo>
                  <a:cubicBezTo>
                    <a:pt x="50" y="35"/>
                    <a:pt x="45" y="36"/>
                    <a:pt x="42" y="45"/>
                  </a:cubicBezTo>
                  <a:cubicBezTo>
                    <a:pt x="36" y="63"/>
                    <a:pt x="26" y="81"/>
                    <a:pt x="20" y="9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20" y="24"/>
                    <a:pt x="30" y="17"/>
                  </a:cubicBezTo>
                  <a:cubicBezTo>
                    <a:pt x="31" y="16"/>
                    <a:pt x="49" y="0"/>
                    <a:pt x="49" y="0"/>
                  </a:cubicBezTo>
                  <a:cubicBezTo>
                    <a:pt x="49" y="0"/>
                    <a:pt x="67" y="11"/>
                    <a:pt x="83" y="30"/>
                  </a:cubicBezTo>
                  <a:cubicBezTo>
                    <a:pt x="92" y="40"/>
                    <a:pt x="103" y="64"/>
                    <a:pt x="107" y="87"/>
                  </a:cubicBezTo>
                  <a:cubicBezTo>
                    <a:pt x="109" y="103"/>
                    <a:pt x="106" y="120"/>
                    <a:pt x="106" y="120"/>
                  </a:cubicBezTo>
                  <a:cubicBezTo>
                    <a:pt x="106" y="120"/>
                    <a:pt x="93" y="125"/>
                    <a:pt x="77" y="122"/>
                  </a:cubicBezTo>
                  <a:cubicBezTo>
                    <a:pt x="68" y="121"/>
                    <a:pt x="61" y="118"/>
                    <a:pt x="56" y="117"/>
                  </a:cubicBezTo>
                  <a:cubicBezTo>
                    <a:pt x="57" y="113"/>
                    <a:pt x="60" y="108"/>
                    <a:pt x="64" y="105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647"/>
            <p:cNvSpPr>
              <a:spLocks/>
            </p:cNvSpPr>
            <p:nvPr/>
          </p:nvSpPr>
          <p:spPr bwMode="auto">
            <a:xfrm>
              <a:off x="7493001" y="6100763"/>
              <a:ext cx="266700" cy="307975"/>
            </a:xfrm>
            <a:custGeom>
              <a:avLst/>
              <a:gdLst>
                <a:gd name="T0" fmla="*/ 24 w 71"/>
                <a:gd name="T1" fmla="*/ 28 h 82"/>
                <a:gd name="T2" fmla="*/ 5 w 71"/>
                <a:gd name="T3" fmla="*/ 59 h 82"/>
                <a:gd name="T4" fmla="*/ 0 w 71"/>
                <a:gd name="T5" fmla="*/ 56 h 82"/>
                <a:gd name="T6" fmla="*/ 22 w 71"/>
                <a:gd name="T7" fmla="*/ 10 h 82"/>
                <a:gd name="T8" fmla="*/ 30 w 71"/>
                <a:gd name="T9" fmla="*/ 8 h 82"/>
                <a:gd name="T10" fmla="*/ 34 w 71"/>
                <a:gd name="T11" fmla="*/ 32 h 82"/>
                <a:gd name="T12" fmla="*/ 44 w 71"/>
                <a:gd name="T13" fmla="*/ 54 h 82"/>
                <a:gd name="T14" fmla="*/ 61 w 71"/>
                <a:gd name="T15" fmla="*/ 51 h 82"/>
                <a:gd name="T16" fmla="*/ 65 w 71"/>
                <a:gd name="T17" fmla="*/ 57 h 82"/>
                <a:gd name="T18" fmla="*/ 44 w 71"/>
                <a:gd name="T19" fmla="*/ 70 h 82"/>
                <a:gd name="T20" fmla="*/ 36 w 71"/>
                <a:gd name="T21" fmla="*/ 82 h 82"/>
                <a:gd name="T22" fmla="*/ 29 w 71"/>
                <a:gd name="T23" fmla="*/ 79 h 82"/>
                <a:gd name="T24" fmla="*/ 24 w 71"/>
                <a:gd name="T25" fmla="*/ 2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24" y="28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" y="46"/>
                    <a:pt x="16" y="28"/>
                    <a:pt x="22" y="10"/>
                  </a:cubicBezTo>
                  <a:cubicBezTo>
                    <a:pt x="25" y="1"/>
                    <a:pt x="30" y="0"/>
                    <a:pt x="30" y="8"/>
                  </a:cubicBezTo>
                  <a:cubicBezTo>
                    <a:pt x="30" y="12"/>
                    <a:pt x="33" y="24"/>
                    <a:pt x="34" y="32"/>
                  </a:cubicBezTo>
                  <a:cubicBezTo>
                    <a:pt x="36" y="39"/>
                    <a:pt x="40" y="49"/>
                    <a:pt x="44" y="54"/>
                  </a:cubicBezTo>
                  <a:cubicBezTo>
                    <a:pt x="48" y="58"/>
                    <a:pt x="52" y="56"/>
                    <a:pt x="61" y="51"/>
                  </a:cubicBezTo>
                  <a:cubicBezTo>
                    <a:pt x="70" y="46"/>
                    <a:pt x="71" y="55"/>
                    <a:pt x="65" y="57"/>
                  </a:cubicBezTo>
                  <a:cubicBezTo>
                    <a:pt x="59" y="60"/>
                    <a:pt x="52" y="65"/>
                    <a:pt x="44" y="70"/>
                  </a:cubicBezTo>
                  <a:cubicBezTo>
                    <a:pt x="40" y="73"/>
                    <a:pt x="37" y="78"/>
                    <a:pt x="36" y="82"/>
                  </a:cubicBezTo>
                  <a:cubicBezTo>
                    <a:pt x="31" y="80"/>
                    <a:pt x="29" y="79"/>
                    <a:pt x="29" y="79"/>
                  </a:cubicBezTo>
                  <a:cubicBezTo>
                    <a:pt x="29" y="79"/>
                    <a:pt x="33" y="43"/>
                    <a:pt x="24" y="28"/>
                  </a:cubicBezTo>
                  <a:close/>
                </a:path>
              </a:pathLst>
            </a:custGeom>
            <a:solidFill>
              <a:srgbClr val="D83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648"/>
            <p:cNvSpPr>
              <a:spLocks/>
            </p:cNvSpPr>
            <p:nvPr/>
          </p:nvSpPr>
          <p:spPr bwMode="auto">
            <a:xfrm>
              <a:off x="7308851" y="5716588"/>
              <a:ext cx="241300" cy="219075"/>
            </a:xfrm>
            <a:custGeom>
              <a:avLst/>
              <a:gdLst>
                <a:gd name="T0" fmla="*/ 16 w 64"/>
                <a:gd name="T1" fmla="*/ 43 h 58"/>
                <a:gd name="T2" fmla="*/ 16 w 64"/>
                <a:gd name="T3" fmla="*/ 43 h 58"/>
                <a:gd name="T4" fmla="*/ 29 w 64"/>
                <a:gd name="T5" fmla="*/ 35 h 58"/>
                <a:gd name="T6" fmla="*/ 17 w 64"/>
                <a:gd name="T7" fmla="*/ 29 h 58"/>
                <a:gd name="T8" fmla="*/ 28 w 64"/>
                <a:gd name="T9" fmla="*/ 14 h 58"/>
                <a:gd name="T10" fmla="*/ 64 w 64"/>
                <a:gd name="T11" fmla="*/ 21 h 58"/>
                <a:gd name="T12" fmla="*/ 3 w 64"/>
                <a:gd name="T13" fmla="*/ 58 h 58"/>
                <a:gd name="T14" fmla="*/ 0 w 64"/>
                <a:gd name="T15" fmla="*/ 54 h 58"/>
                <a:gd name="T16" fmla="*/ 16 w 64"/>
                <a:gd name="T17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8">
                  <a:moveTo>
                    <a:pt x="16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5" y="28"/>
                    <a:pt x="17" y="29"/>
                  </a:cubicBezTo>
                  <a:cubicBezTo>
                    <a:pt x="18" y="24"/>
                    <a:pt x="21" y="19"/>
                    <a:pt x="28" y="14"/>
                  </a:cubicBezTo>
                  <a:cubicBezTo>
                    <a:pt x="50" y="0"/>
                    <a:pt x="64" y="21"/>
                    <a:pt x="64" y="21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6" y="43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649"/>
            <p:cNvSpPr>
              <a:spLocks/>
            </p:cNvSpPr>
            <p:nvPr/>
          </p:nvSpPr>
          <p:spPr bwMode="auto">
            <a:xfrm>
              <a:off x="7366001" y="5822950"/>
              <a:ext cx="52388" cy="55563"/>
            </a:xfrm>
            <a:custGeom>
              <a:avLst/>
              <a:gdLst>
                <a:gd name="T0" fmla="*/ 14 w 14"/>
                <a:gd name="T1" fmla="*/ 7 h 15"/>
                <a:gd name="T2" fmla="*/ 1 w 14"/>
                <a:gd name="T3" fmla="*/ 15 h 15"/>
                <a:gd name="T4" fmla="*/ 2 w 14"/>
                <a:gd name="T5" fmla="*/ 14 h 15"/>
                <a:gd name="T6" fmla="*/ 2 w 14"/>
                <a:gd name="T7" fmla="*/ 1 h 15"/>
                <a:gd name="T8" fmla="*/ 14 w 14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0" y="8"/>
                    <a:pt x="2" y="1"/>
                  </a:cubicBezTo>
                  <a:cubicBezTo>
                    <a:pt x="10" y="0"/>
                    <a:pt x="14" y="7"/>
                    <a:pt x="1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650"/>
            <p:cNvSpPr>
              <a:spLocks/>
            </p:cNvSpPr>
            <p:nvPr/>
          </p:nvSpPr>
          <p:spPr bwMode="auto">
            <a:xfrm>
              <a:off x="7508876" y="5957888"/>
              <a:ext cx="115888" cy="101600"/>
            </a:xfrm>
            <a:custGeom>
              <a:avLst/>
              <a:gdLst>
                <a:gd name="T0" fmla="*/ 22 w 31"/>
                <a:gd name="T1" fmla="*/ 0 h 27"/>
                <a:gd name="T2" fmla="*/ 31 w 31"/>
                <a:gd name="T3" fmla="*/ 5 h 27"/>
                <a:gd name="T4" fmla="*/ 11 w 31"/>
                <a:gd name="T5" fmla="*/ 22 h 27"/>
                <a:gd name="T6" fmla="*/ 0 w 31"/>
                <a:gd name="T7" fmla="*/ 27 h 27"/>
                <a:gd name="T8" fmla="*/ 8 w 31"/>
                <a:gd name="T9" fmla="*/ 13 h 27"/>
                <a:gd name="T10" fmla="*/ 22 w 31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7">
                  <a:moveTo>
                    <a:pt x="22" y="0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19" y="19"/>
                    <a:pt x="11" y="22"/>
                  </a:cubicBezTo>
                  <a:cubicBezTo>
                    <a:pt x="3" y="26"/>
                    <a:pt x="0" y="27"/>
                    <a:pt x="0" y="27"/>
                  </a:cubicBezTo>
                  <a:cubicBezTo>
                    <a:pt x="0" y="27"/>
                    <a:pt x="4" y="18"/>
                    <a:pt x="8" y="13"/>
                  </a:cubicBezTo>
                  <a:cubicBezTo>
                    <a:pt x="13" y="9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D83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651"/>
            <p:cNvSpPr>
              <a:spLocks/>
            </p:cNvSpPr>
            <p:nvPr/>
          </p:nvSpPr>
          <p:spPr bwMode="auto">
            <a:xfrm>
              <a:off x="7162801" y="6434138"/>
              <a:ext cx="68263" cy="41275"/>
            </a:xfrm>
            <a:custGeom>
              <a:avLst/>
              <a:gdLst>
                <a:gd name="T0" fmla="*/ 18 w 18"/>
                <a:gd name="T1" fmla="*/ 2 h 11"/>
                <a:gd name="T2" fmla="*/ 6 w 18"/>
                <a:gd name="T3" fmla="*/ 4 h 11"/>
                <a:gd name="T4" fmla="*/ 0 w 18"/>
                <a:gd name="T5" fmla="*/ 2 h 11"/>
                <a:gd name="T6" fmla="*/ 5 w 18"/>
                <a:gd name="T7" fmla="*/ 9 h 11"/>
                <a:gd name="T8" fmla="*/ 18 w 18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8" y="2"/>
                  </a:moveTo>
                  <a:cubicBezTo>
                    <a:pt x="18" y="2"/>
                    <a:pt x="10" y="5"/>
                    <a:pt x="6" y="4"/>
                  </a:cubicBezTo>
                  <a:cubicBezTo>
                    <a:pt x="3" y="3"/>
                    <a:pt x="0" y="0"/>
                    <a:pt x="0" y="2"/>
                  </a:cubicBezTo>
                  <a:cubicBezTo>
                    <a:pt x="0" y="3"/>
                    <a:pt x="1" y="7"/>
                    <a:pt x="5" y="9"/>
                  </a:cubicBezTo>
                  <a:cubicBezTo>
                    <a:pt x="8" y="11"/>
                    <a:pt x="18" y="2"/>
                    <a:pt x="18" y="2"/>
                  </a:cubicBez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652"/>
            <p:cNvSpPr>
              <a:spLocks/>
            </p:cNvSpPr>
            <p:nvPr/>
          </p:nvSpPr>
          <p:spPr bwMode="auto">
            <a:xfrm>
              <a:off x="6456363" y="5218113"/>
              <a:ext cx="93663" cy="112713"/>
            </a:xfrm>
            <a:custGeom>
              <a:avLst/>
              <a:gdLst>
                <a:gd name="T0" fmla="*/ 1 w 25"/>
                <a:gd name="T1" fmla="*/ 0 h 30"/>
                <a:gd name="T2" fmla="*/ 0 w 25"/>
                <a:gd name="T3" fmla="*/ 14 h 30"/>
                <a:gd name="T4" fmla="*/ 14 w 25"/>
                <a:gd name="T5" fmla="*/ 30 h 30"/>
                <a:gd name="T6" fmla="*/ 25 w 25"/>
                <a:gd name="T7" fmla="*/ 14 h 30"/>
                <a:gd name="T8" fmla="*/ 25 w 25"/>
                <a:gd name="T9" fmla="*/ 0 h 30"/>
                <a:gd name="T10" fmla="*/ 1 w 2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1" y="0"/>
                  </a:moveTo>
                  <a:cubicBezTo>
                    <a:pt x="1" y="0"/>
                    <a:pt x="2" y="9"/>
                    <a:pt x="0" y="14"/>
                  </a:cubicBezTo>
                  <a:cubicBezTo>
                    <a:pt x="0" y="17"/>
                    <a:pt x="14" y="30"/>
                    <a:pt x="14" y="30"/>
                  </a:cubicBezTo>
                  <a:cubicBezTo>
                    <a:pt x="14" y="30"/>
                    <a:pt x="25" y="21"/>
                    <a:pt x="25" y="14"/>
                  </a:cubicBezTo>
                  <a:cubicBezTo>
                    <a:pt x="25" y="8"/>
                    <a:pt x="25" y="0"/>
                    <a:pt x="25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D8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653"/>
            <p:cNvSpPr>
              <a:spLocks/>
            </p:cNvSpPr>
            <p:nvPr/>
          </p:nvSpPr>
          <p:spPr bwMode="auto">
            <a:xfrm>
              <a:off x="6400801" y="5105400"/>
              <a:ext cx="41275" cy="52388"/>
            </a:xfrm>
            <a:custGeom>
              <a:avLst/>
              <a:gdLst>
                <a:gd name="T0" fmla="*/ 7 w 11"/>
                <a:gd name="T1" fmla="*/ 1 h 14"/>
                <a:gd name="T2" fmla="*/ 2 w 11"/>
                <a:gd name="T3" fmla="*/ 4 h 14"/>
                <a:gd name="T4" fmla="*/ 7 w 11"/>
                <a:gd name="T5" fmla="*/ 14 h 14"/>
                <a:gd name="T6" fmla="*/ 7 w 11"/>
                <a:gd name="T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7" y="1"/>
                  </a:moveTo>
                  <a:cubicBezTo>
                    <a:pt x="7" y="1"/>
                    <a:pt x="4" y="0"/>
                    <a:pt x="2" y="4"/>
                  </a:cubicBezTo>
                  <a:cubicBezTo>
                    <a:pt x="0" y="8"/>
                    <a:pt x="4" y="14"/>
                    <a:pt x="7" y="14"/>
                  </a:cubicBezTo>
                  <a:cubicBezTo>
                    <a:pt x="11" y="14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654"/>
            <p:cNvSpPr>
              <a:spLocks/>
            </p:cNvSpPr>
            <p:nvPr/>
          </p:nvSpPr>
          <p:spPr bwMode="auto">
            <a:xfrm>
              <a:off x="6580188" y="5108575"/>
              <a:ext cx="41275" cy="52388"/>
            </a:xfrm>
            <a:custGeom>
              <a:avLst/>
              <a:gdLst>
                <a:gd name="T0" fmla="*/ 5 w 11"/>
                <a:gd name="T1" fmla="*/ 1 h 14"/>
                <a:gd name="T2" fmla="*/ 10 w 11"/>
                <a:gd name="T3" fmla="*/ 4 h 14"/>
                <a:gd name="T4" fmla="*/ 3 w 11"/>
                <a:gd name="T5" fmla="*/ 14 h 14"/>
                <a:gd name="T6" fmla="*/ 5 w 11"/>
                <a:gd name="T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5" y="1"/>
                  </a:moveTo>
                  <a:cubicBezTo>
                    <a:pt x="5" y="1"/>
                    <a:pt x="8" y="0"/>
                    <a:pt x="10" y="4"/>
                  </a:cubicBezTo>
                  <a:cubicBezTo>
                    <a:pt x="11" y="9"/>
                    <a:pt x="7" y="14"/>
                    <a:pt x="3" y="14"/>
                  </a:cubicBezTo>
                  <a:cubicBezTo>
                    <a:pt x="0" y="14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Oval 655"/>
            <p:cNvSpPr>
              <a:spLocks noChangeArrowheads="1"/>
            </p:cNvSpPr>
            <p:nvPr/>
          </p:nvSpPr>
          <p:spPr bwMode="auto">
            <a:xfrm>
              <a:off x="6423026" y="5010150"/>
              <a:ext cx="176213" cy="230188"/>
            </a:xfrm>
            <a:prstGeom prst="ellipse">
              <a:avLst/>
            </a:pr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656"/>
            <p:cNvSpPr>
              <a:spLocks/>
            </p:cNvSpPr>
            <p:nvPr/>
          </p:nvSpPr>
          <p:spPr bwMode="auto">
            <a:xfrm>
              <a:off x="6419851" y="5048250"/>
              <a:ext cx="184150" cy="71438"/>
            </a:xfrm>
            <a:custGeom>
              <a:avLst/>
              <a:gdLst>
                <a:gd name="T0" fmla="*/ 0 w 49"/>
                <a:gd name="T1" fmla="*/ 16 h 19"/>
                <a:gd name="T2" fmla="*/ 3 w 49"/>
                <a:gd name="T3" fmla="*/ 17 h 19"/>
                <a:gd name="T4" fmla="*/ 15 w 49"/>
                <a:gd name="T5" fmla="*/ 12 h 19"/>
                <a:gd name="T6" fmla="*/ 21 w 49"/>
                <a:gd name="T7" fmla="*/ 2 h 19"/>
                <a:gd name="T8" fmla="*/ 31 w 49"/>
                <a:gd name="T9" fmla="*/ 13 h 19"/>
                <a:gd name="T10" fmla="*/ 48 w 49"/>
                <a:gd name="T11" fmla="*/ 19 h 19"/>
                <a:gd name="T12" fmla="*/ 49 w 49"/>
                <a:gd name="T13" fmla="*/ 17 h 19"/>
                <a:gd name="T14" fmla="*/ 39 w 49"/>
                <a:gd name="T15" fmla="*/ 5 h 19"/>
                <a:gd name="T16" fmla="*/ 17 w 49"/>
                <a:gd name="T17" fmla="*/ 1 h 19"/>
                <a:gd name="T18" fmla="*/ 0 w 49"/>
                <a:gd name="T1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9">
                  <a:moveTo>
                    <a:pt x="0" y="16"/>
                  </a:moveTo>
                  <a:cubicBezTo>
                    <a:pt x="0" y="16"/>
                    <a:pt x="2" y="17"/>
                    <a:pt x="3" y="17"/>
                  </a:cubicBezTo>
                  <a:cubicBezTo>
                    <a:pt x="8" y="18"/>
                    <a:pt x="13" y="14"/>
                    <a:pt x="15" y="12"/>
                  </a:cubicBezTo>
                  <a:cubicBezTo>
                    <a:pt x="17" y="10"/>
                    <a:pt x="21" y="2"/>
                    <a:pt x="21" y="2"/>
                  </a:cubicBezTo>
                  <a:cubicBezTo>
                    <a:pt x="21" y="2"/>
                    <a:pt x="27" y="11"/>
                    <a:pt x="31" y="13"/>
                  </a:cubicBezTo>
                  <a:cubicBezTo>
                    <a:pt x="38" y="17"/>
                    <a:pt x="48" y="19"/>
                    <a:pt x="48" y="19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0"/>
                    <a:pt x="39" y="5"/>
                  </a:cubicBezTo>
                  <a:cubicBezTo>
                    <a:pt x="29" y="1"/>
                    <a:pt x="20" y="0"/>
                    <a:pt x="17" y="1"/>
                  </a:cubicBezTo>
                  <a:cubicBezTo>
                    <a:pt x="15" y="1"/>
                    <a:pt x="2" y="9"/>
                    <a:pt x="0" y="16"/>
                  </a:cubicBez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657"/>
            <p:cNvSpPr>
              <a:spLocks/>
            </p:cNvSpPr>
            <p:nvPr/>
          </p:nvSpPr>
          <p:spPr bwMode="auto">
            <a:xfrm>
              <a:off x="6411913" y="4968875"/>
              <a:ext cx="206375" cy="123825"/>
            </a:xfrm>
            <a:custGeom>
              <a:avLst/>
              <a:gdLst>
                <a:gd name="T0" fmla="*/ 2 w 55"/>
                <a:gd name="T1" fmla="*/ 32 h 33"/>
                <a:gd name="T2" fmla="*/ 27 w 55"/>
                <a:gd name="T3" fmla="*/ 26 h 33"/>
                <a:gd name="T4" fmla="*/ 53 w 55"/>
                <a:gd name="T5" fmla="*/ 33 h 33"/>
                <a:gd name="T6" fmla="*/ 27 w 55"/>
                <a:gd name="T7" fmla="*/ 0 h 33"/>
                <a:gd name="T8" fmla="*/ 2 w 55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3">
                  <a:moveTo>
                    <a:pt x="2" y="32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5" y="0"/>
                    <a:pt x="27" y="0"/>
                  </a:cubicBezTo>
                  <a:cubicBezTo>
                    <a:pt x="0" y="0"/>
                    <a:pt x="2" y="32"/>
                    <a:pt x="2" y="32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658"/>
            <p:cNvSpPr>
              <a:spLocks/>
            </p:cNvSpPr>
            <p:nvPr/>
          </p:nvSpPr>
          <p:spPr bwMode="auto">
            <a:xfrm>
              <a:off x="6419851" y="5037138"/>
              <a:ext cx="190500" cy="60325"/>
            </a:xfrm>
            <a:custGeom>
              <a:avLst/>
              <a:gdLst>
                <a:gd name="T0" fmla="*/ 0 w 51"/>
                <a:gd name="T1" fmla="*/ 14 h 16"/>
                <a:gd name="T2" fmla="*/ 25 w 51"/>
                <a:gd name="T3" fmla="*/ 0 h 16"/>
                <a:gd name="T4" fmla="*/ 51 w 51"/>
                <a:gd name="T5" fmla="*/ 15 h 16"/>
                <a:gd name="T6" fmla="*/ 40 w 51"/>
                <a:gd name="T7" fmla="*/ 12 h 16"/>
                <a:gd name="T8" fmla="*/ 12 w 51"/>
                <a:gd name="T9" fmla="*/ 11 h 16"/>
                <a:gd name="T10" fmla="*/ 0 w 51"/>
                <a:gd name="T1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6">
                  <a:moveTo>
                    <a:pt x="0" y="14"/>
                  </a:moveTo>
                  <a:cubicBezTo>
                    <a:pt x="0" y="14"/>
                    <a:pt x="9" y="0"/>
                    <a:pt x="25" y="0"/>
                  </a:cubicBezTo>
                  <a:cubicBezTo>
                    <a:pt x="43" y="0"/>
                    <a:pt x="51" y="15"/>
                    <a:pt x="51" y="15"/>
                  </a:cubicBezTo>
                  <a:cubicBezTo>
                    <a:pt x="51" y="15"/>
                    <a:pt x="45" y="14"/>
                    <a:pt x="40" y="12"/>
                  </a:cubicBezTo>
                  <a:cubicBezTo>
                    <a:pt x="35" y="10"/>
                    <a:pt x="21" y="7"/>
                    <a:pt x="12" y="11"/>
                  </a:cubicBezTo>
                  <a:cubicBezTo>
                    <a:pt x="4" y="16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48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659"/>
            <p:cNvSpPr>
              <a:spLocks/>
            </p:cNvSpPr>
            <p:nvPr/>
          </p:nvSpPr>
          <p:spPr bwMode="auto">
            <a:xfrm>
              <a:off x="6419851" y="5059363"/>
              <a:ext cx="190500" cy="52388"/>
            </a:xfrm>
            <a:custGeom>
              <a:avLst/>
              <a:gdLst>
                <a:gd name="T0" fmla="*/ 0 w 51"/>
                <a:gd name="T1" fmla="*/ 13 h 14"/>
                <a:gd name="T2" fmla="*/ 25 w 51"/>
                <a:gd name="T3" fmla="*/ 5 h 14"/>
                <a:gd name="T4" fmla="*/ 49 w 51"/>
                <a:gd name="T5" fmla="*/ 14 h 14"/>
                <a:gd name="T6" fmla="*/ 51 w 51"/>
                <a:gd name="T7" fmla="*/ 9 h 14"/>
                <a:gd name="T8" fmla="*/ 25 w 51"/>
                <a:gd name="T9" fmla="*/ 0 h 14"/>
                <a:gd name="T10" fmla="*/ 0 w 51"/>
                <a:gd name="T11" fmla="*/ 8 h 14"/>
                <a:gd name="T12" fmla="*/ 0 w 51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4">
                  <a:moveTo>
                    <a:pt x="0" y="13"/>
                  </a:moveTo>
                  <a:cubicBezTo>
                    <a:pt x="0" y="13"/>
                    <a:pt x="13" y="5"/>
                    <a:pt x="25" y="5"/>
                  </a:cubicBezTo>
                  <a:cubicBezTo>
                    <a:pt x="41" y="5"/>
                    <a:pt x="49" y="14"/>
                    <a:pt x="49" y="14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41" y="0"/>
                    <a:pt x="25" y="0"/>
                  </a:cubicBezTo>
                  <a:cubicBezTo>
                    <a:pt x="8" y="0"/>
                    <a:pt x="0" y="8"/>
                    <a:pt x="0" y="8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226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660"/>
            <p:cNvSpPr>
              <a:spLocks/>
            </p:cNvSpPr>
            <p:nvPr/>
          </p:nvSpPr>
          <p:spPr bwMode="auto">
            <a:xfrm>
              <a:off x="6794501" y="5927725"/>
              <a:ext cx="68263" cy="236538"/>
            </a:xfrm>
            <a:custGeom>
              <a:avLst/>
              <a:gdLst>
                <a:gd name="T0" fmla="*/ 18 w 18"/>
                <a:gd name="T1" fmla="*/ 47 h 63"/>
                <a:gd name="T2" fmla="*/ 0 w 18"/>
                <a:gd name="T3" fmla="*/ 0 h 63"/>
                <a:gd name="T4" fmla="*/ 0 w 18"/>
                <a:gd name="T5" fmla="*/ 5 h 63"/>
                <a:gd name="T6" fmla="*/ 13 w 18"/>
                <a:gd name="T7" fmla="*/ 41 h 63"/>
                <a:gd name="T8" fmla="*/ 18 w 18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3">
                  <a:moveTo>
                    <a:pt x="18" y="47"/>
                  </a:moveTo>
                  <a:cubicBezTo>
                    <a:pt x="18" y="47"/>
                    <a:pt x="14" y="0"/>
                    <a:pt x="0" y="0"/>
                  </a:cubicBezTo>
                  <a:cubicBezTo>
                    <a:pt x="0" y="2"/>
                    <a:pt x="0" y="5"/>
                    <a:pt x="0" y="5"/>
                  </a:cubicBezTo>
                  <a:cubicBezTo>
                    <a:pt x="0" y="5"/>
                    <a:pt x="10" y="7"/>
                    <a:pt x="13" y="41"/>
                  </a:cubicBezTo>
                  <a:cubicBezTo>
                    <a:pt x="16" y="63"/>
                    <a:pt x="18" y="47"/>
                    <a:pt x="18" y="47"/>
                  </a:cubicBezTo>
                  <a:close/>
                </a:path>
              </a:pathLst>
            </a:custGeom>
            <a:solidFill>
              <a:srgbClr val="303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661"/>
            <p:cNvSpPr>
              <a:spLocks/>
            </p:cNvSpPr>
            <p:nvPr/>
          </p:nvSpPr>
          <p:spPr bwMode="auto">
            <a:xfrm>
              <a:off x="6681788" y="5495925"/>
              <a:ext cx="139700" cy="487363"/>
            </a:xfrm>
            <a:custGeom>
              <a:avLst/>
              <a:gdLst>
                <a:gd name="T0" fmla="*/ 0 w 37"/>
                <a:gd name="T1" fmla="*/ 9 h 130"/>
                <a:gd name="T2" fmla="*/ 10 w 37"/>
                <a:gd name="T3" fmla="*/ 43 h 130"/>
                <a:gd name="T4" fmla="*/ 14 w 37"/>
                <a:gd name="T5" fmla="*/ 100 h 130"/>
                <a:gd name="T6" fmla="*/ 10 w 37"/>
                <a:gd name="T7" fmla="*/ 122 h 130"/>
                <a:gd name="T8" fmla="*/ 13 w 37"/>
                <a:gd name="T9" fmla="*/ 120 h 130"/>
                <a:gd name="T10" fmla="*/ 15 w 37"/>
                <a:gd name="T11" fmla="*/ 125 h 130"/>
                <a:gd name="T12" fmla="*/ 32 w 37"/>
                <a:gd name="T13" fmla="*/ 120 h 130"/>
                <a:gd name="T14" fmla="*/ 30 w 37"/>
                <a:gd name="T15" fmla="*/ 97 h 130"/>
                <a:gd name="T16" fmla="*/ 35 w 37"/>
                <a:gd name="T17" fmla="*/ 38 h 130"/>
                <a:gd name="T18" fmla="*/ 27 w 37"/>
                <a:gd name="T19" fmla="*/ 0 h 130"/>
                <a:gd name="T20" fmla="*/ 0 w 37"/>
                <a:gd name="T21" fmla="*/ 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130">
                  <a:moveTo>
                    <a:pt x="0" y="9"/>
                  </a:moveTo>
                  <a:cubicBezTo>
                    <a:pt x="0" y="9"/>
                    <a:pt x="8" y="27"/>
                    <a:pt x="10" y="43"/>
                  </a:cubicBezTo>
                  <a:cubicBezTo>
                    <a:pt x="11" y="55"/>
                    <a:pt x="16" y="88"/>
                    <a:pt x="14" y="100"/>
                  </a:cubicBezTo>
                  <a:cubicBezTo>
                    <a:pt x="12" y="108"/>
                    <a:pt x="8" y="117"/>
                    <a:pt x="10" y="122"/>
                  </a:cubicBezTo>
                  <a:cubicBezTo>
                    <a:pt x="10" y="123"/>
                    <a:pt x="10" y="119"/>
                    <a:pt x="13" y="120"/>
                  </a:cubicBezTo>
                  <a:cubicBezTo>
                    <a:pt x="13" y="121"/>
                    <a:pt x="14" y="124"/>
                    <a:pt x="15" y="125"/>
                  </a:cubicBezTo>
                  <a:cubicBezTo>
                    <a:pt x="21" y="128"/>
                    <a:pt x="28" y="130"/>
                    <a:pt x="32" y="120"/>
                  </a:cubicBezTo>
                  <a:cubicBezTo>
                    <a:pt x="37" y="110"/>
                    <a:pt x="28" y="105"/>
                    <a:pt x="30" y="97"/>
                  </a:cubicBezTo>
                  <a:cubicBezTo>
                    <a:pt x="32" y="89"/>
                    <a:pt x="35" y="46"/>
                    <a:pt x="35" y="38"/>
                  </a:cubicBezTo>
                  <a:cubicBezTo>
                    <a:pt x="35" y="26"/>
                    <a:pt x="27" y="0"/>
                    <a:pt x="27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662"/>
            <p:cNvSpPr>
              <a:spLocks/>
            </p:cNvSpPr>
            <p:nvPr/>
          </p:nvSpPr>
          <p:spPr bwMode="auto">
            <a:xfrm>
              <a:off x="6223001" y="5270500"/>
              <a:ext cx="571500" cy="461963"/>
            </a:xfrm>
            <a:custGeom>
              <a:avLst/>
              <a:gdLst>
                <a:gd name="T0" fmla="*/ 102 w 152"/>
                <a:gd name="T1" fmla="*/ 110 h 123"/>
                <a:gd name="T2" fmla="*/ 90 w 152"/>
                <a:gd name="T3" fmla="*/ 107 h 123"/>
                <a:gd name="T4" fmla="*/ 95 w 152"/>
                <a:gd name="T5" fmla="*/ 97 h 123"/>
                <a:gd name="T6" fmla="*/ 107 w 152"/>
                <a:gd name="T7" fmla="*/ 74 h 123"/>
                <a:gd name="T8" fmla="*/ 113 w 152"/>
                <a:gd name="T9" fmla="*/ 46 h 123"/>
                <a:gd name="T10" fmla="*/ 121 w 152"/>
                <a:gd name="T11" fmla="*/ 56 h 123"/>
                <a:gd name="T12" fmla="*/ 127 w 152"/>
                <a:gd name="T13" fmla="*/ 73 h 123"/>
                <a:gd name="T14" fmla="*/ 152 w 152"/>
                <a:gd name="T15" fmla="*/ 67 h 123"/>
                <a:gd name="T16" fmla="*/ 141 w 152"/>
                <a:gd name="T17" fmla="*/ 36 h 123"/>
                <a:gd name="T18" fmla="*/ 120 w 152"/>
                <a:gd name="T19" fmla="*/ 14 h 123"/>
                <a:gd name="T20" fmla="*/ 87 w 152"/>
                <a:gd name="T21" fmla="*/ 0 h 123"/>
                <a:gd name="T22" fmla="*/ 75 w 152"/>
                <a:gd name="T23" fmla="*/ 6 h 123"/>
                <a:gd name="T24" fmla="*/ 62 w 152"/>
                <a:gd name="T25" fmla="*/ 0 h 123"/>
                <a:gd name="T26" fmla="*/ 24 w 152"/>
                <a:gd name="T27" fmla="*/ 16 h 123"/>
                <a:gd name="T28" fmla="*/ 9 w 152"/>
                <a:gd name="T29" fmla="*/ 37 h 123"/>
                <a:gd name="T30" fmla="*/ 0 w 152"/>
                <a:gd name="T31" fmla="*/ 68 h 123"/>
                <a:gd name="T32" fmla="*/ 26 w 152"/>
                <a:gd name="T33" fmla="*/ 67 h 123"/>
                <a:gd name="T34" fmla="*/ 31 w 152"/>
                <a:gd name="T35" fmla="*/ 55 h 123"/>
                <a:gd name="T36" fmla="*/ 35 w 152"/>
                <a:gd name="T37" fmla="*/ 123 h 123"/>
                <a:gd name="T38" fmla="*/ 67 w 152"/>
                <a:gd name="T39" fmla="*/ 123 h 123"/>
                <a:gd name="T40" fmla="*/ 83 w 152"/>
                <a:gd name="T41" fmla="*/ 123 h 123"/>
                <a:gd name="T42" fmla="*/ 101 w 152"/>
                <a:gd name="T43" fmla="*/ 123 h 123"/>
                <a:gd name="T44" fmla="*/ 102 w 152"/>
                <a:gd name="T45" fmla="*/ 11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123">
                  <a:moveTo>
                    <a:pt x="102" y="110"/>
                  </a:moveTo>
                  <a:cubicBezTo>
                    <a:pt x="100" y="108"/>
                    <a:pt x="97" y="107"/>
                    <a:pt x="90" y="107"/>
                  </a:cubicBezTo>
                  <a:cubicBezTo>
                    <a:pt x="84" y="107"/>
                    <a:pt x="90" y="101"/>
                    <a:pt x="95" y="97"/>
                  </a:cubicBezTo>
                  <a:cubicBezTo>
                    <a:pt x="101" y="92"/>
                    <a:pt x="105" y="86"/>
                    <a:pt x="107" y="74"/>
                  </a:cubicBezTo>
                  <a:cubicBezTo>
                    <a:pt x="107" y="68"/>
                    <a:pt x="113" y="51"/>
                    <a:pt x="113" y="46"/>
                  </a:cubicBezTo>
                  <a:cubicBezTo>
                    <a:pt x="113" y="40"/>
                    <a:pt x="119" y="53"/>
                    <a:pt x="121" y="56"/>
                  </a:cubicBezTo>
                  <a:cubicBezTo>
                    <a:pt x="123" y="60"/>
                    <a:pt x="125" y="68"/>
                    <a:pt x="127" y="73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2" y="67"/>
                    <a:pt x="144" y="44"/>
                    <a:pt x="141" y="36"/>
                  </a:cubicBezTo>
                  <a:cubicBezTo>
                    <a:pt x="136" y="25"/>
                    <a:pt x="131" y="20"/>
                    <a:pt x="120" y="14"/>
                  </a:cubicBezTo>
                  <a:cubicBezTo>
                    <a:pt x="112" y="10"/>
                    <a:pt x="87" y="0"/>
                    <a:pt x="87" y="0"/>
                  </a:cubicBezTo>
                  <a:cubicBezTo>
                    <a:pt x="87" y="0"/>
                    <a:pt x="85" y="6"/>
                    <a:pt x="75" y="6"/>
                  </a:cubicBezTo>
                  <a:cubicBezTo>
                    <a:pt x="66" y="6"/>
                    <a:pt x="62" y="0"/>
                    <a:pt x="62" y="0"/>
                  </a:cubicBezTo>
                  <a:cubicBezTo>
                    <a:pt x="62" y="0"/>
                    <a:pt x="33" y="12"/>
                    <a:pt x="24" y="16"/>
                  </a:cubicBezTo>
                  <a:cubicBezTo>
                    <a:pt x="22" y="17"/>
                    <a:pt x="14" y="24"/>
                    <a:pt x="9" y="37"/>
                  </a:cubicBezTo>
                  <a:cubicBezTo>
                    <a:pt x="5" y="49"/>
                    <a:pt x="0" y="68"/>
                    <a:pt x="0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67" y="123"/>
                    <a:pt x="67" y="123"/>
                    <a:pt x="67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2" y="117"/>
                    <a:pt x="102" y="111"/>
                    <a:pt x="102" y="110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663"/>
            <p:cNvSpPr>
              <a:spLocks/>
            </p:cNvSpPr>
            <p:nvPr/>
          </p:nvSpPr>
          <p:spPr bwMode="auto">
            <a:xfrm>
              <a:off x="6538913" y="5402263"/>
              <a:ext cx="173038" cy="330200"/>
            </a:xfrm>
            <a:custGeom>
              <a:avLst/>
              <a:gdLst>
                <a:gd name="T0" fmla="*/ 32 w 46"/>
                <a:gd name="T1" fmla="*/ 18 h 88"/>
                <a:gd name="T2" fmla="*/ 40 w 46"/>
                <a:gd name="T3" fmla="*/ 38 h 88"/>
                <a:gd name="T4" fmla="*/ 46 w 46"/>
                <a:gd name="T5" fmla="*/ 37 h 88"/>
                <a:gd name="T6" fmla="*/ 39 w 46"/>
                <a:gd name="T7" fmla="*/ 21 h 88"/>
                <a:gd name="T8" fmla="*/ 32 w 46"/>
                <a:gd name="T9" fmla="*/ 7 h 88"/>
                <a:gd name="T10" fmla="*/ 26 w 46"/>
                <a:gd name="T11" fmla="*/ 6 h 88"/>
                <a:gd name="T12" fmla="*/ 23 w 46"/>
                <a:gd name="T13" fmla="*/ 39 h 88"/>
                <a:gd name="T14" fmla="*/ 11 w 46"/>
                <a:gd name="T15" fmla="*/ 62 h 88"/>
                <a:gd name="T16" fmla="*/ 6 w 46"/>
                <a:gd name="T17" fmla="*/ 72 h 88"/>
                <a:gd name="T18" fmla="*/ 18 w 46"/>
                <a:gd name="T19" fmla="*/ 75 h 88"/>
                <a:gd name="T20" fmla="*/ 17 w 46"/>
                <a:gd name="T21" fmla="*/ 88 h 88"/>
                <a:gd name="T22" fmla="*/ 29 w 46"/>
                <a:gd name="T23" fmla="*/ 88 h 88"/>
                <a:gd name="T24" fmla="*/ 32 w 46"/>
                <a:gd name="T25" fmla="*/ 1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8">
                  <a:moveTo>
                    <a:pt x="32" y="18"/>
                  </a:moveTo>
                  <a:cubicBezTo>
                    <a:pt x="40" y="38"/>
                    <a:pt x="40" y="38"/>
                    <a:pt x="40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4" y="32"/>
                    <a:pt x="41" y="25"/>
                    <a:pt x="39" y="21"/>
                  </a:cubicBezTo>
                  <a:cubicBezTo>
                    <a:pt x="38" y="17"/>
                    <a:pt x="35" y="12"/>
                    <a:pt x="32" y="7"/>
                  </a:cubicBezTo>
                  <a:cubicBezTo>
                    <a:pt x="29" y="0"/>
                    <a:pt x="26" y="0"/>
                    <a:pt x="26" y="6"/>
                  </a:cubicBezTo>
                  <a:cubicBezTo>
                    <a:pt x="24" y="15"/>
                    <a:pt x="23" y="30"/>
                    <a:pt x="23" y="39"/>
                  </a:cubicBezTo>
                  <a:cubicBezTo>
                    <a:pt x="21" y="51"/>
                    <a:pt x="17" y="57"/>
                    <a:pt x="11" y="62"/>
                  </a:cubicBezTo>
                  <a:cubicBezTo>
                    <a:pt x="6" y="66"/>
                    <a:pt x="0" y="72"/>
                    <a:pt x="6" y="72"/>
                  </a:cubicBezTo>
                  <a:cubicBezTo>
                    <a:pt x="13" y="72"/>
                    <a:pt x="16" y="73"/>
                    <a:pt x="18" y="75"/>
                  </a:cubicBezTo>
                  <a:cubicBezTo>
                    <a:pt x="18" y="76"/>
                    <a:pt x="18" y="82"/>
                    <a:pt x="17" y="88"/>
                  </a:cubicBezTo>
                  <a:cubicBezTo>
                    <a:pt x="29" y="88"/>
                    <a:pt x="29" y="88"/>
                    <a:pt x="29" y="88"/>
                  </a:cubicBezTo>
                  <a:lnTo>
                    <a:pt x="32" y="18"/>
                  </a:lnTo>
                  <a:close/>
                </a:path>
              </a:pathLst>
            </a:custGeom>
            <a:solidFill>
              <a:srgbClr val="408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64"/>
            <p:cNvSpPr>
              <a:spLocks/>
            </p:cNvSpPr>
            <p:nvPr/>
          </p:nvSpPr>
          <p:spPr bwMode="auto">
            <a:xfrm>
              <a:off x="6313488" y="6607175"/>
              <a:ext cx="120650" cy="147638"/>
            </a:xfrm>
            <a:custGeom>
              <a:avLst/>
              <a:gdLst>
                <a:gd name="T0" fmla="*/ 14 w 32"/>
                <a:gd name="T1" fmla="*/ 38 h 39"/>
                <a:gd name="T2" fmla="*/ 28 w 32"/>
                <a:gd name="T3" fmla="*/ 23 h 39"/>
                <a:gd name="T4" fmla="*/ 31 w 32"/>
                <a:gd name="T5" fmla="*/ 10 h 39"/>
                <a:gd name="T6" fmla="*/ 32 w 32"/>
                <a:gd name="T7" fmla="*/ 0 h 39"/>
                <a:gd name="T8" fmla="*/ 10 w 32"/>
                <a:gd name="T9" fmla="*/ 1 h 39"/>
                <a:gd name="T10" fmla="*/ 4 w 32"/>
                <a:gd name="T11" fmla="*/ 17 h 39"/>
                <a:gd name="T12" fmla="*/ 0 w 32"/>
                <a:gd name="T13" fmla="*/ 34 h 39"/>
                <a:gd name="T14" fmla="*/ 5 w 32"/>
                <a:gd name="T15" fmla="*/ 33 h 39"/>
                <a:gd name="T16" fmla="*/ 14 w 32"/>
                <a:gd name="T17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9">
                  <a:moveTo>
                    <a:pt x="14" y="38"/>
                  </a:moveTo>
                  <a:cubicBezTo>
                    <a:pt x="18" y="37"/>
                    <a:pt x="26" y="28"/>
                    <a:pt x="28" y="23"/>
                  </a:cubicBezTo>
                  <a:cubicBezTo>
                    <a:pt x="31" y="17"/>
                    <a:pt x="32" y="15"/>
                    <a:pt x="31" y="10"/>
                  </a:cubicBezTo>
                  <a:cubicBezTo>
                    <a:pt x="31" y="7"/>
                    <a:pt x="31" y="3"/>
                    <a:pt x="3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7" y="9"/>
                    <a:pt x="4" y="17"/>
                  </a:cubicBezTo>
                  <a:cubicBezTo>
                    <a:pt x="1" y="22"/>
                    <a:pt x="0" y="30"/>
                    <a:pt x="0" y="34"/>
                  </a:cubicBezTo>
                  <a:cubicBezTo>
                    <a:pt x="2" y="34"/>
                    <a:pt x="4" y="33"/>
                    <a:pt x="5" y="33"/>
                  </a:cubicBezTo>
                  <a:cubicBezTo>
                    <a:pt x="8" y="33"/>
                    <a:pt x="11" y="39"/>
                    <a:pt x="14" y="38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65"/>
            <p:cNvSpPr>
              <a:spLocks/>
            </p:cNvSpPr>
            <p:nvPr/>
          </p:nvSpPr>
          <p:spPr bwMode="auto">
            <a:xfrm>
              <a:off x="6313488" y="6607175"/>
              <a:ext cx="134938" cy="161925"/>
            </a:xfrm>
            <a:custGeom>
              <a:avLst/>
              <a:gdLst>
                <a:gd name="T0" fmla="*/ 23 w 36"/>
                <a:gd name="T1" fmla="*/ 35 h 43"/>
                <a:gd name="T2" fmla="*/ 34 w 36"/>
                <a:gd name="T3" fmla="*/ 15 h 43"/>
                <a:gd name="T4" fmla="*/ 34 w 36"/>
                <a:gd name="T5" fmla="*/ 0 h 43"/>
                <a:gd name="T6" fmla="*/ 32 w 36"/>
                <a:gd name="T7" fmla="*/ 0 h 43"/>
                <a:gd name="T8" fmla="*/ 31 w 36"/>
                <a:gd name="T9" fmla="*/ 10 h 43"/>
                <a:gd name="T10" fmla="*/ 28 w 36"/>
                <a:gd name="T11" fmla="*/ 23 h 43"/>
                <a:gd name="T12" fmla="*/ 14 w 36"/>
                <a:gd name="T13" fmla="*/ 38 h 43"/>
                <a:gd name="T14" fmla="*/ 5 w 36"/>
                <a:gd name="T15" fmla="*/ 33 h 43"/>
                <a:gd name="T16" fmla="*/ 0 w 36"/>
                <a:gd name="T17" fmla="*/ 34 h 43"/>
                <a:gd name="T18" fmla="*/ 1 w 36"/>
                <a:gd name="T19" fmla="*/ 38 h 43"/>
                <a:gd name="T20" fmla="*/ 23 w 36"/>
                <a:gd name="T21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43">
                  <a:moveTo>
                    <a:pt x="23" y="35"/>
                  </a:moveTo>
                  <a:cubicBezTo>
                    <a:pt x="29" y="27"/>
                    <a:pt x="32" y="22"/>
                    <a:pt x="34" y="15"/>
                  </a:cubicBezTo>
                  <a:cubicBezTo>
                    <a:pt x="36" y="8"/>
                    <a:pt x="34" y="0"/>
                    <a:pt x="3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3"/>
                    <a:pt x="31" y="7"/>
                    <a:pt x="31" y="10"/>
                  </a:cubicBezTo>
                  <a:cubicBezTo>
                    <a:pt x="32" y="15"/>
                    <a:pt x="31" y="17"/>
                    <a:pt x="28" y="23"/>
                  </a:cubicBezTo>
                  <a:cubicBezTo>
                    <a:pt x="26" y="28"/>
                    <a:pt x="18" y="37"/>
                    <a:pt x="14" y="38"/>
                  </a:cubicBezTo>
                  <a:cubicBezTo>
                    <a:pt x="11" y="39"/>
                    <a:pt x="8" y="33"/>
                    <a:pt x="5" y="33"/>
                  </a:cubicBezTo>
                  <a:cubicBezTo>
                    <a:pt x="4" y="33"/>
                    <a:pt x="2" y="34"/>
                    <a:pt x="0" y="34"/>
                  </a:cubicBezTo>
                  <a:cubicBezTo>
                    <a:pt x="0" y="36"/>
                    <a:pt x="1" y="37"/>
                    <a:pt x="1" y="38"/>
                  </a:cubicBezTo>
                  <a:cubicBezTo>
                    <a:pt x="5" y="43"/>
                    <a:pt x="16" y="43"/>
                    <a:pt x="23" y="35"/>
                  </a:cubicBezTo>
                  <a:close/>
                </a:path>
              </a:pathLst>
            </a:custGeom>
            <a:solidFill>
              <a:srgbClr val="226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66"/>
            <p:cNvSpPr>
              <a:spLocks/>
            </p:cNvSpPr>
            <p:nvPr/>
          </p:nvSpPr>
          <p:spPr bwMode="auto">
            <a:xfrm>
              <a:off x="6340476" y="6634163"/>
              <a:ext cx="41275" cy="71438"/>
            </a:xfrm>
            <a:custGeom>
              <a:avLst/>
              <a:gdLst>
                <a:gd name="T0" fmla="*/ 6 w 11"/>
                <a:gd name="T1" fmla="*/ 0 h 19"/>
                <a:gd name="T2" fmla="*/ 2 w 11"/>
                <a:gd name="T3" fmla="*/ 10 h 19"/>
                <a:gd name="T4" fmla="*/ 2 w 11"/>
                <a:gd name="T5" fmla="*/ 18 h 19"/>
                <a:gd name="T6" fmla="*/ 9 w 11"/>
                <a:gd name="T7" fmla="*/ 12 h 19"/>
                <a:gd name="T8" fmla="*/ 11 w 11"/>
                <a:gd name="T9" fmla="*/ 0 h 19"/>
                <a:gd name="T10" fmla="*/ 6 w 11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6" y="0"/>
                  </a:moveTo>
                  <a:cubicBezTo>
                    <a:pt x="6" y="0"/>
                    <a:pt x="3" y="7"/>
                    <a:pt x="2" y="10"/>
                  </a:cubicBezTo>
                  <a:cubicBezTo>
                    <a:pt x="0" y="14"/>
                    <a:pt x="0" y="17"/>
                    <a:pt x="2" y="18"/>
                  </a:cubicBezTo>
                  <a:cubicBezTo>
                    <a:pt x="4" y="19"/>
                    <a:pt x="7" y="17"/>
                    <a:pt x="9" y="12"/>
                  </a:cubicBezTo>
                  <a:cubicBezTo>
                    <a:pt x="11" y="7"/>
                    <a:pt x="11" y="0"/>
                    <a:pt x="11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67"/>
            <p:cNvSpPr>
              <a:spLocks/>
            </p:cNvSpPr>
            <p:nvPr/>
          </p:nvSpPr>
          <p:spPr bwMode="auto">
            <a:xfrm>
              <a:off x="6659563" y="6607175"/>
              <a:ext cx="120650" cy="147638"/>
            </a:xfrm>
            <a:custGeom>
              <a:avLst/>
              <a:gdLst>
                <a:gd name="T0" fmla="*/ 17 w 32"/>
                <a:gd name="T1" fmla="*/ 38 h 39"/>
                <a:gd name="T2" fmla="*/ 4 w 32"/>
                <a:gd name="T3" fmla="*/ 23 h 39"/>
                <a:gd name="T4" fmla="*/ 1 w 32"/>
                <a:gd name="T5" fmla="*/ 10 h 39"/>
                <a:gd name="T6" fmla="*/ 0 w 32"/>
                <a:gd name="T7" fmla="*/ 0 h 39"/>
                <a:gd name="T8" fmla="*/ 22 w 32"/>
                <a:gd name="T9" fmla="*/ 1 h 39"/>
                <a:gd name="T10" fmla="*/ 28 w 32"/>
                <a:gd name="T11" fmla="*/ 17 h 39"/>
                <a:gd name="T12" fmla="*/ 32 w 32"/>
                <a:gd name="T13" fmla="*/ 34 h 39"/>
                <a:gd name="T14" fmla="*/ 27 w 32"/>
                <a:gd name="T15" fmla="*/ 33 h 39"/>
                <a:gd name="T16" fmla="*/ 17 w 32"/>
                <a:gd name="T17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9">
                  <a:moveTo>
                    <a:pt x="17" y="38"/>
                  </a:moveTo>
                  <a:cubicBezTo>
                    <a:pt x="14" y="37"/>
                    <a:pt x="6" y="28"/>
                    <a:pt x="4" y="23"/>
                  </a:cubicBezTo>
                  <a:cubicBezTo>
                    <a:pt x="1" y="17"/>
                    <a:pt x="0" y="15"/>
                    <a:pt x="1" y="10"/>
                  </a:cubicBezTo>
                  <a:cubicBezTo>
                    <a:pt x="1" y="7"/>
                    <a:pt x="1" y="3"/>
                    <a:pt x="0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5" y="9"/>
                    <a:pt x="28" y="17"/>
                  </a:cubicBezTo>
                  <a:cubicBezTo>
                    <a:pt x="31" y="22"/>
                    <a:pt x="32" y="30"/>
                    <a:pt x="32" y="34"/>
                  </a:cubicBezTo>
                  <a:cubicBezTo>
                    <a:pt x="30" y="34"/>
                    <a:pt x="28" y="33"/>
                    <a:pt x="27" y="33"/>
                  </a:cubicBezTo>
                  <a:cubicBezTo>
                    <a:pt x="24" y="33"/>
                    <a:pt x="21" y="39"/>
                    <a:pt x="17" y="38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68"/>
            <p:cNvSpPr>
              <a:spLocks/>
            </p:cNvSpPr>
            <p:nvPr/>
          </p:nvSpPr>
          <p:spPr bwMode="auto">
            <a:xfrm>
              <a:off x="6645276" y="6607175"/>
              <a:ext cx="134938" cy="161925"/>
            </a:xfrm>
            <a:custGeom>
              <a:avLst/>
              <a:gdLst>
                <a:gd name="T0" fmla="*/ 13 w 36"/>
                <a:gd name="T1" fmla="*/ 35 h 43"/>
                <a:gd name="T2" fmla="*/ 2 w 36"/>
                <a:gd name="T3" fmla="*/ 15 h 43"/>
                <a:gd name="T4" fmla="*/ 2 w 36"/>
                <a:gd name="T5" fmla="*/ 0 h 43"/>
                <a:gd name="T6" fmla="*/ 4 w 36"/>
                <a:gd name="T7" fmla="*/ 0 h 43"/>
                <a:gd name="T8" fmla="*/ 5 w 36"/>
                <a:gd name="T9" fmla="*/ 10 h 43"/>
                <a:gd name="T10" fmla="*/ 8 w 36"/>
                <a:gd name="T11" fmla="*/ 23 h 43"/>
                <a:gd name="T12" fmla="*/ 21 w 36"/>
                <a:gd name="T13" fmla="*/ 38 h 43"/>
                <a:gd name="T14" fmla="*/ 31 w 36"/>
                <a:gd name="T15" fmla="*/ 33 h 43"/>
                <a:gd name="T16" fmla="*/ 36 w 36"/>
                <a:gd name="T17" fmla="*/ 34 h 43"/>
                <a:gd name="T18" fmla="*/ 35 w 36"/>
                <a:gd name="T19" fmla="*/ 38 h 43"/>
                <a:gd name="T20" fmla="*/ 13 w 36"/>
                <a:gd name="T21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43">
                  <a:moveTo>
                    <a:pt x="13" y="35"/>
                  </a:moveTo>
                  <a:cubicBezTo>
                    <a:pt x="7" y="27"/>
                    <a:pt x="4" y="22"/>
                    <a:pt x="2" y="15"/>
                  </a:cubicBezTo>
                  <a:cubicBezTo>
                    <a:pt x="0" y="8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3"/>
                    <a:pt x="5" y="7"/>
                    <a:pt x="5" y="10"/>
                  </a:cubicBezTo>
                  <a:cubicBezTo>
                    <a:pt x="4" y="15"/>
                    <a:pt x="5" y="17"/>
                    <a:pt x="8" y="23"/>
                  </a:cubicBezTo>
                  <a:cubicBezTo>
                    <a:pt x="10" y="28"/>
                    <a:pt x="18" y="37"/>
                    <a:pt x="21" y="38"/>
                  </a:cubicBezTo>
                  <a:cubicBezTo>
                    <a:pt x="25" y="39"/>
                    <a:pt x="28" y="33"/>
                    <a:pt x="31" y="33"/>
                  </a:cubicBezTo>
                  <a:cubicBezTo>
                    <a:pt x="32" y="33"/>
                    <a:pt x="34" y="34"/>
                    <a:pt x="36" y="34"/>
                  </a:cubicBezTo>
                  <a:cubicBezTo>
                    <a:pt x="36" y="36"/>
                    <a:pt x="35" y="37"/>
                    <a:pt x="35" y="38"/>
                  </a:cubicBezTo>
                  <a:cubicBezTo>
                    <a:pt x="31" y="43"/>
                    <a:pt x="20" y="43"/>
                    <a:pt x="13" y="35"/>
                  </a:cubicBezTo>
                  <a:close/>
                </a:path>
              </a:pathLst>
            </a:custGeom>
            <a:solidFill>
              <a:srgbClr val="226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69"/>
            <p:cNvSpPr>
              <a:spLocks/>
            </p:cNvSpPr>
            <p:nvPr/>
          </p:nvSpPr>
          <p:spPr bwMode="auto">
            <a:xfrm>
              <a:off x="6711951" y="6634163"/>
              <a:ext cx="41275" cy="71438"/>
            </a:xfrm>
            <a:custGeom>
              <a:avLst/>
              <a:gdLst>
                <a:gd name="T0" fmla="*/ 5 w 11"/>
                <a:gd name="T1" fmla="*/ 0 h 19"/>
                <a:gd name="T2" fmla="*/ 9 w 11"/>
                <a:gd name="T3" fmla="*/ 10 h 19"/>
                <a:gd name="T4" fmla="*/ 9 w 11"/>
                <a:gd name="T5" fmla="*/ 18 h 19"/>
                <a:gd name="T6" fmla="*/ 2 w 11"/>
                <a:gd name="T7" fmla="*/ 12 h 19"/>
                <a:gd name="T8" fmla="*/ 0 w 11"/>
                <a:gd name="T9" fmla="*/ 0 h 19"/>
                <a:gd name="T10" fmla="*/ 5 w 11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5" y="0"/>
                  </a:moveTo>
                  <a:cubicBezTo>
                    <a:pt x="5" y="0"/>
                    <a:pt x="8" y="7"/>
                    <a:pt x="9" y="10"/>
                  </a:cubicBezTo>
                  <a:cubicBezTo>
                    <a:pt x="11" y="14"/>
                    <a:pt x="11" y="17"/>
                    <a:pt x="9" y="18"/>
                  </a:cubicBezTo>
                  <a:cubicBezTo>
                    <a:pt x="7" y="19"/>
                    <a:pt x="4" y="17"/>
                    <a:pt x="2" y="12"/>
                  </a:cubicBezTo>
                  <a:cubicBezTo>
                    <a:pt x="0" y="7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70"/>
            <p:cNvSpPr>
              <a:spLocks/>
            </p:cNvSpPr>
            <p:nvPr/>
          </p:nvSpPr>
          <p:spPr bwMode="auto">
            <a:xfrm>
              <a:off x="6313488" y="5732463"/>
              <a:ext cx="455613" cy="901700"/>
            </a:xfrm>
            <a:custGeom>
              <a:avLst/>
              <a:gdLst>
                <a:gd name="T0" fmla="*/ 13 w 121"/>
                <a:gd name="T1" fmla="*/ 0 h 240"/>
                <a:gd name="T2" fmla="*/ 6 w 121"/>
                <a:gd name="T3" fmla="*/ 82 h 240"/>
                <a:gd name="T4" fmla="*/ 0 w 121"/>
                <a:gd name="T5" fmla="*/ 240 h 240"/>
                <a:gd name="T6" fmla="*/ 35 w 121"/>
                <a:gd name="T7" fmla="*/ 240 h 240"/>
                <a:gd name="T8" fmla="*/ 39 w 121"/>
                <a:gd name="T9" fmla="*/ 119 h 240"/>
                <a:gd name="T10" fmla="*/ 51 w 121"/>
                <a:gd name="T11" fmla="*/ 43 h 240"/>
                <a:gd name="T12" fmla="*/ 68 w 121"/>
                <a:gd name="T13" fmla="*/ 120 h 240"/>
                <a:gd name="T14" fmla="*/ 88 w 121"/>
                <a:gd name="T15" fmla="*/ 240 h 240"/>
                <a:gd name="T16" fmla="*/ 121 w 121"/>
                <a:gd name="T17" fmla="*/ 240 h 240"/>
                <a:gd name="T18" fmla="*/ 106 w 121"/>
                <a:gd name="T19" fmla="*/ 117 h 240"/>
                <a:gd name="T20" fmla="*/ 89 w 121"/>
                <a:gd name="T21" fmla="*/ 0 h 240"/>
                <a:gd name="T22" fmla="*/ 13 w 121"/>
                <a:gd name="T2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40">
                  <a:moveTo>
                    <a:pt x="13" y="0"/>
                  </a:moveTo>
                  <a:cubicBezTo>
                    <a:pt x="13" y="0"/>
                    <a:pt x="10" y="43"/>
                    <a:pt x="6" y="82"/>
                  </a:cubicBezTo>
                  <a:cubicBezTo>
                    <a:pt x="3" y="113"/>
                    <a:pt x="0" y="240"/>
                    <a:pt x="0" y="240"/>
                  </a:cubicBezTo>
                  <a:cubicBezTo>
                    <a:pt x="35" y="240"/>
                    <a:pt x="35" y="240"/>
                    <a:pt x="35" y="240"/>
                  </a:cubicBezTo>
                  <a:cubicBezTo>
                    <a:pt x="35" y="240"/>
                    <a:pt x="37" y="132"/>
                    <a:pt x="39" y="119"/>
                  </a:cubicBezTo>
                  <a:cubicBezTo>
                    <a:pt x="41" y="106"/>
                    <a:pt x="51" y="43"/>
                    <a:pt x="51" y="43"/>
                  </a:cubicBezTo>
                  <a:cubicBezTo>
                    <a:pt x="51" y="43"/>
                    <a:pt x="65" y="102"/>
                    <a:pt x="68" y="120"/>
                  </a:cubicBezTo>
                  <a:cubicBezTo>
                    <a:pt x="70" y="137"/>
                    <a:pt x="88" y="240"/>
                    <a:pt x="88" y="240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1" y="240"/>
                    <a:pt x="110" y="136"/>
                    <a:pt x="106" y="117"/>
                  </a:cubicBezTo>
                  <a:cubicBezTo>
                    <a:pt x="103" y="97"/>
                    <a:pt x="89" y="0"/>
                    <a:pt x="89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Rectangle 671"/>
            <p:cNvSpPr>
              <a:spLocks noChangeArrowheads="1"/>
            </p:cNvSpPr>
            <p:nvPr/>
          </p:nvSpPr>
          <p:spPr bwMode="auto">
            <a:xfrm>
              <a:off x="6461126" y="5732463"/>
              <a:ext cx="212725" cy="2397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Rectangle 672"/>
            <p:cNvSpPr>
              <a:spLocks noChangeArrowheads="1"/>
            </p:cNvSpPr>
            <p:nvPr/>
          </p:nvSpPr>
          <p:spPr bwMode="auto">
            <a:xfrm>
              <a:off x="6343651" y="5732463"/>
              <a:ext cx="330200" cy="71438"/>
            </a:xfrm>
            <a:prstGeom prst="rect">
              <a:avLst/>
            </a:prstGeom>
            <a:solidFill>
              <a:srgbClr val="EAA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Rectangle 673"/>
            <p:cNvSpPr>
              <a:spLocks noChangeArrowheads="1"/>
            </p:cNvSpPr>
            <p:nvPr/>
          </p:nvSpPr>
          <p:spPr bwMode="auto">
            <a:xfrm>
              <a:off x="6343651" y="5732463"/>
              <a:ext cx="330200" cy="111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74"/>
            <p:cNvSpPr>
              <a:spLocks/>
            </p:cNvSpPr>
            <p:nvPr/>
          </p:nvSpPr>
          <p:spPr bwMode="auto">
            <a:xfrm>
              <a:off x="6181726" y="5487988"/>
              <a:ext cx="161925" cy="198438"/>
            </a:xfrm>
            <a:custGeom>
              <a:avLst/>
              <a:gdLst>
                <a:gd name="T0" fmla="*/ 11 w 43"/>
                <a:gd name="T1" fmla="*/ 9 h 53"/>
                <a:gd name="T2" fmla="*/ 5 w 43"/>
                <a:gd name="T3" fmla="*/ 47 h 53"/>
                <a:gd name="T4" fmla="*/ 17 w 43"/>
                <a:gd name="T5" fmla="*/ 52 h 53"/>
                <a:gd name="T6" fmla="*/ 35 w 43"/>
                <a:gd name="T7" fmla="*/ 39 h 53"/>
                <a:gd name="T8" fmla="*/ 38 w 43"/>
                <a:gd name="T9" fmla="*/ 20 h 53"/>
                <a:gd name="T10" fmla="*/ 11 w 43"/>
                <a:gd name="T11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3">
                  <a:moveTo>
                    <a:pt x="11" y="9"/>
                  </a:moveTo>
                  <a:cubicBezTo>
                    <a:pt x="4" y="16"/>
                    <a:pt x="0" y="33"/>
                    <a:pt x="5" y="47"/>
                  </a:cubicBezTo>
                  <a:cubicBezTo>
                    <a:pt x="7" y="51"/>
                    <a:pt x="12" y="53"/>
                    <a:pt x="17" y="52"/>
                  </a:cubicBezTo>
                  <a:cubicBezTo>
                    <a:pt x="22" y="50"/>
                    <a:pt x="32" y="44"/>
                    <a:pt x="35" y="39"/>
                  </a:cubicBezTo>
                  <a:cubicBezTo>
                    <a:pt x="43" y="28"/>
                    <a:pt x="42" y="20"/>
                    <a:pt x="38" y="20"/>
                  </a:cubicBezTo>
                  <a:cubicBezTo>
                    <a:pt x="32" y="21"/>
                    <a:pt x="19" y="0"/>
                    <a:pt x="11" y="9"/>
                  </a:cubicBez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75"/>
            <p:cNvSpPr>
              <a:spLocks/>
            </p:cNvSpPr>
            <p:nvPr/>
          </p:nvSpPr>
          <p:spPr bwMode="auto">
            <a:xfrm>
              <a:off x="6253163" y="5537200"/>
              <a:ext cx="82550" cy="82550"/>
            </a:xfrm>
            <a:custGeom>
              <a:avLst/>
              <a:gdLst>
                <a:gd name="T0" fmla="*/ 4 w 22"/>
                <a:gd name="T1" fmla="*/ 6 h 22"/>
                <a:gd name="T2" fmla="*/ 0 w 22"/>
                <a:gd name="T3" fmla="*/ 7 h 22"/>
                <a:gd name="T4" fmla="*/ 2 w 22"/>
                <a:gd name="T5" fmla="*/ 13 h 22"/>
                <a:gd name="T6" fmla="*/ 3 w 22"/>
                <a:gd name="T7" fmla="*/ 22 h 22"/>
                <a:gd name="T8" fmla="*/ 22 w 22"/>
                <a:gd name="T9" fmla="*/ 7 h 22"/>
                <a:gd name="T10" fmla="*/ 12 w 22"/>
                <a:gd name="T11" fmla="*/ 0 h 22"/>
                <a:gd name="T12" fmla="*/ 4 w 22"/>
                <a:gd name="T13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4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2" y="10"/>
                    <a:pt x="2" y="13"/>
                  </a:cubicBezTo>
                  <a:cubicBezTo>
                    <a:pt x="3" y="17"/>
                    <a:pt x="3" y="22"/>
                    <a:pt x="3" y="22"/>
                  </a:cubicBezTo>
                  <a:cubicBezTo>
                    <a:pt x="3" y="22"/>
                    <a:pt x="22" y="11"/>
                    <a:pt x="22" y="7"/>
                  </a:cubicBezTo>
                  <a:cubicBezTo>
                    <a:pt x="22" y="3"/>
                    <a:pt x="12" y="0"/>
                    <a:pt x="12" y="0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ED8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76"/>
            <p:cNvSpPr>
              <a:spLocks/>
            </p:cNvSpPr>
            <p:nvPr/>
          </p:nvSpPr>
          <p:spPr bwMode="auto">
            <a:xfrm>
              <a:off x="6299201" y="5265738"/>
              <a:ext cx="101600" cy="538163"/>
            </a:xfrm>
            <a:custGeom>
              <a:avLst/>
              <a:gdLst>
                <a:gd name="T0" fmla="*/ 24 w 27"/>
                <a:gd name="T1" fmla="*/ 2 h 143"/>
                <a:gd name="T2" fmla="*/ 21 w 27"/>
                <a:gd name="T3" fmla="*/ 2 h 143"/>
                <a:gd name="T4" fmla="*/ 16 w 27"/>
                <a:gd name="T5" fmla="*/ 46 h 143"/>
                <a:gd name="T6" fmla="*/ 11 w 27"/>
                <a:gd name="T7" fmla="*/ 13 h 143"/>
                <a:gd name="T8" fmla="*/ 7 w 27"/>
                <a:gd name="T9" fmla="*/ 13 h 143"/>
                <a:gd name="T10" fmla="*/ 10 w 27"/>
                <a:gd name="T11" fmla="*/ 55 h 143"/>
                <a:gd name="T12" fmla="*/ 2 w 27"/>
                <a:gd name="T13" fmla="*/ 8 h 143"/>
                <a:gd name="T14" fmla="*/ 0 w 27"/>
                <a:gd name="T15" fmla="*/ 9 h 143"/>
                <a:gd name="T16" fmla="*/ 3 w 27"/>
                <a:gd name="T17" fmla="*/ 112 h 143"/>
                <a:gd name="T18" fmla="*/ 0 w 27"/>
                <a:gd name="T19" fmla="*/ 136 h 143"/>
                <a:gd name="T20" fmla="*/ 6 w 27"/>
                <a:gd name="T21" fmla="*/ 137 h 143"/>
                <a:gd name="T22" fmla="*/ 24 w 27"/>
                <a:gd name="T23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143">
                  <a:moveTo>
                    <a:pt x="24" y="2"/>
                  </a:moveTo>
                  <a:cubicBezTo>
                    <a:pt x="24" y="0"/>
                    <a:pt x="21" y="0"/>
                    <a:pt x="21" y="2"/>
                  </a:cubicBezTo>
                  <a:cubicBezTo>
                    <a:pt x="20" y="17"/>
                    <a:pt x="18" y="32"/>
                    <a:pt x="16" y="46"/>
                  </a:cubicBezTo>
                  <a:cubicBezTo>
                    <a:pt x="15" y="35"/>
                    <a:pt x="14" y="24"/>
                    <a:pt x="11" y="13"/>
                  </a:cubicBezTo>
                  <a:cubicBezTo>
                    <a:pt x="10" y="8"/>
                    <a:pt x="7" y="10"/>
                    <a:pt x="7" y="13"/>
                  </a:cubicBezTo>
                  <a:cubicBezTo>
                    <a:pt x="9" y="27"/>
                    <a:pt x="10" y="41"/>
                    <a:pt x="10" y="55"/>
                  </a:cubicBezTo>
                  <a:cubicBezTo>
                    <a:pt x="8" y="39"/>
                    <a:pt x="6" y="24"/>
                    <a:pt x="2" y="8"/>
                  </a:cubicBezTo>
                  <a:cubicBezTo>
                    <a:pt x="2" y="7"/>
                    <a:pt x="0" y="7"/>
                    <a:pt x="0" y="9"/>
                  </a:cubicBezTo>
                  <a:cubicBezTo>
                    <a:pt x="1" y="44"/>
                    <a:pt x="7" y="77"/>
                    <a:pt x="3" y="112"/>
                  </a:cubicBezTo>
                  <a:cubicBezTo>
                    <a:pt x="3" y="119"/>
                    <a:pt x="1" y="131"/>
                    <a:pt x="0" y="136"/>
                  </a:cubicBezTo>
                  <a:cubicBezTo>
                    <a:pt x="0" y="140"/>
                    <a:pt x="3" y="143"/>
                    <a:pt x="6" y="137"/>
                  </a:cubicBezTo>
                  <a:cubicBezTo>
                    <a:pt x="9" y="129"/>
                    <a:pt x="27" y="38"/>
                    <a:pt x="24" y="2"/>
                  </a:cubicBez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677"/>
            <p:cNvSpPr>
              <a:spLocks/>
            </p:cNvSpPr>
            <p:nvPr/>
          </p:nvSpPr>
          <p:spPr bwMode="auto">
            <a:xfrm>
              <a:off x="6249988" y="5300663"/>
              <a:ext cx="60325" cy="506413"/>
            </a:xfrm>
            <a:custGeom>
              <a:avLst/>
              <a:gdLst>
                <a:gd name="T0" fmla="*/ 7 w 16"/>
                <a:gd name="T1" fmla="*/ 4 h 135"/>
                <a:gd name="T2" fmla="*/ 3 w 16"/>
                <a:gd name="T3" fmla="*/ 5 h 135"/>
                <a:gd name="T4" fmla="*/ 7 w 16"/>
                <a:gd name="T5" fmla="*/ 91 h 135"/>
                <a:gd name="T6" fmla="*/ 1 w 16"/>
                <a:gd name="T7" fmla="*/ 129 h 135"/>
                <a:gd name="T8" fmla="*/ 6 w 16"/>
                <a:gd name="T9" fmla="*/ 130 h 135"/>
                <a:gd name="T10" fmla="*/ 7 w 16"/>
                <a:gd name="T11" fmla="*/ 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35">
                  <a:moveTo>
                    <a:pt x="7" y="4"/>
                  </a:moveTo>
                  <a:cubicBezTo>
                    <a:pt x="6" y="0"/>
                    <a:pt x="3" y="2"/>
                    <a:pt x="3" y="5"/>
                  </a:cubicBezTo>
                  <a:cubicBezTo>
                    <a:pt x="9" y="33"/>
                    <a:pt x="9" y="63"/>
                    <a:pt x="7" y="91"/>
                  </a:cubicBezTo>
                  <a:cubicBezTo>
                    <a:pt x="6" y="104"/>
                    <a:pt x="1" y="128"/>
                    <a:pt x="1" y="129"/>
                  </a:cubicBezTo>
                  <a:cubicBezTo>
                    <a:pt x="0" y="134"/>
                    <a:pt x="4" y="135"/>
                    <a:pt x="6" y="130"/>
                  </a:cubicBezTo>
                  <a:cubicBezTo>
                    <a:pt x="16" y="92"/>
                    <a:pt x="15" y="43"/>
                    <a:pt x="7" y="4"/>
                  </a:cubicBez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78"/>
            <p:cNvSpPr>
              <a:spLocks/>
            </p:cNvSpPr>
            <p:nvPr/>
          </p:nvSpPr>
          <p:spPr bwMode="auto">
            <a:xfrm>
              <a:off x="6491288" y="5292725"/>
              <a:ext cx="28575" cy="179388"/>
            </a:xfrm>
            <a:custGeom>
              <a:avLst/>
              <a:gdLst>
                <a:gd name="T0" fmla="*/ 18 w 18"/>
                <a:gd name="T1" fmla="*/ 113 h 113"/>
                <a:gd name="T2" fmla="*/ 0 w 18"/>
                <a:gd name="T3" fmla="*/ 113 h 113"/>
                <a:gd name="T4" fmla="*/ 0 w 18"/>
                <a:gd name="T5" fmla="*/ 9 h 113"/>
                <a:gd name="T6" fmla="*/ 9 w 18"/>
                <a:gd name="T7" fmla="*/ 0 h 113"/>
                <a:gd name="T8" fmla="*/ 18 w 18"/>
                <a:gd name="T9" fmla="*/ 9 h 113"/>
                <a:gd name="T10" fmla="*/ 18 w 18"/>
                <a:gd name="T1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3">
                  <a:moveTo>
                    <a:pt x="18" y="113"/>
                  </a:moveTo>
                  <a:lnTo>
                    <a:pt x="0" y="113"/>
                  </a:lnTo>
                  <a:lnTo>
                    <a:pt x="0" y="9"/>
                  </a:lnTo>
                  <a:lnTo>
                    <a:pt x="9" y="0"/>
                  </a:lnTo>
                  <a:lnTo>
                    <a:pt x="18" y="9"/>
                  </a:lnTo>
                  <a:lnTo>
                    <a:pt x="18" y="113"/>
                  </a:lnTo>
                  <a:close/>
                </a:path>
              </a:pathLst>
            </a:custGeom>
            <a:solidFill>
              <a:srgbClr val="48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79"/>
            <p:cNvSpPr>
              <a:spLocks/>
            </p:cNvSpPr>
            <p:nvPr/>
          </p:nvSpPr>
          <p:spPr bwMode="auto">
            <a:xfrm>
              <a:off x="6423026" y="5254625"/>
              <a:ext cx="82550" cy="76200"/>
            </a:xfrm>
            <a:custGeom>
              <a:avLst/>
              <a:gdLst>
                <a:gd name="T0" fmla="*/ 16 w 52"/>
                <a:gd name="T1" fmla="*/ 0 h 48"/>
                <a:gd name="T2" fmla="*/ 0 w 52"/>
                <a:gd name="T3" fmla="*/ 19 h 48"/>
                <a:gd name="T4" fmla="*/ 33 w 52"/>
                <a:gd name="T5" fmla="*/ 48 h 48"/>
                <a:gd name="T6" fmla="*/ 52 w 52"/>
                <a:gd name="T7" fmla="*/ 24 h 48"/>
                <a:gd name="T8" fmla="*/ 16 w 5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8">
                  <a:moveTo>
                    <a:pt x="16" y="0"/>
                  </a:moveTo>
                  <a:lnTo>
                    <a:pt x="0" y="19"/>
                  </a:lnTo>
                  <a:lnTo>
                    <a:pt x="33" y="48"/>
                  </a:lnTo>
                  <a:lnTo>
                    <a:pt x="52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26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80"/>
            <p:cNvSpPr>
              <a:spLocks/>
            </p:cNvSpPr>
            <p:nvPr/>
          </p:nvSpPr>
          <p:spPr bwMode="auto">
            <a:xfrm>
              <a:off x="6505576" y="5254625"/>
              <a:ext cx="79375" cy="76200"/>
            </a:xfrm>
            <a:custGeom>
              <a:avLst/>
              <a:gdLst>
                <a:gd name="T0" fmla="*/ 33 w 50"/>
                <a:gd name="T1" fmla="*/ 0 h 48"/>
                <a:gd name="T2" fmla="*/ 50 w 50"/>
                <a:gd name="T3" fmla="*/ 19 h 48"/>
                <a:gd name="T4" fmla="*/ 19 w 50"/>
                <a:gd name="T5" fmla="*/ 48 h 48"/>
                <a:gd name="T6" fmla="*/ 0 w 50"/>
                <a:gd name="T7" fmla="*/ 24 h 48"/>
                <a:gd name="T8" fmla="*/ 3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33" y="0"/>
                  </a:moveTo>
                  <a:lnTo>
                    <a:pt x="50" y="19"/>
                  </a:lnTo>
                  <a:lnTo>
                    <a:pt x="19" y="48"/>
                  </a:lnTo>
                  <a:lnTo>
                    <a:pt x="0" y="2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26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81"/>
            <p:cNvSpPr>
              <a:spLocks/>
            </p:cNvSpPr>
            <p:nvPr/>
          </p:nvSpPr>
          <p:spPr bwMode="auto">
            <a:xfrm>
              <a:off x="6223001" y="5454650"/>
              <a:ext cx="161925" cy="115888"/>
            </a:xfrm>
            <a:custGeom>
              <a:avLst/>
              <a:gdLst>
                <a:gd name="T0" fmla="*/ 0 w 43"/>
                <a:gd name="T1" fmla="*/ 18 h 31"/>
                <a:gd name="T2" fmla="*/ 20 w 43"/>
                <a:gd name="T3" fmla="*/ 2 h 31"/>
                <a:gd name="T4" fmla="*/ 36 w 43"/>
                <a:gd name="T5" fmla="*/ 5 h 31"/>
                <a:gd name="T6" fmla="*/ 41 w 43"/>
                <a:gd name="T7" fmla="*/ 15 h 31"/>
                <a:gd name="T8" fmla="*/ 38 w 43"/>
                <a:gd name="T9" fmla="*/ 24 h 31"/>
                <a:gd name="T10" fmla="*/ 19 w 43"/>
                <a:gd name="T11" fmla="*/ 28 h 31"/>
                <a:gd name="T12" fmla="*/ 5 w 43"/>
                <a:gd name="T13" fmla="*/ 31 h 31"/>
                <a:gd name="T14" fmla="*/ 0 w 43"/>
                <a:gd name="T15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1">
                  <a:moveTo>
                    <a:pt x="0" y="18"/>
                  </a:moveTo>
                  <a:cubicBezTo>
                    <a:pt x="0" y="18"/>
                    <a:pt x="15" y="3"/>
                    <a:pt x="20" y="2"/>
                  </a:cubicBezTo>
                  <a:cubicBezTo>
                    <a:pt x="26" y="0"/>
                    <a:pt x="33" y="2"/>
                    <a:pt x="36" y="5"/>
                  </a:cubicBezTo>
                  <a:cubicBezTo>
                    <a:pt x="39" y="8"/>
                    <a:pt x="39" y="11"/>
                    <a:pt x="41" y="15"/>
                  </a:cubicBezTo>
                  <a:cubicBezTo>
                    <a:pt x="43" y="19"/>
                    <a:pt x="42" y="22"/>
                    <a:pt x="38" y="24"/>
                  </a:cubicBezTo>
                  <a:cubicBezTo>
                    <a:pt x="34" y="27"/>
                    <a:pt x="22" y="28"/>
                    <a:pt x="19" y="28"/>
                  </a:cubicBezTo>
                  <a:cubicBezTo>
                    <a:pt x="15" y="28"/>
                    <a:pt x="5" y="31"/>
                    <a:pt x="5" y="31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Oval 682"/>
            <p:cNvSpPr>
              <a:spLocks noChangeArrowheads="1"/>
            </p:cNvSpPr>
            <p:nvPr/>
          </p:nvSpPr>
          <p:spPr bwMode="auto">
            <a:xfrm>
              <a:off x="6497638" y="5326063"/>
              <a:ext cx="15875" cy="15875"/>
            </a:xfrm>
            <a:prstGeom prst="ellipse">
              <a:avLst/>
            </a:prstGeom>
            <a:solidFill>
              <a:srgbClr val="226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Oval 683"/>
            <p:cNvSpPr>
              <a:spLocks noChangeArrowheads="1"/>
            </p:cNvSpPr>
            <p:nvPr/>
          </p:nvSpPr>
          <p:spPr bwMode="auto">
            <a:xfrm>
              <a:off x="6497638" y="5372100"/>
              <a:ext cx="15875" cy="14288"/>
            </a:xfrm>
            <a:prstGeom prst="ellipse">
              <a:avLst/>
            </a:prstGeom>
            <a:solidFill>
              <a:srgbClr val="226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Oval 684"/>
            <p:cNvSpPr>
              <a:spLocks noChangeArrowheads="1"/>
            </p:cNvSpPr>
            <p:nvPr/>
          </p:nvSpPr>
          <p:spPr bwMode="auto">
            <a:xfrm>
              <a:off x="6497638" y="5419725"/>
              <a:ext cx="15875" cy="15875"/>
            </a:xfrm>
            <a:prstGeom prst="ellipse">
              <a:avLst/>
            </a:prstGeom>
            <a:solidFill>
              <a:srgbClr val="226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685"/>
            <p:cNvSpPr>
              <a:spLocks/>
            </p:cNvSpPr>
            <p:nvPr/>
          </p:nvSpPr>
          <p:spPr bwMode="auto">
            <a:xfrm>
              <a:off x="6580188" y="5702300"/>
              <a:ext cx="49213" cy="134938"/>
            </a:xfrm>
            <a:custGeom>
              <a:avLst/>
              <a:gdLst>
                <a:gd name="T0" fmla="*/ 1 w 13"/>
                <a:gd name="T1" fmla="*/ 34 h 36"/>
                <a:gd name="T2" fmla="*/ 2 w 13"/>
                <a:gd name="T3" fmla="*/ 17 h 36"/>
                <a:gd name="T4" fmla="*/ 10 w 13"/>
                <a:gd name="T5" fmla="*/ 1 h 36"/>
                <a:gd name="T6" fmla="*/ 7 w 13"/>
                <a:gd name="T7" fmla="*/ 18 h 36"/>
                <a:gd name="T8" fmla="*/ 5 w 13"/>
                <a:gd name="T9" fmla="*/ 36 h 36"/>
                <a:gd name="T10" fmla="*/ 1 w 13"/>
                <a:gd name="T11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6">
                  <a:moveTo>
                    <a:pt x="1" y="34"/>
                  </a:moveTo>
                  <a:cubicBezTo>
                    <a:pt x="1" y="34"/>
                    <a:pt x="0" y="26"/>
                    <a:pt x="2" y="17"/>
                  </a:cubicBezTo>
                  <a:cubicBezTo>
                    <a:pt x="5" y="7"/>
                    <a:pt x="7" y="0"/>
                    <a:pt x="10" y="1"/>
                  </a:cubicBezTo>
                  <a:cubicBezTo>
                    <a:pt x="13" y="3"/>
                    <a:pt x="9" y="11"/>
                    <a:pt x="7" y="18"/>
                  </a:cubicBezTo>
                  <a:cubicBezTo>
                    <a:pt x="6" y="25"/>
                    <a:pt x="5" y="36"/>
                    <a:pt x="5" y="36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686"/>
            <p:cNvSpPr>
              <a:spLocks/>
            </p:cNvSpPr>
            <p:nvPr/>
          </p:nvSpPr>
          <p:spPr bwMode="auto">
            <a:xfrm>
              <a:off x="6615113" y="5724525"/>
              <a:ext cx="71438" cy="123825"/>
            </a:xfrm>
            <a:custGeom>
              <a:avLst/>
              <a:gdLst>
                <a:gd name="T0" fmla="*/ 4 w 19"/>
                <a:gd name="T1" fmla="*/ 33 h 33"/>
                <a:gd name="T2" fmla="*/ 13 w 19"/>
                <a:gd name="T3" fmla="*/ 17 h 33"/>
                <a:gd name="T4" fmla="*/ 16 w 19"/>
                <a:gd name="T5" fmla="*/ 0 h 33"/>
                <a:gd name="T6" fmla="*/ 9 w 19"/>
                <a:gd name="T7" fmla="*/ 16 h 33"/>
                <a:gd name="T8" fmla="*/ 0 w 19"/>
                <a:gd name="T9" fmla="*/ 31 h 33"/>
                <a:gd name="T10" fmla="*/ 4 w 19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3">
                  <a:moveTo>
                    <a:pt x="4" y="33"/>
                  </a:moveTo>
                  <a:cubicBezTo>
                    <a:pt x="4" y="33"/>
                    <a:pt x="10" y="26"/>
                    <a:pt x="13" y="17"/>
                  </a:cubicBezTo>
                  <a:cubicBezTo>
                    <a:pt x="17" y="8"/>
                    <a:pt x="19" y="1"/>
                    <a:pt x="16" y="0"/>
                  </a:cubicBezTo>
                  <a:cubicBezTo>
                    <a:pt x="14" y="0"/>
                    <a:pt x="12" y="9"/>
                    <a:pt x="9" y="16"/>
                  </a:cubicBezTo>
                  <a:cubicBezTo>
                    <a:pt x="6" y="22"/>
                    <a:pt x="0" y="31"/>
                    <a:pt x="0" y="31"/>
                  </a:cubicBezTo>
                  <a:lnTo>
                    <a:pt x="4" y="33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687"/>
            <p:cNvSpPr>
              <a:spLocks/>
            </p:cNvSpPr>
            <p:nvPr/>
          </p:nvSpPr>
          <p:spPr bwMode="auto">
            <a:xfrm>
              <a:off x="6524626" y="5702300"/>
              <a:ext cx="44450" cy="134938"/>
            </a:xfrm>
            <a:custGeom>
              <a:avLst/>
              <a:gdLst>
                <a:gd name="T0" fmla="*/ 12 w 12"/>
                <a:gd name="T1" fmla="*/ 34 h 36"/>
                <a:gd name="T2" fmla="*/ 10 w 12"/>
                <a:gd name="T3" fmla="*/ 17 h 36"/>
                <a:gd name="T4" fmla="*/ 2 w 12"/>
                <a:gd name="T5" fmla="*/ 1 h 36"/>
                <a:gd name="T6" fmla="*/ 5 w 12"/>
                <a:gd name="T7" fmla="*/ 18 h 36"/>
                <a:gd name="T8" fmla="*/ 7 w 12"/>
                <a:gd name="T9" fmla="*/ 36 h 36"/>
                <a:gd name="T10" fmla="*/ 12 w 12"/>
                <a:gd name="T11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6">
                  <a:moveTo>
                    <a:pt x="12" y="34"/>
                  </a:moveTo>
                  <a:cubicBezTo>
                    <a:pt x="12" y="34"/>
                    <a:pt x="12" y="26"/>
                    <a:pt x="10" y="17"/>
                  </a:cubicBezTo>
                  <a:cubicBezTo>
                    <a:pt x="8" y="7"/>
                    <a:pt x="5" y="0"/>
                    <a:pt x="2" y="1"/>
                  </a:cubicBezTo>
                  <a:cubicBezTo>
                    <a:pt x="0" y="3"/>
                    <a:pt x="4" y="11"/>
                    <a:pt x="5" y="18"/>
                  </a:cubicBezTo>
                  <a:cubicBezTo>
                    <a:pt x="6" y="25"/>
                    <a:pt x="7" y="36"/>
                    <a:pt x="7" y="36"/>
                  </a:cubicBezTo>
                  <a:lnTo>
                    <a:pt x="12" y="34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688"/>
            <p:cNvSpPr>
              <a:spLocks/>
            </p:cNvSpPr>
            <p:nvPr/>
          </p:nvSpPr>
          <p:spPr bwMode="auto">
            <a:xfrm>
              <a:off x="6464301" y="5724525"/>
              <a:ext cx="71438" cy="123825"/>
            </a:xfrm>
            <a:custGeom>
              <a:avLst/>
              <a:gdLst>
                <a:gd name="T0" fmla="*/ 15 w 19"/>
                <a:gd name="T1" fmla="*/ 33 h 33"/>
                <a:gd name="T2" fmla="*/ 6 w 19"/>
                <a:gd name="T3" fmla="*/ 17 h 33"/>
                <a:gd name="T4" fmla="*/ 3 w 19"/>
                <a:gd name="T5" fmla="*/ 0 h 33"/>
                <a:gd name="T6" fmla="*/ 11 w 19"/>
                <a:gd name="T7" fmla="*/ 16 h 33"/>
                <a:gd name="T8" fmla="*/ 19 w 19"/>
                <a:gd name="T9" fmla="*/ 31 h 33"/>
                <a:gd name="T10" fmla="*/ 15 w 19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3">
                  <a:moveTo>
                    <a:pt x="15" y="33"/>
                  </a:moveTo>
                  <a:cubicBezTo>
                    <a:pt x="15" y="33"/>
                    <a:pt x="9" y="26"/>
                    <a:pt x="6" y="17"/>
                  </a:cubicBezTo>
                  <a:cubicBezTo>
                    <a:pt x="2" y="8"/>
                    <a:pt x="0" y="1"/>
                    <a:pt x="3" y="0"/>
                  </a:cubicBezTo>
                  <a:cubicBezTo>
                    <a:pt x="6" y="0"/>
                    <a:pt x="7" y="9"/>
                    <a:pt x="11" y="16"/>
                  </a:cubicBezTo>
                  <a:cubicBezTo>
                    <a:pt x="14" y="22"/>
                    <a:pt x="19" y="31"/>
                    <a:pt x="19" y="31"/>
                  </a:cubicBezTo>
                  <a:lnTo>
                    <a:pt x="15" y="33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Rectangle 689"/>
            <p:cNvSpPr>
              <a:spLocks noChangeArrowheads="1"/>
            </p:cNvSpPr>
            <p:nvPr/>
          </p:nvSpPr>
          <p:spPr bwMode="auto">
            <a:xfrm>
              <a:off x="6491288" y="5829300"/>
              <a:ext cx="157163" cy="117475"/>
            </a:xfrm>
            <a:prstGeom prst="rect">
              <a:avLst/>
            </a:prstGeom>
            <a:solidFill>
              <a:srgbClr val="EAA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690"/>
            <p:cNvSpPr>
              <a:spLocks/>
            </p:cNvSpPr>
            <p:nvPr/>
          </p:nvSpPr>
          <p:spPr bwMode="auto">
            <a:xfrm>
              <a:off x="6673851" y="5927725"/>
              <a:ext cx="68263" cy="236538"/>
            </a:xfrm>
            <a:custGeom>
              <a:avLst/>
              <a:gdLst>
                <a:gd name="T0" fmla="*/ 0 w 18"/>
                <a:gd name="T1" fmla="*/ 45 h 63"/>
                <a:gd name="T2" fmla="*/ 17 w 18"/>
                <a:gd name="T3" fmla="*/ 0 h 63"/>
                <a:gd name="T4" fmla="*/ 17 w 18"/>
                <a:gd name="T5" fmla="*/ 5 h 63"/>
                <a:gd name="T6" fmla="*/ 4 w 18"/>
                <a:gd name="T7" fmla="*/ 41 h 63"/>
                <a:gd name="T8" fmla="*/ 0 w 18"/>
                <a:gd name="T9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3">
                  <a:moveTo>
                    <a:pt x="0" y="45"/>
                  </a:moveTo>
                  <a:cubicBezTo>
                    <a:pt x="0" y="45"/>
                    <a:pt x="3" y="0"/>
                    <a:pt x="17" y="0"/>
                  </a:cubicBezTo>
                  <a:cubicBezTo>
                    <a:pt x="18" y="2"/>
                    <a:pt x="17" y="5"/>
                    <a:pt x="17" y="5"/>
                  </a:cubicBezTo>
                  <a:cubicBezTo>
                    <a:pt x="17" y="5"/>
                    <a:pt x="8" y="7"/>
                    <a:pt x="4" y="41"/>
                  </a:cubicBezTo>
                  <a:cubicBezTo>
                    <a:pt x="2" y="63"/>
                    <a:pt x="0" y="45"/>
                    <a:pt x="0" y="45"/>
                  </a:cubicBezTo>
                  <a:close/>
                </a:path>
              </a:pathLst>
            </a:custGeom>
            <a:solidFill>
              <a:srgbClr val="303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691"/>
            <p:cNvSpPr>
              <a:spLocks/>
            </p:cNvSpPr>
            <p:nvPr/>
          </p:nvSpPr>
          <p:spPr bwMode="auto">
            <a:xfrm>
              <a:off x="6640513" y="6070600"/>
              <a:ext cx="252413" cy="266700"/>
            </a:xfrm>
            <a:custGeom>
              <a:avLst/>
              <a:gdLst>
                <a:gd name="T0" fmla="*/ 53 w 67"/>
                <a:gd name="T1" fmla="*/ 0 h 71"/>
                <a:gd name="T2" fmla="*/ 29 w 67"/>
                <a:gd name="T3" fmla="*/ 0 h 71"/>
                <a:gd name="T4" fmla="*/ 24 w 67"/>
                <a:gd name="T5" fmla="*/ 0 h 71"/>
                <a:gd name="T6" fmla="*/ 14 w 67"/>
                <a:gd name="T7" fmla="*/ 0 h 71"/>
                <a:gd name="T8" fmla="*/ 0 w 67"/>
                <a:gd name="T9" fmla="*/ 32 h 71"/>
                <a:gd name="T10" fmla="*/ 0 w 67"/>
                <a:gd name="T11" fmla="*/ 71 h 71"/>
                <a:gd name="T12" fmla="*/ 24 w 67"/>
                <a:gd name="T13" fmla="*/ 71 h 71"/>
                <a:gd name="T14" fmla="*/ 29 w 67"/>
                <a:gd name="T15" fmla="*/ 71 h 71"/>
                <a:gd name="T16" fmla="*/ 67 w 67"/>
                <a:gd name="T17" fmla="*/ 71 h 71"/>
                <a:gd name="T18" fmla="*/ 67 w 67"/>
                <a:gd name="T19" fmla="*/ 32 h 71"/>
                <a:gd name="T20" fmla="*/ 53 w 67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1">
                  <a:moveTo>
                    <a:pt x="53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0" y="17"/>
                    <a:pt x="0" y="32"/>
                  </a:cubicBezTo>
                  <a:cubicBezTo>
                    <a:pt x="0" y="47"/>
                    <a:pt x="0" y="71"/>
                    <a:pt x="0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7" y="71"/>
                    <a:pt x="67" y="47"/>
                    <a:pt x="67" y="32"/>
                  </a:cubicBezTo>
                  <a:cubicBezTo>
                    <a:pt x="67" y="17"/>
                    <a:pt x="53" y="0"/>
                    <a:pt x="53" y="0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Oval 692"/>
            <p:cNvSpPr>
              <a:spLocks noChangeArrowheads="1"/>
            </p:cNvSpPr>
            <p:nvPr/>
          </p:nvSpPr>
          <p:spPr bwMode="auto">
            <a:xfrm>
              <a:off x="6472238" y="5953125"/>
              <a:ext cx="11113" cy="12700"/>
            </a:xfrm>
            <a:prstGeom prst="ellipse">
              <a:avLst/>
            </a:prstGeom>
            <a:solidFill>
              <a:srgbClr val="EAA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Oval 693"/>
            <p:cNvSpPr>
              <a:spLocks noChangeArrowheads="1"/>
            </p:cNvSpPr>
            <p:nvPr/>
          </p:nvSpPr>
          <p:spPr bwMode="auto">
            <a:xfrm>
              <a:off x="6354763" y="5757863"/>
              <a:ext cx="15875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Oval 694"/>
            <p:cNvSpPr>
              <a:spLocks noChangeArrowheads="1"/>
            </p:cNvSpPr>
            <p:nvPr/>
          </p:nvSpPr>
          <p:spPr bwMode="auto">
            <a:xfrm>
              <a:off x="6442076" y="5757863"/>
              <a:ext cx="14288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Oval 695"/>
            <p:cNvSpPr>
              <a:spLocks noChangeArrowheads="1"/>
            </p:cNvSpPr>
            <p:nvPr/>
          </p:nvSpPr>
          <p:spPr bwMode="auto">
            <a:xfrm>
              <a:off x="6651626" y="5953125"/>
              <a:ext cx="15875" cy="12700"/>
            </a:xfrm>
            <a:prstGeom prst="ellipse">
              <a:avLst/>
            </a:prstGeom>
            <a:solidFill>
              <a:srgbClr val="EAA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696"/>
            <p:cNvSpPr>
              <a:spLocks/>
            </p:cNvSpPr>
            <p:nvPr/>
          </p:nvSpPr>
          <p:spPr bwMode="auto">
            <a:xfrm>
              <a:off x="6719888" y="6070600"/>
              <a:ext cx="93663" cy="149225"/>
            </a:xfrm>
            <a:custGeom>
              <a:avLst/>
              <a:gdLst>
                <a:gd name="T0" fmla="*/ 22 w 25"/>
                <a:gd name="T1" fmla="*/ 0 h 40"/>
                <a:gd name="T2" fmla="*/ 13 w 25"/>
                <a:gd name="T3" fmla="*/ 0 h 40"/>
                <a:gd name="T4" fmla="*/ 12 w 25"/>
                <a:gd name="T5" fmla="*/ 0 h 40"/>
                <a:gd name="T6" fmla="*/ 3 w 25"/>
                <a:gd name="T7" fmla="*/ 0 h 40"/>
                <a:gd name="T8" fmla="*/ 4 w 25"/>
                <a:gd name="T9" fmla="*/ 21 h 40"/>
                <a:gd name="T10" fmla="*/ 12 w 25"/>
                <a:gd name="T11" fmla="*/ 40 h 40"/>
                <a:gd name="T12" fmla="*/ 21 w 25"/>
                <a:gd name="T13" fmla="*/ 21 h 40"/>
                <a:gd name="T14" fmla="*/ 22 w 25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0">
                  <a:moveTo>
                    <a:pt x="22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9"/>
                    <a:pt x="4" y="21"/>
                  </a:cubicBezTo>
                  <a:cubicBezTo>
                    <a:pt x="7" y="30"/>
                    <a:pt x="11" y="37"/>
                    <a:pt x="12" y="40"/>
                  </a:cubicBezTo>
                  <a:cubicBezTo>
                    <a:pt x="12" y="40"/>
                    <a:pt x="18" y="30"/>
                    <a:pt x="21" y="21"/>
                  </a:cubicBezTo>
                  <a:cubicBezTo>
                    <a:pt x="25" y="9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F6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697"/>
            <p:cNvSpPr>
              <a:spLocks/>
            </p:cNvSpPr>
            <p:nvPr/>
          </p:nvSpPr>
          <p:spPr bwMode="auto">
            <a:xfrm>
              <a:off x="6678613" y="6070600"/>
              <a:ext cx="71438" cy="173038"/>
            </a:xfrm>
            <a:custGeom>
              <a:avLst/>
              <a:gdLst>
                <a:gd name="T0" fmla="*/ 4 w 19"/>
                <a:gd name="T1" fmla="*/ 0 h 46"/>
                <a:gd name="T2" fmla="*/ 9 w 19"/>
                <a:gd name="T3" fmla="*/ 27 h 46"/>
                <a:gd name="T4" fmla="*/ 19 w 19"/>
                <a:gd name="T5" fmla="*/ 46 h 46"/>
                <a:gd name="T6" fmla="*/ 6 w 19"/>
                <a:gd name="T7" fmla="*/ 30 h 46"/>
                <a:gd name="T8" fmla="*/ 0 w 19"/>
                <a:gd name="T9" fmla="*/ 5 h 46"/>
                <a:gd name="T10" fmla="*/ 4 w 1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6">
                  <a:moveTo>
                    <a:pt x="4" y="0"/>
                  </a:moveTo>
                  <a:cubicBezTo>
                    <a:pt x="4" y="0"/>
                    <a:pt x="5" y="17"/>
                    <a:pt x="9" y="27"/>
                  </a:cubicBezTo>
                  <a:cubicBezTo>
                    <a:pt x="14" y="37"/>
                    <a:pt x="19" y="46"/>
                    <a:pt x="19" y="46"/>
                  </a:cubicBezTo>
                  <a:cubicBezTo>
                    <a:pt x="19" y="46"/>
                    <a:pt x="10" y="41"/>
                    <a:pt x="6" y="30"/>
                  </a:cubicBezTo>
                  <a:cubicBezTo>
                    <a:pt x="1" y="17"/>
                    <a:pt x="0" y="5"/>
                    <a:pt x="0" y="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698"/>
            <p:cNvSpPr>
              <a:spLocks/>
            </p:cNvSpPr>
            <p:nvPr/>
          </p:nvSpPr>
          <p:spPr bwMode="auto">
            <a:xfrm>
              <a:off x="6786563" y="6070600"/>
              <a:ext cx="71438" cy="173038"/>
            </a:xfrm>
            <a:custGeom>
              <a:avLst/>
              <a:gdLst>
                <a:gd name="T0" fmla="*/ 15 w 19"/>
                <a:gd name="T1" fmla="*/ 0 h 46"/>
                <a:gd name="T2" fmla="*/ 9 w 19"/>
                <a:gd name="T3" fmla="*/ 27 h 46"/>
                <a:gd name="T4" fmla="*/ 0 w 19"/>
                <a:gd name="T5" fmla="*/ 46 h 46"/>
                <a:gd name="T6" fmla="*/ 13 w 19"/>
                <a:gd name="T7" fmla="*/ 30 h 46"/>
                <a:gd name="T8" fmla="*/ 19 w 19"/>
                <a:gd name="T9" fmla="*/ 5 h 46"/>
                <a:gd name="T10" fmla="*/ 15 w 1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6">
                  <a:moveTo>
                    <a:pt x="15" y="0"/>
                  </a:moveTo>
                  <a:cubicBezTo>
                    <a:pt x="15" y="0"/>
                    <a:pt x="13" y="17"/>
                    <a:pt x="9" y="27"/>
                  </a:cubicBezTo>
                  <a:cubicBezTo>
                    <a:pt x="5" y="37"/>
                    <a:pt x="0" y="46"/>
                    <a:pt x="0" y="46"/>
                  </a:cubicBezTo>
                  <a:cubicBezTo>
                    <a:pt x="0" y="46"/>
                    <a:pt x="8" y="41"/>
                    <a:pt x="13" y="30"/>
                  </a:cubicBezTo>
                  <a:cubicBezTo>
                    <a:pt x="18" y="17"/>
                    <a:pt x="19" y="5"/>
                    <a:pt x="19" y="5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Rectangle 699"/>
            <p:cNvSpPr>
              <a:spLocks noChangeArrowheads="1"/>
            </p:cNvSpPr>
            <p:nvPr/>
          </p:nvSpPr>
          <p:spPr bwMode="auto">
            <a:xfrm>
              <a:off x="6640513" y="6337300"/>
              <a:ext cx="252413" cy="19050"/>
            </a:xfrm>
            <a:prstGeom prst="rect">
              <a:avLst/>
            </a:prstGeom>
            <a:solidFill>
              <a:srgbClr val="303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700"/>
            <p:cNvSpPr>
              <a:spLocks/>
            </p:cNvSpPr>
            <p:nvPr/>
          </p:nvSpPr>
          <p:spPr bwMode="auto">
            <a:xfrm>
              <a:off x="6700838" y="6224588"/>
              <a:ext cx="22225" cy="52388"/>
            </a:xfrm>
            <a:custGeom>
              <a:avLst/>
              <a:gdLst>
                <a:gd name="T0" fmla="*/ 3 w 6"/>
                <a:gd name="T1" fmla="*/ 0 h 14"/>
                <a:gd name="T2" fmla="*/ 0 w 6"/>
                <a:gd name="T3" fmla="*/ 9 h 14"/>
                <a:gd name="T4" fmla="*/ 6 w 6"/>
                <a:gd name="T5" fmla="*/ 9 h 14"/>
                <a:gd name="T6" fmla="*/ 3 w 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4">
                  <a:moveTo>
                    <a:pt x="3" y="0"/>
                  </a:moveTo>
                  <a:cubicBezTo>
                    <a:pt x="3" y="0"/>
                    <a:pt x="0" y="4"/>
                    <a:pt x="0" y="9"/>
                  </a:cubicBezTo>
                  <a:cubicBezTo>
                    <a:pt x="0" y="14"/>
                    <a:pt x="6" y="14"/>
                    <a:pt x="6" y="9"/>
                  </a:cubicBezTo>
                  <a:cubicBezTo>
                    <a:pt x="6" y="5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701"/>
            <p:cNvSpPr>
              <a:spLocks/>
            </p:cNvSpPr>
            <p:nvPr/>
          </p:nvSpPr>
          <p:spPr bwMode="auto">
            <a:xfrm>
              <a:off x="6813551" y="6224588"/>
              <a:ext cx="22225" cy="52388"/>
            </a:xfrm>
            <a:custGeom>
              <a:avLst/>
              <a:gdLst>
                <a:gd name="T0" fmla="*/ 3 w 6"/>
                <a:gd name="T1" fmla="*/ 0 h 14"/>
                <a:gd name="T2" fmla="*/ 0 w 6"/>
                <a:gd name="T3" fmla="*/ 9 h 14"/>
                <a:gd name="T4" fmla="*/ 6 w 6"/>
                <a:gd name="T5" fmla="*/ 9 h 14"/>
                <a:gd name="T6" fmla="*/ 3 w 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4">
                  <a:moveTo>
                    <a:pt x="3" y="0"/>
                  </a:moveTo>
                  <a:cubicBezTo>
                    <a:pt x="3" y="0"/>
                    <a:pt x="0" y="4"/>
                    <a:pt x="0" y="9"/>
                  </a:cubicBezTo>
                  <a:cubicBezTo>
                    <a:pt x="0" y="14"/>
                    <a:pt x="6" y="14"/>
                    <a:pt x="6" y="9"/>
                  </a:cubicBezTo>
                  <a:cubicBezTo>
                    <a:pt x="6" y="5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702"/>
            <p:cNvSpPr>
              <a:spLocks noEditPoints="1"/>
            </p:cNvSpPr>
            <p:nvPr/>
          </p:nvSpPr>
          <p:spPr bwMode="auto">
            <a:xfrm>
              <a:off x="3973513" y="4808538"/>
              <a:ext cx="450850" cy="889000"/>
            </a:xfrm>
            <a:custGeom>
              <a:avLst/>
              <a:gdLst>
                <a:gd name="T0" fmla="*/ 116 w 120"/>
                <a:gd name="T1" fmla="*/ 235 h 237"/>
                <a:gd name="T2" fmla="*/ 118 w 120"/>
                <a:gd name="T3" fmla="*/ 221 h 237"/>
                <a:gd name="T4" fmla="*/ 120 w 120"/>
                <a:gd name="T5" fmla="*/ 235 h 237"/>
                <a:gd name="T6" fmla="*/ 118 w 120"/>
                <a:gd name="T7" fmla="*/ 213 h 237"/>
                <a:gd name="T8" fmla="*/ 116 w 120"/>
                <a:gd name="T9" fmla="*/ 199 h 237"/>
                <a:gd name="T10" fmla="*/ 120 w 120"/>
                <a:gd name="T11" fmla="*/ 199 h 237"/>
                <a:gd name="T12" fmla="*/ 118 w 120"/>
                <a:gd name="T13" fmla="*/ 213 h 237"/>
                <a:gd name="T14" fmla="*/ 116 w 120"/>
                <a:gd name="T15" fmla="*/ 187 h 237"/>
                <a:gd name="T16" fmla="*/ 118 w 120"/>
                <a:gd name="T17" fmla="*/ 173 h 237"/>
                <a:gd name="T18" fmla="*/ 120 w 120"/>
                <a:gd name="T19" fmla="*/ 187 h 237"/>
                <a:gd name="T20" fmla="*/ 118 w 120"/>
                <a:gd name="T21" fmla="*/ 165 h 237"/>
                <a:gd name="T22" fmla="*/ 116 w 120"/>
                <a:gd name="T23" fmla="*/ 151 h 237"/>
                <a:gd name="T24" fmla="*/ 120 w 120"/>
                <a:gd name="T25" fmla="*/ 151 h 237"/>
                <a:gd name="T26" fmla="*/ 118 w 120"/>
                <a:gd name="T27" fmla="*/ 165 h 237"/>
                <a:gd name="T28" fmla="*/ 116 w 120"/>
                <a:gd name="T29" fmla="*/ 139 h 237"/>
                <a:gd name="T30" fmla="*/ 118 w 120"/>
                <a:gd name="T31" fmla="*/ 125 h 237"/>
                <a:gd name="T32" fmla="*/ 120 w 120"/>
                <a:gd name="T33" fmla="*/ 139 h 237"/>
                <a:gd name="T34" fmla="*/ 118 w 120"/>
                <a:gd name="T35" fmla="*/ 117 h 237"/>
                <a:gd name="T36" fmla="*/ 116 w 120"/>
                <a:gd name="T37" fmla="*/ 103 h 237"/>
                <a:gd name="T38" fmla="*/ 120 w 120"/>
                <a:gd name="T39" fmla="*/ 103 h 237"/>
                <a:gd name="T40" fmla="*/ 118 w 120"/>
                <a:gd name="T41" fmla="*/ 117 h 237"/>
                <a:gd name="T42" fmla="*/ 116 w 120"/>
                <a:gd name="T43" fmla="*/ 91 h 237"/>
                <a:gd name="T44" fmla="*/ 118 w 120"/>
                <a:gd name="T45" fmla="*/ 77 h 237"/>
                <a:gd name="T46" fmla="*/ 120 w 120"/>
                <a:gd name="T47" fmla="*/ 91 h 237"/>
                <a:gd name="T48" fmla="*/ 118 w 120"/>
                <a:gd name="T49" fmla="*/ 69 h 237"/>
                <a:gd name="T50" fmla="*/ 116 w 120"/>
                <a:gd name="T51" fmla="*/ 55 h 237"/>
                <a:gd name="T52" fmla="*/ 120 w 120"/>
                <a:gd name="T53" fmla="*/ 55 h 237"/>
                <a:gd name="T54" fmla="*/ 118 w 120"/>
                <a:gd name="T55" fmla="*/ 69 h 237"/>
                <a:gd name="T56" fmla="*/ 116 w 120"/>
                <a:gd name="T57" fmla="*/ 43 h 237"/>
                <a:gd name="T58" fmla="*/ 118 w 120"/>
                <a:gd name="T59" fmla="*/ 29 h 237"/>
                <a:gd name="T60" fmla="*/ 120 w 120"/>
                <a:gd name="T61" fmla="*/ 43 h 237"/>
                <a:gd name="T62" fmla="*/ 118 w 120"/>
                <a:gd name="T63" fmla="*/ 21 h 237"/>
                <a:gd name="T64" fmla="*/ 116 w 120"/>
                <a:gd name="T65" fmla="*/ 7 h 237"/>
                <a:gd name="T66" fmla="*/ 120 w 120"/>
                <a:gd name="T67" fmla="*/ 7 h 237"/>
                <a:gd name="T68" fmla="*/ 118 w 120"/>
                <a:gd name="T69" fmla="*/ 21 h 237"/>
                <a:gd name="T70" fmla="*/ 98 w 120"/>
                <a:gd name="T71" fmla="*/ 4 h 237"/>
                <a:gd name="T72" fmla="*/ 98 w 120"/>
                <a:gd name="T73" fmla="*/ 0 h 237"/>
                <a:gd name="T74" fmla="*/ 112 w 120"/>
                <a:gd name="T75" fmla="*/ 2 h 237"/>
                <a:gd name="T76" fmla="*/ 86 w 120"/>
                <a:gd name="T77" fmla="*/ 4 h 237"/>
                <a:gd name="T78" fmla="*/ 72 w 120"/>
                <a:gd name="T79" fmla="*/ 2 h 237"/>
                <a:gd name="T80" fmla="*/ 86 w 120"/>
                <a:gd name="T81" fmla="*/ 0 h 237"/>
                <a:gd name="T82" fmla="*/ 86 w 120"/>
                <a:gd name="T83" fmla="*/ 4 h 237"/>
                <a:gd name="T84" fmla="*/ 50 w 120"/>
                <a:gd name="T85" fmla="*/ 4 h 237"/>
                <a:gd name="T86" fmla="*/ 50 w 120"/>
                <a:gd name="T87" fmla="*/ 0 h 237"/>
                <a:gd name="T88" fmla="*/ 64 w 120"/>
                <a:gd name="T89" fmla="*/ 2 h 237"/>
                <a:gd name="T90" fmla="*/ 38 w 120"/>
                <a:gd name="T91" fmla="*/ 4 h 237"/>
                <a:gd name="T92" fmla="*/ 24 w 120"/>
                <a:gd name="T93" fmla="*/ 2 h 237"/>
                <a:gd name="T94" fmla="*/ 38 w 120"/>
                <a:gd name="T95" fmla="*/ 0 h 237"/>
                <a:gd name="T96" fmla="*/ 38 w 120"/>
                <a:gd name="T97" fmla="*/ 4 h 237"/>
                <a:gd name="T98" fmla="*/ 2 w 120"/>
                <a:gd name="T99" fmla="*/ 4 h 237"/>
                <a:gd name="T100" fmla="*/ 2 w 120"/>
                <a:gd name="T101" fmla="*/ 0 h 237"/>
                <a:gd name="T102" fmla="*/ 16 w 120"/>
                <a:gd name="T103" fmla="*/ 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0" h="237">
                  <a:moveTo>
                    <a:pt x="118" y="237"/>
                  </a:moveTo>
                  <a:cubicBezTo>
                    <a:pt x="117" y="237"/>
                    <a:pt x="116" y="236"/>
                    <a:pt x="116" y="235"/>
                  </a:cubicBezTo>
                  <a:cubicBezTo>
                    <a:pt x="116" y="223"/>
                    <a:pt x="116" y="223"/>
                    <a:pt x="116" y="223"/>
                  </a:cubicBezTo>
                  <a:cubicBezTo>
                    <a:pt x="116" y="222"/>
                    <a:pt x="117" y="221"/>
                    <a:pt x="118" y="221"/>
                  </a:cubicBezTo>
                  <a:cubicBezTo>
                    <a:pt x="119" y="221"/>
                    <a:pt x="120" y="222"/>
                    <a:pt x="120" y="223"/>
                  </a:cubicBezTo>
                  <a:cubicBezTo>
                    <a:pt x="120" y="235"/>
                    <a:pt x="120" y="235"/>
                    <a:pt x="120" y="235"/>
                  </a:cubicBezTo>
                  <a:cubicBezTo>
                    <a:pt x="120" y="236"/>
                    <a:pt x="119" y="237"/>
                    <a:pt x="118" y="237"/>
                  </a:cubicBezTo>
                  <a:close/>
                  <a:moveTo>
                    <a:pt x="118" y="213"/>
                  </a:moveTo>
                  <a:cubicBezTo>
                    <a:pt x="117" y="213"/>
                    <a:pt x="116" y="212"/>
                    <a:pt x="116" y="211"/>
                  </a:cubicBezTo>
                  <a:cubicBezTo>
                    <a:pt x="116" y="199"/>
                    <a:pt x="116" y="199"/>
                    <a:pt x="116" y="199"/>
                  </a:cubicBezTo>
                  <a:cubicBezTo>
                    <a:pt x="116" y="198"/>
                    <a:pt x="117" y="197"/>
                    <a:pt x="118" y="197"/>
                  </a:cubicBezTo>
                  <a:cubicBezTo>
                    <a:pt x="119" y="197"/>
                    <a:pt x="120" y="198"/>
                    <a:pt x="120" y="199"/>
                  </a:cubicBezTo>
                  <a:cubicBezTo>
                    <a:pt x="120" y="211"/>
                    <a:pt x="120" y="211"/>
                    <a:pt x="120" y="211"/>
                  </a:cubicBezTo>
                  <a:cubicBezTo>
                    <a:pt x="120" y="212"/>
                    <a:pt x="119" y="213"/>
                    <a:pt x="118" y="213"/>
                  </a:cubicBezTo>
                  <a:close/>
                  <a:moveTo>
                    <a:pt x="118" y="189"/>
                  </a:moveTo>
                  <a:cubicBezTo>
                    <a:pt x="117" y="189"/>
                    <a:pt x="116" y="188"/>
                    <a:pt x="116" y="187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6" y="174"/>
                    <a:pt x="117" y="173"/>
                    <a:pt x="118" y="173"/>
                  </a:cubicBezTo>
                  <a:cubicBezTo>
                    <a:pt x="119" y="173"/>
                    <a:pt x="120" y="174"/>
                    <a:pt x="120" y="175"/>
                  </a:cubicBezTo>
                  <a:cubicBezTo>
                    <a:pt x="120" y="187"/>
                    <a:pt x="120" y="187"/>
                    <a:pt x="120" y="187"/>
                  </a:cubicBezTo>
                  <a:cubicBezTo>
                    <a:pt x="120" y="188"/>
                    <a:pt x="119" y="189"/>
                    <a:pt x="118" y="189"/>
                  </a:cubicBezTo>
                  <a:close/>
                  <a:moveTo>
                    <a:pt x="118" y="165"/>
                  </a:moveTo>
                  <a:cubicBezTo>
                    <a:pt x="117" y="165"/>
                    <a:pt x="116" y="164"/>
                    <a:pt x="116" y="163"/>
                  </a:cubicBezTo>
                  <a:cubicBezTo>
                    <a:pt x="116" y="151"/>
                    <a:pt x="116" y="151"/>
                    <a:pt x="116" y="151"/>
                  </a:cubicBezTo>
                  <a:cubicBezTo>
                    <a:pt x="116" y="150"/>
                    <a:pt x="117" y="149"/>
                    <a:pt x="118" y="149"/>
                  </a:cubicBezTo>
                  <a:cubicBezTo>
                    <a:pt x="119" y="149"/>
                    <a:pt x="120" y="150"/>
                    <a:pt x="120" y="151"/>
                  </a:cubicBezTo>
                  <a:cubicBezTo>
                    <a:pt x="120" y="163"/>
                    <a:pt x="120" y="163"/>
                    <a:pt x="120" y="163"/>
                  </a:cubicBezTo>
                  <a:cubicBezTo>
                    <a:pt x="120" y="164"/>
                    <a:pt x="119" y="165"/>
                    <a:pt x="118" y="165"/>
                  </a:cubicBezTo>
                  <a:close/>
                  <a:moveTo>
                    <a:pt x="118" y="141"/>
                  </a:moveTo>
                  <a:cubicBezTo>
                    <a:pt x="117" y="141"/>
                    <a:pt x="116" y="140"/>
                    <a:pt x="116" y="139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26"/>
                    <a:pt x="117" y="125"/>
                    <a:pt x="118" y="125"/>
                  </a:cubicBezTo>
                  <a:cubicBezTo>
                    <a:pt x="119" y="125"/>
                    <a:pt x="120" y="126"/>
                    <a:pt x="120" y="127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20" y="140"/>
                    <a:pt x="119" y="141"/>
                    <a:pt x="118" y="141"/>
                  </a:cubicBezTo>
                  <a:close/>
                  <a:moveTo>
                    <a:pt x="118" y="117"/>
                  </a:moveTo>
                  <a:cubicBezTo>
                    <a:pt x="117" y="117"/>
                    <a:pt x="116" y="116"/>
                    <a:pt x="116" y="115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116" y="102"/>
                    <a:pt x="117" y="101"/>
                    <a:pt x="118" y="101"/>
                  </a:cubicBezTo>
                  <a:cubicBezTo>
                    <a:pt x="119" y="101"/>
                    <a:pt x="120" y="102"/>
                    <a:pt x="120" y="103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0" y="116"/>
                    <a:pt x="119" y="117"/>
                    <a:pt x="118" y="117"/>
                  </a:cubicBezTo>
                  <a:close/>
                  <a:moveTo>
                    <a:pt x="118" y="93"/>
                  </a:moveTo>
                  <a:cubicBezTo>
                    <a:pt x="117" y="93"/>
                    <a:pt x="116" y="92"/>
                    <a:pt x="116" y="91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16" y="78"/>
                    <a:pt x="117" y="77"/>
                    <a:pt x="118" y="77"/>
                  </a:cubicBezTo>
                  <a:cubicBezTo>
                    <a:pt x="119" y="77"/>
                    <a:pt x="120" y="78"/>
                    <a:pt x="120" y="7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2"/>
                    <a:pt x="119" y="93"/>
                    <a:pt x="118" y="93"/>
                  </a:cubicBezTo>
                  <a:close/>
                  <a:moveTo>
                    <a:pt x="118" y="69"/>
                  </a:moveTo>
                  <a:cubicBezTo>
                    <a:pt x="117" y="69"/>
                    <a:pt x="116" y="68"/>
                    <a:pt x="116" y="67"/>
                  </a:cubicBezTo>
                  <a:cubicBezTo>
                    <a:pt x="116" y="55"/>
                    <a:pt x="116" y="55"/>
                    <a:pt x="116" y="55"/>
                  </a:cubicBezTo>
                  <a:cubicBezTo>
                    <a:pt x="116" y="54"/>
                    <a:pt x="117" y="53"/>
                    <a:pt x="118" y="53"/>
                  </a:cubicBezTo>
                  <a:cubicBezTo>
                    <a:pt x="119" y="53"/>
                    <a:pt x="120" y="54"/>
                    <a:pt x="120" y="55"/>
                  </a:cubicBezTo>
                  <a:cubicBezTo>
                    <a:pt x="120" y="67"/>
                    <a:pt x="120" y="67"/>
                    <a:pt x="120" y="67"/>
                  </a:cubicBezTo>
                  <a:cubicBezTo>
                    <a:pt x="120" y="68"/>
                    <a:pt x="119" y="69"/>
                    <a:pt x="118" y="69"/>
                  </a:cubicBezTo>
                  <a:close/>
                  <a:moveTo>
                    <a:pt x="118" y="45"/>
                  </a:moveTo>
                  <a:cubicBezTo>
                    <a:pt x="117" y="45"/>
                    <a:pt x="116" y="44"/>
                    <a:pt x="116" y="43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30"/>
                    <a:pt x="117" y="29"/>
                    <a:pt x="118" y="29"/>
                  </a:cubicBezTo>
                  <a:cubicBezTo>
                    <a:pt x="119" y="29"/>
                    <a:pt x="120" y="30"/>
                    <a:pt x="120" y="31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0" y="44"/>
                    <a:pt x="119" y="45"/>
                    <a:pt x="118" y="45"/>
                  </a:cubicBezTo>
                  <a:close/>
                  <a:moveTo>
                    <a:pt x="118" y="21"/>
                  </a:moveTo>
                  <a:cubicBezTo>
                    <a:pt x="117" y="21"/>
                    <a:pt x="116" y="20"/>
                    <a:pt x="116" y="19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6" y="6"/>
                    <a:pt x="117" y="5"/>
                    <a:pt x="118" y="5"/>
                  </a:cubicBezTo>
                  <a:cubicBezTo>
                    <a:pt x="119" y="5"/>
                    <a:pt x="120" y="6"/>
                    <a:pt x="120" y="7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20"/>
                    <a:pt x="119" y="21"/>
                    <a:pt x="118" y="21"/>
                  </a:cubicBezTo>
                  <a:close/>
                  <a:moveTo>
                    <a:pt x="110" y="4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97" y="4"/>
                    <a:pt x="96" y="4"/>
                    <a:pt x="96" y="2"/>
                  </a:cubicBezTo>
                  <a:cubicBezTo>
                    <a:pt x="96" y="1"/>
                    <a:pt x="97" y="0"/>
                    <a:pt x="98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1" y="0"/>
                    <a:pt x="112" y="1"/>
                    <a:pt x="112" y="2"/>
                  </a:cubicBezTo>
                  <a:cubicBezTo>
                    <a:pt x="112" y="4"/>
                    <a:pt x="111" y="4"/>
                    <a:pt x="110" y="4"/>
                  </a:cubicBezTo>
                  <a:close/>
                  <a:moveTo>
                    <a:pt x="86" y="4"/>
                  </a:moveTo>
                  <a:cubicBezTo>
                    <a:pt x="74" y="4"/>
                    <a:pt x="74" y="4"/>
                    <a:pt x="74" y="4"/>
                  </a:cubicBezTo>
                  <a:cubicBezTo>
                    <a:pt x="73" y="4"/>
                    <a:pt x="72" y="4"/>
                    <a:pt x="72" y="2"/>
                  </a:cubicBezTo>
                  <a:cubicBezTo>
                    <a:pt x="72" y="1"/>
                    <a:pt x="73" y="0"/>
                    <a:pt x="7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1"/>
                    <a:pt x="88" y="2"/>
                  </a:cubicBezTo>
                  <a:cubicBezTo>
                    <a:pt x="88" y="4"/>
                    <a:pt x="87" y="4"/>
                    <a:pt x="86" y="4"/>
                  </a:cubicBezTo>
                  <a:close/>
                  <a:moveTo>
                    <a:pt x="62" y="4"/>
                  </a:move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8" y="4"/>
                    <a:pt x="48" y="2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4" y="4"/>
                    <a:pt x="63" y="4"/>
                    <a:pt x="62" y="4"/>
                  </a:cubicBezTo>
                  <a:close/>
                  <a:moveTo>
                    <a:pt x="38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4" y="4"/>
                    <a:pt x="24" y="2"/>
                  </a:cubicBezTo>
                  <a:cubicBezTo>
                    <a:pt x="24" y="1"/>
                    <a:pt x="25" y="0"/>
                    <a:pt x="2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40" y="1"/>
                    <a:pt x="40" y="2"/>
                  </a:cubicBezTo>
                  <a:cubicBezTo>
                    <a:pt x="40" y="4"/>
                    <a:pt x="39" y="4"/>
                    <a:pt x="38" y="4"/>
                  </a:cubicBezTo>
                  <a:close/>
                  <a:moveTo>
                    <a:pt x="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4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703"/>
            <p:cNvSpPr>
              <a:spLocks noEditPoints="1"/>
            </p:cNvSpPr>
            <p:nvPr/>
          </p:nvSpPr>
          <p:spPr bwMode="auto">
            <a:xfrm>
              <a:off x="3786188" y="4713288"/>
              <a:ext cx="201613" cy="203200"/>
            </a:xfrm>
            <a:custGeom>
              <a:avLst/>
              <a:gdLst>
                <a:gd name="T0" fmla="*/ 31 w 54"/>
                <a:gd name="T1" fmla="*/ 54 h 54"/>
                <a:gd name="T2" fmla="*/ 29 w 54"/>
                <a:gd name="T3" fmla="*/ 53 h 54"/>
                <a:gd name="T4" fmla="*/ 30 w 54"/>
                <a:gd name="T5" fmla="*/ 50 h 54"/>
                <a:gd name="T6" fmla="*/ 40 w 54"/>
                <a:gd name="T7" fmla="*/ 46 h 54"/>
                <a:gd name="T8" fmla="*/ 43 w 54"/>
                <a:gd name="T9" fmla="*/ 47 h 54"/>
                <a:gd name="T10" fmla="*/ 43 w 54"/>
                <a:gd name="T11" fmla="*/ 50 h 54"/>
                <a:gd name="T12" fmla="*/ 31 w 54"/>
                <a:gd name="T13" fmla="*/ 54 h 54"/>
                <a:gd name="T14" fmla="*/ 19 w 54"/>
                <a:gd name="T15" fmla="*/ 53 h 54"/>
                <a:gd name="T16" fmla="*/ 18 w 54"/>
                <a:gd name="T17" fmla="*/ 53 h 54"/>
                <a:gd name="T18" fmla="*/ 7 w 54"/>
                <a:gd name="T19" fmla="*/ 46 h 54"/>
                <a:gd name="T20" fmla="*/ 7 w 54"/>
                <a:gd name="T21" fmla="*/ 43 h 54"/>
                <a:gd name="T22" fmla="*/ 10 w 54"/>
                <a:gd name="T23" fmla="*/ 43 h 54"/>
                <a:gd name="T24" fmla="*/ 19 w 54"/>
                <a:gd name="T25" fmla="*/ 49 h 54"/>
                <a:gd name="T26" fmla="*/ 21 w 54"/>
                <a:gd name="T27" fmla="*/ 52 h 54"/>
                <a:gd name="T28" fmla="*/ 19 w 54"/>
                <a:gd name="T29" fmla="*/ 53 h 54"/>
                <a:gd name="T30" fmla="*/ 49 w 54"/>
                <a:gd name="T31" fmla="*/ 41 h 54"/>
                <a:gd name="T32" fmla="*/ 48 w 54"/>
                <a:gd name="T33" fmla="*/ 41 h 54"/>
                <a:gd name="T34" fmla="*/ 48 w 54"/>
                <a:gd name="T35" fmla="*/ 38 h 54"/>
                <a:gd name="T36" fmla="*/ 50 w 54"/>
                <a:gd name="T37" fmla="*/ 27 h 54"/>
                <a:gd name="T38" fmla="*/ 50 w 54"/>
                <a:gd name="T39" fmla="*/ 26 h 54"/>
                <a:gd name="T40" fmla="*/ 50 w 54"/>
                <a:gd name="T41" fmla="*/ 25 h 54"/>
                <a:gd name="T42" fmla="*/ 47 w 54"/>
                <a:gd name="T43" fmla="*/ 15 h 54"/>
                <a:gd name="T44" fmla="*/ 47 w 54"/>
                <a:gd name="T45" fmla="*/ 12 h 54"/>
                <a:gd name="T46" fmla="*/ 50 w 54"/>
                <a:gd name="T47" fmla="*/ 13 h 54"/>
                <a:gd name="T48" fmla="*/ 54 w 54"/>
                <a:gd name="T49" fmla="*/ 25 h 54"/>
                <a:gd name="T50" fmla="*/ 54 w 54"/>
                <a:gd name="T51" fmla="*/ 26 h 54"/>
                <a:gd name="T52" fmla="*/ 54 w 54"/>
                <a:gd name="T53" fmla="*/ 27 h 54"/>
                <a:gd name="T54" fmla="*/ 51 w 54"/>
                <a:gd name="T55" fmla="*/ 40 h 54"/>
                <a:gd name="T56" fmla="*/ 49 w 54"/>
                <a:gd name="T57" fmla="*/ 41 h 54"/>
                <a:gd name="T58" fmla="*/ 3 w 54"/>
                <a:gd name="T59" fmla="*/ 36 h 54"/>
                <a:gd name="T60" fmla="*/ 1 w 54"/>
                <a:gd name="T61" fmla="*/ 35 h 54"/>
                <a:gd name="T62" fmla="*/ 0 w 54"/>
                <a:gd name="T63" fmla="*/ 27 h 54"/>
                <a:gd name="T64" fmla="*/ 0 w 54"/>
                <a:gd name="T65" fmla="*/ 22 h 54"/>
                <a:gd name="T66" fmla="*/ 3 w 54"/>
                <a:gd name="T67" fmla="*/ 21 h 54"/>
                <a:gd name="T68" fmla="*/ 4 w 54"/>
                <a:gd name="T69" fmla="*/ 23 h 54"/>
                <a:gd name="T70" fmla="*/ 4 w 54"/>
                <a:gd name="T71" fmla="*/ 27 h 54"/>
                <a:gd name="T72" fmla="*/ 5 w 54"/>
                <a:gd name="T73" fmla="*/ 34 h 54"/>
                <a:gd name="T74" fmla="*/ 3 w 54"/>
                <a:gd name="T75" fmla="*/ 36 h 54"/>
                <a:gd name="T76" fmla="*/ 7 w 54"/>
                <a:gd name="T77" fmla="*/ 14 h 54"/>
                <a:gd name="T78" fmla="*/ 6 w 54"/>
                <a:gd name="T79" fmla="*/ 13 h 54"/>
                <a:gd name="T80" fmla="*/ 6 w 54"/>
                <a:gd name="T81" fmla="*/ 11 h 54"/>
                <a:gd name="T82" fmla="*/ 16 w 54"/>
                <a:gd name="T83" fmla="*/ 3 h 54"/>
                <a:gd name="T84" fmla="*/ 18 w 54"/>
                <a:gd name="T85" fmla="*/ 4 h 54"/>
                <a:gd name="T86" fmla="*/ 17 w 54"/>
                <a:gd name="T87" fmla="*/ 6 h 54"/>
                <a:gd name="T88" fmla="*/ 9 w 54"/>
                <a:gd name="T89" fmla="*/ 13 h 54"/>
                <a:gd name="T90" fmla="*/ 7 w 54"/>
                <a:gd name="T91" fmla="*/ 14 h 54"/>
                <a:gd name="T92" fmla="*/ 40 w 54"/>
                <a:gd name="T93" fmla="*/ 8 h 54"/>
                <a:gd name="T94" fmla="*/ 39 w 54"/>
                <a:gd name="T95" fmla="*/ 7 h 54"/>
                <a:gd name="T96" fmla="*/ 28 w 54"/>
                <a:gd name="T97" fmla="*/ 4 h 54"/>
                <a:gd name="T98" fmla="*/ 26 w 54"/>
                <a:gd name="T99" fmla="*/ 2 h 54"/>
                <a:gd name="T100" fmla="*/ 28 w 54"/>
                <a:gd name="T101" fmla="*/ 0 h 54"/>
                <a:gd name="T102" fmla="*/ 41 w 54"/>
                <a:gd name="T103" fmla="*/ 4 h 54"/>
                <a:gd name="T104" fmla="*/ 41 w 54"/>
                <a:gd name="T105" fmla="*/ 7 h 54"/>
                <a:gd name="T106" fmla="*/ 40 w 54"/>
                <a:gd name="T107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54">
                  <a:moveTo>
                    <a:pt x="31" y="54"/>
                  </a:moveTo>
                  <a:cubicBezTo>
                    <a:pt x="30" y="54"/>
                    <a:pt x="29" y="54"/>
                    <a:pt x="29" y="53"/>
                  </a:cubicBezTo>
                  <a:cubicBezTo>
                    <a:pt x="28" y="52"/>
                    <a:pt x="29" y="51"/>
                    <a:pt x="30" y="50"/>
                  </a:cubicBezTo>
                  <a:cubicBezTo>
                    <a:pt x="34" y="50"/>
                    <a:pt x="37" y="48"/>
                    <a:pt x="40" y="46"/>
                  </a:cubicBezTo>
                  <a:cubicBezTo>
                    <a:pt x="41" y="46"/>
                    <a:pt x="43" y="46"/>
                    <a:pt x="43" y="47"/>
                  </a:cubicBezTo>
                  <a:cubicBezTo>
                    <a:pt x="44" y="48"/>
                    <a:pt x="44" y="49"/>
                    <a:pt x="43" y="50"/>
                  </a:cubicBezTo>
                  <a:cubicBezTo>
                    <a:pt x="39" y="52"/>
                    <a:pt x="35" y="54"/>
                    <a:pt x="31" y="54"/>
                  </a:cubicBezTo>
                  <a:close/>
                  <a:moveTo>
                    <a:pt x="19" y="53"/>
                  </a:moveTo>
                  <a:cubicBezTo>
                    <a:pt x="18" y="53"/>
                    <a:pt x="18" y="53"/>
                    <a:pt x="18" y="53"/>
                  </a:cubicBezTo>
                  <a:cubicBezTo>
                    <a:pt x="14" y="52"/>
                    <a:pt x="10" y="49"/>
                    <a:pt x="7" y="46"/>
                  </a:cubicBezTo>
                  <a:cubicBezTo>
                    <a:pt x="6" y="45"/>
                    <a:pt x="7" y="44"/>
                    <a:pt x="7" y="43"/>
                  </a:cubicBezTo>
                  <a:cubicBezTo>
                    <a:pt x="8" y="43"/>
                    <a:pt x="9" y="43"/>
                    <a:pt x="10" y="43"/>
                  </a:cubicBezTo>
                  <a:cubicBezTo>
                    <a:pt x="13" y="46"/>
                    <a:pt x="16" y="48"/>
                    <a:pt x="19" y="49"/>
                  </a:cubicBezTo>
                  <a:cubicBezTo>
                    <a:pt x="20" y="50"/>
                    <a:pt x="21" y="51"/>
                    <a:pt x="21" y="52"/>
                  </a:cubicBezTo>
                  <a:cubicBezTo>
                    <a:pt x="20" y="53"/>
                    <a:pt x="20" y="53"/>
                    <a:pt x="19" y="53"/>
                  </a:cubicBezTo>
                  <a:close/>
                  <a:moveTo>
                    <a:pt x="49" y="41"/>
                  </a:moveTo>
                  <a:cubicBezTo>
                    <a:pt x="48" y="41"/>
                    <a:pt x="48" y="41"/>
                    <a:pt x="48" y="41"/>
                  </a:cubicBezTo>
                  <a:cubicBezTo>
                    <a:pt x="47" y="40"/>
                    <a:pt x="47" y="39"/>
                    <a:pt x="48" y="38"/>
                  </a:cubicBezTo>
                  <a:cubicBezTo>
                    <a:pt x="49" y="35"/>
                    <a:pt x="50" y="31"/>
                    <a:pt x="50" y="27"/>
                  </a:cubicBezTo>
                  <a:cubicBezTo>
                    <a:pt x="50" y="27"/>
                    <a:pt x="50" y="27"/>
                    <a:pt x="50" y="26"/>
                  </a:cubicBezTo>
                  <a:cubicBezTo>
                    <a:pt x="50" y="26"/>
                    <a:pt x="50" y="26"/>
                    <a:pt x="50" y="25"/>
                  </a:cubicBezTo>
                  <a:cubicBezTo>
                    <a:pt x="50" y="22"/>
                    <a:pt x="49" y="18"/>
                    <a:pt x="47" y="15"/>
                  </a:cubicBezTo>
                  <a:cubicBezTo>
                    <a:pt x="46" y="14"/>
                    <a:pt x="46" y="13"/>
                    <a:pt x="47" y="12"/>
                  </a:cubicBezTo>
                  <a:cubicBezTo>
                    <a:pt x="48" y="12"/>
                    <a:pt x="49" y="12"/>
                    <a:pt x="50" y="13"/>
                  </a:cubicBezTo>
                  <a:cubicBezTo>
                    <a:pt x="52" y="17"/>
                    <a:pt x="54" y="21"/>
                    <a:pt x="54" y="25"/>
                  </a:cubicBezTo>
                  <a:cubicBezTo>
                    <a:pt x="54" y="25"/>
                    <a:pt x="54" y="26"/>
                    <a:pt x="54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32"/>
                    <a:pt x="53" y="36"/>
                    <a:pt x="51" y="40"/>
                  </a:cubicBezTo>
                  <a:cubicBezTo>
                    <a:pt x="51" y="41"/>
                    <a:pt x="50" y="41"/>
                    <a:pt x="49" y="41"/>
                  </a:cubicBezTo>
                  <a:close/>
                  <a:moveTo>
                    <a:pt x="3" y="36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0" y="27"/>
                  </a:cubicBezTo>
                  <a:cubicBezTo>
                    <a:pt x="0" y="26"/>
                    <a:pt x="0" y="24"/>
                    <a:pt x="0" y="22"/>
                  </a:cubicBezTo>
                  <a:cubicBezTo>
                    <a:pt x="1" y="21"/>
                    <a:pt x="2" y="20"/>
                    <a:pt x="3" y="21"/>
                  </a:cubicBezTo>
                  <a:cubicBezTo>
                    <a:pt x="4" y="21"/>
                    <a:pt x="4" y="22"/>
                    <a:pt x="4" y="23"/>
                  </a:cubicBezTo>
                  <a:cubicBezTo>
                    <a:pt x="4" y="24"/>
                    <a:pt x="4" y="26"/>
                    <a:pt x="4" y="27"/>
                  </a:cubicBezTo>
                  <a:cubicBezTo>
                    <a:pt x="4" y="30"/>
                    <a:pt x="4" y="32"/>
                    <a:pt x="5" y="34"/>
                  </a:cubicBezTo>
                  <a:cubicBezTo>
                    <a:pt x="5" y="35"/>
                    <a:pt x="4" y="36"/>
                    <a:pt x="3" y="36"/>
                  </a:cubicBezTo>
                  <a:close/>
                  <a:moveTo>
                    <a:pt x="7" y="14"/>
                  </a:moveTo>
                  <a:cubicBezTo>
                    <a:pt x="7" y="14"/>
                    <a:pt x="6" y="14"/>
                    <a:pt x="6" y="13"/>
                  </a:cubicBezTo>
                  <a:cubicBezTo>
                    <a:pt x="5" y="13"/>
                    <a:pt x="5" y="11"/>
                    <a:pt x="6" y="11"/>
                  </a:cubicBezTo>
                  <a:cubicBezTo>
                    <a:pt x="8" y="7"/>
                    <a:pt x="12" y="4"/>
                    <a:pt x="16" y="3"/>
                  </a:cubicBezTo>
                  <a:cubicBezTo>
                    <a:pt x="17" y="2"/>
                    <a:pt x="18" y="3"/>
                    <a:pt x="18" y="4"/>
                  </a:cubicBezTo>
                  <a:cubicBezTo>
                    <a:pt x="19" y="5"/>
                    <a:pt x="18" y="6"/>
                    <a:pt x="17" y="6"/>
                  </a:cubicBezTo>
                  <a:cubicBezTo>
                    <a:pt x="14" y="8"/>
                    <a:pt x="11" y="10"/>
                    <a:pt x="9" y="13"/>
                  </a:cubicBezTo>
                  <a:cubicBezTo>
                    <a:pt x="8" y="14"/>
                    <a:pt x="8" y="14"/>
                    <a:pt x="7" y="14"/>
                  </a:cubicBezTo>
                  <a:close/>
                  <a:moveTo>
                    <a:pt x="40" y="8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35" y="6"/>
                    <a:pt x="32" y="4"/>
                    <a:pt x="28" y="4"/>
                  </a:cubicBezTo>
                  <a:cubicBezTo>
                    <a:pt x="27" y="4"/>
                    <a:pt x="26" y="3"/>
                    <a:pt x="26" y="2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33" y="1"/>
                    <a:pt x="37" y="2"/>
                    <a:pt x="41" y="4"/>
                  </a:cubicBezTo>
                  <a:cubicBezTo>
                    <a:pt x="42" y="5"/>
                    <a:pt x="42" y="6"/>
                    <a:pt x="41" y="7"/>
                  </a:cubicBezTo>
                  <a:cubicBezTo>
                    <a:pt x="41" y="7"/>
                    <a:pt x="40" y="8"/>
                    <a:pt x="4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704"/>
            <p:cNvSpPr>
              <a:spLocks noEditPoints="1"/>
            </p:cNvSpPr>
            <p:nvPr/>
          </p:nvSpPr>
          <p:spPr bwMode="auto">
            <a:xfrm>
              <a:off x="7027863" y="4672013"/>
              <a:ext cx="206375" cy="203200"/>
            </a:xfrm>
            <a:custGeom>
              <a:avLst/>
              <a:gdLst>
                <a:gd name="T0" fmla="*/ 31 w 55"/>
                <a:gd name="T1" fmla="*/ 54 h 54"/>
                <a:gd name="T2" fmla="*/ 29 w 55"/>
                <a:gd name="T3" fmla="*/ 53 h 54"/>
                <a:gd name="T4" fmla="*/ 31 w 55"/>
                <a:gd name="T5" fmla="*/ 50 h 54"/>
                <a:gd name="T6" fmla="*/ 41 w 55"/>
                <a:gd name="T7" fmla="*/ 46 h 54"/>
                <a:gd name="T8" fmla="*/ 44 w 55"/>
                <a:gd name="T9" fmla="*/ 47 h 54"/>
                <a:gd name="T10" fmla="*/ 43 w 55"/>
                <a:gd name="T11" fmla="*/ 50 h 54"/>
                <a:gd name="T12" fmla="*/ 31 w 55"/>
                <a:gd name="T13" fmla="*/ 54 h 54"/>
                <a:gd name="T14" fmla="*/ 19 w 55"/>
                <a:gd name="T15" fmla="*/ 53 h 54"/>
                <a:gd name="T16" fmla="*/ 19 w 55"/>
                <a:gd name="T17" fmla="*/ 53 h 54"/>
                <a:gd name="T18" fmla="*/ 8 w 55"/>
                <a:gd name="T19" fmla="*/ 46 h 54"/>
                <a:gd name="T20" fmla="*/ 8 w 55"/>
                <a:gd name="T21" fmla="*/ 43 h 54"/>
                <a:gd name="T22" fmla="*/ 11 w 55"/>
                <a:gd name="T23" fmla="*/ 43 h 54"/>
                <a:gd name="T24" fmla="*/ 20 w 55"/>
                <a:gd name="T25" fmla="*/ 49 h 54"/>
                <a:gd name="T26" fmla="*/ 21 w 55"/>
                <a:gd name="T27" fmla="*/ 52 h 54"/>
                <a:gd name="T28" fmla="*/ 19 w 55"/>
                <a:gd name="T29" fmla="*/ 53 h 54"/>
                <a:gd name="T30" fmla="*/ 50 w 55"/>
                <a:gd name="T31" fmla="*/ 41 h 54"/>
                <a:gd name="T32" fmla="*/ 49 w 55"/>
                <a:gd name="T33" fmla="*/ 41 h 54"/>
                <a:gd name="T34" fmla="*/ 48 w 55"/>
                <a:gd name="T35" fmla="*/ 38 h 54"/>
                <a:gd name="T36" fmla="*/ 51 w 55"/>
                <a:gd name="T37" fmla="*/ 27 h 54"/>
                <a:gd name="T38" fmla="*/ 51 w 55"/>
                <a:gd name="T39" fmla="*/ 26 h 54"/>
                <a:gd name="T40" fmla="*/ 51 w 55"/>
                <a:gd name="T41" fmla="*/ 25 h 54"/>
                <a:gd name="T42" fmla="*/ 47 w 55"/>
                <a:gd name="T43" fmla="*/ 15 h 54"/>
                <a:gd name="T44" fmla="*/ 48 w 55"/>
                <a:gd name="T45" fmla="*/ 12 h 54"/>
                <a:gd name="T46" fmla="*/ 51 w 55"/>
                <a:gd name="T47" fmla="*/ 13 h 54"/>
                <a:gd name="T48" fmla="*/ 55 w 55"/>
                <a:gd name="T49" fmla="*/ 25 h 54"/>
                <a:gd name="T50" fmla="*/ 54 w 55"/>
                <a:gd name="T51" fmla="*/ 26 h 54"/>
                <a:gd name="T52" fmla="*/ 55 w 55"/>
                <a:gd name="T53" fmla="*/ 27 h 54"/>
                <a:gd name="T54" fmla="*/ 52 w 55"/>
                <a:gd name="T55" fmla="*/ 40 h 54"/>
                <a:gd name="T56" fmla="*/ 50 w 55"/>
                <a:gd name="T57" fmla="*/ 41 h 54"/>
                <a:gd name="T58" fmla="*/ 3 w 55"/>
                <a:gd name="T59" fmla="*/ 37 h 54"/>
                <a:gd name="T60" fmla="*/ 2 w 55"/>
                <a:gd name="T61" fmla="*/ 35 h 54"/>
                <a:gd name="T62" fmla="*/ 0 w 55"/>
                <a:gd name="T63" fmla="*/ 27 h 54"/>
                <a:gd name="T64" fmla="*/ 1 w 55"/>
                <a:gd name="T65" fmla="*/ 22 h 54"/>
                <a:gd name="T66" fmla="*/ 3 w 55"/>
                <a:gd name="T67" fmla="*/ 21 h 54"/>
                <a:gd name="T68" fmla="*/ 5 w 55"/>
                <a:gd name="T69" fmla="*/ 23 h 54"/>
                <a:gd name="T70" fmla="*/ 4 w 55"/>
                <a:gd name="T71" fmla="*/ 27 h 54"/>
                <a:gd name="T72" fmla="*/ 5 w 55"/>
                <a:gd name="T73" fmla="*/ 34 h 54"/>
                <a:gd name="T74" fmla="*/ 4 w 55"/>
                <a:gd name="T75" fmla="*/ 36 h 54"/>
                <a:gd name="T76" fmla="*/ 3 w 55"/>
                <a:gd name="T77" fmla="*/ 37 h 54"/>
                <a:gd name="T78" fmla="*/ 8 w 55"/>
                <a:gd name="T79" fmla="*/ 14 h 54"/>
                <a:gd name="T80" fmla="*/ 7 w 55"/>
                <a:gd name="T81" fmla="*/ 13 h 54"/>
                <a:gd name="T82" fmla="*/ 6 w 55"/>
                <a:gd name="T83" fmla="*/ 11 h 54"/>
                <a:gd name="T84" fmla="*/ 16 w 55"/>
                <a:gd name="T85" fmla="*/ 3 h 54"/>
                <a:gd name="T86" fmla="*/ 19 w 55"/>
                <a:gd name="T87" fmla="*/ 4 h 54"/>
                <a:gd name="T88" fmla="*/ 18 w 55"/>
                <a:gd name="T89" fmla="*/ 6 h 54"/>
                <a:gd name="T90" fmla="*/ 9 w 55"/>
                <a:gd name="T91" fmla="*/ 13 h 54"/>
                <a:gd name="T92" fmla="*/ 8 w 55"/>
                <a:gd name="T93" fmla="*/ 14 h 54"/>
                <a:gd name="T94" fmla="*/ 40 w 55"/>
                <a:gd name="T95" fmla="*/ 8 h 54"/>
                <a:gd name="T96" fmla="*/ 39 w 55"/>
                <a:gd name="T97" fmla="*/ 7 h 54"/>
                <a:gd name="T98" fmla="*/ 29 w 55"/>
                <a:gd name="T99" fmla="*/ 4 h 54"/>
                <a:gd name="T100" fmla="*/ 27 w 55"/>
                <a:gd name="T101" fmla="*/ 2 h 54"/>
                <a:gd name="T102" fmla="*/ 29 w 55"/>
                <a:gd name="T103" fmla="*/ 0 h 54"/>
                <a:gd name="T104" fmla="*/ 41 w 55"/>
                <a:gd name="T105" fmla="*/ 4 h 54"/>
                <a:gd name="T106" fmla="*/ 42 w 55"/>
                <a:gd name="T107" fmla="*/ 7 h 54"/>
                <a:gd name="T108" fmla="*/ 40 w 55"/>
                <a:gd name="T10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" h="54">
                  <a:moveTo>
                    <a:pt x="31" y="54"/>
                  </a:moveTo>
                  <a:cubicBezTo>
                    <a:pt x="30" y="54"/>
                    <a:pt x="29" y="54"/>
                    <a:pt x="29" y="53"/>
                  </a:cubicBezTo>
                  <a:cubicBezTo>
                    <a:pt x="29" y="52"/>
                    <a:pt x="30" y="51"/>
                    <a:pt x="31" y="50"/>
                  </a:cubicBezTo>
                  <a:cubicBezTo>
                    <a:pt x="35" y="50"/>
                    <a:pt x="38" y="49"/>
                    <a:pt x="41" y="46"/>
                  </a:cubicBezTo>
                  <a:cubicBezTo>
                    <a:pt x="42" y="46"/>
                    <a:pt x="43" y="46"/>
                    <a:pt x="44" y="47"/>
                  </a:cubicBezTo>
                  <a:cubicBezTo>
                    <a:pt x="44" y="48"/>
                    <a:pt x="44" y="49"/>
                    <a:pt x="43" y="50"/>
                  </a:cubicBezTo>
                  <a:cubicBezTo>
                    <a:pt x="40" y="52"/>
                    <a:pt x="36" y="54"/>
                    <a:pt x="31" y="54"/>
                  </a:cubicBezTo>
                  <a:close/>
                  <a:moveTo>
                    <a:pt x="19" y="53"/>
                  </a:moveTo>
                  <a:cubicBezTo>
                    <a:pt x="19" y="53"/>
                    <a:pt x="19" y="53"/>
                    <a:pt x="19" y="53"/>
                  </a:cubicBezTo>
                  <a:cubicBezTo>
                    <a:pt x="15" y="52"/>
                    <a:pt x="11" y="49"/>
                    <a:pt x="8" y="46"/>
                  </a:cubicBezTo>
                  <a:cubicBezTo>
                    <a:pt x="7" y="45"/>
                    <a:pt x="7" y="44"/>
                    <a:pt x="8" y="43"/>
                  </a:cubicBezTo>
                  <a:cubicBezTo>
                    <a:pt x="9" y="43"/>
                    <a:pt x="10" y="43"/>
                    <a:pt x="11" y="43"/>
                  </a:cubicBezTo>
                  <a:cubicBezTo>
                    <a:pt x="13" y="46"/>
                    <a:pt x="17" y="48"/>
                    <a:pt x="20" y="49"/>
                  </a:cubicBezTo>
                  <a:cubicBezTo>
                    <a:pt x="21" y="50"/>
                    <a:pt x="22" y="51"/>
                    <a:pt x="21" y="52"/>
                  </a:cubicBezTo>
                  <a:cubicBezTo>
                    <a:pt x="21" y="53"/>
                    <a:pt x="20" y="53"/>
                    <a:pt x="19" y="53"/>
                  </a:cubicBezTo>
                  <a:close/>
                  <a:moveTo>
                    <a:pt x="50" y="41"/>
                  </a:move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8" y="39"/>
                    <a:pt x="48" y="38"/>
                  </a:cubicBezTo>
                  <a:cubicBezTo>
                    <a:pt x="50" y="35"/>
                    <a:pt x="51" y="31"/>
                    <a:pt x="51" y="27"/>
                  </a:cubicBezTo>
                  <a:cubicBezTo>
                    <a:pt x="51" y="27"/>
                    <a:pt x="51" y="27"/>
                    <a:pt x="51" y="26"/>
                  </a:cubicBezTo>
                  <a:cubicBezTo>
                    <a:pt x="51" y="26"/>
                    <a:pt x="51" y="26"/>
                    <a:pt x="51" y="25"/>
                  </a:cubicBezTo>
                  <a:cubicBezTo>
                    <a:pt x="50" y="22"/>
                    <a:pt x="49" y="18"/>
                    <a:pt x="47" y="15"/>
                  </a:cubicBezTo>
                  <a:cubicBezTo>
                    <a:pt x="47" y="14"/>
                    <a:pt x="47" y="13"/>
                    <a:pt x="48" y="12"/>
                  </a:cubicBezTo>
                  <a:cubicBezTo>
                    <a:pt x="49" y="12"/>
                    <a:pt x="50" y="12"/>
                    <a:pt x="51" y="13"/>
                  </a:cubicBezTo>
                  <a:cubicBezTo>
                    <a:pt x="53" y="17"/>
                    <a:pt x="54" y="21"/>
                    <a:pt x="55" y="25"/>
                  </a:cubicBezTo>
                  <a:cubicBezTo>
                    <a:pt x="55" y="26"/>
                    <a:pt x="55" y="26"/>
                    <a:pt x="54" y="2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32"/>
                    <a:pt x="54" y="36"/>
                    <a:pt x="52" y="40"/>
                  </a:cubicBezTo>
                  <a:cubicBezTo>
                    <a:pt x="51" y="41"/>
                    <a:pt x="51" y="41"/>
                    <a:pt x="50" y="41"/>
                  </a:cubicBezTo>
                  <a:close/>
                  <a:moveTo>
                    <a:pt x="3" y="37"/>
                  </a:moveTo>
                  <a:cubicBezTo>
                    <a:pt x="3" y="37"/>
                    <a:pt x="2" y="36"/>
                    <a:pt x="2" y="35"/>
                  </a:cubicBezTo>
                  <a:cubicBezTo>
                    <a:pt x="1" y="33"/>
                    <a:pt x="0" y="30"/>
                    <a:pt x="0" y="27"/>
                  </a:cubicBezTo>
                  <a:cubicBezTo>
                    <a:pt x="0" y="26"/>
                    <a:pt x="1" y="24"/>
                    <a:pt x="1" y="22"/>
                  </a:cubicBezTo>
                  <a:cubicBezTo>
                    <a:pt x="1" y="21"/>
                    <a:pt x="2" y="20"/>
                    <a:pt x="3" y="21"/>
                  </a:cubicBezTo>
                  <a:cubicBezTo>
                    <a:pt x="4" y="21"/>
                    <a:pt x="5" y="22"/>
                    <a:pt x="5" y="23"/>
                  </a:cubicBezTo>
                  <a:cubicBezTo>
                    <a:pt x="5" y="24"/>
                    <a:pt x="4" y="26"/>
                    <a:pt x="4" y="27"/>
                  </a:cubicBezTo>
                  <a:cubicBezTo>
                    <a:pt x="4" y="30"/>
                    <a:pt x="5" y="32"/>
                    <a:pt x="5" y="34"/>
                  </a:cubicBezTo>
                  <a:cubicBezTo>
                    <a:pt x="6" y="35"/>
                    <a:pt x="5" y="36"/>
                    <a:pt x="4" y="36"/>
                  </a:cubicBezTo>
                  <a:lnTo>
                    <a:pt x="3" y="37"/>
                  </a:lnTo>
                  <a:close/>
                  <a:moveTo>
                    <a:pt x="8" y="14"/>
                  </a:moveTo>
                  <a:cubicBezTo>
                    <a:pt x="7" y="14"/>
                    <a:pt x="7" y="14"/>
                    <a:pt x="7" y="13"/>
                  </a:cubicBezTo>
                  <a:cubicBezTo>
                    <a:pt x="6" y="13"/>
                    <a:pt x="6" y="11"/>
                    <a:pt x="6" y="11"/>
                  </a:cubicBezTo>
                  <a:cubicBezTo>
                    <a:pt x="9" y="7"/>
                    <a:pt x="13" y="4"/>
                    <a:pt x="16" y="3"/>
                  </a:cubicBezTo>
                  <a:cubicBezTo>
                    <a:pt x="17" y="2"/>
                    <a:pt x="19" y="3"/>
                    <a:pt x="19" y="4"/>
                  </a:cubicBezTo>
                  <a:cubicBezTo>
                    <a:pt x="20" y="5"/>
                    <a:pt x="19" y="6"/>
                    <a:pt x="18" y="6"/>
                  </a:cubicBezTo>
                  <a:cubicBezTo>
                    <a:pt x="15" y="8"/>
                    <a:pt x="12" y="10"/>
                    <a:pt x="9" y="13"/>
                  </a:cubicBezTo>
                  <a:cubicBezTo>
                    <a:pt x="9" y="14"/>
                    <a:pt x="8" y="14"/>
                    <a:pt x="8" y="14"/>
                  </a:cubicBezTo>
                  <a:close/>
                  <a:moveTo>
                    <a:pt x="40" y="8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36" y="6"/>
                    <a:pt x="33" y="5"/>
                    <a:pt x="29" y="4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7" y="1"/>
                    <a:pt x="28" y="0"/>
                    <a:pt x="29" y="0"/>
                  </a:cubicBezTo>
                  <a:cubicBezTo>
                    <a:pt x="33" y="1"/>
                    <a:pt x="38" y="2"/>
                    <a:pt x="41" y="4"/>
                  </a:cubicBezTo>
                  <a:cubicBezTo>
                    <a:pt x="42" y="5"/>
                    <a:pt x="43" y="6"/>
                    <a:pt x="42" y="7"/>
                  </a:cubicBezTo>
                  <a:cubicBezTo>
                    <a:pt x="42" y="7"/>
                    <a:pt x="41" y="8"/>
                    <a:pt x="4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705"/>
            <p:cNvSpPr>
              <a:spLocks noEditPoints="1"/>
            </p:cNvSpPr>
            <p:nvPr/>
          </p:nvSpPr>
          <p:spPr bwMode="auto">
            <a:xfrm>
              <a:off x="2901951" y="4784725"/>
              <a:ext cx="274638" cy="271463"/>
            </a:xfrm>
            <a:custGeom>
              <a:avLst/>
              <a:gdLst>
                <a:gd name="T0" fmla="*/ 30 w 73"/>
                <a:gd name="T1" fmla="*/ 72 h 72"/>
                <a:gd name="T2" fmla="*/ 31 w 73"/>
                <a:gd name="T3" fmla="*/ 68 h 72"/>
                <a:gd name="T4" fmla="*/ 44 w 73"/>
                <a:gd name="T5" fmla="*/ 70 h 72"/>
                <a:gd name="T6" fmla="*/ 36 w 73"/>
                <a:gd name="T7" fmla="*/ 72 h 72"/>
                <a:gd name="T8" fmla="*/ 18 w 73"/>
                <a:gd name="T9" fmla="*/ 68 h 72"/>
                <a:gd name="T10" fmla="*/ 9 w 73"/>
                <a:gd name="T11" fmla="*/ 57 h 72"/>
                <a:gd name="T12" fmla="*/ 20 w 73"/>
                <a:gd name="T13" fmla="*/ 64 h 72"/>
                <a:gd name="T14" fmla="*/ 19 w 73"/>
                <a:gd name="T15" fmla="*/ 68 h 72"/>
                <a:gd name="T16" fmla="*/ 52 w 73"/>
                <a:gd name="T17" fmla="*/ 67 h 72"/>
                <a:gd name="T18" fmla="*/ 61 w 73"/>
                <a:gd name="T19" fmla="*/ 57 h 72"/>
                <a:gd name="T20" fmla="*/ 64 w 73"/>
                <a:gd name="T21" fmla="*/ 59 h 72"/>
                <a:gd name="T22" fmla="*/ 54 w 73"/>
                <a:gd name="T23" fmla="*/ 68 h 72"/>
                <a:gd name="T24" fmla="*/ 2 w 73"/>
                <a:gd name="T25" fmla="*/ 49 h 72"/>
                <a:gd name="T26" fmla="*/ 2 w 73"/>
                <a:gd name="T27" fmla="*/ 34 h 72"/>
                <a:gd name="T28" fmla="*/ 6 w 73"/>
                <a:gd name="T29" fmla="*/ 47 h 72"/>
                <a:gd name="T30" fmla="*/ 4 w 73"/>
                <a:gd name="T31" fmla="*/ 50 h 72"/>
                <a:gd name="T32" fmla="*/ 68 w 73"/>
                <a:gd name="T33" fmla="*/ 50 h 72"/>
                <a:gd name="T34" fmla="*/ 69 w 73"/>
                <a:gd name="T35" fmla="*/ 36 h 72"/>
                <a:gd name="T36" fmla="*/ 71 w 73"/>
                <a:gd name="T37" fmla="*/ 33 h 72"/>
                <a:gd name="T38" fmla="*/ 73 w 73"/>
                <a:gd name="T39" fmla="*/ 35 h 72"/>
                <a:gd name="T40" fmla="*/ 71 w 73"/>
                <a:gd name="T41" fmla="*/ 48 h 72"/>
                <a:gd name="T42" fmla="*/ 4 w 73"/>
                <a:gd name="T43" fmla="*/ 26 h 72"/>
                <a:gd name="T44" fmla="*/ 2 w 73"/>
                <a:gd name="T45" fmla="*/ 24 h 72"/>
                <a:gd name="T46" fmla="*/ 11 w 73"/>
                <a:gd name="T47" fmla="*/ 13 h 72"/>
                <a:gd name="T48" fmla="*/ 6 w 73"/>
                <a:gd name="T49" fmla="*/ 25 h 72"/>
                <a:gd name="T50" fmla="*/ 68 w 73"/>
                <a:gd name="T51" fmla="*/ 26 h 72"/>
                <a:gd name="T52" fmla="*/ 61 w 73"/>
                <a:gd name="T53" fmla="*/ 15 h 72"/>
                <a:gd name="T54" fmla="*/ 64 w 73"/>
                <a:gd name="T55" fmla="*/ 12 h 72"/>
                <a:gd name="T56" fmla="*/ 69 w 73"/>
                <a:gd name="T57" fmla="*/ 26 h 72"/>
                <a:gd name="T58" fmla="*/ 19 w 73"/>
                <a:gd name="T59" fmla="*/ 8 h 72"/>
                <a:gd name="T60" fmla="*/ 18 w 73"/>
                <a:gd name="T61" fmla="*/ 5 h 72"/>
                <a:gd name="T62" fmla="*/ 32 w 73"/>
                <a:gd name="T63" fmla="*/ 2 h 72"/>
                <a:gd name="T64" fmla="*/ 20 w 73"/>
                <a:gd name="T65" fmla="*/ 8 h 72"/>
                <a:gd name="T66" fmla="*/ 53 w 73"/>
                <a:gd name="T67" fmla="*/ 8 h 72"/>
                <a:gd name="T68" fmla="*/ 41 w 73"/>
                <a:gd name="T69" fmla="*/ 4 h 72"/>
                <a:gd name="T70" fmla="*/ 42 w 73"/>
                <a:gd name="T71" fmla="*/ 0 h 72"/>
                <a:gd name="T72" fmla="*/ 55 w 73"/>
                <a:gd name="T73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72">
                  <a:moveTo>
                    <a:pt x="36" y="72"/>
                  </a:moveTo>
                  <a:cubicBezTo>
                    <a:pt x="34" y="72"/>
                    <a:pt x="32" y="72"/>
                    <a:pt x="30" y="72"/>
                  </a:cubicBezTo>
                  <a:cubicBezTo>
                    <a:pt x="29" y="72"/>
                    <a:pt x="28" y="71"/>
                    <a:pt x="28" y="70"/>
                  </a:cubicBezTo>
                  <a:cubicBezTo>
                    <a:pt x="29" y="69"/>
                    <a:pt x="30" y="68"/>
                    <a:pt x="31" y="68"/>
                  </a:cubicBezTo>
                  <a:cubicBezTo>
                    <a:pt x="34" y="69"/>
                    <a:pt x="38" y="69"/>
                    <a:pt x="42" y="68"/>
                  </a:cubicBezTo>
                  <a:cubicBezTo>
                    <a:pt x="43" y="68"/>
                    <a:pt x="44" y="68"/>
                    <a:pt x="44" y="70"/>
                  </a:cubicBezTo>
                  <a:cubicBezTo>
                    <a:pt x="45" y="71"/>
                    <a:pt x="44" y="72"/>
                    <a:pt x="43" y="72"/>
                  </a:cubicBezTo>
                  <a:cubicBezTo>
                    <a:pt x="41" y="72"/>
                    <a:pt x="38" y="72"/>
                    <a:pt x="36" y="72"/>
                  </a:cubicBezTo>
                  <a:close/>
                  <a:moveTo>
                    <a:pt x="19" y="68"/>
                  </a:moveTo>
                  <a:cubicBezTo>
                    <a:pt x="18" y="68"/>
                    <a:pt x="18" y="68"/>
                    <a:pt x="18" y="68"/>
                  </a:cubicBezTo>
                  <a:cubicBezTo>
                    <a:pt x="14" y="66"/>
                    <a:pt x="11" y="63"/>
                    <a:pt x="8" y="60"/>
                  </a:cubicBezTo>
                  <a:cubicBezTo>
                    <a:pt x="8" y="59"/>
                    <a:pt x="8" y="57"/>
                    <a:pt x="9" y="57"/>
                  </a:cubicBezTo>
                  <a:cubicBezTo>
                    <a:pt x="10" y="56"/>
                    <a:pt x="11" y="56"/>
                    <a:pt x="12" y="57"/>
                  </a:cubicBezTo>
                  <a:cubicBezTo>
                    <a:pt x="14" y="60"/>
                    <a:pt x="17" y="62"/>
                    <a:pt x="20" y="64"/>
                  </a:cubicBezTo>
                  <a:cubicBezTo>
                    <a:pt x="21" y="65"/>
                    <a:pt x="21" y="66"/>
                    <a:pt x="21" y="67"/>
                  </a:cubicBezTo>
                  <a:cubicBezTo>
                    <a:pt x="21" y="68"/>
                    <a:pt x="20" y="68"/>
                    <a:pt x="19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7"/>
                    <a:pt x="52" y="67"/>
                  </a:cubicBezTo>
                  <a:cubicBezTo>
                    <a:pt x="51" y="66"/>
                    <a:pt x="52" y="65"/>
                    <a:pt x="53" y="64"/>
                  </a:cubicBezTo>
                  <a:cubicBezTo>
                    <a:pt x="56" y="62"/>
                    <a:pt x="59" y="60"/>
                    <a:pt x="61" y="57"/>
                  </a:cubicBezTo>
                  <a:cubicBezTo>
                    <a:pt x="62" y="56"/>
                    <a:pt x="63" y="56"/>
                    <a:pt x="64" y="57"/>
                  </a:cubicBezTo>
                  <a:cubicBezTo>
                    <a:pt x="65" y="57"/>
                    <a:pt x="65" y="59"/>
                    <a:pt x="64" y="59"/>
                  </a:cubicBezTo>
                  <a:cubicBezTo>
                    <a:pt x="61" y="63"/>
                    <a:pt x="58" y="65"/>
                    <a:pt x="55" y="68"/>
                  </a:cubicBezTo>
                  <a:lnTo>
                    <a:pt x="54" y="68"/>
                  </a:lnTo>
                  <a:close/>
                  <a:moveTo>
                    <a:pt x="4" y="50"/>
                  </a:moveTo>
                  <a:cubicBezTo>
                    <a:pt x="3" y="50"/>
                    <a:pt x="2" y="50"/>
                    <a:pt x="2" y="49"/>
                  </a:cubicBezTo>
                  <a:cubicBezTo>
                    <a:pt x="1" y="45"/>
                    <a:pt x="0" y="41"/>
                    <a:pt x="0" y="36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3" y="34"/>
                    <a:pt x="4" y="35"/>
                    <a:pt x="4" y="36"/>
                  </a:cubicBezTo>
                  <a:cubicBezTo>
                    <a:pt x="4" y="40"/>
                    <a:pt x="4" y="44"/>
                    <a:pt x="6" y="47"/>
                  </a:cubicBezTo>
                  <a:cubicBezTo>
                    <a:pt x="6" y="48"/>
                    <a:pt x="6" y="49"/>
                    <a:pt x="5" y="50"/>
                  </a:cubicBezTo>
                  <a:lnTo>
                    <a:pt x="4" y="50"/>
                  </a:lnTo>
                  <a:close/>
                  <a:moveTo>
                    <a:pt x="69" y="50"/>
                  </a:moveTo>
                  <a:cubicBezTo>
                    <a:pt x="68" y="50"/>
                    <a:pt x="68" y="50"/>
                    <a:pt x="68" y="50"/>
                  </a:cubicBezTo>
                  <a:cubicBezTo>
                    <a:pt x="67" y="49"/>
                    <a:pt x="66" y="48"/>
                    <a:pt x="67" y="47"/>
                  </a:cubicBezTo>
                  <a:cubicBezTo>
                    <a:pt x="68" y="44"/>
                    <a:pt x="69" y="40"/>
                    <a:pt x="69" y="36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4"/>
                    <a:pt x="70" y="33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2" y="33"/>
                    <a:pt x="73" y="34"/>
                    <a:pt x="73" y="35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40"/>
                    <a:pt x="72" y="44"/>
                    <a:pt x="71" y="48"/>
                  </a:cubicBezTo>
                  <a:cubicBezTo>
                    <a:pt x="70" y="49"/>
                    <a:pt x="69" y="50"/>
                    <a:pt x="69" y="50"/>
                  </a:cubicBezTo>
                  <a:close/>
                  <a:moveTo>
                    <a:pt x="4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2" y="26"/>
                    <a:pt x="1" y="25"/>
                    <a:pt x="2" y="24"/>
                  </a:cubicBezTo>
                  <a:cubicBezTo>
                    <a:pt x="3" y="20"/>
                    <a:pt x="5" y="16"/>
                    <a:pt x="8" y="13"/>
                  </a:cubicBezTo>
                  <a:cubicBezTo>
                    <a:pt x="9" y="12"/>
                    <a:pt x="10" y="12"/>
                    <a:pt x="11" y="13"/>
                  </a:cubicBezTo>
                  <a:cubicBezTo>
                    <a:pt x="12" y="13"/>
                    <a:pt x="12" y="15"/>
                    <a:pt x="11" y="15"/>
                  </a:cubicBezTo>
                  <a:cubicBezTo>
                    <a:pt x="9" y="18"/>
                    <a:pt x="7" y="22"/>
                    <a:pt x="6" y="25"/>
                  </a:cubicBezTo>
                  <a:cubicBezTo>
                    <a:pt x="5" y="26"/>
                    <a:pt x="5" y="26"/>
                    <a:pt x="4" y="26"/>
                  </a:cubicBezTo>
                  <a:close/>
                  <a:moveTo>
                    <a:pt x="68" y="26"/>
                  </a:moveTo>
                  <a:cubicBezTo>
                    <a:pt x="68" y="26"/>
                    <a:pt x="67" y="25"/>
                    <a:pt x="67" y="24"/>
                  </a:cubicBezTo>
                  <a:cubicBezTo>
                    <a:pt x="65" y="21"/>
                    <a:pt x="63" y="18"/>
                    <a:pt x="61" y="15"/>
                  </a:cubicBezTo>
                  <a:cubicBezTo>
                    <a:pt x="60" y="14"/>
                    <a:pt x="60" y="13"/>
                    <a:pt x="61" y="12"/>
                  </a:cubicBezTo>
                  <a:cubicBezTo>
                    <a:pt x="62" y="11"/>
                    <a:pt x="63" y="11"/>
                    <a:pt x="64" y="12"/>
                  </a:cubicBezTo>
                  <a:cubicBezTo>
                    <a:pt x="67" y="15"/>
                    <a:pt x="69" y="19"/>
                    <a:pt x="70" y="23"/>
                  </a:cubicBezTo>
                  <a:cubicBezTo>
                    <a:pt x="71" y="24"/>
                    <a:pt x="70" y="25"/>
                    <a:pt x="69" y="26"/>
                  </a:cubicBezTo>
                  <a:lnTo>
                    <a:pt x="68" y="26"/>
                  </a:lnTo>
                  <a:close/>
                  <a:moveTo>
                    <a:pt x="19" y="8"/>
                  </a:moveTo>
                  <a:cubicBezTo>
                    <a:pt x="18" y="8"/>
                    <a:pt x="17" y="8"/>
                    <a:pt x="17" y="7"/>
                  </a:cubicBezTo>
                  <a:cubicBezTo>
                    <a:pt x="16" y="6"/>
                    <a:pt x="17" y="5"/>
                    <a:pt x="18" y="5"/>
                  </a:cubicBezTo>
                  <a:cubicBezTo>
                    <a:pt x="21" y="2"/>
                    <a:pt x="25" y="1"/>
                    <a:pt x="29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3"/>
                    <a:pt x="31" y="4"/>
                    <a:pt x="30" y="4"/>
                  </a:cubicBezTo>
                  <a:cubicBezTo>
                    <a:pt x="26" y="5"/>
                    <a:pt x="23" y="6"/>
                    <a:pt x="20" y="8"/>
                  </a:cubicBezTo>
                  <a:lnTo>
                    <a:pt x="19" y="8"/>
                  </a:lnTo>
                  <a:close/>
                  <a:moveTo>
                    <a:pt x="53" y="8"/>
                  </a:moveTo>
                  <a:cubicBezTo>
                    <a:pt x="52" y="8"/>
                    <a:pt x="52" y="8"/>
                    <a:pt x="52" y="8"/>
                  </a:cubicBezTo>
                  <a:cubicBezTo>
                    <a:pt x="49" y="6"/>
                    <a:pt x="45" y="5"/>
                    <a:pt x="41" y="4"/>
                  </a:cubicBezTo>
                  <a:cubicBezTo>
                    <a:pt x="40" y="4"/>
                    <a:pt x="40" y="3"/>
                    <a:pt x="40" y="2"/>
                  </a:cubicBezTo>
                  <a:cubicBezTo>
                    <a:pt x="40" y="1"/>
                    <a:pt x="41" y="0"/>
                    <a:pt x="42" y="0"/>
                  </a:cubicBezTo>
                  <a:cubicBezTo>
                    <a:pt x="46" y="1"/>
                    <a:pt x="50" y="2"/>
                    <a:pt x="54" y="4"/>
                  </a:cubicBezTo>
                  <a:cubicBezTo>
                    <a:pt x="55" y="5"/>
                    <a:pt x="55" y="6"/>
                    <a:pt x="55" y="7"/>
                  </a:cubicBezTo>
                  <a:cubicBezTo>
                    <a:pt x="54" y="8"/>
                    <a:pt x="54" y="8"/>
                    <a:pt x="5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706"/>
            <p:cNvSpPr>
              <a:spLocks noEditPoints="1"/>
            </p:cNvSpPr>
            <p:nvPr/>
          </p:nvSpPr>
          <p:spPr bwMode="auto">
            <a:xfrm>
              <a:off x="6051551" y="4721225"/>
              <a:ext cx="330200" cy="327025"/>
            </a:xfrm>
            <a:custGeom>
              <a:avLst/>
              <a:gdLst>
                <a:gd name="T0" fmla="*/ 48 w 88"/>
                <a:gd name="T1" fmla="*/ 86 h 87"/>
                <a:gd name="T2" fmla="*/ 60 w 88"/>
                <a:gd name="T3" fmla="*/ 80 h 87"/>
                <a:gd name="T4" fmla="*/ 62 w 88"/>
                <a:gd name="T5" fmla="*/ 84 h 87"/>
                <a:gd name="T6" fmla="*/ 38 w 88"/>
                <a:gd name="T7" fmla="*/ 87 h 87"/>
                <a:gd name="T8" fmla="*/ 25 w 88"/>
                <a:gd name="T9" fmla="*/ 84 h 87"/>
                <a:gd name="T10" fmla="*/ 27 w 88"/>
                <a:gd name="T11" fmla="*/ 80 h 87"/>
                <a:gd name="T12" fmla="*/ 40 w 88"/>
                <a:gd name="T13" fmla="*/ 86 h 87"/>
                <a:gd name="T14" fmla="*/ 71 w 88"/>
                <a:gd name="T15" fmla="*/ 78 h 87"/>
                <a:gd name="T16" fmla="*/ 70 w 88"/>
                <a:gd name="T17" fmla="*/ 74 h 87"/>
                <a:gd name="T18" fmla="*/ 80 w 88"/>
                <a:gd name="T19" fmla="*/ 65 h 87"/>
                <a:gd name="T20" fmla="*/ 73 w 88"/>
                <a:gd name="T21" fmla="*/ 77 h 87"/>
                <a:gd name="T22" fmla="*/ 16 w 88"/>
                <a:gd name="T23" fmla="*/ 77 h 87"/>
                <a:gd name="T24" fmla="*/ 7 w 88"/>
                <a:gd name="T25" fmla="*/ 67 h 87"/>
                <a:gd name="T26" fmla="*/ 10 w 88"/>
                <a:gd name="T27" fmla="*/ 65 h 87"/>
                <a:gd name="T28" fmla="*/ 18 w 88"/>
                <a:gd name="T29" fmla="*/ 77 h 87"/>
                <a:gd name="T30" fmla="*/ 84 w 88"/>
                <a:gd name="T31" fmla="*/ 58 h 87"/>
                <a:gd name="T32" fmla="*/ 82 w 88"/>
                <a:gd name="T33" fmla="*/ 55 h 87"/>
                <a:gd name="T34" fmla="*/ 86 w 88"/>
                <a:gd name="T35" fmla="*/ 42 h 87"/>
                <a:gd name="T36" fmla="*/ 86 w 88"/>
                <a:gd name="T37" fmla="*/ 56 h 87"/>
                <a:gd name="T38" fmla="*/ 4 w 88"/>
                <a:gd name="T39" fmla="*/ 57 h 87"/>
                <a:gd name="T40" fmla="*/ 0 w 88"/>
                <a:gd name="T41" fmla="*/ 44 h 87"/>
                <a:gd name="T42" fmla="*/ 4 w 88"/>
                <a:gd name="T43" fmla="*/ 44 h 87"/>
                <a:gd name="T44" fmla="*/ 4 w 88"/>
                <a:gd name="T45" fmla="*/ 57 h 87"/>
                <a:gd name="T46" fmla="*/ 82 w 88"/>
                <a:gd name="T47" fmla="*/ 33 h 87"/>
                <a:gd name="T48" fmla="*/ 78 w 88"/>
                <a:gd name="T49" fmla="*/ 20 h 87"/>
                <a:gd name="T50" fmla="*/ 86 w 88"/>
                <a:gd name="T51" fmla="*/ 32 h 87"/>
                <a:gd name="T52" fmla="*/ 84 w 88"/>
                <a:gd name="T53" fmla="*/ 35 h 87"/>
                <a:gd name="T54" fmla="*/ 3 w 88"/>
                <a:gd name="T55" fmla="*/ 34 h 87"/>
                <a:gd name="T56" fmla="*/ 7 w 88"/>
                <a:gd name="T57" fmla="*/ 20 h 87"/>
                <a:gd name="T58" fmla="*/ 11 w 88"/>
                <a:gd name="T59" fmla="*/ 22 h 87"/>
                <a:gd name="T60" fmla="*/ 4 w 88"/>
                <a:gd name="T61" fmla="*/ 34 h 87"/>
                <a:gd name="T62" fmla="*/ 70 w 88"/>
                <a:gd name="T63" fmla="*/ 14 h 87"/>
                <a:gd name="T64" fmla="*/ 60 w 88"/>
                <a:gd name="T65" fmla="*/ 5 h 87"/>
                <a:gd name="T66" fmla="*/ 73 w 88"/>
                <a:gd name="T67" fmla="*/ 11 h 87"/>
                <a:gd name="T68" fmla="*/ 72 w 88"/>
                <a:gd name="T69" fmla="*/ 15 h 87"/>
                <a:gd name="T70" fmla="*/ 15 w 88"/>
                <a:gd name="T71" fmla="*/ 13 h 87"/>
                <a:gd name="T72" fmla="*/ 26 w 88"/>
                <a:gd name="T73" fmla="*/ 4 h 87"/>
                <a:gd name="T74" fmla="*/ 28 w 88"/>
                <a:gd name="T75" fmla="*/ 7 h 87"/>
                <a:gd name="T76" fmla="*/ 17 w 88"/>
                <a:gd name="T77" fmla="*/ 14 h 87"/>
                <a:gd name="T78" fmla="*/ 50 w 88"/>
                <a:gd name="T79" fmla="*/ 5 h 87"/>
                <a:gd name="T80" fmla="*/ 39 w 88"/>
                <a:gd name="T81" fmla="*/ 4 h 87"/>
                <a:gd name="T82" fmla="*/ 38 w 88"/>
                <a:gd name="T83" fmla="*/ 0 h 87"/>
                <a:gd name="T84" fmla="*/ 51 w 88"/>
                <a:gd name="T85" fmla="*/ 1 h 87"/>
                <a:gd name="T86" fmla="*/ 50 w 88"/>
                <a:gd name="T87" fmla="*/ 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" h="87">
                  <a:moveTo>
                    <a:pt x="50" y="87"/>
                  </a:moveTo>
                  <a:cubicBezTo>
                    <a:pt x="49" y="87"/>
                    <a:pt x="48" y="87"/>
                    <a:pt x="48" y="86"/>
                  </a:cubicBezTo>
                  <a:cubicBezTo>
                    <a:pt x="48" y="85"/>
                    <a:pt x="48" y="84"/>
                    <a:pt x="49" y="83"/>
                  </a:cubicBezTo>
                  <a:cubicBezTo>
                    <a:pt x="53" y="83"/>
                    <a:pt x="57" y="82"/>
                    <a:pt x="60" y="80"/>
                  </a:cubicBezTo>
                  <a:cubicBezTo>
                    <a:pt x="61" y="80"/>
                    <a:pt x="63" y="80"/>
                    <a:pt x="63" y="81"/>
                  </a:cubicBezTo>
                  <a:cubicBezTo>
                    <a:pt x="63" y="82"/>
                    <a:pt x="63" y="83"/>
                    <a:pt x="62" y="84"/>
                  </a:cubicBezTo>
                  <a:cubicBezTo>
                    <a:pt x="58" y="86"/>
                    <a:pt x="54" y="87"/>
                    <a:pt x="50" y="87"/>
                  </a:cubicBezTo>
                  <a:close/>
                  <a:moveTo>
                    <a:pt x="38" y="87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3" y="87"/>
                    <a:pt x="29" y="86"/>
                    <a:pt x="25" y="84"/>
                  </a:cubicBezTo>
                  <a:cubicBezTo>
                    <a:pt x="24" y="83"/>
                    <a:pt x="24" y="82"/>
                    <a:pt x="24" y="81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31" y="82"/>
                    <a:pt x="34" y="83"/>
                    <a:pt x="38" y="83"/>
                  </a:cubicBezTo>
                  <a:cubicBezTo>
                    <a:pt x="39" y="84"/>
                    <a:pt x="40" y="85"/>
                    <a:pt x="40" y="86"/>
                  </a:cubicBezTo>
                  <a:cubicBezTo>
                    <a:pt x="40" y="87"/>
                    <a:pt x="39" y="87"/>
                    <a:pt x="38" y="87"/>
                  </a:cubicBezTo>
                  <a:close/>
                  <a:moveTo>
                    <a:pt x="71" y="78"/>
                  </a:moveTo>
                  <a:cubicBezTo>
                    <a:pt x="71" y="78"/>
                    <a:pt x="70" y="77"/>
                    <a:pt x="70" y="77"/>
                  </a:cubicBezTo>
                  <a:cubicBezTo>
                    <a:pt x="69" y="76"/>
                    <a:pt x="69" y="75"/>
                    <a:pt x="70" y="74"/>
                  </a:cubicBezTo>
                  <a:cubicBezTo>
                    <a:pt x="73" y="72"/>
                    <a:pt x="75" y="69"/>
                    <a:pt x="77" y="66"/>
                  </a:cubicBezTo>
                  <a:cubicBezTo>
                    <a:pt x="78" y="65"/>
                    <a:pt x="79" y="64"/>
                    <a:pt x="80" y="65"/>
                  </a:cubicBezTo>
                  <a:cubicBezTo>
                    <a:pt x="81" y="66"/>
                    <a:pt x="81" y="67"/>
                    <a:pt x="81" y="68"/>
                  </a:cubicBezTo>
                  <a:cubicBezTo>
                    <a:pt x="79" y="71"/>
                    <a:pt x="76" y="74"/>
                    <a:pt x="73" y="77"/>
                  </a:cubicBezTo>
                  <a:cubicBezTo>
                    <a:pt x="72" y="78"/>
                    <a:pt x="72" y="78"/>
                    <a:pt x="71" y="78"/>
                  </a:cubicBezTo>
                  <a:close/>
                  <a:moveTo>
                    <a:pt x="16" y="77"/>
                  </a:moveTo>
                  <a:cubicBezTo>
                    <a:pt x="16" y="77"/>
                    <a:pt x="15" y="77"/>
                    <a:pt x="15" y="77"/>
                  </a:cubicBezTo>
                  <a:cubicBezTo>
                    <a:pt x="12" y="74"/>
                    <a:pt x="9" y="71"/>
                    <a:pt x="7" y="67"/>
                  </a:cubicBezTo>
                  <a:cubicBezTo>
                    <a:pt x="6" y="66"/>
                    <a:pt x="6" y="65"/>
                    <a:pt x="7" y="65"/>
                  </a:cubicBezTo>
                  <a:cubicBezTo>
                    <a:pt x="8" y="64"/>
                    <a:pt x="10" y="64"/>
                    <a:pt x="10" y="65"/>
                  </a:cubicBezTo>
                  <a:cubicBezTo>
                    <a:pt x="12" y="69"/>
                    <a:pt x="15" y="71"/>
                    <a:pt x="18" y="74"/>
                  </a:cubicBezTo>
                  <a:cubicBezTo>
                    <a:pt x="18" y="75"/>
                    <a:pt x="19" y="76"/>
                    <a:pt x="18" y="77"/>
                  </a:cubicBezTo>
                  <a:cubicBezTo>
                    <a:pt x="17" y="77"/>
                    <a:pt x="17" y="77"/>
                    <a:pt x="16" y="77"/>
                  </a:cubicBezTo>
                  <a:close/>
                  <a:moveTo>
                    <a:pt x="84" y="58"/>
                  </a:moveTo>
                  <a:cubicBezTo>
                    <a:pt x="84" y="58"/>
                    <a:pt x="84" y="58"/>
                    <a:pt x="84" y="58"/>
                  </a:cubicBezTo>
                  <a:cubicBezTo>
                    <a:pt x="82" y="57"/>
                    <a:pt x="82" y="56"/>
                    <a:pt x="82" y="55"/>
                  </a:cubicBezTo>
                  <a:cubicBezTo>
                    <a:pt x="83" y="52"/>
                    <a:pt x="84" y="48"/>
                    <a:pt x="84" y="44"/>
                  </a:cubicBezTo>
                  <a:cubicBezTo>
                    <a:pt x="84" y="43"/>
                    <a:pt x="85" y="42"/>
                    <a:pt x="86" y="42"/>
                  </a:cubicBezTo>
                  <a:cubicBezTo>
                    <a:pt x="87" y="42"/>
                    <a:pt x="88" y="43"/>
                    <a:pt x="88" y="44"/>
                  </a:cubicBezTo>
                  <a:cubicBezTo>
                    <a:pt x="88" y="48"/>
                    <a:pt x="87" y="52"/>
                    <a:pt x="86" y="56"/>
                  </a:cubicBezTo>
                  <a:cubicBezTo>
                    <a:pt x="86" y="57"/>
                    <a:pt x="85" y="58"/>
                    <a:pt x="84" y="58"/>
                  </a:cubicBezTo>
                  <a:close/>
                  <a:moveTo>
                    <a:pt x="4" y="57"/>
                  </a:moveTo>
                  <a:cubicBezTo>
                    <a:pt x="3" y="57"/>
                    <a:pt x="2" y="57"/>
                    <a:pt x="2" y="56"/>
                  </a:cubicBezTo>
                  <a:cubicBezTo>
                    <a:pt x="1" y="52"/>
                    <a:pt x="0" y="48"/>
                    <a:pt x="0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8"/>
                    <a:pt x="5" y="51"/>
                    <a:pt x="6" y="55"/>
                  </a:cubicBezTo>
                  <a:cubicBezTo>
                    <a:pt x="6" y="56"/>
                    <a:pt x="5" y="57"/>
                    <a:pt x="4" y="57"/>
                  </a:cubicBezTo>
                  <a:close/>
                  <a:moveTo>
                    <a:pt x="84" y="35"/>
                  </a:moveTo>
                  <a:cubicBezTo>
                    <a:pt x="83" y="35"/>
                    <a:pt x="83" y="34"/>
                    <a:pt x="82" y="33"/>
                  </a:cubicBezTo>
                  <a:cubicBezTo>
                    <a:pt x="81" y="30"/>
                    <a:pt x="80" y="26"/>
                    <a:pt x="78" y="23"/>
                  </a:cubicBezTo>
                  <a:cubicBezTo>
                    <a:pt x="77" y="22"/>
                    <a:pt x="77" y="21"/>
                    <a:pt x="78" y="20"/>
                  </a:cubicBezTo>
                  <a:cubicBezTo>
                    <a:pt x="79" y="20"/>
                    <a:pt x="81" y="20"/>
                    <a:pt x="81" y="21"/>
                  </a:cubicBezTo>
                  <a:cubicBezTo>
                    <a:pt x="83" y="24"/>
                    <a:pt x="85" y="28"/>
                    <a:pt x="86" y="32"/>
                  </a:cubicBezTo>
                  <a:cubicBezTo>
                    <a:pt x="87" y="33"/>
                    <a:pt x="86" y="34"/>
                    <a:pt x="85" y="35"/>
                  </a:cubicBezTo>
                  <a:lnTo>
                    <a:pt x="84" y="35"/>
                  </a:lnTo>
                  <a:close/>
                  <a:moveTo>
                    <a:pt x="4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2" y="33"/>
                    <a:pt x="2" y="32"/>
                    <a:pt x="2" y="31"/>
                  </a:cubicBezTo>
                  <a:cubicBezTo>
                    <a:pt x="3" y="27"/>
                    <a:pt x="5" y="23"/>
                    <a:pt x="7" y="20"/>
                  </a:cubicBezTo>
                  <a:cubicBezTo>
                    <a:pt x="8" y="19"/>
                    <a:pt x="9" y="19"/>
                    <a:pt x="10" y="19"/>
                  </a:cubicBezTo>
                  <a:cubicBezTo>
                    <a:pt x="11" y="20"/>
                    <a:pt x="11" y="21"/>
                    <a:pt x="11" y="22"/>
                  </a:cubicBezTo>
                  <a:cubicBezTo>
                    <a:pt x="8" y="25"/>
                    <a:pt x="7" y="29"/>
                    <a:pt x="6" y="32"/>
                  </a:cubicBezTo>
                  <a:cubicBezTo>
                    <a:pt x="5" y="33"/>
                    <a:pt x="5" y="34"/>
                    <a:pt x="4" y="34"/>
                  </a:cubicBezTo>
                  <a:close/>
                  <a:moveTo>
                    <a:pt x="72" y="15"/>
                  </a:moveTo>
                  <a:cubicBezTo>
                    <a:pt x="71" y="15"/>
                    <a:pt x="71" y="15"/>
                    <a:pt x="70" y="14"/>
                  </a:cubicBezTo>
                  <a:cubicBezTo>
                    <a:pt x="68" y="12"/>
                    <a:pt x="64" y="10"/>
                    <a:pt x="61" y="8"/>
                  </a:cubicBezTo>
                  <a:cubicBezTo>
                    <a:pt x="60" y="7"/>
                    <a:pt x="60" y="6"/>
                    <a:pt x="60" y="5"/>
                  </a:cubicBezTo>
                  <a:cubicBezTo>
                    <a:pt x="60" y="4"/>
                    <a:pt x="62" y="4"/>
                    <a:pt x="63" y="4"/>
                  </a:cubicBezTo>
                  <a:cubicBezTo>
                    <a:pt x="66" y="6"/>
                    <a:pt x="70" y="8"/>
                    <a:pt x="73" y="11"/>
                  </a:cubicBezTo>
                  <a:cubicBezTo>
                    <a:pt x="74" y="12"/>
                    <a:pt x="74" y="13"/>
                    <a:pt x="73" y="14"/>
                  </a:cubicBezTo>
                  <a:cubicBezTo>
                    <a:pt x="73" y="14"/>
                    <a:pt x="72" y="15"/>
                    <a:pt x="72" y="15"/>
                  </a:cubicBezTo>
                  <a:close/>
                  <a:moveTo>
                    <a:pt x="17" y="14"/>
                  </a:moveTo>
                  <a:cubicBezTo>
                    <a:pt x="16" y="14"/>
                    <a:pt x="16" y="14"/>
                    <a:pt x="15" y="13"/>
                  </a:cubicBezTo>
                  <a:cubicBezTo>
                    <a:pt x="15" y="12"/>
                    <a:pt x="15" y="11"/>
                    <a:pt x="16" y="10"/>
                  </a:cubicBezTo>
                  <a:cubicBezTo>
                    <a:pt x="19" y="8"/>
                    <a:pt x="22" y="6"/>
                    <a:pt x="26" y="4"/>
                  </a:cubicBezTo>
                  <a:cubicBezTo>
                    <a:pt x="27" y="3"/>
                    <a:pt x="28" y="4"/>
                    <a:pt x="29" y="5"/>
                  </a:cubicBezTo>
                  <a:cubicBezTo>
                    <a:pt x="29" y="6"/>
                    <a:pt x="29" y="7"/>
                    <a:pt x="28" y="7"/>
                  </a:cubicBezTo>
                  <a:cubicBezTo>
                    <a:pt x="24" y="9"/>
                    <a:pt x="21" y="11"/>
                    <a:pt x="18" y="14"/>
                  </a:cubicBezTo>
                  <a:cubicBezTo>
                    <a:pt x="18" y="14"/>
                    <a:pt x="17" y="14"/>
                    <a:pt x="17" y="14"/>
                  </a:cubicBezTo>
                  <a:close/>
                  <a:moveTo>
                    <a:pt x="50" y="5"/>
                  </a:moveTo>
                  <a:cubicBezTo>
                    <a:pt x="50" y="5"/>
                    <a:pt x="50" y="5"/>
                    <a:pt x="50" y="5"/>
                  </a:cubicBezTo>
                  <a:cubicBezTo>
                    <a:pt x="48" y="4"/>
                    <a:pt x="46" y="4"/>
                    <a:pt x="44" y="4"/>
                  </a:cubicBezTo>
                  <a:cubicBezTo>
                    <a:pt x="42" y="4"/>
                    <a:pt x="40" y="4"/>
                    <a:pt x="39" y="4"/>
                  </a:cubicBezTo>
                  <a:cubicBezTo>
                    <a:pt x="38" y="5"/>
                    <a:pt x="37" y="4"/>
                    <a:pt x="36" y="3"/>
                  </a:cubicBezTo>
                  <a:cubicBezTo>
                    <a:pt x="36" y="2"/>
                    <a:pt x="37" y="1"/>
                    <a:pt x="38" y="0"/>
                  </a:cubicBezTo>
                  <a:cubicBezTo>
                    <a:pt x="40" y="0"/>
                    <a:pt x="42" y="0"/>
                    <a:pt x="44" y="0"/>
                  </a:cubicBezTo>
                  <a:cubicBezTo>
                    <a:pt x="46" y="0"/>
                    <a:pt x="48" y="0"/>
                    <a:pt x="51" y="1"/>
                  </a:cubicBezTo>
                  <a:cubicBezTo>
                    <a:pt x="52" y="1"/>
                    <a:pt x="53" y="2"/>
                    <a:pt x="52" y="3"/>
                  </a:cubicBezTo>
                  <a:cubicBezTo>
                    <a:pt x="52" y="4"/>
                    <a:pt x="51" y="5"/>
                    <a:pt x="5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707"/>
            <p:cNvSpPr>
              <a:spLocks noEditPoints="1"/>
            </p:cNvSpPr>
            <p:nvPr/>
          </p:nvSpPr>
          <p:spPr bwMode="auto">
            <a:xfrm>
              <a:off x="2871788" y="5875338"/>
              <a:ext cx="285750" cy="285750"/>
            </a:xfrm>
            <a:custGeom>
              <a:avLst/>
              <a:gdLst>
                <a:gd name="T0" fmla="*/ 34 w 76"/>
                <a:gd name="T1" fmla="*/ 76 h 76"/>
                <a:gd name="T2" fmla="*/ 35 w 76"/>
                <a:gd name="T3" fmla="*/ 72 h 76"/>
                <a:gd name="T4" fmla="*/ 48 w 76"/>
                <a:gd name="T5" fmla="*/ 73 h 76"/>
                <a:gd name="T6" fmla="*/ 38 w 76"/>
                <a:gd name="T7" fmla="*/ 76 h 76"/>
                <a:gd name="T8" fmla="*/ 22 w 76"/>
                <a:gd name="T9" fmla="*/ 73 h 76"/>
                <a:gd name="T10" fmla="*/ 12 w 76"/>
                <a:gd name="T11" fmla="*/ 63 h 76"/>
                <a:gd name="T12" fmla="*/ 24 w 76"/>
                <a:gd name="T13" fmla="*/ 69 h 76"/>
                <a:gd name="T14" fmla="*/ 23 w 76"/>
                <a:gd name="T15" fmla="*/ 73 h 76"/>
                <a:gd name="T16" fmla="*/ 56 w 76"/>
                <a:gd name="T17" fmla="*/ 70 h 76"/>
                <a:gd name="T18" fmla="*/ 65 w 76"/>
                <a:gd name="T19" fmla="*/ 59 h 76"/>
                <a:gd name="T20" fmla="*/ 68 w 76"/>
                <a:gd name="T21" fmla="*/ 62 h 76"/>
                <a:gd name="T22" fmla="*/ 57 w 76"/>
                <a:gd name="T23" fmla="*/ 71 h 76"/>
                <a:gd name="T24" fmla="*/ 4 w 76"/>
                <a:gd name="T25" fmla="*/ 55 h 76"/>
                <a:gd name="T26" fmla="*/ 2 w 76"/>
                <a:gd name="T27" fmla="*/ 41 h 76"/>
                <a:gd name="T28" fmla="*/ 8 w 76"/>
                <a:gd name="T29" fmla="*/ 54 h 76"/>
                <a:gd name="T30" fmla="*/ 6 w 76"/>
                <a:gd name="T31" fmla="*/ 57 h 76"/>
                <a:gd name="T32" fmla="*/ 71 w 76"/>
                <a:gd name="T33" fmla="*/ 52 h 76"/>
                <a:gd name="T34" fmla="*/ 72 w 76"/>
                <a:gd name="T35" fmla="*/ 38 h 76"/>
                <a:gd name="T36" fmla="*/ 72 w 76"/>
                <a:gd name="T37" fmla="*/ 27 h 76"/>
                <a:gd name="T38" fmla="*/ 76 w 76"/>
                <a:gd name="T39" fmla="*/ 38 h 76"/>
                <a:gd name="T40" fmla="*/ 72 w 76"/>
                <a:gd name="T41" fmla="*/ 52 h 76"/>
                <a:gd name="T42" fmla="*/ 2 w 76"/>
                <a:gd name="T43" fmla="*/ 33 h 76"/>
                <a:gd name="T44" fmla="*/ 5 w 76"/>
                <a:gd name="T45" fmla="*/ 19 h 76"/>
                <a:gd name="T46" fmla="*/ 9 w 76"/>
                <a:gd name="T47" fmla="*/ 21 h 76"/>
                <a:gd name="T48" fmla="*/ 3 w 76"/>
                <a:gd name="T49" fmla="*/ 33 h 76"/>
                <a:gd name="T50" fmla="*/ 66 w 76"/>
                <a:gd name="T51" fmla="*/ 19 h 76"/>
                <a:gd name="T52" fmla="*/ 58 w 76"/>
                <a:gd name="T53" fmla="*/ 8 h 76"/>
                <a:gd name="T54" fmla="*/ 69 w 76"/>
                <a:gd name="T55" fmla="*/ 17 h 76"/>
                <a:gd name="T56" fmla="*/ 68 w 76"/>
                <a:gd name="T57" fmla="*/ 20 h 76"/>
                <a:gd name="T58" fmla="*/ 13 w 76"/>
                <a:gd name="T59" fmla="*/ 12 h 76"/>
                <a:gd name="T60" fmla="*/ 24 w 76"/>
                <a:gd name="T61" fmla="*/ 3 h 76"/>
                <a:gd name="T62" fmla="*/ 26 w 76"/>
                <a:gd name="T63" fmla="*/ 7 h 76"/>
                <a:gd name="T64" fmla="*/ 15 w 76"/>
                <a:gd name="T65" fmla="*/ 13 h 76"/>
                <a:gd name="T66" fmla="*/ 48 w 76"/>
                <a:gd name="T67" fmla="*/ 6 h 76"/>
                <a:gd name="T68" fmla="*/ 35 w 76"/>
                <a:gd name="T69" fmla="*/ 2 h 76"/>
                <a:gd name="T70" fmla="*/ 49 w 76"/>
                <a:gd name="T71" fmla="*/ 2 h 76"/>
                <a:gd name="T72" fmla="*/ 49 w 76"/>
                <a:gd name="T73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37" y="76"/>
                    <a:pt x="35" y="76"/>
                    <a:pt x="34" y="76"/>
                  </a:cubicBezTo>
                  <a:cubicBezTo>
                    <a:pt x="33" y="76"/>
                    <a:pt x="32" y="75"/>
                    <a:pt x="32" y="74"/>
                  </a:cubicBezTo>
                  <a:cubicBezTo>
                    <a:pt x="33" y="73"/>
                    <a:pt x="34" y="72"/>
                    <a:pt x="35" y="72"/>
                  </a:cubicBezTo>
                  <a:cubicBezTo>
                    <a:pt x="38" y="72"/>
                    <a:pt x="42" y="72"/>
                    <a:pt x="46" y="71"/>
                  </a:cubicBezTo>
                  <a:cubicBezTo>
                    <a:pt x="47" y="71"/>
                    <a:pt x="48" y="72"/>
                    <a:pt x="48" y="73"/>
                  </a:cubicBezTo>
                  <a:cubicBezTo>
                    <a:pt x="49" y="74"/>
                    <a:pt x="48" y="75"/>
                    <a:pt x="47" y="75"/>
                  </a:cubicBezTo>
                  <a:cubicBezTo>
                    <a:pt x="44" y="76"/>
                    <a:pt x="41" y="76"/>
                    <a:pt x="38" y="76"/>
                  </a:cubicBezTo>
                  <a:close/>
                  <a:moveTo>
                    <a:pt x="23" y="73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18" y="71"/>
                    <a:pt x="15" y="69"/>
                    <a:pt x="12" y="66"/>
                  </a:cubicBezTo>
                  <a:cubicBezTo>
                    <a:pt x="11" y="65"/>
                    <a:pt x="11" y="64"/>
                    <a:pt x="12" y="63"/>
                  </a:cubicBezTo>
                  <a:cubicBezTo>
                    <a:pt x="12" y="62"/>
                    <a:pt x="14" y="62"/>
                    <a:pt x="14" y="63"/>
                  </a:cubicBezTo>
                  <a:cubicBezTo>
                    <a:pt x="17" y="65"/>
                    <a:pt x="20" y="67"/>
                    <a:pt x="24" y="69"/>
                  </a:cubicBezTo>
                  <a:cubicBezTo>
                    <a:pt x="25" y="70"/>
                    <a:pt x="25" y="71"/>
                    <a:pt x="25" y="72"/>
                  </a:cubicBezTo>
                  <a:cubicBezTo>
                    <a:pt x="24" y="72"/>
                    <a:pt x="24" y="73"/>
                    <a:pt x="23" y="73"/>
                  </a:cubicBezTo>
                  <a:close/>
                  <a:moveTo>
                    <a:pt x="57" y="71"/>
                  </a:moveTo>
                  <a:cubicBezTo>
                    <a:pt x="57" y="71"/>
                    <a:pt x="56" y="70"/>
                    <a:pt x="56" y="70"/>
                  </a:cubicBezTo>
                  <a:cubicBezTo>
                    <a:pt x="55" y="69"/>
                    <a:pt x="55" y="67"/>
                    <a:pt x="56" y="67"/>
                  </a:cubicBezTo>
                  <a:cubicBezTo>
                    <a:pt x="59" y="65"/>
                    <a:pt x="62" y="62"/>
                    <a:pt x="65" y="59"/>
                  </a:cubicBezTo>
                  <a:cubicBezTo>
                    <a:pt x="65" y="58"/>
                    <a:pt x="67" y="58"/>
                    <a:pt x="67" y="59"/>
                  </a:cubicBezTo>
                  <a:cubicBezTo>
                    <a:pt x="68" y="60"/>
                    <a:pt x="68" y="61"/>
                    <a:pt x="68" y="62"/>
                  </a:cubicBezTo>
                  <a:cubicBezTo>
                    <a:pt x="65" y="65"/>
                    <a:pt x="62" y="68"/>
                    <a:pt x="58" y="70"/>
                  </a:cubicBezTo>
                  <a:cubicBezTo>
                    <a:pt x="58" y="70"/>
                    <a:pt x="58" y="71"/>
                    <a:pt x="57" y="71"/>
                  </a:cubicBezTo>
                  <a:close/>
                  <a:moveTo>
                    <a:pt x="6" y="57"/>
                  </a:moveTo>
                  <a:cubicBezTo>
                    <a:pt x="5" y="57"/>
                    <a:pt x="5" y="56"/>
                    <a:pt x="4" y="55"/>
                  </a:cubicBezTo>
                  <a:cubicBezTo>
                    <a:pt x="2" y="52"/>
                    <a:pt x="1" y="48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3" y="41"/>
                    <a:pt x="4" y="42"/>
                    <a:pt x="4" y="43"/>
                  </a:cubicBezTo>
                  <a:cubicBezTo>
                    <a:pt x="5" y="47"/>
                    <a:pt x="6" y="50"/>
                    <a:pt x="8" y="54"/>
                  </a:cubicBezTo>
                  <a:cubicBezTo>
                    <a:pt x="8" y="55"/>
                    <a:pt x="8" y="56"/>
                    <a:pt x="7" y="56"/>
                  </a:cubicBezTo>
                  <a:lnTo>
                    <a:pt x="6" y="57"/>
                  </a:lnTo>
                  <a:close/>
                  <a:moveTo>
                    <a:pt x="72" y="52"/>
                  </a:moveTo>
                  <a:cubicBezTo>
                    <a:pt x="71" y="52"/>
                    <a:pt x="71" y="52"/>
                    <a:pt x="71" y="52"/>
                  </a:cubicBezTo>
                  <a:cubicBezTo>
                    <a:pt x="70" y="52"/>
                    <a:pt x="70" y="50"/>
                    <a:pt x="70" y="49"/>
                  </a:cubicBezTo>
                  <a:cubicBezTo>
                    <a:pt x="71" y="46"/>
                    <a:pt x="72" y="42"/>
                    <a:pt x="72" y="38"/>
                  </a:cubicBezTo>
                  <a:cubicBezTo>
                    <a:pt x="72" y="35"/>
                    <a:pt x="72" y="32"/>
                    <a:pt x="71" y="29"/>
                  </a:cubicBezTo>
                  <a:cubicBezTo>
                    <a:pt x="70" y="28"/>
                    <a:pt x="71" y="27"/>
                    <a:pt x="72" y="27"/>
                  </a:cubicBezTo>
                  <a:cubicBezTo>
                    <a:pt x="73" y="27"/>
                    <a:pt x="74" y="27"/>
                    <a:pt x="75" y="28"/>
                  </a:cubicBezTo>
                  <a:cubicBezTo>
                    <a:pt x="75" y="31"/>
                    <a:pt x="76" y="35"/>
                    <a:pt x="76" y="38"/>
                  </a:cubicBezTo>
                  <a:cubicBezTo>
                    <a:pt x="76" y="43"/>
                    <a:pt x="75" y="47"/>
                    <a:pt x="74" y="51"/>
                  </a:cubicBezTo>
                  <a:cubicBezTo>
                    <a:pt x="74" y="52"/>
                    <a:pt x="73" y="52"/>
                    <a:pt x="72" y="52"/>
                  </a:cubicBezTo>
                  <a:close/>
                  <a:moveTo>
                    <a:pt x="3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1" y="32"/>
                    <a:pt x="1" y="31"/>
                  </a:cubicBezTo>
                  <a:cubicBezTo>
                    <a:pt x="2" y="27"/>
                    <a:pt x="3" y="23"/>
                    <a:pt x="5" y="19"/>
                  </a:cubicBezTo>
                  <a:cubicBezTo>
                    <a:pt x="6" y="18"/>
                    <a:pt x="7" y="18"/>
                    <a:pt x="8" y="18"/>
                  </a:cubicBezTo>
                  <a:cubicBezTo>
                    <a:pt x="9" y="19"/>
                    <a:pt x="9" y="20"/>
                    <a:pt x="9" y="21"/>
                  </a:cubicBezTo>
                  <a:cubicBezTo>
                    <a:pt x="7" y="24"/>
                    <a:pt x="6" y="28"/>
                    <a:pt x="5" y="32"/>
                  </a:cubicBezTo>
                  <a:cubicBezTo>
                    <a:pt x="5" y="33"/>
                    <a:pt x="4" y="33"/>
                    <a:pt x="3" y="33"/>
                  </a:cubicBezTo>
                  <a:close/>
                  <a:moveTo>
                    <a:pt x="68" y="20"/>
                  </a:moveTo>
                  <a:cubicBezTo>
                    <a:pt x="67" y="20"/>
                    <a:pt x="66" y="20"/>
                    <a:pt x="66" y="19"/>
                  </a:cubicBezTo>
                  <a:cubicBezTo>
                    <a:pt x="64" y="16"/>
                    <a:pt x="61" y="13"/>
                    <a:pt x="58" y="11"/>
                  </a:cubicBezTo>
                  <a:cubicBezTo>
                    <a:pt x="57" y="10"/>
                    <a:pt x="57" y="9"/>
                    <a:pt x="58" y="8"/>
                  </a:cubicBezTo>
                  <a:cubicBezTo>
                    <a:pt x="58" y="7"/>
                    <a:pt x="60" y="7"/>
                    <a:pt x="60" y="8"/>
                  </a:cubicBezTo>
                  <a:cubicBezTo>
                    <a:pt x="64" y="10"/>
                    <a:pt x="67" y="13"/>
                    <a:pt x="69" y="17"/>
                  </a:cubicBezTo>
                  <a:cubicBezTo>
                    <a:pt x="70" y="18"/>
                    <a:pt x="70" y="19"/>
                    <a:pt x="69" y="20"/>
                  </a:cubicBezTo>
                  <a:cubicBezTo>
                    <a:pt x="68" y="20"/>
                    <a:pt x="68" y="20"/>
                    <a:pt x="68" y="20"/>
                  </a:cubicBezTo>
                  <a:close/>
                  <a:moveTo>
                    <a:pt x="15" y="13"/>
                  </a:moveTo>
                  <a:cubicBezTo>
                    <a:pt x="14" y="13"/>
                    <a:pt x="14" y="13"/>
                    <a:pt x="13" y="12"/>
                  </a:cubicBezTo>
                  <a:cubicBezTo>
                    <a:pt x="13" y="11"/>
                    <a:pt x="13" y="10"/>
                    <a:pt x="13" y="9"/>
                  </a:cubicBezTo>
                  <a:cubicBezTo>
                    <a:pt x="17" y="7"/>
                    <a:pt x="20" y="4"/>
                    <a:pt x="24" y="3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2" y="8"/>
                    <a:pt x="19" y="10"/>
                    <a:pt x="16" y="12"/>
                  </a:cubicBezTo>
                  <a:cubicBezTo>
                    <a:pt x="16" y="13"/>
                    <a:pt x="15" y="13"/>
                    <a:pt x="15" y="13"/>
                  </a:cubicBezTo>
                  <a:close/>
                  <a:moveTo>
                    <a:pt x="49" y="6"/>
                  </a:moveTo>
                  <a:cubicBezTo>
                    <a:pt x="48" y="6"/>
                    <a:pt x="48" y="6"/>
                    <a:pt x="48" y="6"/>
                  </a:cubicBezTo>
                  <a:cubicBezTo>
                    <a:pt x="44" y="5"/>
                    <a:pt x="41" y="4"/>
                    <a:pt x="37" y="4"/>
                  </a:cubicBezTo>
                  <a:cubicBezTo>
                    <a:pt x="36" y="4"/>
                    <a:pt x="35" y="4"/>
                    <a:pt x="35" y="2"/>
                  </a:cubicBezTo>
                  <a:cubicBezTo>
                    <a:pt x="35" y="1"/>
                    <a:pt x="36" y="0"/>
                    <a:pt x="37" y="0"/>
                  </a:cubicBezTo>
                  <a:cubicBezTo>
                    <a:pt x="41" y="0"/>
                    <a:pt x="45" y="1"/>
                    <a:pt x="49" y="2"/>
                  </a:cubicBezTo>
                  <a:cubicBezTo>
                    <a:pt x="50" y="2"/>
                    <a:pt x="51" y="3"/>
                    <a:pt x="50" y="5"/>
                  </a:cubicBezTo>
                  <a:cubicBezTo>
                    <a:pt x="50" y="5"/>
                    <a:pt x="49" y="6"/>
                    <a:pt x="4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708"/>
            <p:cNvSpPr>
              <a:spLocks noEditPoints="1"/>
            </p:cNvSpPr>
            <p:nvPr/>
          </p:nvSpPr>
          <p:spPr bwMode="auto">
            <a:xfrm>
              <a:off x="7245351" y="5157788"/>
              <a:ext cx="282575" cy="285750"/>
            </a:xfrm>
            <a:custGeom>
              <a:avLst/>
              <a:gdLst>
                <a:gd name="T0" fmla="*/ 34 w 75"/>
                <a:gd name="T1" fmla="*/ 76 h 76"/>
                <a:gd name="T2" fmla="*/ 34 w 75"/>
                <a:gd name="T3" fmla="*/ 72 h 76"/>
                <a:gd name="T4" fmla="*/ 48 w 75"/>
                <a:gd name="T5" fmla="*/ 73 h 76"/>
                <a:gd name="T6" fmla="*/ 38 w 75"/>
                <a:gd name="T7" fmla="*/ 76 h 76"/>
                <a:gd name="T8" fmla="*/ 22 w 75"/>
                <a:gd name="T9" fmla="*/ 73 h 76"/>
                <a:gd name="T10" fmla="*/ 11 w 75"/>
                <a:gd name="T11" fmla="*/ 63 h 76"/>
                <a:gd name="T12" fmla="*/ 23 w 75"/>
                <a:gd name="T13" fmla="*/ 69 h 76"/>
                <a:gd name="T14" fmla="*/ 22 w 75"/>
                <a:gd name="T15" fmla="*/ 73 h 76"/>
                <a:gd name="T16" fmla="*/ 55 w 75"/>
                <a:gd name="T17" fmla="*/ 70 h 76"/>
                <a:gd name="T18" fmla="*/ 64 w 75"/>
                <a:gd name="T19" fmla="*/ 59 h 76"/>
                <a:gd name="T20" fmla="*/ 67 w 75"/>
                <a:gd name="T21" fmla="*/ 62 h 76"/>
                <a:gd name="T22" fmla="*/ 57 w 75"/>
                <a:gd name="T23" fmla="*/ 71 h 76"/>
                <a:gd name="T24" fmla="*/ 4 w 75"/>
                <a:gd name="T25" fmla="*/ 56 h 76"/>
                <a:gd name="T26" fmla="*/ 2 w 75"/>
                <a:gd name="T27" fmla="*/ 41 h 76"/>
                <a:gd name="T28" fmla="*/ 7 w 75"/>
                <a:gd name="T29" fmla="*/ 54 h 76"/>
                <a:gd name="T30" fmla="*/ 6 w 75"/>
                <a:gd name="T31" fmla="*/ 57 h 76"/>
                <a:gd name="T32" fmla="*/ 71 w 75"/>
                <a:gd name="T33" fmla="*/ 52 h 76"/>
                <a:gd name="T34" fmla="*/ 71 w 75"/>
                <a:gd name="T35" fmla="*/ 38 h 76"/>
                <a:gd name="T36" fmla="*/ 72 w 75"/>
                <a:gd name="T37" fmla="*/ 27 h 76"/>
                <a:gd name="T38" fmla="*/ 75 w 75"/>
                <a:gd name="T39" fmla="*/ 38 h 76"/>
                <a:gd name="T40" fmla="*/ 72 w 75"/>
                <a:gd name="T41" fmla="*/ 52 h 76"/>
                <a:gd name="T42" fmla="*/ 2 w 75"/>
                <a:gd name="T43" fmla="*/ 33 h 76"/>
                <a:gd name="T44" fmla="*/ 5 w 75"/>
                <a:gd name="T45" fmla="*/ 19 h 76"/>
                <a:gd name="T46" fmla="*/ 8 w 75"/>
                <a:gd name="T47" fmla="*/ 21 h 76"/>
                <a:gd name="T48" fmla="*/ 2 w 75"/>
                <a:gd name="T49" fmla="*/ 33 h 76"/>
                <a:gd name="T50" fmla="*/ 65 w 75"/>
                <a:gd name="T51" fmla="*/ 19 h 76"/>
                <a:gd name="T52" fmla="*/ 57 w 75"/>
                <a:gd name="T53" fmla="*/ 8 h 76"/>
                <a:gd name="T54" fmla="*/ 69 w 75"/>
                <a:gd name="T55" fmla="*/ 17 h 76"/>
                <a:gd name="T56" fmla="*/ 67 w 75"/>
                <a:gd name="T57" fmla="*/ 20 h 76"/>
                <a:gd name="T58" fmla="*/ 13 w 75"/>
                <a:gd name="T59" fmla="*/ 12 h 76"/>
                <a:gd name="T60" fmla="*/ 24 w 75"/>
                <a:gd name="T61" fmla="*/ 3 h 76"/>
                <a:gd name="T62" fmla="*/ 25 w 75"/>
                <a:gd name="T63" fmla="*/ 7 h 76"/>
                <a:gd name="T64" fmla="*/ 14 w 75"/>
                <a:gd name="T65" fmla="*/ 13 h 76"/>
                <a:gd name="T66" fmla="*/ 48 w 75"/>
                <a:gd name="T67" fmla="*/ 6 h 76"/>
                <a:gd name="T68" fmla="*/ 34 w 75"/>
                <a:gd name="T69" fmla="*/ 3 h 76"/>
                <a:gd name="T70" fmla="*/ 49 w 75"/>
                <a:gd name="T71" fmla="*/ 2 h 76"/>
                <a:gd name="T72" fmla="*/ 48 w 75"/>
                <a:gd name="T73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" h="76">
                  <a:moveTo>
                    <a:pt x="38" y="76"/>
                  </a:moveTo>
                  <a:cubicBezTo>
                    <a:pt x="36" y="76"/>
                    <a:pt x="35" y="76"/>
                    <a:pt x="34" y="76"/>
                  </a:cubicBezTo>
                  <a:cubicBezTo>
                    <a:pt x="33" y="76"/>
                    <a:pt x="32" y="75"/>
                    <a:pt x="32" y="74"/>
                  </a:cubicBezTo>
                  <a:cubicBezTo>
                    <a:pt x="32" y="73"/>
                    <a:pt x="33" y="72"/>
                    <a:pt x="34" y="72"/>
                  </a:cubicBezTo>
                  <a:cubicBezTo>
                    <a:pt x="38" y="73"/>
                    <a:pt x="42" y="72"/>
                    <a:pt x="45" y="71"/>
                  </a:cubicBezTo>
                  <a:cubicBezTo>
                    <a:pt x="47" y="71"/>
                    <a:pt x="48" y="72"/>
                    <a:pt x="48" y="73"/>
                  </a:cubicBezTo>
                  <a:cubicBezTo>
                    <a:pt x="48" y="74"/>
                    <a:pt x="47" y="75"/>
                    <a:pt x="46" y="75"/>
                  </a:cubicBezTo>
                  <a:cubicBezTo>
                    <a:pt x="44" y="76"/>
                    <a:pt x="41" y="76"/>
                    <a:pt x="38" y="76"/>
                  </a:cubicBezTo>
                  <a:close/>
                  <a:moveTo>
                    <a:pt x="22" y="73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18" y="71"/>
                    <a:pt x="14" y="69"/>
                    <a:pt x="11" y="66"/>
                  </a:cubicBezTo>
                  <a:cubicBezTo>
                    <a:pt x="10" y="65"/>
                    <a:pt x="10" y="64"/>
                    <a:pt x="11" y="63"/>
                  </a:cubicBezTo>
                  <a:cubicBezTo>
                    <a:pt x="12" y="62"/>
                    <a:pt x="13" y="62"/>
                    <a:pt x="14" y="63"/>
                  </a:cubicBezTo>
                  <a:cubicBezTo>
                    <a:pt x="17" y="65"/>
                    <a:pt x="20" y="68"/>
                    <a:pt x="23" y="69"/>
                  </a:cubicBezTo>
                  <a:cubicBezTo>
                    <a:pt x="24" y="70"/>
                    <a:pt x="25" y="71"/>
                    <a:pt x="24" y="72"/>
                  </a:cubicBezTo>
                  <a:cubicBezTo>
                    <a:pt x="24" y="73"/>
                    <a:pt x="23" y="73"/>
                    <a:pt x="22" y="73"/>
                  </a:cubicBezTo>
                  <a:close/>
                  <a:moveTo>
                    <a:pt x="57" y="71"/>
                  </a:moveTo>
                  <a:cubicBezTo>
                    <a:pt x="56" y="71"/>
                    <a:pt x="56" y="70"/>
                    <a:pt x="55" y="70"/>
                  </a:cubicBezTo>
                  <a:cubicBezTo>
                    <a:pt x="55" y="69"/>
                    <a:pt x="55" y="68"/>
                    <a:pt x="56" y="67"/>
                  </a:cubicBezTo>
                  <a:cubicBezTo>
                    <a:pt x="59" y="65"/>
                    <a:pt x="62" y="62"/>
                    <a:pt x="64" y="59"/>
                  </a:cubicBezTo>
                  <a:cubicBezTo>
                    <a:pt x="65" y="59"/>
                    <a:pt x="66" y="58"/>
                    <a:pt x="67" y="59"/>
                  </a:cubicBezTo>
                  <a:cubicBezTo>
                    <a:pt x="68" y="60"/>
                    <a:pt x="68" y="61"/>
                    <a:pt x="67" y="62"/>
                  </a:cubicBezTo>
                  <a:cubicBezTo>
                    <a:pt x="65" y="65"/>
                    <a:pt x="62" y="68"/>
                    <a:pt x="58" y="70"/>
                  </a:cubicBezTo>
                  <a:cubicBezTo>
                    <a:pt x="58" y="71"/>
                    <a:pt x="57" y="71"/>
                    <a:pt x="57" y="71"/>
                  </a:cubicBezTo>
                  <a:close/>
                  <a:moveTo>
                    <a:pt x="6" y="57"/>
                  </a:moveTo>
                  <a:cubicBezTo>
                    <a:pt x="5" y="57"/>
                    <a:pt x="4" y="56"/>
                    <a:pt x="4" y="56"/>
                  </a:cubicBezTo>
                  <a:cubicBezTo>
                    <a:pt x="2" y="52"/>
                    <a:pt x="1" y="48"/>
                    <a:pt x="0" y="44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3" y="41"/>
                    <a:pt x="4" y="42"/>
                    <a:pt x="4" y="43"/>
                  </a:cubicBezTo>
                  <a:cubicBezTo>
                    <a:pt x="4" y="47"/>
                    <a:pt x="6" y="50"/>
                    <a:pt x="7" y="54"/>
                  </a:cubicBezTo>
                  <a:cubicBezTo>
                    <a:pt x="8" y="55"/>
                    <a:pt x="7" y="56"/>
                    <a:pt x="6" y="56"/>
                  </a:cubicBezTo>
                  <a:lnTo>
                    <a:pt x="6" y="57"/>
                  </a:lnTo>
                  <a:close/>
                  <a:moveTo>
                    <a:pt x="72" y="52"/>
                  </a:moveTo>
                  <a:cubicBezTo>
                    <a:pt x="71" y="52"/>
                    <a:pt x="71" y="52"/>
                    <a:pt x="71" y="52"/>
                  </a:cubicBezTo>
                  <a:cubicBezTo>
                    <a:pt x="70" y="52"/>
                    <a:pt x="69" y="51"/>
                    <a:pt x="70" y="50"/>
                  </a:cubicBezTo>
                  <a:cubicBezTo>
                    <a:pt x="71" y="46"/>
                    <a:pt x="71" y="42"/>
                    <a:pt x="71" y="38"/>
                  </a:cubicBezTo>
                  <a:cubicBezTo>
                    <a:pt x="71" y="35"/>
                    <a:pt x="71" y="32"/>
                    <a:pt x="70" y="29"/>
                  </a:cubicBezTo>
                  <a:cubicBezTo>
                    <a:pt x="70" y="28"/>
                    <a:pt x="71" y="27"/>
                    <a:pt x="72" y="27"/>
                  </a:cubicBezTo>
                  <a:cubicBezTo>
                    <a:pt x="73" y="27"/>
                    <a:pt x="74" y="27"/>
                    <a:pt x="74" y="28"/>
                  </a:cubicBezTo>
                  <a:cubicBezTo>
                    <a:pt x="75" y="32"/>
                    <a:pt x="75" y="35"/>
                    <a:pt x="75" y="38"/>
                  </a:cubicBezTo>
                  <a:cubicBezTo>
                    <a:pt x="75" y="43"/>
                    <a:pt x="75" y="47"/>
                    <a:pt x="73" y="51"/>
                  </a:cubicBezTo>
                  <a:cubicBezTo>
                    <a:pt x="73" y="52"/>
                    <a:pt x="72" y="52"/>
                    <a:pt x="72" y="52"/>
                  </a:cubicBezTo>
                  <a:close/>
                  <a:moveTo>
                    <a:pt x="2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1" y="27"/>
                    <a:pt x="3" y="23"/>
                    <a:pt x="5" y="19"/>
                  </a:cubicBezTo>
                  <a:cubicBezTo>
                    <a:pt x="5" y="18"/>
                    <a:pt x="7" y="18"/>
                    <a:pt x="8" y="18"/>
                  </a:cubicBezTo>
                  <a:cubicBezTo>
                    <a:pt x="9" y="19"/>
                    <a:pt x="9" y="20"/>
                    <a:pt x="8" y="21"/>
                  </a:cubicBezTo>
                  <a:cubicBezTo>
                    <a:pt x="6" y="24"/>
                    <a:pt x="5" y="28"/>
                    <a:pt x="4" y="32"/>
                  </a:cubicBezTo>
                  <a:cubicBezTo>
                    <a:pt x="4" y="33"/>
                    <a:pt x="3" y="33"/>
                    <a:pt x="2" y="33"/>
                  </a:cubicBezTo>
                  <a:close/>
                  <a:moveTo>
                    <a:pt x="67" y="20"/>
                  </a:moveTo>
                  <a:cubicBezTo>
                    <a:pt x="66" y="20"/>
                    <a:pt x="66" y="20"/>
                    <a:pt x="65" y="19"/>
                  </a:cubicBezTo>
                  <a:cubicBezTo>
                    <a:pt x="63" y="16"/>
                    <a:pt x="61" y="13"/>
                    <a:pt x="58" y="11"/>
                  </a:cubicBezTo>
                  <a:cubicBezTo>
                    <a:pt x="57" y="10"/>
                    <a:pt x="57" y="9"/>
                    <a:pt x="57" y="8"/>
                  </a:cubicBezTo>
                  <a:cubicBezTo>
                    <a:pt x="58" y="7"/>
                    <a:pt x="59" y="7"/>
                    <a:pt x="60" y="8"/>
                  </a:cubicBezTo>
                  <a:cubicBezTo>
                    <a:pt x="63" y="10"/>
                    <a:pt x="66" y="13"/>
                    <a:pt x="69" y="17"/>
                  </a:cubicBezTo>
                  <a:cubicBezTo>
                    <a:pt x="69" y="18"/>
                    <a:pt x="69" y="19"/>
                    <a:pt x="68" y="20"/>
                  </a:cubicBezTo>
                  <a:cubicBezTo>
                    <a:pt x="68" y="20"/>
                    <a:pt x="68" y="20"/>
                    <a:pt x="67" y="20"/>
                  </a:cubicBezTo>
                  <a:close/>
                  <a:moveTo>
                    <a:pt x="14" y="13"/>
                  </a:moveTo>
                  <a:cubicBezTo>
                    <a:pt x="14" y="13"/>
                    <a:pt x="13" y="13"/>
                    <a:pt x="13" y="12"/>
                  </a:cubicBezTo>
                  <a:cubicBezTo>
                    <a:pt x="12" y="12"/>
                    <a:pt x="12" y="10"/>
                    <a:pt x="13" y="10"/>
                  </a:cubicBezTo>
                  <a:cubicBezTo>
                    <a:pt x="16" y="7"/>
                    <a:pt x="20" y="5"/>
                    <a:pt x="24" y="3"/>
                  </a:cubicBezTo>
                  <a:cubicBezTo>
                    <a:pt x="25" y="3"/>
                    <a:pt x="26" y="3"/>
                    <a:pt x="26" y="4"/>
                  </a:cubicBezTo>
                  <a:cubicBezTo>
                    <a:pt x="27" y="5"/>
                    <a:pt x="26" y="6"/>
                    <a:pt x="25" y="7"/>
                  </a:cubicBezTo>
                  <a:cubicBezTo>
                    <a:pt x="22" y="8"/>
                    <a:pt x="19" y="10"/>
                    <a:pt x="16" y="13"/>
                  </a:cubicBezTo>
                  <a:cubicBezTo>
                    <a:pt x="15" y="13"/>
                    <a:pt x="15" y="13"/>
                    <a:pt x="14" y="13"/>
                  </a:cubicBezTo>
                  <a:close/>
                  <a:moveTo>
                    <a:pt x="48" y="6"/>
                  </a:moveTo>
                  <a:cubicBezTo>
                    <a:pt x="48" y="6"/>
                    <a:pt x="48" y="6"/>
                    <a:pt x="48" y="6"/>
                  </a:cubicBezTo>
                  <a:cubicBezTo>
                    <a:pt x="44" y="5"/>
                    <a:pt x="40" y="4"/>
                    <a:pt x="36" y="5"/>
                  </a:cubicBezTo>
                  <a:cubicBezTo>
                    <a:pt x="35" y="5"/>
                    <a:pt x="34" y="4"/>
                    <a:pt x="34" y="3"/>
                  </a:cubicBezTo>
                  <a:cubicBezTo>
                    <a:pt x="34" y="2"/>
                    <a:pt x="35" y="1"/>
                    <a:pt x="36" y="1"/>
                  </a:cubicBezTo>
                  <a:cubicBezTo>
                    <a:pt x="40" y="0"/>
                    <a:pt x="45" y="1"/>
                    <a:pt x="49" y="2"/>
                  </a:cubicBezTo>
                  <a:cubicBezTo>
                    <a:pt x="50" y="3"/>
                    <a:pt x="50" y="4"/>
                    <a:pt x="50" y="5"/>
                  </a:cubicBezTo>
                  <a:cubicBezTo>
                    <a:pt x="50" y="6"/>
                    <a:pt x="49" y="6"/>
                    <a:pt x="48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709"/>
            <p:cNvSpPr>
              <a:spLocks noEditPoints="1"/>
            </p:cNvSpPr>
            <p:nvPr/>
          </p:nvSpPr>
          <p:spPr bwMode="auto">
            <a:xfrm>
              <a:off x="5287963" y="5938838"/>
              <a:ext cx="244475" cy="239713"/>
            </a:xfrm>
            <a:custGeom>
              <a:avLst/>
              <a:gdLst>
                <a:gd name="T0" fmla="*/ 32 w 65"/>
                <a:gd name="T1" fmla="*/ 64 h 64"/>
                <a:gd name="T2" fmla="*/ 19 w 65"/>
                <a:gd name="T3" fmla="*/ 59 h 64"/>
                <a:gd name="T4" fmla="*/ 32 w 65"/>
                <a:gd name="T5" fmla="*/ 60 h 64"/>
                <a:gd name="T6" fmla="*/ 32 w 65"/>
                <a:gd name="T7" fmla="*/ 64 h 64"/>
                <a:gd name="T8" fmla="*/ 42 w 65"/>
                <a:gd name="T9" fmla="*/ 61 h 64"/>
                <a:gd name="T10" fmla="*/ 52 w 65"/>
                <a:gd name="T11" fmla="*/ 52 h 64"/>
                <a:gd name="T12" fmla="*/ 55 w 65"/>
                <a:gd name="T13" fmla="*/ 55 h 64"/>
                <a:gd name="T14" fmla="*/ 44 w 65"/>
                <a:gd name="T15" fmla="*/ 62 h 64"/>
                <a:gd name="T16" fmla="*/ 9 w 65"/>
                <a:gd name="T17" fmla="*/ 55 h 64"/>
                <a:gd name="T18" fmla="*/ 3 w 65"/>
                <a:gd name="T19" fmla="*/ 41 h 64"/>
                <a:gd name="T20" fmla="*/ 12 w 65"/>
                <a:gd name="T21" fmla="*/ 52 h 64"/>
                <a:gd name="T22" fmla="*/ 11 w 65"/>
                <a:gd name="T23" fmla="*/ 55 h 64"/>
                <a:gd name="T24" fmla="*/ 60 w 65"/>
                <a:gd name="T25" fmla="*/ 45 h 64"/>
                <a:gd name="T26" fmla="*/ 61 w 65"/>
                <a:gd name="T27" fmla="*/ 32 h 64"/>
                <a:gd name="T28" fmla="*/ 65 w 65"/>
                <a:gd name="T29" fmla="*/ 32 h 64"/>
                <a:gd name="T30" fmla="*/ 60 w 65"/>
                <a:gd name="T31" fmla="*/ 46 h 64"/>
                <a:gd name="T32" fmla="*/ 2 w 65"/>
                <a:gd name="T33" fmla="*/ 33 h 64"/>
                <a:gd name="T34" fmla="*/ 3 w 65"/>
                <a:gd name="T35" fmla="*/ 19 h 64"/>
                <a:gd name="T36" fmla="*/ 6 w 65"/>
                <a:gd name="T37" fmla="*/ 21 h 64"/>
                <a:gd name="T38" fmla="*/ 2 w 65"/>
                <a:gd name="T39" fmla="*/ 33 h 64"/>
                <a:gd name="T40" fmla="*/ 59 w 65"/>
                <a:gd name="T41" fmla="*/ 22 h 64"/>
                <a:gd name="T42" fmla="*/ 53 w 65"/>
                <a:gd name="T43" fmla="*/ 10 h 64"/>
                <a:gd name="T44" fmla="*/ 63 w 65"/>
                <a:gd name="T45" fmla="*/ 20 h 64"/>
                <a:gd name="T46" fmla="*/ 61 w 65"/>
                <a:gd name="T47" fmla="*/ 23 h 64"/>
                <a:gd name="T48" fmla="*/ 10 w 65"/>
                <a:gd name="T49" fmla="*/ 11 h 64"/>
                <a:gd name="T50" fmla="*/ 21 w 65"/>
                <a:gd name="T51" fmla="*/ 2 h 64"/>
                <a:gd name="T52" fmla="*/ 22 w 65"/>
                <a:gd name="T53" fmla="*/ 5 h 64"/>
                <a:gd name="T54" fmla="*/ 11 w 65"/>
                <a:gd name="T55" fmla="*/ 12 h 64"/>
                <a:gd name="T56" fmla="*/ 44 w 65"/>
                <a:gd name="T57" fmla="*/ 6 h 64"/>
                <a:gd name="T58" fmla="*/ 31 w 65"/>
                <a:gd name="T59" fmla="*/ 1 h 64"/>
                <a:gd name="T60" fmla="*/ 46 w 65"/>
                <a:gd name="T61" fmla="*/ 2 h 64"/>
                <a:gd name="T62" fmla="*/ 45 w 65"/>
                <a:gd name="T63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64">
                  <a:moveTo>
                    <a:pt x="32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28" y="64"/>
                    <a:pt x="24" y="63"/>
                    <a:pt x="20" y="62"/>
                  </a:cubicBezTo>
                  <a:cubicBezTo>
                    <a:pt x="19" y="61"/>
                    <a:pt x="18" y="60"/>
                    <a:pt x="19" y="59"/>
                  </a:cubicBezTo>
                  <a:cubicBezTo>
                    <a:pt x="19" y="58"/>
                    <a:pt x="20" y="58"/>
                    <a:pt x="21" y="58"/>
                  </a:cubicBezTo>
                  <a:cubicBezTo>
                    <a:pt x="25" y="59"/>
                    <a:pt x="28" y="60"/>
                    <a:pt x="32" y="60"/>
                  </a:cubicBezTo>
                  <a:cubicBezTo>
                    <a:pt x="33" y="60"/>
                    <a:pt x="34" y="61"/>
                    <a:pt x="34" y="62"/>
                  </a:cubicBezTo>
                  <a:cubicBezTo>
                    <a:pt x="34" y="63"/>
                    <a:pt x="33" y="64"/>
                    <a:pt x="32" y="64"/>
                  </a:cubicBezTo>
                  <a:close/>
                  <a:moveTo>
                    <a:pt x="44" y="62"/>
                  </a:moveTo>
                  <a:cubicBezTo>
                    <a:pt x="43" y="62"/>
                    <a:pt x="42" y="62"/>
                    <a:pt x="42" y="61"/>
                  </a:cubicBezTo>
                  <a:cubicBezTo>
                    <a:pt x="42" y="60"/>
                    <a:pt x="42" y="59"/>
                    <a:pt x="43" y="58"/>
                  </a:cubicBezTo>
                  <a:cubicBezTo>
                    <a:pt x="47" y="57"/>
                    <a:pt x="50" y="55"/>
                    <a:pt x="52" y="52"/>
                  </a:cubicBezTo>
                  <a:cubicBezTo>
                    <a:pt x="53" y="51"/>
                    <a:pt x="54" y="51"/>
                    <a:pt x="55" y="52"/>
                  </a:cubicBezTo>
                  <a:cubicBezTo>
                    <a:pt x="56" y="53"/>
                    <a:pt x="56" y="54"/>
                    <a:pt x="55" y="55"/>
                  </a:cubicBezTo>
                  <a:cubicBezTo>
                    <a:pt x="52" y="58"/>
                    <a:pt x="49" y="60"/>
                    <a:pt x="45" y="62"/>
                  </a:cubicBezTo>
                  <a:lnTo>
                    <a:pt x="44" y="62"/>
                  </a:lnTo>
                  <a:close/>
                  <a:moveTo>
                    <a:pt x="11" y="55"/>
                  </a:moveTo>
                  <a:cubicBezTo>
                    <a:pt x="10" y="55"/>
                    <a:pt x="10" y="55"/>
                    <a:pt x="9" y="55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2" y="43"/>
                    <a:pt x="2" y="42"/>
                    <a:pt x="3" y="41"/>
                  </a:cubicBezTo>
                  <a:cubicBezTo>
                    <a:pt x="4" y="41"/>
                    <a:pt x="6" y="41"/>
                    <a:pt x="6" y="42"/>
                  </a:cubicBezTo>
                  <a:cubicBezTo>
                    <a:pt x="7" y="46"/>
                    <a:pt x="9" y="49"/>
                    <a:pt x="12" y="52"/>
                  </a:cubicBezTo>
                  <a:cubicBezTo>
                    <a:pt x="13" y="53"/>
                    <a:pt x="13" y="54"/>
                    <a:pt x="12" y="55"/>
                  </a:cubicBezTo>
                  <a:cubicBezTo>
                    <a:pt x="12" y="55"/>
                    <a:pt x="11" y="55"/>
                    <a:pt x="11" y="55"/>
                  </a:cubicBezTo>
                  <a:close/>
                  <a:moveTo>
                    <a:pt x="60" y="46"/>
                  </a:moveTo>
                  <a:cubicBezTo>
                    <a:pt x="60" y="45"/>
                    <a:pt x="60" y="45"/>
                    <a:pt x="60" y="45"/>
                  </a:cubicBezTo>
                  <a:cubicBezTo>
                    <a:pt x="59" y="45"/>
                    <a:pt x="58" y="44"/>
                    <a:pt x="59" y="43"/>
                  </a:cubicBezTo>
                  <a:cubicBezTo>
                    <a:pt x="60" y="39"/>
                    <a:pt x="61" y="36"/>
                    <a:pt x="61" y="32"/>
                  </a:cubicBezTo>
                  <a:cubicBezTo>
                    <a:pt x="61" y="31"/>
                    <a:pt x="62" y="30"/>
                    <a:pt x="63" y="30"/>
                  </a:cubicBezTo>
                  <a:cubicBezTo>
                    <a:pt x="64" y="30"/>
                    <a:pt x="65" y="31"/>
                    <a:pt x="65" y="32"/>
                  </a:cubicBezTo>
                  <a:cubicBezTo>
                    <a:pt x="65" y="36"/>
                    <a:pt x="64" y="40"/>
                    <a:pt x="62" y="44"/>
                  </a:cubicBezTo>
                  <a:cubicBezTo>
                    <a:pt x="62" y="45"/>
                    <a:pt x="61" y="46"/>
                    <a:pt x="60" y="46"/>
                  </a:cubicBezTo>
                  <a:close/>
                  <a:moveTo>
                    <a:pt x="2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7"/>
                    <a:pt x="1" y="23"/>
                    <a:pt x="3" y="19"/>
                  </a:cubicBezTo>
                  <a:cubicBezTo>
                    <a:pt x="3" y="18"/>
                    <a:pt x="4" y="17"/>
                    <a:pt x="5" y="18"/>
                  </a:cubicBezTo>
                  <a:cubicBezTo>
                    <a:pt x="6" y="18"/>
                    <a:pt x="7" y="20"/>
                    <a:pt x="6" y="21"/>
                  </a:cubicBezTo>
                  <a:cubicBezTo>
                    <a:pt x="5" y="24"/>
                    <a:pt x="4" y="28"/>
                    <a:pt x="4" y="31"/>
                  </a:cubicBezTo>
                  <a:cubicBezTo>
                    <a:pt x="4" y="33"/>
                    <a:pt x="3" y="33"/>
                    <a:pt x="2" y="33"/>
                  </a:cubicBezTo>
                  <a:close/>
                  <a:moveTo>
                    <a:pt x="61" y="23"/>
                  </a:moveTo>
                  <a:cubicBezTo>
                    <a:pt x="60" y="23"/>
                    <a:pt x="59" y="23"/>
                    <a:pt x="59" y="22"/>
                  </a:cubicBezTo>
                  <a:cubicBezTo>
                    <a:pt x="58" y="18"/>
                    <a:pt x="56" y="15"/>
                    <a:pt x="53" y="12"/>
                  </a:cubicBezTo>
                  <a:cubicBezTo>
                    <a:pt x="52" y="12"/>
                    <a:pt x="52" y="10"/>
                    <a:pt x="53" y="10"/>
                  </a:cubicBezTo>
                  <a:cubicBezTo>
                    <a:pt x="54" y="9"/>
                    <a:pt x="55" y="9"/>
                    <a:pt x="56" y="10"/>
                  </a:cubicBezTo>
                  <a:cubicBezTo>
                    <a:pt x="59" y="13"/>
                    <a:pt x="61" y="16"/>
                    <a:pt x="63" y="20"/>
                  </a:cubicBezTo>
                  <a:cubicBezTo>
                    <a:pt x="63" y="22"/>
                    <a:pt x="63" y="23"/>
                    <a:pt x="62" y="23"/>
                  </a:cubicBezTo>
                  <a:lnTo>
                    <a:pt x="61" y="23"/>
                  </a:lnTo>
                  <a:close/>
                  <a:moveTo>
                    <a:pt x="11" y="12"/>
                  </a:moveTo>
                  <a:cubicBezTo>
                    <a:pt x="11" y="12"/>
                    <a:pt x="10" y="12"/>
                    <a:pt x="10" y="11"/>
                  </a:cubicBezTo>
                  <a:cubicBezTo>
                    <a:pt x="9" y="11"/>
                    <a:pt x="9" y="9"/>
                    <a:pt x="10" y="9"/>
                  </a:cubicBezTo>
                  <a:cubicBezTo>
                    <a:pt x="13" y="6"/>
                    <a:pt x="17" y="3"/>
                    <a:pt x="21" y="2"/>
                  </a:cubicBezTo>
                  <a:cubicBezTo>
                    <a:pt x="22" y="1"/>
                    <a:pt x="23" y="2"/>
                    <a:pt x="23" y="3"/>
                  </a:cubicBezTo>
                  <a:cubicBezTo>
                    <a:pt x="24" y="4"/>
                    <a:pt x="23" y="5"/>
                    <a:pt x="22" y="5"/>
                  </a:cubicBezTo>
                  <a:cubicBezTo>
                    <a:pt x="19" y="7"/>
                    <a:pt x="16" y="9"/>
                    <a:pt x="13" y="11"/>
                  </a:cubicBezTo>
                  <a:cubicBezTo>
                    <a:pt x="12" y="12"/>
                    <a:pt x="12" y="12"/>
                    <a:pt x="11" y="12"/>
                  </a:cubicBezTo>
                  <a:close/>
                  <a:moveTo>
                    <a:pt x="45" y="6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1" y="4"/>
                    <a:pt x="37" y="4"/>
                    <a:pt x="33" y="4"/>
                  </a:cubicBezTo>
                  <a:cubicBezTo>
                    <a:pt x="32" y="4"/>
                    <a:pt x="31" y="3"/>
                    <a:pt x="31" y="1"/>
                  </a:cubicBezTo>
                  <a:cubicBezTo>
                    <a:pt x="31" y="0"/>
                    <a:pt x="32" y="0"/>
                    <a:pt x="33" y="0"/>
                  </a:cubicBezTo>
                  <a:cubicBezTo>
                    <a:pt x="38" y="0"/>
                    <a:pt x="42" y="1"/>
                    <a:pt x="46" y="2"/>
                  </a:cubicBezTo>
                  <a:cubicBezTo>
                    <a:pt x="47" y="3"/>
                    <a:pt x="47" y="4"/>
                    <a:pt x="47" y="5"/>
                  </a:cubicBezTo>
                  <a:cubicBezTo>
                    <a:pt x="46" y="6"/>
                    <a:pt x="46" y="6"/>
                    <a:pt x="4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710"/>
            <p:cNvSpPr>
              <a:spLocks noEditPoints="1"/>
            </p:cNvSpPr>
            <p:nvPr/>
          </p:nvSpPr>
          <p:spPr bwMode="auto">
            <a:xfrm>
              <a:off x="5145088" y="6051550"/>
              <a:ext cx="131763" cy="365125"/>
            </a:xfrm>
            <a:custGeom>
              <a:avLst/>
              <a:gdLst>
                <a:gd name="T0" fmla="*/ 2 w 35"/>
                <a:gd name="T1" fmla="*/ 97 h 97"/>
                <a:gd name="T2" fmla="*/ 0 w 35"/>
                <a:gd name="T3" fmla="*/ 95 h 97"/>
                <a:gd name="T4" fmla="*/ 0 w 35"/>
                <a:gd name="T5" fmla="*/ 83 h 97"/>
                <a:gd name="T6" fmla="*/ 2 w 35"/>
                <a:gd name="T7" fmla="*/ 81 h 97"/>
                <a:gd name="T8" fmla="*/ 4 w 35"/>
                <a:gd name="T9" fmla="*/ 83 h 97"/>
                <a:gd name="T10" fmla="*/ 4 w 35"/>
                <a:gd name="T11" fmla="*/ 95 h 97"/>
                <a:gd name="T12" fmla="*/ 2 w 35"/>
                <a:gd name="T13" fmla="*/ 97 h 97"/>
                <a:gd name="T14" fmla="*/ 2 w 35"/>
                <a:gd name="T15" fmla="*/ 73 h 97"/>
                <a:gd name="T16" fmla="*/ 0 w 35"/>
                <a:gd name="T17" fmla="*/ 71 h 97"/>
                <a:gd name="T18" fmla="*/ 0 w 35"/>
                <a:gd name="T19" fmla="*/ 59 h 97"/>
                <a:gd name="T20" fmla="*/ 2 w 35"/>
                <a:gd name="T21" fmla="*/ 57 h 97"/>
                <a:gd name="T22" fmla="*/ 4 w 35"/>
                <a:gd name="T23" fmla="*/ 59 h 97"/>
                <a:gd name="T24" fmla="*/ 4 w 35"/>
                <a:gd name="T25" fmla="*/ 71 h 97"/>
                <a:gd name="T26" fmla="*/ 2 w 35"/>
                <a:gd name="T27" fmla="*/ 73 h 97"/>
                <a:gd name="T28" fmla="*/ 2 w 35"/>
                <a:gd name="T29" fmla="*/ 49 h 97"/>
                <a:gd name="T30" fmla="*/ 0 w 35"/>
                <a:gd name="T31" fmla="*/ 47 h 97"/>
                <a:gd name="T32" fmla="*/ 0 w 35"/>
                <a:gd name="T33" fmla="*/ 35 h 97"/>
                <a:gd name="T34" fmla="*/ 2 w 35"/>
                <a:gd name="T35" fmla="*/ 33 h 97"/>
                <a:gd name="T36" fmla="*/ 4 w 35"/>
                <a:gd name="T37" fmla="*/ 35 h 97"/>
                <a:gd name="T38" fmla="*/ 4 w 35"/>
                <a:gd name="T39" fmla="*/ 47 h 97"/>
                <a:gd name="T40" fmla="*/ 2 w 35"/>
                <a:gd name="T41" fmla="*/ 49 h 97"/>
                <a:gd name="T42" fmla="*/ 2 w 35"/>
                <a:gd name="T43" fmla="*/ 25 h 97"/>
                <a:gd name="T44" fmla="*/ 0 w 35"/>
                <a:gd name="T45" fmla="*/ 23 h 97"/>
                <a:gd name="T46" fmla="*/ 0 w 35"/>
                <a:gd name="T47" fmla="*/ 11 h 97"/>
                <a:gd name="T48" fmla="*/ 2 w 35"/>
                <a:gd name="T49" fmla="*/ 9 h 97"/>
                <a:gd name="T50" fmla="*/ 4 w 35"/>
                <a:gd name="T51" fmla="*/ 11 h 97"/>
                <a:gd name="T52" fmla="*/ 4 w 35"/>
                <a:gd name="T53" fmla="*/ 23 h 97"/>
                <a:gd name="T54" fmla="*/ 2 w 35"/>
                <a:gd name="T55" fmla="*/ 25 h 97"/>
                <a:gd name="T56" fmla="*/ 33 w 35"/>
                <a:gd name="T57" fmla="*/ 4 h 97"/>
                <a:gd name="T58" fmla="*/ 29 w 35"/>
                <a:gd name="T59" fmla="*/ 4 h 97"/>
                <a:gd name="T60" fmla="*/ 27 w 35"/>
                <a:gd name="T61" fmla="*/ 2 h 97"/>
                <a:gd name="T62" fmla="*/ 29 w 35"/>
                <a:gd name="T63" fmla="*/ 0 h 97"/>
                <a:gd name="T64" fmla="*/ 33 w 35"/>
                <a:gd name="T65" fmla="*/ 0 h 97"/>
                <a:gd name="T66" fmla="*/ 35 w 35"/>
                <a:gd name="T67" fmla="*/ 2 h 97"/>
                <a:gd name="T68" fmla="*/ 33 w 35"/>
                <a:gd name="T69" fmla="*/ 4 h 97"/>
                <a:gd name="T70" fmla="*/ 17 w 35"/>
                <a:gd name="T71" fmla="*/ 4 h 97"/>
                <a:gd name="T72" fmla="*/ 5 w 35"/>
                <a:gd name="T73" fmla="*/ 4 h 97"/>
                <a:gd name="T74" fmla="*/ 3 w 35"/>
                <a:gd name="T75" fmla="*/ 2 h 97"/>
                <a:gd name="T76" fmla="*/ 5 w 35"/>
                <a:gd name="T77" fmla="*/ 0 h 97"/>
                <a:gd name="T78" fmla="*/ 17 w 35"/>
                <a:gd name="T79" fmla="*/ 0 h 97"/>
                <a:gd name="T80" fmla="*/ 19 w 35"/>
                <a:gd name="T81" fmla="*/ 2 h 97"/>
                <a:gd name="T82" fmla="*/ 17 w 35"/>
                <a:gd name="T83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" h="97">
                  <a:moveTo>
                    <a:pt x="2" y="97"/>
                  </a:moveTo>
                  <a:cubicBezTo>
                    <a:pt x="1" y="97"/>
                    <a:pt x="0" y="96"/>
                    <a:pt x="0" y="9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2"/>
                    <a:pt x="1" y="81"/>
                    <a:pt x="2" y="81"/>
                  </a:cubicBezTo>
                  <a:cubicBezTo>
                    <a:pt x="3" y="81"/>
                    <a:pt x="4" y="82"/>
                    <a:pt x="4" y="83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6"/>
                    <a:pt x="3" y="97"/>
                    <a:pt x="2" y="97"/>
                  </a:cubicBezTo>
                  <a:close/>
                  <a:moveTo>
                    <a:pt x="2" y="73"/>
                  </a:moveTo>
                  <a:cubicBezTo>
                    <a:pt x="1" y="73"/>
                    <a:pt x="0" y="72"/>
                    <a:pt x="0" y="7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2"/>
                    <a:pt x="3" y="73"/>
                    <a:pt x="2" y="73"/>
                  </a:cubicBezTo>
                  <a:close/>
                  <a:moveTo>
                    <a:pt x="2" y="49"/>
                  </a:moveTo>
                  <a:cubicBezTo>
                    <a:pt x="1" y="49"/>
                    <a:pt x="0" y="48"/>
                    <a:pt x="0" y="4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1" y="33"/>
                    <a:pt x="2" y="33"/>
                  </a:cubicBezTo>
                  <a:cubicBezTo>
                    <a:pt x="3" y="33"/>
                    <a:pt x="4" y="34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2" y="49"/>
                  </a:cubicBezTo>
                  <a:close/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1" y="9"/>
                    <a:pt x="2" y="9"/>
                  </a:cubicBezTo>
                  <a:cubicBezTo>
                    <a:pt x="3" y="9"/>
                    <a:pt x="4" y="10"/>
                    <a:pt x="4" y="1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3" y="25"/>
                    <a:pt x="2" y="25"/>
                  </a:cubicBezTo>
                  <a:close/>
                  <a:moveTo>
                    <a:pt x="33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7" y="1"/>
                    <a:pt x="28" y="0"/>
                    <a:pt x="2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5" y="1"/>
                    <a:pt x="35" y="2"/>
                  </a:cubicBezTo>
                  <a:cubicBezTo>
                    <a:pt x="35" y="3"/>
                    <a:pt x="35" y="4"/>
                    <a:pt x="33" y="4"/>
                  </a:cubicBezTo>
                  <a:close/>
                  <a:moveTo>
                    <a:pt x="17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19" y="1"/>
                    <a:pt x="19" y="2"/>
                  </a:cubicBezTo>
                  <a:cubicBezTo>
                    <a:pt x="19" y="3"/>
                    <a:pt x="19" y="4"/>
                    <a:pt x="1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711"/>
            <p:cNvSpPr>
              <a:spLocks noEditPoints="1"/>
            </p:cNvSpPr>
            <p:nvPr/>
          </p:nvSpPr>
          <p:spPr bwMode="auto">
            <a:xfrm>
              <a:off x="6799263" y="4935538"/>
              <a:ext cx="344488" cy="269875"/>
            </a:xfrm>
            <a:custGeom>
              <a:avLst/>
              <a:gdLst>
                <a:gd name="T0" fmla="*/ 86 w 92"/>
                <a:gd name="T1" fmla="*/ 72 h 72"/>
                <a:gd name="T2" fmla="*/ 74 w 92"/>
                <a:gd name="T3" fmla="*/ 72 h 72"/>
                <a:gd name="T4" fmla="*/ 72 w 92"/>
                <a:gd name="T5" fmla="*/ 70 h 72"/>
                <a:gd name="T6" fmla="*/ 74 w 92"/>
                <a:gd name="T7" fmla="*/ 68 h 72"/>
                <a:gd name="T8" fmla="*/ 86 w 92"/>
                <a:gd name="T9" fmla="*/ 68 h 72"/>
                <a:gd name="T10" fmla="*/ 88 w 92"/>
                <a:gd name="T11" fmla="*/ 70 h 72"/>
                <a:gd name="T12" fmla="*/ 86 w 92"/>
                <a:gd name="T13" fmla="*/ 72 h 72"/>
                <a:gd name="T14" fmla="*/ 62 w 92"/>
                <a:gd name="T15" fmla="*/ 72 h 72"/>
                <a:gd name="T16" fmla="*/ 50 w 92"/>
                <a:gd name="T17" fmla="*/ 72 h 72"/>
                <a:gd name="T18" fmla="*/ 48 w 92"/>
                <a:gd name="T19" fmla="*/ 70 h 72"/>
                <a:gd name="T20" fmla="*/ 50 w 92"/>
                <a:gd name="T21" fmla="*/ 68 h 72"/>
                <a:gd name="T22" fmla="*/ 62 w 92"/>
                <a:gd name="T23" fmla="*/ 68 h 72"/>
                <a:gd name="T24" fmla="*/ 64 w 92"/>
                <a:gd name="T25" fmla="*/ 70 h 72"/>
                <a:gd name="T26" fmla="*/ 62 w 92"/>
                <a:gd name="T27" fmla="*/ 72 h 72"/>
                <a:gd name="T28" fmla="*/ 38 w 92"/>
                <a:gd name="T29" fmla="*/ 72 h 72"/>
                <a:gd name="T30" fmla="*/ 26 w 92"/>
                <a:gd name="T31" fmla="*/ 72 h 72"/>
                <a:gd name="T32" fmla="*/ 24 w 92"/>
                <a:gd name="T33" fmla="*/ 70 h 72"/>
                <a:gd name="T34" fmla="*/ 26 w 92"/>
                <a:gd name="T35" fmla="*/ 68 h 72"/>
                <a:gd name="T36" fmla="*/ 38 w 92"/>
                <a:gd name="T37" fmla="*/ 68 h 72"/>
                <a:gd name="T38" fmla="*/ 40 w 92"/>
                <a:gd name="T39" fmla="*/ 70 h 72"/>
                <a:gd name="T40" fmla="*/ 38 w 92"/>
                <a:gd name="T41" fmla="*/ 72 h 72"/>
                <a:gd name="T42" fmla="*/ 14 w 92"/>
                <a:gd name="T43" fmla="*/ 72 h 72"/>
                <a:gd name="T44" fmla="*/ 2 w 92"/>
                <a:gd name="T45" fmla="*/ 72 h 72"/>
                <a:gd name="T46" fmla="*/ 0 w 92"/>
                <a:gd name="T47" fmla="*/ 70 h 72"/>
                <a:gd name="T48" fmla="*/ 2 w 92"/>
                <a:gd name="T49" fmla="*/ 68 h 72"/>
                <a:gd name="T50" fmla="*/ 14 w 92"/>
                <a:gd name="T51" fmla="*/ 68 h 72"/>
                <a:gd name="T52" fmla="*/ 16 w 92"/>
                <a:gd name="T53" fmla="*/ 70 h 72"/>
                <a:gd name="T54" fmla="*/ 14 w 92"/>
                <a:gd name="T55" fmla="*/ 72 h 72"/>
                <a:gd name="T56" fmla="*/ 90 w 92"/>
                <a:gd name="T57" fmla="*/ 64 h 72"/>
                <a:gd name="T58" fmla="*/ 88 w 92"/>
                <a:gd name="T59" fmla="*/ 62 h 72"/>
                <a:gd name="T60" fmla="*/ 88 w 92"/>
                <a:gd name="T61" fmla="*/ 50 h 72"/>
                <a:gd name="T62" fmla="*/ 90 w 92"/>
                <a:gd name="T63" fmla="*/ 48 h 72"/>
                <a:gd name="T64" fmla="*/ 92 w 92"/>
                <a:gd name="T65" fmla="*/ 50 h 72"/>
                <a:gd name="T66" fmla="*/ 92 w 92"/>
                <a:gd name="T67" fmla="*/ 62 h 72"/>
                <a:gd name="T68" fmla="*/ 90 w 92"/>
                <a:gd name="T69" fmla="*/ 64 h 72"/>
                <a:gd name="T70" fmla="*/ 90 w 92"/>
                <a:gd name="T71" fmla="*/ 40 h 72"/>
                <a:gd name="T72" fmla="*/ 88 w 92"/>
                <a:gd name="T73" fmla="*/ 38 h 72"/>
                <a:gd name="T74" fmla="*/ 88 w 92"/>
                <a:gd name="T75" fmla="*/ 26 h 72"/>
                <a:gd name="T76" fmla="*/ 90 w 92"/>
                <a:gd name="T77" fmla="*/ 24 h 72"/>
                <a:gd name="T78" fmla="*/ 92 w 92"/>
                <a:gd name="T79" fmla="*/ 26 h 72"/>
                <a:gd name="T80" fmla="*/ 92 w 92"/>
                <a:gd name="T81" fmla="*/ 38 h 72"/>
                <a:gd name="T82" fmla="*/ 90 w 92"/>
                <a:gd name="T83" fmla="*/ 40 h 72"/>
                <a:gd name="T84" fmla="*/ 90 w 92"/>
                <a:gd name="T85" fmla="*/ 16 h 72"/>
                <a:gd name="T86" fmla="*/ 88 w 92"/>
                <a:gd name="T87" fmla="*/ 14 h 72"/>
                <a:gd name="T88" fmla="*/ 88 w 92"/>
                <a:gd name="T89" fmla="*/ 2 h 72"/>
                <a:gd name="T90" fmla="*/ 90 w 92"/>
                <a:gd name="T91" fmla="*/ 0 h 72"/>
                <a:gd name="T92" fmla="*/ 92 w 92"/>
                <a:gd name="T93" fmla="*/ 2 h 72"/>
                <a:gd name="T94" fmla="*/ 92 w 92"/>
                <a:gd name="T95" fmla="*/ 14 h 72"/>
                <a:gd name="T96" fmla="*/ 90 w 92"/>
                <a:gd name="T9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2" h="72">
                  <a:moveTo>
                    <a:pt x="86" y="72"/>
                  </a:moveTo>
                  <a:cubicBezTo>
                    <a:pt x="74" y="72"/>
                    <a:pt x="74" y="72"/>
                    <a:pt x="74" y="72"/>
                  </a:cubicBezTo>
                  <a:cubicBezTo>
                    <a:pt x="73" y="72"/>
                    <a:pt x="72" y="71"/>
                    <a:pt x="72" y="70"/>
                  </a:cubicBezTo>
                  <a:cubicBezTo>
                    <a:pt x="72" y="69"/>
                    <a:pt x="73" y="68"/>
                    <a:pt x="74" y="68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8"/>
                    <a:pt x="88" y="69"/>
                    <a:pt x="88" y="70"/>
                  </a:cubicBezTo>
                  <a:cubicBezTo>
                    <a:pt x="88" y="71"/>
                    <a:pt x="87" y="72"/>
                    <a:pt x="86" y="72"/>
                  </a:cubicBezTo>
                  <a:close/>
                  <a:moveTo>
                    <a:pt x="62" y="72"/>
                  </a:moveTo>
                  <a:cubicBezTo>
                    <a:pt x="50" y="72"/>
                    <a:pt x="50" y="72"/>
                    <a:pt x="50" y="72"/>
                  </a:cubicBezTo>
                  <a:cubicBezTo>
                    <a:pt x="49" y="72"/>
                    <a:pt x="48" y="71"/>
                    <a:pt x="48" y="70"/>
                  </a:cubicBezTo>
                  <a:cubicBezTo>
                    <a:pt x="48" y="69"/>
                    <a:pt x="49" y="68"/>
                    <a:pt x="50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3" y="68"/>
                    <a:pt x="64" y="69"/>
                    <a:pt x="64" y="70"/>
                  </a:cubicBezTo>
                  <a:cubicBezTo>
                    <a:pt x="64" y="71"/>
                    <a:pt x="63" y="72"/>
                    <a:pt x="62" y="72"/>
                  </a:cubicBezTo>
                  <a:close/>
                  <a:moveTo>
                    <a:pt x="38" y="72"/>
                  </a:moveTo>
                  <a:cubicBezTo>
                    <a:pt x="26" y="72"/>
                    <a:pt x="26" y="72"/>
                    <a:pt x="26" y="72"/>
                  </a:cubicBezTo>
                  <a:cubicBezTo>
                    <a:pt x="25" y="72"/>
                    <a:pt x="24" y="71"/>
                    <a:pt x="24" y="70"/>
                  </a:cubicBezTo>
                  <a:cubicBezTo>
                    <a:pt x="24" y="69"/>
                    <a:pt x="25" y="68"/>
                    <a:pt x="26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9" y="68"/>
                    <a:pt x="40" y="69"/>
                    <a:pt x="40" y="70"/>
                  </a:cubicBezTo>
                  <a:cubicBezTo>
                    <a:pt x="40" y="71"/>
                    <a:pt x="39" y="72"/>
                    <a:pt x="38" y="72"/>
                  </a:cubicBezTo>
                  <a:close/>
                  <a:moveTo>
                    <a:pt x="14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1" y="72"/>
                    <a:pt x="0" y="71"/>
                    <a:pt x="0" y="70"/>
                  </a:cubicBezTo>
                  <a:cubicBezTo>
                    <a:pt x="0" y="69"/>
                    <a:pt x="1" y="68"/>
                    <a:pt x="2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5" y="68"/>
                    <a:pt x="16" y="69"/>
                    <a:pt x="16" y="70"/>
                  </a:cubicBezTo>
                  <a:cubicBezTo>
                    <a:pt x="16" y="71"/>
                    <a:pt x="15" y="72"/>
                    <a:pt x="14" y="72"/>
                  </a:cubicBezTo>
                  <a:close/>
                  <a:moveTo>
                    <a:pt x="90" y="64"/>
                  </a:moveTo>
                  <a:cubicBezTo>
                    <a:pt x="89" y="64"/>
                    <a:pt x="88" y="63"/>
                    <a:pt x="88" y="62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88" y="48"/>
                    <a:pt x="89" y="48"/>
                    <a:pt x="90" y="48"/>
                  </a:cubicBezTo>
                  <a:cubicBezTo>
                    <a:pt x="91" y="48"/>
                    <a:pt x="92" y="48"/>
                    <a:pt x="92" y="50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2" y="63"/>
                    <a:pt x="91" y="64"/>
                    <a:pt x="90" y="64"/>
                  </a:cubicBezTo>
                  <a:close/>
                  <a:moveTo>
                    <a:pt x="90" y="40"/>
                  </a:moveTo>
                  <a:cubicBezTo>
                    <a:pt x="89" y="40"/>
                    <a:pt x="88" y="39"/>
                    <a:pt x="88" y="38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4"/>
                    <a:pt x="89" y="24"/>
                    <a:pt x="90" y="24"/>
                  </a:cubicBezTo>
                  <a:cubicBezTo>
                    <a:pt x="91" y="24"/>
                    <a:pt x="92" y="24"/>
                    <a:pt x="92" y="26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9"/>
                    <a:pt x="91" y="40"/>
                    <a:pt x="90" y="40"/>
                  </a:cubicBezTo>
                  <a:close/>
                  <a:moveTo>
                    <a:pt x="90" y="16"/>
                  </a:moveTo>
                  <a:cubicBezTo>
                    <a:pt x="89" y="16"/>
                    <a:pt x="88" y="15"/>
                    <a:pt x="88" y="14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0"/>
                    <a:pt x="89" y="0"/>
                    <a:pt x="90" y="0"/>
                  </a:cubicBezTo>
                  <a:cubicBezTo>
                    <a:pt x="91" y="0"/>
                    <a:pt x="92" y="0"/>
                    <a:pt x="92" y="2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5"/>
                    <a:pt x="91" y="16"/>
                    <a:pt x="9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712"/>
            <p:cNvSpPr>
              <a:spLocks noEditPoints="1"/>
            </p:cNvSpPr>
            <p:nvPr/>
          </p:nvSpPr>
          <p:spPr bwMode="auto">
            <a:xfrm>
              <a:off x="7550151" y="5295900"/>
              <a:ext cx="198438" cy="687388"/>
            </a:xfrm>
            <a:custGeom>
              <a:avLst/>
              <a:gdLst>
                <a:gd name="T0" fmla="*/ 49 w 53"/>
                <a:gd name="T1" fmla="*/ 181 h 183"/>
                <a:gd name="T2" fmla="*/ 51 w 53"/>
                <a:gd name="T3" fmla="*/ 167 h 183"/>
                <a:gd name="T4" fmla="*/ 53 w 53"/>
                <a:gd name="T5" fmla="*/ 181 h 183"/>
                <a:gd name="T6" fmla="*/ 51 w 53"/>
                <a:gd name="T7" fmla="*/ 159 h 183"/>
                <a:gd name="T8" fmla="*/ 49 w 53"/>
                <a:gd name="T9" fmla="*/ 145 h 183"/>
                <a:gd name="T10" fmla="*/ 53 w 53"/>
                <a:gd name="T11" fmla="*/ 145 h 183"/>
                <a:gd name="T12" fmla="*/ 51 w 53"/>
                <a:gd name="T13" fmla="*/ 159 h 183"/>
                <a:gd name="T14" fmla="*/ 49 w 53"/>
                <a:gd name="T15" fmla="*/ 133 h 183"/>
                <a:gd name="T16" fmla="*/ 51 w 53"/>
                <a:gd name="T17" fmla="*/ 119 h 183"/>
                <a:gd name="T18" fmla="*/ 53 w 53"/>
                <a:gd name="T19" fmla="*/ 133 h 183"/>
                <a:gd name="T20" fmla="*/ 51 w 53"/>
                <a:gd name="T21" fmla="*/ 111 h 183"/>
                <a:gd name="T22" fmla="*/ 49 w 53"/>
                <a:gd name="T23" fmla="*/ 97 h 183"/>
                <a:gd name="T24" fmla="*/ 53 w 53"/>
                <a:gd name="T25" fmla="*/ 97 h 183"/>
                <a:gd name="T26" fmla="*/ 51 w 53"/>
                <a:gd name="T27" fmla="*/ 111 h 183"/>
                <a:gd name="T28" fmla="*/ 49 w 53"/>
                <a:gd name="T29" fmla="*/ 85 h 183"/>
                <a:gd name="T30" fmla="*/ 51 w 53"/>
                <a:gd name="T31" fmla="*/ 71 h 183"/>
                <a:gd name="T32" fmla="*/ 53 w 53"/>
                <a:gd name="T33" fmla="*/ 85 h 183"/>
                <a:gd name="T34" fmla="*/ 51 w 53"/>
                <a:gd name="T35" fmla="*/ 63 h 183"/>
                <a:gd name="T36" fmla="*/ 49 w 53"/>
                <a:gd name="T37" fmla="*/ 49 h 183"/>
                <a:gd name="T38" fmla="*/ 53 w 53"/>
                <a:gd name="T39" fmla="*/ 49 h 183"/>
                <a:gd name="T40" fmla="*/ 51 w 53"/>
                <a:gd name="T41" fmla="*/ 63 h 183"/>
                <a:gd name="T42" fmla="*/ 49 w 53"/>
                <a:gd name="T43" fmla="*/ 37 h 183"/>
                <a:gd name="T44" fmla="*/ 51 w 53"/>
                <a:gd name="T45" fmla="*/ 23 h 183"/>
                <a:gd name="T46" fmla="*/ 53 w 53"/>
                <a:gd name="T47" fmla="*/ 37 h 183"/>
                <a:gd name="T48" fmla="*/ 51 w 53"/>
                <a:gd name="T49" fmla="*/ 15 h 183"/>
                <a:gd name="T50" fmla="*/ 49 w 53"/>
                <a:gd name="T51" fmla="*/ 4 h 183"/>
                <a:gd name="T52" fmla="*/ 50 w 53"/>
                <a:gd name="T53" fmla="*/ 0 h 183"/>
                <a:gd name="T54" fmla="*/ 53 w 53"/>
                <a:gd name="T55" fmla="*/ 13 h 183"/>
                <a:gd name="T56" fmla="*/ 38 w 53"/>
                <a:gd name="T57" fmla="*/ 4 h 183"/>
                <a:gd name="T58" fmla="*/ 24 w 53"/>
                <a:gd name="T59" fmla="*/ 2 h 183"/>
                <a:gd name="T60" fmla="*/ 38 w 53"/>
                <a:gd name="T61" fmla="*/ 0 h 183"/>
                <a:gd name="T62" fmla="*/ 38 w 53"/>
                <a:gd name="T63" fmla="*/ 4 h 183"/>
                <a:gd name="T64" fmla="*/ 2 w 53"/>
                <a:gd name="T65" fmla="*/ 4 h 183"/>
                <a:gd name="T66" fmla="*/ 2 w 53"/>
                <a:gd name="T67" fmla="*/ 0 h 183"/>
                <a:gd name="T68" fmla="*/ 16 w 53"/>
                <a:gd name="T69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" h="183">
                  <a:moveTo>
                    <a:pt x="51" y="183"/>
                  </a:moveTo>
                  <a:cubicBezTo>
                    <a:pt x="50" y="183"/>
                    <a:pt x="49" y="182"/>
                    <a:pt x="49" y="181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49" y="168"/>
                    <a:pt x="50" y="167"/>
                    <a:pt x="51" y="167"/>
                  </a:cubicBezTo>
                  <a:cubicBezTo>
                    <a:pt x="53" y="167"/>
                    <a:pt x="53" y="168"/>
                    <a:pt x="53" y="169"/>
                  </a:cubicBezTo>
                  <a:cubicBezTo>
                    <a:pt x="53" y="181"/>
                    <a:pt x="53" y="181"/>
                    <a:pt x="53" y="181"/>
                  </a:cubicBezTo>
                  <a:cubicBezTo>
                    <a:pt x="53" y="182"/>
                    <a:pt x="53" y="183"/>
                    <a:pt x="51" y="183"/>
                  </a:cubicBezTo>
                  <a:close/>
                  <a:moveTo>
                    <a:pt x="51" y="159"/>
                  </a:moveTo>
                  <a:cubicBezTo>
                    <a:pt x="50" y="159"/>
                    <a:pt x="49" y="158"/>
                    <a:pt x="49" y="157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49" y="144"/>
                    <a:pt x="50" y="143"/>
                    <a:pt x="51" y="143"/>
                  </a:cubicBezTo>
                  <a:cubicBezTo>
                    <a:pt x="53" y="143"/>
                    <a:pt x="53" y="144"/>
                    <a:pt x="53" y="145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3" y="158"/>
                    <a:pt x="53" y="159"/>
                    <a:pt x="51" y="159"/>
                  </a:cubicBezTo>
                  <a:close/>
                  <a:moveTo>
                    <a:pt x="51" y="135"/>
                  </a:moveTo>
                  <a:cubicBezTo>
                    <a:pt x="50" y="135"/>
                    <a:pt x="49" y="134"/>
                    <a:pt x="49" y="13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49" y="120"/>
                    <a:pt x="50" y="119"/>
                    <a:pt x="51" y="119"/>
                  </a:cubicBezTo>
                  <a:cubicBezTo>
                    <a:pt x="53" y="119"/>
                    <a:pt x="53" y="120"/>
                    <a:pt x="53" y="121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53" y="134"/>
                    <a:pt x="53" y="135"/>
                    <a:pt x="51" y="135"/>
                  </a:cubicBezTo>
                  <a:close/>
                  <a:moveTo>
                    <a:pt x="51" y="111"/>
                  </a:moveTo>
                  <a:cubicBezTo>
                    <a:pt x="50" y="111"/>
                    <a:pt x="49" y="110"/>
                    <a:pt x="49" y="109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6"/>
                    <a:pt x="50" y="95"/>
                    <a:pt x="51" y="95"/>
                  </a:cubicBezTo>
                  <a:cubicBezTo>
                    <a:pt x="53" y="95"/>
                    <a:pt x="53" y="96"/>
                    <a:pt x="53" y="9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10"/>
                    <a:pt x="53" y="111"/>
                    <a:pt x="51" y="111"/>
                  </a:cubicBezTo>
                  <a:close/>
                  <a:moveTo>
                    <a:pt x="51" y="87"/>
                  </a:moveTo>
                  <a:cubicBezTo>
                    <a:pt x="50" y="87"/>
                    <a:pt x="49" y="86"/>
                    <a:pt x="49" y="85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2"/>
                    <a:pt x="50" y="71"/>
                    <a:pt x="51" y="71"/>
                  </a:cubicBezTo>
                  <a:cubicBezTo>
                    <a:pt x="53" y="71"/>
                    <a:pt x="53" y="72"/>
                    <a:pt x="53" y="73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3" y="86"/>
                    <a:pt x="53" y="87"/>
                    <a:pt x="51" y="87"/>
                  </a:cubicBezTo>
                  <a:close/>
                  <a:moveTo>
                    <a:pt x="51" y="63"/>
                  </a:moveTo>
                  <a:cubicBezTo>
                    <a:pt x="50" y="63"/>
                    <a:pt x="49" y="62"/>
                    <a:pt x="49" y="61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8"/>
                    <a:pt x="50" y="47"/>
                    <a:pt x="51" y="47"/>
                  </a:cubicBezTo>
                  <a:cubicBezTo>
                    <a:pt x="53" y="47"/>
                    <a:pt x="53" y="48"/>
                    <a:pt x="53" y="49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2"/>
                    <a:pt x="53" y="63"/>
                    <a:pt x="51" y="63"/>
                  </a:cubicBezTo>
                  <a:close/>
                  <a:moveTo>
                    <a:pt x="51" y="39"/>
                  </a:moveTo>
                  <a:cubicBezTo>
                    <a:pt x="50" y="39"/>
                    <a:pt x="49" y="38"/>
                    <a:pt x="49" y="37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4"/>
                    <a:pt x="50" y="23"/>
                    <a:pt x="51" y="23"/>
                  </a:cubicBezTo>
                  <a:cubicBezTo>
                    <a:pt x="53" y="23"/>
                    <a:pt x="53" y="24"/>
                    <a:pt x="53" y="25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8"/>
                    <a:pt x="53" y="39"/>
                    <a:pt x="51" y="39"/>
                  </a:cubicBezTo>
                  <a:close/>
                  <a:moveTo>
                    <a:pt x="51" y="15"/>
                  </a:moveTo>
                  <a:cubicBezTo>
                    <a:pt x="50" y="15"/>
                    <a:pt x="49" y="14"/>
                    <a:pt x="49" y="13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8" y="3"/>
                    <a:pt x="48" y="2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3" y="15"/>
                    <a:pt x="51" y="15"/>
                  </a:cubicBezTo>
                  <a:close/>
                  <a:moveTo>
                    <a:pt x="38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4" y="3"/>
                    <a:pt x="24" y="2"/>
                  </a:cubicBezTo>
                  <a:cubicBezTo>
                    <a:pt x="24" y="1"/>
                    <a:pt x="25" y="0"/>
                    <a:pt x="2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40" y="1"/>
                    <a:pt x="40" y="2"/>
                  </a:cubicBezTo>
                  <a:cubicBezTo>
                    <a:pt x="40" y="3"/>
                    <a:pt x="39" y="4"/>
                    <a:pt x="38" y="4"/>
                  </a:cubicBezTo>
                  <a:close/>
                  <a:moveTo>
                    <a:pt x="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532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Freeform 5"/>
          <p:cNvSpPr>
            <a:spLocks noEditPoints="1"/>
          </p:cNvSpPr>
          <p:nvPr/>
        </p:nvSpPr>
        <p:spPr bwMode="auto">
          <a:xfrm>
            <a:off x="9184647" y="4787923"/>
            <a:ext cx="612775" cy="198438"/>
          </a:xfrm>
          <a:custGeom>
            <a:avLst/>
            <a:gdLst>
              <a:gd name="T0" fmla="*/ 0 w 203"/>
              <a:gd name="T1" fmla="*/ 0 h 66"/>
              <a:gd name="T2" fmla="*/ 0 w 203"/>
              <a:gd name="T3" fmla="*/ 66 h 66"/>
              <a:gd name="T4" fmla="*/ 203 w 203"/>
              <a:gd name="T5" fmla="*/ 66 h 66"/>
              <a:gd name="T6" fmla="*/ 203 w 203"/>
              <a:gd name="T7" fmla="*/ 0 h 66"/>
              <a:gd name="T8" fmla="*/ 0 w 203"/>
              <a:gd name="T9" fmla="*/ 0 h 66"/>
              <a:gd name="T10" fmla="*/ 73 w 203"/>
              <a:gd name="T11" fmla="*/ 40 h 66"/>
              <a:gd name="T12" fmla="*/ 21 w 203"/>
              <a:gd name="T13" fmla="*/ 40 h 66"/>
              <a:gd name="T14" fmla="*/ 21 w 203"/>
              <a:gd name="T15" fmla="*/ 28 h 66"/>
              <a:gd name="T16" fmla="*/ 73 w 203"/>
              <a:gd name="T17" fmla="*/ 28 h 66"/>
              <a:gd name="T18" fmla="*/ 73 w 203"/>
              <a:gd name="T19" fmla="*/ 40 h 66"/>
              <a:gd name="T20" fmla="*/ 139 w 203"/>
              <a:gd name="T21" fmla="*/ 42 h 66"/>
              <a:gd name="T22" fmla="*/ 131 w 203"/>
              <a:gd name="T23" fmla="*/ 34 h 66"/>
              <a:gd name="T24" fmla="*/ 139 w 203"/>
              <a:gd name="T25" fmla="*/ 26 h 66"/>
              <a:gd name="T26" fmla="*/ 148 w 203"/>
              <a:gd name="T27" fmla="*/ 34 h 66"/>
              <a:gd name="T28" fmla="*/ 139 w 203"/>
              <a:gd name="T29" fmla="*/ 42 h 66"/>
              <a:gd name="T30" fmla="*/ 168 w 203"/>
              <a:gd name="T31" fmla="*/ 42 h 66"/>
              <a:gd name="T32" fmla="*/ 160 w 203"/>
              <a:gd name="T33" fmla="*/ 34 h 66"/>
              <a:gd name="T34" fmla="*/ 168 w 203"/>
              <a:gd name="T35" fmla="*/ 26 h 66"/>
              <a:gd name="T36" fmla="*/ 177 w 203"/>
              <a:gd name="T37" fmla="*/ 34 h 66"/>
              <a:gd name="T38" fmla="*/ 168 w 203"/>
              <a:gd name="T39" fmla="*/ 4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3" h="66">
                <a:moveTo>
                  <a:pt x="0" y="0"/>
                </a:moveTo>
                <a:cubicBezTo>
                  <a:pt x="0" y="66"/>
                  <a:pt x="0" y="66"/>
                  <a:pt x="0" y="66"/>
                </a:cubicBezTo>
                <a:cubicBezTo>
                  <a:pt x="203" y="66"/>
                  <a:pt x="203" y="66"/>
                  <a:pt x="203" y="66"/>
                </a:cubicBezTo>
                <a:cubicBezTo>
                  <a:pt x="203" y="0"/>
                  <a:pt x="203" y="0"/>
                  <a:pt x="203" y="0"/>
                </a:cubicBezTo>
                <a:lnTo>
                  <a:pt x="0" y="0"/>
                </a:lnTo>
                <a:close/>
                <a:moveTo>
                  <a:pt x="73" y="40"/>
                </a:moveTo>
                <a:cubicBezTo>
                  <a:pt x="21" y="40"/>
                  <a:pt x="21" y="40"/>
                  <a:pt x="21" y="40"/>
                </a:cubicBezTo>
                <a:cubicBezTo>
                  <a:pt x="21" y="28"/>
                  <a:pt x="21" y="28"/>
                  <a:pt x="21" y="28"/>
                </a:cubicBezTo>
                <a:cubicBezTo>
                  <a:pt x="73" y="28"/>
                  <a:pt x="73" y="28"/>
                  <a:pt x="73" y="28"/>
                </a:cubicBezTo>
                <a:lnTo>
                  <a:pt x="73" y="40"/>
                </a:lnTo>
                <a:close/>
                <a:moveTo>
                  <a:pt x="139" y="42"/>
                </a:moveTo>
                <a:cubicBezTo>
                  <a:pt x="135" y="42"/>
                  <a:pt x="131" y="39"/>
                  <a:pt x="131" y="34"/>
                </a:cubicBezTo>
                <a:cubicBezTo>
                  <a:pt x="131" y="30"/>
                  <a:pt x="135" y="26"/>
                  <a:pt x="139" y="26"/>
                </a:cubicBezTo>
                <a:cubicBezTo>
                  <a:pt x="144" y="26"/>
                  <a:pt x="148" y="30"/>
                  <a:pt x="148" y="34"/>
                </a:cubicBezTo>
                <a:cubicBezTo>
                  <a:pt x="148" y="39"/>
                  <a:pt x="144" y="42"/>
                  <a:pt x="139" y="42"/>
                </a:cubicBezTo>
                <a:close/>
                <a:moveTo>
                  <a:pt x="168" y="42"/>
                </a:moveTo>
                <a:cubicBezTo>
                  <a:pt x="164" y="42"/>
                  <a:pt x="160" y="39"/>
                  <a:pt x="160" y="34"/>
                </a:cubicBezTo>
                <a:cubicBezTo>
                  <a:pt x="160" y="30"/>
                  <a:pt x="164" y="26"/>
                  <a:pt x="168" y="26"/>
                </a:cubicBezTo>
                <a:cubicBezTo>
                  <a:pt x="173" y="26"/>
                  <a:pt x="177" y="30"/>
                  <a:pt x="177" y="34"/>
                </a:cubicBezTo>
                <a:cubicBezTo>
                  <a:pt x="177" y="39"/>
                  <a:pt x="173" y="42"/>
                  <a:pt x="168" y="42"/>
                </a:cubicBezTo>
                <a:close/>
              </a:path>
            </a:pathLst>
          </a:cu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9" name="Freeform 6"/>
          <p:cNvSpPr>
            <a:spLocks/>
          </p:cNvSpPr>
          <p:nvPr/>
        </p:nvSpPr>
        <p:spPr bwMode="auto">
          <a:xfrm>
            <a:off x="9559297" y="4379935"/>
            <a:ext cx="53975" cy="106363"/>
          </a:xfrm>
          <a:custGeom>
            <a:avLst/>
            <a:gdLst>
              <a:gd name="T0" fmla="*/ 0 w 18"/>
              <a:gd name="T1" fmla="*/ 0 h 35"/>
              <a:gd name="T2" fmla="*/ 18 w 18"/>
              <a:gd name="T3" fmla="*/ 18 h 35"/>
              <a:gd name="T4" fmla="*/ 0 w 18"/>
              <a:gd name="T5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35">
                <a:moveTo>
                  <a:pt x="0" y="0"/>
                </a:moveTo>
                <a:cubicBezTo>
                  <a:pt x="9" y="0"/>
                  <a:pt x="18" y="8"/>
                  <a:pt x="18" y="18"/>
                </a:cubicBezTo>
                <a:cubicBezTo>
                  <a:pt x="18" y="27"/>
                  <a:pt x="9" y="35"/>
                  <a:pt x="0" y="35"/>
                </a:cubicBezTo>
              </a:path>
            </a:pathLst>
          </a:cu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0" name="Freeform 7"/>
          <p:cNvSpPr>
            <a:spLocks/>
          </p:cNvSpPr>
          <p:nvPr/>
        </p:nvSpPr>
        <p:spPr bwMode="auto">
          <a:xfrm>
            <a:off x="9559297" y="4379935"/>
            <a:ext cx="53975" cy="106363"/>
          </a:xfrm>
          <a:custGeom>
            <a:avLst/>
            <a:gdLst>
              <a:gd name="T0" fmla="*/ 0 w 18"/>
              <a:gd name="T1" fmla="*/ 35 h 35"/>
              <a:gd name="T2" fmla="*/ 18 w 18"/>
              <a:gd name="T3" fmla="*/ 18 h 35"/>
              <a:gd name="T4" fmla="*/ 0 w 18"/>
              <a:gd name="T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35">
                <a:moveTo>
                  <a:pt x="0" y="35"/>
                </a:moveTo>
                <a:cubicBezTo>
                  <a:pt x="9" y="35"/>
                  <a:pt x="18" y="27"/>
                  <a:pt x="18" y="18"/>
                </a:cubicBezTo>
                <a:cubicBezTo>
                  <a:pt x="18" y="8"/>
                  <a:pt x="9" y="0"/>
                  <a:pt x="0" y="0"/>
                </a:cubicBezTo>
              </a:path>
            </a:pathLst>
          </a:cu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1" name="Freeform 8"/>
          <p:cNvSpPr>
            <a:spLocks/>
          </p:cNvSpPr>
          <p:nvPr/>
        </p:nvSpPr>
        <p:spPr bwMode="auto">
          <a:xfrm>
            <a:off x="9613272" y="4329135"/>
            <a:ext cx="61913" cy="207963"/>
          </a:xfrm>
          <a:custGeom>
            <a:avLst/>
            <a:gdLst>
              <a:gd name="T0" fmla="*/ 0 w 20"/>
              <a:gd name="T1" fmla="*/ 0 h 69"/>
              <a:gd name="T2" fmla="*/ 0 w 20"/>
              <a:gd name="T3" fmla="*/ 0 h 69"/>
              <a:gd name="T4" fmla="*/ 20 w 20"/>
              <a:gd name="T5" fmla="*/ 35 h 69"/>
              <a:gd name="T6" fmla="*/ 0 w 20"/>
              <a:gd name="T7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69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2" y="7"/>
                  <a:pt x="20" y="20"/>
                  <a:pt x="20" y="35"/>
                </a:cubicBezTo>
                <a:cubicBezTo>
                  <a:pt x="20" y="49"/>
                  <a:pt x="12" y="62"/>
                  <a:pt x="0" y="69"/>
                </a:cubicBezTo>
              </a:path>
            </a:pathLst>
          </a:cu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2" name="Freeform 9"/>
          <p:cNvSpPr>
            <a:spLocks/>
          </p:cNvSpPr>
          <p:nvPr/>
        </p:nvSpPr>
        <p:spPr bwMode="auto">
          <a:xfrm>
            <a:off x="9676772" y="4295798"/>
            <a:ext cx="63500" cy="274638"/>
          </a:xfrm>
          <a:custGeom>
            <a:avLst/>
            <a:gdLst>
              <a:gd name="T0" fmla="*/ 0 w 21"/>
              <a:gd name="T1" fmla="*/ 0 h 91"/>
              <a:gd name="T2" fmla="*/ 21 w 21"/>
              <a:gd name="T3" fmla="*/ 46 h 91"/>
              <a:gd name="T4" fmla="*/ 0 w 21"/>
              <a:gd name="T5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" h="91">
                <a:moveTo>
                  <a:pt x="0" y="0"/>
                </a:moveTo>
                <a:cubicBezTo>
                  <a:pt x="13" y="11"/>
                  <a:pt x="21" y="27"/>
                  <a:pt x="21" y="46"/>
                </a:cubicBezTo>
                <a:cubicBezTo>
                  <a:pt x="21" y="64"/>
                  <a:pt x="13" y="80"/>
                  <a:pt x="0" y="91"/>
                </a:cubicBezTo>
              </a:path>
            </a:pathLst>
          </a:cu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3" name="Freeform 10"/>
          <p:cNvSpPr>
            <a:spLocks/>
          </p:cNvSpPr>
          <p:nvPr/>
        </p:nvSpPr>
        <p:spPr bwMode="auto">
          <a:xfrm>
            <a:off x="9613272" y="4329135"/>
            <a:ext cx="61913" cy="207963"/>
          </a:xfrm>
          <a:custGeom>
            <a:avLst/>
            <a:gdLst>
              <a:gd name="T0" fmla="*/ 0 w 20"/>
              <a:gd name="T1" fmla="*/ 69 h 69"/>
              <a:gd name="T2" fmla="*/ 20 w 20"/>
              <a:gd name="T3" fmla="*/ 35 h 69"/>
              <a:gd name="T4" fmla="*/ 0 w 20"/>
              <a:gd name="T5" fmla="*/ 0 h 69"/>
              <a:gd name="T6" fmla="*/ 0 w 20"/>
              <a:gd name="T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69">
                <a:moveTo>
                  <a:pt x="0" y="69"/>
                </a:moveTo>
                <a:cubicBezTo>
                  <a:pt x="12" y="62"/>
                  <a:pt x="20" y="49"/>
                  <a:pt x="20" y="35"/>
                </a:cubicBezTo>
                <a:cubicBezTo>
                  <a:pt x="20" y="20"/>
                  <a:pt x="12" y="7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4" name="Freeform 11"/>
          <p:cNvSpPr>
            <a:spLocks/>
          </p:cNvSpPr>
          <p:nvPr/>
        </p:nvSpPr>
        <p:spPr bwMode="auto">
          <a:xfrm>
            <a:off x="9368797" y="4379935"/>
            <a:ext cx="55563" cy="106363"/>
          </a:xfrm>
          <a:custGeom>
            <a:avLst/>
            <a:gdLst>
              <a:gd name="T0" fmla="*/ 18 w 18"/>
              <a:gd name="T1" fmla="*/ 0 h 35"/>
              <a:gd name="T2" fmla="*/ 0 w 18"/>
              <a:gd name="T3" fmla="*/ 18 h 35"/>
              <a:gd name="T4" fmla="*/ 18 w 18"/>
              <a:gd name="T5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35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7"/>
                  <a:pt x="8" y="35"/>
                  <a:pt x="18" y="35"/>
                </a:cubicBezTo>
              </a:path>
            </a:pathLst>
          </a:cu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5" name="Freeform 12"/>
          <p:cNvSpPr>
            <a:spLocks/>
          </p:cNvSpPr>
          <p:nvPr/>
        </p:nvSpPr>
        <p:spPr bwMode="auto">
          <a:xfrm>
            <a:off x="9368797" y="4379935"/>
            <a:ext cx="55563" cy="106363"/>
          </a:xfrm>
          <a:custGeom>
            <a:avLst/>
            <a:gdLst>
              <a:gd name="T0" fmla="*/ 18 w 18"/>
              <a:gd name="T1" fmla="*/ 35 h 35"/>
              <a:gd name="T2" fmla="*/ 0 w 18"/>
              <a:gd name="T3" fmla="*/ 18 h 35"/>
              <a:gd name="T4" fmla="*/ 18 w 18"/>
              <a:gd name="T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35">
                <a:moveTo>
                  <a:pt x="18" y="35"/>
                </a:moveTo>
                <a:cubicBezTo>
                  <a:pt x="8" y="35"/>
                  <a:pt x="0" y="27"/>
                  <a:pt x="0" y="18"/>
                </a:cubicBezTo>
                <a:cubicBezTo>
                  <a:pt x="0" y="8"/>
                  <a:pt x="8" y="0"/>
                  <a:pt x="18" y="0"/>
                </a:cubicBezTo>
              </a:path>
            </a:pathLst>
          </a:cu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6" name="Freeform 13"/>
          <p:cNvSpPr>
            <a:spLocks/>
          </p:cNvSpPr>
          <p:nvPr/>
        </p:nvSpPr>
        <p:spPr bwMode="auto">
          <a:xfrm>
            <a:off x="9306885" y="4329135"/>
            <a:ext cx="60325" cy="207963"/>
          </a:xfrm>
          <a:custGeom>
            <a:avLst/>
            <a:gdLst>
              <a:gd name="T0" fmla="*/ 20 w 20"/>
              <a:gd name="T1" fmla="*/ 69 h 69"/>
              <a:gd name="T2" fmla="*/ 0 w 20"/>
              <a:gd name="T3" fmla="*/ 35 h 69"/>
              <a:gd name="T4" fmla="*/ 20 w 20"/>
              <a:gd name="T5" fmla="*/ 0 h 69"/>
              <a:gd name="T6" fmla="*/ 20 w 20"/>
              <a:gd name="T7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69">
                <a:moveTo>
                  <a:pt x="20" y="69"/>
                </a:moveTo>
                <a:cubicBezTo>
                  <a:pt x="8" y="62"/>
                  <a:pt x="0" y="49"/>
                  <a:pt x="0" y="35"/>
                </a:cubicBezTo>
                <a:cubicBezTo>
                  <a:pt x="0" y="20"/>
                  <a:pt x="8" y="7"/>
                  <a:pt x="20" y="0"/>
                </a:cubicBezTo>
                <a:cubicBezTo>
                  <a:pt x="20" y="0"/>
                  <a:pt x="20" y="0"/>
                  <a:pt x="20" y="0"/>
                </a:cubicBezTo>
              </a:path>
            </a:pathLst>
          </a:cu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7" name="Freeform 14"/>
          <p:cNvSpPr>
            <a:spLocks/>
          </p:cNvSpPr>
          <p:nvPr/>
        </p:nvSpPr>
        <p:spPr bwMode="auto">
          <a:xfrm>
            <a:off x="9240210" y="4295798"/>
            <a:ext cx="63500" cy="274638"/>
          </a:xfrm>
          <a:custGeom>
            <a:avLst/>
            <a:gdLst>
              <a:gd name="T0" fmla="*/ 21 w 21"/>
              <a:gd name="T1" fmla="*/ 91 h 91"/>
              <a:gd name="T2" fmla="*/ 0 w 21"/>
              <a:gd name="T3" fmla="*/ 46 h 91"/>
              <a:gd name="T4" fmla="*/ 21 w 21"/>
              <a:gd name="T5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" h="91">
                <a:moveTo>
                  <a:pt x="21" y="91"/>
                </a:moveTo>
                <a:cubicBezTo>
                  <a:pt x="8" y="80"/>
                  <a:pt x="0" y="64"/>
                  <a:pt x="0" y="46"/>
                </a:cubicBezTo>
                <a:cubicBezTo>
                  <a:pt x="0" y="27"/>
                  <a:pt x="8" y="11"/>
                  <a:pt x="21" y="0"/>
                </a:cubicBezTo>
              </a:path>
            </a:pathLst>
          </a:cu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8" name="Freeform 15"/>
          <p:cNvSpPr>
            <a:spLocks/>
          </p:cNvSpPr>
          <p:nvPr/>
        </p:nvSpPr>
        <p:spPr bwMode="auto">
          <a:xfrm>
            <a:off x="9306885" y="4329135"/>
            <a:ext cx="60325" cy="207963"/>
          </a:xfrm>
          <a:custGeom>
            <a:avLst/>
            <a:gdLst>
              <a:gd name="T0" fmla="*/ 20 w 20"/>
              <a:gd name="T1" fmla="*/ 0 h 69"/>
              <a:gd name="T2" fmla="*/ 20 w 20"/>
              <a:gd name="T3" fmla="*/ 0 h 69"/>
              <a:gd name="T4" fmla="*/ 0 w 20"/>
              <a:gd name="T5" fmla="*/ 35 h 69"/>
              <a:gd name="T6" fmla="*/ 20 w 20"/>
              <a:gd name="T7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69">
                <a:moveTo>
                  <a:pt x="20" y="0"/>
                </a:moveTo>
                <a:cubicBezTo>
                  <a:pt x="20" y="0"/>
                  <a:pt x="20" y="0"/>
                  <a:pt x="20" y="0"/>
                </a:cubicBezTo>
                <a:cubicBezTo>
                  <a:pt x="8" y="7"/>
                  <a:pt x="0" y="20"/>
                  <a:pt x="0" y="35"/>
                </a:cubicBezTo>
                <a:cubicBezTo>
                  <a:pt x="0" y="49"/>
                  <a:pt x="8" y="62"/>
                  <a:pt x="20" y="69"/>
                </a:cubicBezTo>
              </a:path>
            </a:pathLst>
          </a:cu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9" name="Freeform 16"/>
          <p:cNvSpPr>
            <a:spLocks/>
          </p:cNvSpPr>
          <p:nvPr/>
        </p:nvSpPr>
        <p:spPr bwMode="auto">
          <a:xfrm>
            <a:off x="9465635" y="4422798"/>
            <a:ext cx="49213" cy="365125"/>
          </a:xfrm>
          <a:custGeom>
            <a:avLst/>
            <a:gdLst>
              <a:gd name="T0" fmla="*/ 31 w 31"/>
              <a:gd name="T1" fmla="*/ 230 h 230"/>
              <a:gd name="T2" fmla="*/ 0 w 31"/>
              <a:gd name="T3" fmla="*/ 230 h 230"/>
              <a:gd name="T4" fmla="*/ 8 w 31"/>
              <a:gd name="T5" fmla="*/ 0 h 230"/>
              <a:gd name="T6" fmla="*/ 23 w 31"/>
              <a:gd name="T7" fmla="*/ 0 h 230"/>
              <a:gd name="T8" fmla="*/ 31 w 31"/>
              <a:gd name="T9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230">
                <a:moveTo>
                  <a:pt x="31" y="230"/>
                </a:moveTo>
                <a:lnTo>
                  <a:pt x="0" y="230"/>
                </a:lnTo>
                <a:lnTo>
                  <a:pt x="8" y="0"/>
                </a:lnTo>
                <a:lnTo>
                  <a:pt x="23" y="0"/>
                </a:lnTo>
                <a:lnTo>
                  <a:pt x="31" y="230"/>
                </a:lnTo>
                <a:close/>
              </a:path>
            </a:pathLst>
          </a:cu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0" name="Oval 17"/>
          <p:cNvSpPr>
            <a:spLocks noChangeArrowheads="1"/>
          </p:cNvSpPr>
          <p:nvPr/>
        </p:nvSpPr>
        <p:spPr bwMode="auto">
          <a:xfrm>
            <a:off x="3637922" y="5849960"/>
            <a:ext cx="107950" cy="11271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1" name="Freeform 18"/>
          <p:cNvSpPr>
            <a:spLocks noEditPoints="1"/>
          </p:cNvSpPr>
          <p:nvPr/>
        </p:nvSpPr>
        <p:spPr bwMode="auto">
          <a:xfrm>
            <a:off x="3437897" y="5367360"/>
            <a:ext cx="504825" cy="715963"/>
          </a:xfrm>
          <a:custGeom>
            <a:avLst/>
            <a:gdLst>
              <a:gd name="T0" fmla="*/ 0 w 167"/>
              <a:gd name="T1" fmla="*/ 0 h 237"/>
              <a:gd name="T2" fmla="*/ 0 w 167"/>
              <a:gd name="T3" fmla="*/ 237 h 237"/>
              <a:gd name="T4" fmla="*/ 167 w 167"/>
              <a:gd name="T5" fmla="*/ 237 h 237"/>
              <a:gd name="T6" fmla="*/ 167 w 167"/>
              <a:gd name="T7" fmla="*/ 0 h 237"/>
              <a:gd name="T8" fmla="*/ 0 w 167"/>
              <a:gd name="T9" fmla="*/ 0 h 237"/>
              <a:gd name="T10" fmla="*/ 84 w 167"/>
              <a:gd name="T11" fmla="*/ 216 h 237"/>
              <a:gd name="T12" fmla="*/ 46 w 167"/>
              <a:gd name="T13" fmla="*/ 179 h 237"/>
              <a:gd name="T14" fmla="*/ 84 w 167"/>
              <a:gd name="T15" fmla="*/ 141 h 237"/>
              <a:gd name="T16" fmla="*/ 121 w 167"/>
              <a:gd name="T17" fmla="*/ 179 h 237"/>
              <a:gd name="T18" fmla="*/ 84 w 167"/>
              <a:gd name="T19" fmla="*/ 216 h 237"/>
              <a:gd name="T20" fmla="*/ 147 w 167"/>
              <a:gd name="T21" fmla="*/ 124 h 237"/>
              <a:gd name="T22" fmla="*/ 20 w 167"/>
              <a:gd name="T23" fmla="*/ 124 h 237"/>
              <a:gd name="T24" fmla="*/ 20 w 167"/>
              <a:gd name="T25" fmla="*/ 18 h 237"/>
              <a:gd name="T26" fmla="*/ 147 w 167"/>
              <a:gd name="T27" fmla="*/ 18 h 237"/>
              <a:gd name="T28" fmla="*/ 147 w 167"/>
              <a:gd name="T29" fmla="*/ 124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7" h="237">
                <a:moveTo>
                  <a:pt x="0" y="0"/>
                </a:moveTo>
                <a:cubicBezTo>
                  <a:pt x="0" y="237"/>
                  <a:pt x="0" y="237"/>
                  <a:pt x="0" y="237"/>
                </a:cubicBezTo>
                <a:cubicBezTo>
                  <a:pt x="167" y="237"/>
                  <a:pt x="167" y="237"/>
                  <a:pt x="167" y="237"/>
                </a:cubicBezTo>
                <a:cubicBezTo>
                  <a:pt x="167" y="0"/>
                  <a:pt x="167" y="0"/>
                  <a:pt x="167" y="0"/>
                </a:cubicBezTo>
                <a:lnTo>
                  <a:pt x="0" y="0"/>
                </a:lnTo>
                <a:close/>
                <a:moveTo>
                  <a:pt x="84" y="216"/>
                </a:moveTo>
                <a:cubicBezTo>
                  <a:pt x="63" y="216"/>
                  <a:pt x="46" y="199"/>
                  <a:pt x="46" y="179"/>
                </a:cubicBezTo>
                <a:cubicBezTo>
                  <a:pt x="46" y="158"/>
                  <a:pt x="63" y="141"/>
                  <a:pt x="84" y="141"/>
                </a:cubicBezTo>
                <a:cubicBezTo>
                  <a:pt x="105" y="141"/>
                  <a:pt x="121" y="158"/>
                  <a:pt x="121" y="179"/>
                </a:cubicBezTo>
                <a:cubicBezTo>
                  <a:pt x="121" y="199"/>
                  <a:pt x="105" y="216"/>
                  <a:pt x="84" y="216"/>
                </a:cubicBezTo>
                <a:close/>
                <a:moveTo>
                  <a:pt x="147" y="124"/>
                </a:moveTo>
                <a:cubicBezTo>
                  <a:pt x="20" y="124"/>
                  <a:pt x="20" y="124"/>
                  <a:pt x="20" y="124"/>
                </a:cubicBezTo>
                <a:cubicBezTo>
                  <a:pt x="20" y="18"/>
                  <a:pt x="20" y="18"/>
                  <a:pt x="20" y="18"/>
                </a:cubicBezTo>
                <a:cubicBezTo>
                  <a:pt x="147" y="18"/>
                  <a:pt x="147" y="18"/>
                  <a:pt x="147" y="18"/>
                </a:cubicBezTo>
                <a:lnTo>
                  <a:pt x="147" y="124"/>
                </a:lnTo>
                <a:close/>
              </a:path>
            </a:pathLst>
          </a:cu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2" name="Oval 19"/>
          <p:cNvSpPr>
            <a:spLocks noChangeArrowheads="1"/>
          </p:cNvSpPr>
          <p:nvPr/>
        </p:nvSpPr>
        <p:spPr bwMode="auto">
          <a:xfrm>
            <a:off x="3637922" y="5849960"/>
            <a:ext cx="107950" cy="112713"/>
          </a:xfrm>
          <a:prstGeom prst="ellipse">
            <a:avLst/>
          </a:prstGeom>
          <a:noFill/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3" name="Oval 20"/>
          <p:cNvSpPr>
            <a:spLocks noChangeArrowheads="1"/>
          </p:cNvSpPr>
          <p:nvPr/>
        </p:nvSpPr>
        <p:spPr bwMode="auto">
          <a:xfrm>
            <a:off x="3637922" y="5849960"/>
            <a:ext cx="107950" cy="112713"/>
          </a:xfrm>
          <a:prstGeom prst="ellipse">
            <a:avLst/>
          </a:prstGeom>
          <a:noFill/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4" name="Line 21"/>
          <p:cNvSpPr>
            <a:spLocks noChangeShapeType="1"/>
          </p:cNvSpPr>
          <p:nvPr/>
        </p:nvSpPr>
        <p:spPr bwMode="auto">
          <a:xfrm>
            <a:off x="3755397" y="5691210"/>
            <a:ext cx="73025" cy="0"/>
          </a:xfrm>
          <a:prstGeom prst="line">
            <a:avLst/>
          </a:pr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5" name="Line 22"/>
          <p:cNvSpPr>
            <a:spLocks noChangeShapeType="1"/>
          </p:cNvSpPr>
          <p:nvPr/>
        </p:nvSpPr>
        <p:spPr bwMode="auto">
          <a:xfrm>
            <a:off x="3755397" y="5654698"/>
            <a:ext cx="73025" cy="0"/>
          </a:xfrm>
          <a:prstGeom prst="line">
            <a:avLst/>
          </a:pr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6" name="Line 23"/>
          <p:cNvSpPr>
            <a:spLocks noChangeShapeType="1"/>
          </p:cNvSpPr>
          <p:nvPr/>
        </p:nvSpPr>
        <p:spPr bwMode="auto">
          <a:xfrm>
            <a:off x="3755397" y="5618185"/>
            <a:ext cx="73025" cy="0"/>
          </a:xfrm>
          <a:prstGeom prst="line">
            <a:avLst/>
          </a:pr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7" name="Line 24"/>
          <p:cNvSpPr>
            <a:spLocks noChangeShapeType="1"/>
          </p:cNvSpPr>
          <p:nvPr/>
        </p:nvSpPr>
        <p:spPr bwMode="auto">
          <a:xfrm>
            <a:off x="3755397" y="5581673"/>
            <a:ext cx="73025" cy="0"/>
          </a:xfrm>
          <a:prstGeom prst="line">
            <a:avLst/>
          </a:pr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8" name="Line 25"/>
          <p:cNvSpPr>
            <a:spLocks noChangeShapeType="1"/>
          </p:cNvSpPr>
          <p:nvPr/>
        </p:nvSpPr>
        <p:spPr bwMode="auto">
          <a:xfrm>
            <a:off x="3755397" y="5545160"/>
            <a:ext cx="73025" cy="0"/>
          </a:xfrm>
          <a:prstGeom prst="line">
            <a:avLst/>
          </a:pr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9" name="Line 26"/>
          <p:cNvSpPr>
            <a:spLocks noChangeShapeType="1"/>
          </p:cNvSpPr>
          <p:nvPr/>
        </p:nvSpPr>
        <p:spPr bwMode="auto">
          <a:xfrm>
            <a:off x="3755397" y="5508648"/>
            <a:ext cx="73025" cy="0"/>
          </a:xfrm>
          <a:prstGeom prst="line">
            <a:avLst/>
          </a:pr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0" name="Line 27"/>
          <p:cNvSpPr>
            <a:spLocks noChangeShapeType="1"/>
          </p:cNvSpPr>
          <p:nvPr/>
        </p:nvSpPr>
        <p:spPr bwMode="auto">
          <a:xfrm>
            <a:off x="3655385" y="5691210"/>
            <a:ext cx="73025" cy="0"/>
          </a:xfrm>
          <a:prstGeom prst="line">
            <a:avLst/>
          </a:pr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1" name="Line 28"/>
          <p:cNvSpPr>
            <a:spLocks noChangeShapeType="1"/>
          </p:cNvSpPr>
          <p:nvPr/>
        </p:nvSpPr>
        <p:spPr bwMode="auto">
          <a:xfrm>
            <a:off x="3655385" y="5654698"/>
            <a:ext cx="73025" cy="0"/>
          </a:xfrm>
          <a:prstGeom prst="line">
            <a:avLst/>
          </a:pr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2" name="Line 29"/>
          <p:cNvSpPr>
            <a:spLocks noChangeShapeType="1"/>
          </p:cNvSpPr>
          <p:nvPr/>
        </p:nvSpPr>
        <p:spPr bwMode="auto">
          <a:xfrm>
            <a:off x="3655385" y="5618185"/>
            <a:ext cx="73025" cy="0"/>
          </a:xfrm>
          <a:prstGeom prst="line">
            <a:avLst/>
          </a:pr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3" name="Line 30"/>
          <p:cNvSpPr>
            <a:spLocks noChangeShapeType="1"/>
          </p:cNvSpPr>
          <p:nvPr/>
        </p:nvSpPr>
        <p:spPr bwMode="auto">
          <a:xfrm>
            <a:off x="3655385" y="5581673"/>
            <a:ext cx="73025" cy="0"/>
          </a:xfrm>
          <a:prstGeom prst="line">
            <a:avLst/>
          </a:pr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4" name="Line 31"/>
          <p:cNvSpPr>
            <a:spLocks noChangeShapeType="1"/>
          </p:cNvSpPr>
          <p:nvPr/>
        </p:nvSpPr>
        <p:spPr bwMode="auto">
          <a:xfrm>
            <a:off x="3555372" y="5691210"/>
            <a:ext cx="73025" cy="0"/>
          </a:xfrm>
          <a:prstGeom prst="line">
            <a:avLst/>
          </a:pr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5" name="Line 32"/>
          <p:cNvSpPr>
            <a:spLocks noChangeShapeType="1"/>
          </p:cNvSpPr>
          <p:nvPr/>
        </p:nvSpPr>
        <p:spPr bwMode="auto">
          <a:xfrm>
            <a:off x="3555372" y="5654698"/>
            <a:ext cx="73025" cy="0"/>
          </a:xfrm>
          <a:prstGeom prst="line">
            <a:avLst/>
          </a:pr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6" name="Freeform 33"/>
          <p:cNvSpPr>
            <a:spLocks/>
          </p:cNvSpPr>
          <p:nvPr/>
        </p:nvSpPr>
        <p:spPr bwMode="auto">
          <a:xfrm>
            <a:off x="2699710" y="1858985"/>
            <a:ext cx="992188" cy="258763"/>
          </a:xfrm>
          <a:custGeom>
            <a:avLst/>
            <a:gdLst>
              <a:gd name="T0" fmla="*/ 625 w 625"/>
              <a:gd name="T1" fmla="*/ 0 h 163"/>
              <a:gd name="T2" fmla="*/ 403 w 625"/>
              <a:gd name="T3" fmla="*/ 0 h 163"/>
              <a:gd name="T4" fmla="*/ 241 w 625"/>
              <a:gd name="T5" fmla="*/ 163 h 163"/>
              <a:gd name="T6" fmla="*/ 0 w 625"/>
              <a:gd name="T7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5" h="163">
                <a:moveTo>
                  <a:pt x="625" y="0"/>
                </a:moveTo>
                <a:lnTo>
                  <a:pt x="403" y="0"/>
                </a:lnTo>
                <a:lnTo>
                  <a:pt x="241" y="163"/>
                </a:lnTo>
                <a:lnTo>
                  <a:pt x="0" y="163"/>
                </a:lnTo>
              </a:path>
            </a:pathLst>
          </a:cu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7" name="Line 34"/>
          <p:cNvSpPr>
            <a:spLocks noChangeShapeType="1"/>
          </p:cNvSpPr>
          <p:nvPr/>
        </p:nvSpPr>
        <p:spPr bwMode="auto">
          <a:xfrm flipH="1">
            <a:off x="2910847" y="2325710"/>
            <a:ext cx="781050" cy="0"/>
          </a:xfrm>
          <a:prstGeom prst="line">
            <a:avLst/>
          </a:pr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8" name="Line 35"/>
          <p:cNvSpPr>
            <a:spLocks noChangeShapeType="1"/>
          </p:cNvSpPr>
          <p:nvPr/>
        </p:nvSpPr>
        <p:spPr bwMode="auto">
          <a:xfrm flipH="1">
            <a:off x="2783847" y="3171848"/>
            <a:ext cx="890588" cy="0"/>
          </a:xfrm>
          <a:prstGeom prst="line">
            <a:avLst/>
          </a:pr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9" name="Line 36"/>
          <p:cNvSpPr>
            <a:spLocks noChangeShapeType="1"/>
          </p:cNvSpPr>
          <p:nvPr/>
        </p:nvSpPr>
        <p:spPr bwMode="auto">
          <a:xfrm flipH="1">
            <a:off x="2891797" y="4011635"/>
            <a:ext cx="384175" cy="0"/>
          </a:xfrm>
          <a:prstGeom prst="line">
            <a:avLst/>
          </a:pr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0" name="Freeform 37"/>
          <p:cNvSpPr>
            <a:spLocks/>
          </p:cNvSpPr>
          <p:nvPr/>
        </p:nvSpPr>
        <p:spPr bwMode="auto">
          <a:xfrm>
            <a:off x="5784222" y="5376885"/>
            <a:ext cx="123825" cy="1279525"/>
          </a:xfrm>
          <a:custGeom>
            <a:avLst/>
            <a:gdLst>
              <a:gd name="T0" fmla="*/ 0 w 78"/>
              <a:gd name="T1" fmla="*/ 0 h 806"/>
              <a:gd name="T2" fmla="*/ 0 w 78"/>
              <a:gd name="T3" fmla="*/ 281 h 806"/>
              <a:gd name="T4" fmla="*/ 78 w 78"/>
              <a:gd name="T5" fmla="*/ 395 h 806"/>
              <a:gd name="T6" fmla="*/ 78 w 78"/>
              <a:gd name="T7" fmla="*/ 806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806">
                <a:moveTo>
                  <a:pt x="0" y="0"/>
                </a:moveTo>
                <a:lnTo>
                  <a:pt x="0" y="281"/>
                </a:lnTo>
                <a:lnTo>
                  <a:pt x="78" y="395"/>
                </a:lnTo>
                <a:lnTo>
                  <a:pt x="78" y="806"/>
                </a:lnTo>
              </a:path>
            </a:pathLst>
          </a:cu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1" name="Line 38"/>
          <p:cNvSpPr>
            <a:spLocks noChangeShapeType="1"/>
          </p:cNvSpPr>
          <p:nvPr/>
        </p:nvSpPr>
        <p:spPr bwMode="auto">
          <a:xfrm>
            <a:off x="5512760" y="5376885"/>
            <a:ext cx="0" cy="446088"/>
          </a:xfrm>
          <a:prstGeom prst="line">
            <a:avLst/>
          </a:pr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2" name="Freeform 39"/>
          <p:cNvSpPr>
            <a:spLocks noEditPoints="1"/>
          </p:cNvSpPr>
          <p:nvPr/>
        </p:nvSpPr>
        <p:spPr bwMode="auto">
          <a:xfrm>
            <a:off x="3336297" y="601685"/>
            <a:ext cx="466725" cy="825500"/>
          </a:xfrm>
          <a:custGeom>
            <a:avLst/>
            <a:gdLst>
              <a:gd name="T0" fmla="*/ 27 w 155"/>
              <a:gd name="T1" fmla="*/ 165 h 273"/>
              <a:gd name="T2" fmla="*/ 27 w 155"/>
              <a:gd name="T3" fmla="*/ 190 h 273"/>
              <a:gd name="T4" fmla="*/ 128 w 155"/>
              <a:gd name="T5" fmla="*/ 190 h 273"/>
              <a:gd name="T6" fmla="*/ 128 w 155"/>
              <a:gd name="T7" fmla="*/ 165 h 273"/>
              <a:gd name="T8" fmla="*/ 27 w 155"/>
              <a:gd name="T9" fmla="*/ 165 h 273"/>
              <a:gd name="T10" fmla="*/ 130 w 155"/>
              <a:gd name="T11" fmla="*/ 0 h 273"/>
              <a:gd name="T12" fmla="*/ 25 w 155"/>
              <a:gd name="T13" fmla="*/ 0 h 273"/>
              <a:gd name="T14" fmla="*/ 0 w 155"/>
              <a:gd name="T15" fmla="*/ 24 h 273"/>
              <a:gd name="T16" fmla="*/ 0 w 155"/>
              <a:gd name="T17" fmla="*/ 33 h 273"/>
              <a:gd name="T18" fmla="*/ 155 w 155"/>
              <a:gd name="T19" fmla="*/ 33 h 273"/>
              <a:gd name="T20" fmla="*/ 155 w 155"/>
              <a:gd name="T21" fmla="*/ 24 h 273"/>
              <a:gd name="T22" fmla="*/ 130 w 155"/>
              <a:gd name="T23" fmla="*/ 0 h 273"/>
              <a:gd name="T24" fmla="*/ 78 w 155"/>
              <a:gd name="T25" fmla="*/ 21 h 273"/>
              <a:gd name="T26" fmla="*/ 73 w 155"/>
              <a:gd name="T27" fmla="*/ 17 h 273"/>
              <a:gd name="T28" fmla="*/ 78 w 155"/>
              <a:gd name="T29" fmla="*/ 12 h 273"/>
              <a:gd name="T30" fmla="*/ 82 w 155"/>
              <a:gd name="T31" fmla="*/ 17 h 273"/>
              <a:gd name="T32" fmla="*/ 78 w 155"/>
              <a:gd name="T33" fmla="*/ 21 h 273"/>
              <a:gd name="T34" fmla="*/ 0 w 155"/>
              <a:gd name="T35" fmla="*/ 224 h 273"/>
              <a:gd name="T36" fmla="*/ 0 w 155"/>
              <a:gd name="T37" fmla="*/ 248 h 273"/>
              <a:gd name="T38" fmla="*/ 25 w 155"/>
              <a:gd name="T39" fmla="*/ 273 h 273"/>
              <a:gd name="T40" fmla="*/ 130 w 155"/>
              <a:gd name="T41" fmla="*/ 273 h 273"/>
              <a:gd name="T42" fmla="*/ 155 w 155"/>
              <a:gd name="T43" fmla="*/ 248 h 273"/>
              <a:gd name="T44" fmla="*/ 155 w 155"/>
              <a:gd name="T45" fmla="*/ 224 h 273"/>
              <a:gd name="T46" fmla="*/ 0 w 155"/>
              <a:gd name="T47" fmla="*/ 224 h 273"/>
              <a:gd name="T48" fmla="*/ 94 w 155"/>
              <a:gd name="T49" fmla="*/ 256 h 273"/>
              <a:gd name="T50" fmla="*/ 61 w 155"/>
              <a:gd name="T51" fmla="*/ 256 h 273"/>
              <a:gd name="T52" fmla="*/ 56 w 155"/>
              <a:gd name="T53" fmla="*/ 251 h 273"/>
              <a:gd name="T54" fmla="*/ 61 w 155"/>
              <a:gd name="T55" fmla="*/ 246 h 273"/>
              <a:gd name="T56" fmla="*/ 94 w 155"/>
              <a:gd name="T57" fmla="*/ 246 h 273"/>
              <a:gd name="T58" fmla="*/ 99 w 155"/>
              <a:gd name="T59" fmla="*/ 251 h 273"/>
              <a:gd name="T60" fmla="*/ 94 w 155"/>
              <a:gd name="T61" fmla="*/ 256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5" h="273">
                <a:moveTo>
                  <a:pt x="27" y="165"/>
                </a:moveTo>
                <a:cubicBezTo>
                  <a:pt x="27" y="190"/>
                  <a:pt x="27" y="190"/>
                  <a:pt x="27" y="190"/>
                </a:cubicBezTo>
                <a:cubicBezTo>
                  <a:pt x="128" y="190"/>
                  <a:pt x="128" y="190"/>
                  <a:pt x="128" y="190"/>
                </a:cubicBezTo>
                <a:cubicBezTo>
                  <a:pt x="128" y="165"/>
                  <a:pt x="128" y="165"/>
                  <a:pt x="128" y="165"/>
                </a:cubicBezTo>
                <a:lnTo>
                  <a:pt x="27" y="165"/>
                </a:lnTo>
                <a:close/>
                <a:moveTo>
                  <a:pt x="130" y="0"/>
                </a:move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33"/>
                  <a:pt x="0" y="33"/>
                  <a:pt x="0" y="33"/>
                </a:cubicBezTo>
                <a:cubicBezTo>
                  <a:pt x="155" y="33"/>
                  <a:pt x="155" y="33"/>
                  <a:pt x="155" y="33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5" y="11"/>
                  <a:pt x="144" y="0"/>
                  <a:pt x="130" y="0"/>
                </a:cubicBezTo>
                <a:close/>
                <a:moveTo>
                  <a:pt x="78" y="21"/>
                </a:moveTo>
                <a:cubicBezTo>
                  <a:pt x="75" y="21"/>
                  <a:pt x="73" y="19"/>
                  <a:pt x="73" y="17"/>
                </a:cubicBezTo>
                <a:cubicBezTo>
                  <a:pt x="73" y="14"/>
                  <a:pt x="75" y="12"/>
                  <a:pt x="78" y="12"/>
                </a:cubicBezTo>
                <a:cubicBezTo>
                  <a:pt x="80" y="12"/>
                  <a:pt x="82" y="14"/>
                  <a:pt x="82" y="17"/>
                </a:cubicBezTo>
                <a:cubicBezTo>
                  <a:pt x="82" y="19"/>
                  <a:pt x="80" y="21"/>
                  <a:pt x="78" y="21"/>
                </a:cubicBezTo>
                <a:close/>
                <a:moveTo>
                  <a:pt x="0" y="224"/>
                </a:moveTo>
                <a:cubicBezTo>
                  <a:pt x="0" y="248"/>
                  <a:pt x="0" y="248"/>
                  <a:pt x="0" y="248"/>
                </a:cubicBezTo>
                <a:cubicBezTo>
                  <a:pt x="0" y="262"/>
                  <a:pt x="11" y="273"/>
                  <a:pt x="25" y="273"/>
                </a:cubicBezTo>
                <a:cubicBezTo>
                  <a:pt x="130" y="273"/>
                  <a:pt x="130" y="273"/>
                  <a:pt x="130" y="273"/>
                </a:cubicBezTo>
                <a:cubicBezTo>
                  <a:pt x="144" y="273"/>
                  <a:pt x="155" y="262"/>
                  <a:pt x="155" y="248"/>
                </a:cubicBezTo>
                <a:cubicBezTo>
                  <a:pt x="155" y="224"/>
                  <a:pt x="155" y="224"/>
                  <a:pt x="155" y="224"/>
                </a:cubicBezTo>
                <a:lnTo>
                  <a:pt x="0" y="224"/>
                </a:lnTo>
                <a:close/>
                <a:moveTo>
                  <a:pt x="94" y="256"/>
                </a:moveTo>
                <a:cubicBezTo>
                  <a:pt x="61" y="256"/>
                  <a:pt x="61" y="256"/>
                  <a:pt x="61" y="256"/>
                </a:cubicBezTo>
                <a:cubicBezTo>
                  <a:pt x="59" y="256"/>
                  <a:pt x="56" y="254"/>
                  <a:pt x="56" y="251"/>
                </a:cubicBezTo>
                <a:cubicBezTo>
                  <a:pt x="56" y="248"/>
                  <a:pt x="59" y="246"/>
                  <a:pt x="61" y="246"/>
                </a:cubicBezTo>
                <a:cubicBezTo>
                  <a:pt x="94" y="246"/>
                  <a:pt x="94" y="246"/>
                  <a:pt x="94" y="246"/>
                </a:cubicBezTo>
                <a:cubicBezTo>
                  <a:pt x="97" y="246"/>
                  <a:pt x="99" y="248"/>
                  <a:pt x="99" y="251"/>
                </a:cubicBezTo>
                <a:cubicBezTo>
                  <a:pt x="99" y="254"/>
                  <a:pt x="97" y="256"/>
                  <a:pt x="94" y="256"/>
                </a:cubicBezTo>
                <a:close/>
              </a:path>
            </a:pathLst>
          </a:cu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3" name="Line 40"/>
          <p:cNvSpPr>
            <a:spLocks noChangeShapeType="1"/>
          </p:cNvSpPr>
          <p:nvPr/>
        </p:nvSpPr>
        <p:spPr bwMode="auto">
          <a:xfrm flipH="1">
            <a:off x="3336297" y="701698"/>
            <a:ext cx="466725" cy="0"/>
          </a:xfrm>
          <a:prstGeom prst="line">
            <a:avLst/>
          </a:prstGeom>
          <a:noFill/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4" name="Line 41"/>
          <p:cNvSpPr>
            <a:spLocks noChangeShapeType="1"/>
          </p:cNvSpPr>
          <p:nvPr/>
        </p:nvSpPr>
        <p:spPr bwMode="auto">
          <a:xfrm flipH="1">
            <a:off x="3336297" y="1277960"/>
            <a:ext cx="466725" cy="0"/>
          </a:xfrm>
          <a:prstGeom prst="line">
            <a:avLst/>
          </a:prstGeom>
          <a:noFill/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5" name="Rectangle 42"/>
          <p:cNvSpPr>
            <a:spLocks noChangeArrowheads="1"/>
          </p:cNvSpPr>
          <p:nvPr/>
        </p:nvSpPr>
        <p:spPr bwMode="auto">
          <a:xfrm>
            <a:off x="3417260" y="1100160"/>
            <a:ext cx="304800" cy="76200"/>
          </a:xfrm>
          <a:prstGeom prst="rect">
            <a:avLst/>
          </a:prstGeom>
          <a:noFill/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6" name="Line 43"/>
          <p:cNvSpPr>
            <a:spLocks noChangeShapeType="1"/>
          </p:cNvSpPr>
          <p:nvPr/>
        </p:nvSpPr>
        <p:spPr bwMode="auto">
          <a:xfrm>
            <a:off x="3417260" y="1022373"/>
            <a:ext cx="304800" cy="0"/>
          </a:xfrm>
          <a:prstGeom prst="line">
            <a:avLst/>
          </a:prstGeom>
          <a:noFill/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7" name="Line 44"/>
          <p:cNvSpPr>
            <a:spLocks noChangeShapeType="1"/>
          </p:cNvSpPr>
          <p:nvPr/>
        </p:nvSpPr>
        <p:spPr bwMode="auto">
          <a:xfrm>
            <a:off x="3417260" y="973160"/>
            <a:ext cx="304800" cy="0"/>
          </a:xfrm>
          <a:prstGeom prst="line">
            <a:avLst/>
          </a:prstGeom>
          <a:noFill/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8" name="Line 45"/>
          <p:cNvSpPr>
            <a:spLocks noChangeShapeType="1"/>
          </p:cNvSpPr>
          <p:nvPr/>
        </p:nvSpPr>
        <p:spPr bwMode="auto">
          <a:xfrm>
            <a:off x="3417260" y="925535"/>
            <a:ext cx="304800" cy="0"/>
          </a:xfrm>
          <a:prstGeom prst="line">
            <a:avLst/>
          </a:prstGeom>
          <a:noFill/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9" name="Line 46"/>
          <p:cNvSpPr>
            <a:spLocks noChangeShapeType="1"/>
          </p:cNvSpPr>
          <p:nvPr/>
        </p:nvSpPr>
        <p:spPr bwMode="auto">
          <a:xfrm>
            <a:off x="3417260" y="873148"/>
            <a:ext cx="304800" cy="0"/>
          </a:xfrm>
          <a:prstGeom prst="line">
            <a:avLst/>
          </a:prstGeom>
          <a:noFill/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0" name="Line 47"/>
          <p:cNvSpPr>
            <a:spLocks noChangeShapeType="1"/>
          </p:cNvSpPr>
          <p:nvPr/>
        </p:nvSpPr>
        <p:spPr bwMode="auto">
          <a:xfrm>
            <a:off x="3417260" y="825523"/>
            <a:ext cx="304800" cy="0"/>
          </a:xfrm>
          <a:prstGeom prst="line">
            <a:avLst/>
          </a:prstGeom>
          <a:noFill/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1" name="Rectangle 48"/>
          <p:cNvSpPr>
            <a:spLocks noChangeArrowheads="1"/>
          </p:cNvSpPr>
          <p:nvPr/>
        </p:nvSpPr>
        <p:spPr bwMode="auto">
          <a:xfrm>
            <a:off x="3336297" y="711223"/>
            <a:ext cx="11113" cy="555625"/>
          </a:xfrm>
          <a:prstGeom prst="rect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2" name="Rectangle 49"/>
          <p:cNvSpPr>
            <a:spLocks noChangeArrowheads="1"/>
          </p:cNvSpPr>
          <p:nvPr/>
        </p:nvSpPr>
        <p:spPr bwMode="auto">
          <a:xfrm>
            <a:off x="3791910" y="711223"/>
            <a:ext cx="11113" cy="555625"/>
          </a:xfrm>
          <a:prstGeom prst="rect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3" name="Freeform 50"/>
          <p:cNvSpPr>
            <a:spLocks/>
          </p:cNvSpPr>
          <p:nvPr/>
        </p:nvSpPr>
        <p:spPr bwMode="auto">
          <a:xfrm>
            <a:off x="4501522" y="185760"/>
            <a:ext cx="155575" cy="1639888"/>
          </a:xfrm>
          <a:custGeom>
            <a:avLst/>
            <a:gdLst>
              <a:gd name="T0" fmla="*/ 98 w 98"/>
              <a:gd name="T1" fmla="*/ 1033 h 1033"/>
              <a:gd name="T2" fmla="*/ 0 w 98"/>
              <a:gd name="T3" fmla="*/ 801 h 1033"/>
              <a:gd name="T4" fmla="*/ 0 w 98"/>
              <a:gd name="T5" fmla="*/ 0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8" h="1033">
                <a:moveTo>
                  <a:pt x="98" y="1033"/>
                </a:moveTo>
                <a:lnTo>
                  <a:pt x="0" y="801"/>
                </a:lnTo>
                <a:lnTo>
                  <a:pt x="0" y="0"/>
                </a:lnTo>
              </a:path>
            </a:pathLst>
          </a:cu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4" name="Freeform 51"/>
          <p:cNvSpPr>
            <a:spLocks/>
          </p:cNvSpPr>
          <p:nvPr/>
        </p:nvSpPr>
        <p:spPr bwMode="auto">
          <a:xfrm>
            <a:off x="2128210" y="2492398"/>
            <a:ext cx="1563688" cy="133350"/>
          </a:xfrm>
          <a:custGeom>
            <a:avLst/>
            <a:gdLst>
              <a:gd name="T0" fmla="*/ 985 w 985"/>
              <a:gd name="T1" fmla="*/ 84 h 84"/>
              <a:gd name="T2" fmla="*/ 746 w 985"/>
              <a:gd name="T3" fmla="*/ 0 h 84"/>
              <a:gd name="T4" fmla="*/ 0 w 985"/>
              <a:gd name="T5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85" h="84">
                <a:moveTo>
                  <a:pt x="985" y="84"/>
                </a:moveTo>
                <a:lnTo>
                  <a:pt x="746" y="0"/>
                </a:lnTo>
                <a:lnTo>
                  <a:pt x="0" y="0"/>
                </a:lnTo>
              </a:path>
            </a:pathLst>
          </a:cu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5" name="Line 52"/>
          <p:cNvSpPr>
            <a:spLocks noChangeShapeType="1"/>
          </p:cNvSpPr>
          <p:nvPr/>
        </p:nvSpPr>
        <p:spPr bwMode="auto">
          <a:xfrm flipH="1">
            <a:off x="1534485" y="2655910"/>
            <a:ext cx="1604963" cy="0"/>
          </a:xfrm>
          <a:prstGeom prst="line">
            <a:avLst/>
          </a:pr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6" name="Freeform 53"/>
          <p:cNvSpPr>
            <a:spLocks/>
          </p:cNvSpPr>
          <p:nvPr/>
        </p:nvSpPr>
        <p:spPr bwMode="auto">
          <a:xfrm>
            <a:off x="1678947" y="3322660"/>
            <a:ext cx="2012950" cy="112713"/>
          </a:xfrm>
          <a:custGeom>
            <a:avLst/>
            <a:gdLst>
              <a:gd name="T0" fmla="*/ 1268 w 1268"/>
              <a:gd name="T1" fmla="*/ 71 h 71"/>
              <a:gd name="T2" fmla="*/ 1038 w 1268"/>
              <a:gd name="T3" fmla="*/ 0 h 71"/>
              <a:gd name="T4" fmla="*/ 0 w 1268"/>
              <a:gd name="T5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68" h="71">
                <a:moveTo>
                  <a:pt x="1268" y="71"/>
                </a:moveTo>
                <a:lnTo>
                  <a:pt x="1038" y="0"/>
                </a:lnTo>
                <a:lnTo>
                  <a:pt x="0" y="0"/>
                </a:lnTo>
              </a:path>
            </a:pathLst>
          </a:cu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7" name="Freeform 54"/>
          <p:cNvSpPr>
            <a:spLocks/>
          </p:cNvSpPr>
          <p:nvPr/>
        </p:nvSpPr>
        <p:spPr bwMode="auto">
          <a:xfrm>
            <a:off x="1847222" y="3714773"/>
            <a:ext cx="1422400" cy="179388"/>
          </a:xfrm>
          <a:custGeom>
            <a:avLst/>
            <a:gdLst>
              <a:gd name="T0" fmla="*/ 896 w 896"/>
              <a:gd name="T1" fmla="*/ 0 h 113"/>
              <a:gd name="T2" fmla="*/ 734 w 896"/>
              <a:gd name="T3" fmla="*/ 113 h 113"/>
              <a:gd name="T4" fmla="*/ 0 w 896"/>
              <a:gd name="T5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113">
                <a:moveTo>
                  <a:pt x="896" y="0"/>
                </a:moveTo>
                <a:lnTo>
                  <a:pt x="734" y="113"/>
                </a:lnTo>
                <a:lnTo>
                  <a:pt x="0" y="113"/>
                </a:lnTo>
              </a:path>
            </a:pathLst>
          </a:cu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8" name="Line 55"/>
          <p:cNvSpPr>
            <a:spLocks noChangeShapeType="1"/>
          </p:cNvSpPr>
          <p:nvPr/>
        </p:nvSpPr>
        <p:spPr bwMode="auto">
          <a:xfrm flipH="1">
            <a:off x="2026610" y="4322785"/>
            <a:ext cx="1243013" cy="0"/>
          </a:xfrm>
          <a:prstGeom prst="line">
            <a:avLst/>
          </a:pr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9" name="Freeform 56"/>
          <p:cNvSpPr>
            <a:spLocks/>
          </p:cNvSpPr>
          <p:nvPr/>
        </p:nvSpPr>
        <p:spPr bwMode="auto">
          <a:xfrm>
            <a:off x="2026610" y="4648223"/>
            <a:ext cx="1665288" cy="153988"/>
          </a:xfrm>
          <a:custGeom>
            <a:avLst/>
            <a:gdLst>
              <a:gd name="T0" fmla="*/ 1049 w 1049"/>
              <a:gd name="T1" fmla="*/ 0 h 97"/>
              <a:gd name="T2" fmla="*/ 821 w 1049"/>
              <a:gd name="T3" fmla="*/ 97 h 97"/>
              <a:gd name="T4" fmla="*/ 0 w 1049"/>
              <a:gd name="T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97">
                <a:moveTo>
                  <a:pt x="1049" y="0"/>
                </a:moveTo>
                <a:lnTo>
                  <a:pt x="821" y="97"/>
                </a:lnTo>
                <a:lnTo>
                  <a:pt x="0" y="97"/>
                </a:lnTo>
              </a:path>
            </a:pathLst>
          </a:cu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0" name="Freeform 57"/>
          <p:cNvSpPr>
            <a:spLocks/>
          </p:cNvSpPr>
          <p:nvPr/>
        </p:nvSpPr>
        <p:spPr bwMode="auto">
          <a:xfrm>
            <a:off x="2077410" y="4965723"/>
            <a:ext cx="1614488" cy="573088"/>
          </a:xfrm>
          <a:custGeom>
            <a:avLst/>
            <a:gdLst>
              <a:gd name="T0" fmla="*/ 1017 w 1017"/>
              <a:gd name="T1" fmla="*/ 0 h 361"/>
              <a:gd name="T2" fmla="*/ 751 w 1017"/>
              <a:gd name="T3" fmla="*/ 177 h 361"/>
              <a:gd name="T4" fmla="*/ 566 w 1017"/>
              <a:gd name="T5" fmla="*/ 177 h 361"/>
              <a:gd name="T6" fmla="*/ 0 w 1017"/>
              <a:gd name="T7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7" h="361">
                <a:moveTo>
                  <a:pt x="1017" y="0"/>
                </a:moveTo>
                <a:lnTo>
                  <a:pt x="751" y="177"/>
                </a:lnTo>
                <a:lnTo>
                  <a:pt x="566" y="177"/>
                </a:lnTo>
                <a:lnTo>
                  <a:pt x="0" y="361"/>
                </a:lnTo>
              </a:path>
            </a:pathLst>
          </a:cu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1" name="Line 58"/>
          <p:cNvSpPr>
            <a:spLocks noChangeShapeType="1"/>
          </p:cNvSpPr>
          <p:nvPr/>
        </p:nvSpPr>
        <p:spPr bwMode="auto">
          <a:xfrm flipH="1">
            <a:off x="1437647" y="4630760"/>
            <a:ext cx="1831975" cy="0"/>
          </a:xfrm>
          <a:prstGeom prst="line">
            <a:avLst/>
          </a:pr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2" name="Freeform 59"/>
          <p:cNvSpPr>
            <a:spLocks/>
          </p:cNvSpPr>
          <p:nvPr/>
        </p:nvSpPr>
        <p:spPr bwMode="auto">
          <a:xfrm>
            <a:off x="1367797" y="3497285"/>
            <a:ext cx="1543050" cy="217488"/>
          </a:xfrm>
          <a:custGeom>
            <a:avLst/>
            <a:gdLst>
              <a:gd name="T0" fmla="*/ 972 w 972"/>
              <a:gd name="T1" fmla="*/ 137 h 137"/>
              <a:gd name="T2" fmla="*/ 723 w 972"/>
              <a:gd name="T3" fmla="*/ 137 h 137"/>
              <a:gd name="T4" fmla="*/ 415 w 972"/>
              <a:gd name="T5" fmla="*/ 0 h 137"/>
              <a:gd name="T6" fmla="*/ 0 w 972"/>
              <a:gd name="T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2" h="137">
                <a:moveTo>
                  <a:pt x="972" y="137"/>
                </a:moveTo>
                <a:lnTo>
                  <a:pt x="723" y="137"/>
                </a:lnTo>
                <a:lnTo>
                  <a:pt x="415" y="0"/>
                </a:lnTo>
                <a:lnTo>
                  <a:pt x="0" y="0"/>
                </a:lnTo>
              </a:path>
            </a:pathLst>
          </a:cu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3" name="Freeform 60"/>
          <p:cNvSpPr>
            <a:spLocks/>
          </p:cNvSpPr>
          <p:nvPr/>
        </p:nvSpPr>
        <p:spPr bwMode="auto">
          <a:xfrm>
            <a:off x="4796797" y="119085"/>
            <a:ext cx="141288" cy="1706563"/>
          </a:xfrm>
          <a:custGeom>
            <a:avLst/>
            <a:gdLst>
              <a:gd name="T0" fmla="*/ 47 w 47"/>
              <a:gd name="T1" fmla="*/ 565 h 565"/>
              <a:gd name="T2" fmla="*/ 47 w 47"/>
              <a:gd name="T3" fmla="*/ 460 h 565"/>
              <a:gd name="T4" fmla="*/ 0 w 47"/>
              <a:gd name="T5" fmla="*/ 413 h 565"/>
              <a:gd name="T6" fmla="*/ 0 w 47"/>
              <a:gd name="T7" fmla="*/ 0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565">
                <a:moveTo>
                  <a:pt x="47" y="565"/>
                </a:moveTo>
                <a:cubicBezTo>
                  <a:pt x="47" y="561"/>
                  <a:pt x="47" y="460"/>
                  <a:pt x="47" y="460"/>
                </a:cubicBezTo>
                <a:cubicBezTo>
                  <a:pt x="0" y="413"/>
                  <a:pt x="0" y="413"/>
                  <a:pt x="0" y="413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4" name="Freeform 61"/>
          <p:cNvSpPr>
            <a:spLocks/>
          </p:cNvSpPr>
          <p:nvPr/>
        </p:nvSpPr>
        <p:spPr bwMode="auto">
          <a:xfrm>
            <a:off x="5146047" y="155598"/>
            <a:ext cx="93663" cy="1222375"/>
          </a:xfrm>
          <a:custGeom>
            <a:avLst/>
            <a:gdLst>
              <a:gd name="T0" fmla="*/ 59 w 59"/>
              <a:gd name="T1" fmla="*/ 770 h 770"/>
              <a:gd name="T2" fmla="*/ 59 w 59"/>
              <a:gd name="T3" fmla="*/ 483 h 770"/>
              <a:gd name="T4" fmla="*/ 0 w 59"/>
              <a:gd name="T5" fmla="*/ 422 h 770"/>
              <a:gd name="T6" fmla="*/ 0 w 59"/>
              <a:gd name="T7" fmla="*/ 0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" h="770">
                <a:moveTo>
                  <a:pt x="59" y="770"/>
                </a:moveTo>
                <a:lnTo>
                  <a:pt x="59" y="483"/>
                </a:lnTo>
                <a:lnTo>
                  <a:pt x="0" y="422"/>
                </a:lnTo>
                <a:lnTo>
                  <a:pt x="0" y="0"/>
                </a:lnTo>
              </a:path>
            </a:pathLst>
          </a:cu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5" name="Freeform 62"/>
          <p:cNvSpPr>
            <a:spLocks/>
          </p:cNvSpPr>
          <p:nvPr/>
        </p:nvSpPr>
        <p:spPr bwMode="auto">
          <a:xfrm>
            <a:off x="5419097" y="206398"/>
            <a:ext cx="255588" cy="1003300"/>
          </a:xfrm>
          <a:custGeom>
            <a:avLst/>
            <a:gdLst>
              <a:gd name="T0" fmla="*/ 0 w 85"/>
              <a:gd name="T1" fmla="*/ 332 h 332"/>
              <a:gd name="T2" fmla="*/ 85 w 85"/>
              <a:gd name="T3" fmla="*/ 164 h 332"/>
              <a:gd name="T4" fmla="*/ 85 w 85"/>
              <a:gd name="T5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" h="332">
                <a:moveTo>
                  <a:pt x="0" y="332"/>
                </a:moveTo>
                <a:cubicBezTo>
                  <a:pt x="0" y="322"/>
                  <a:pt x="85" y="164"/>
                  <a:pt x="85" y="164"/>
                </a:cubicBezTo>
                <a:cubicBezTo>
                  <a:pt x="85" y="0"/>
                  <a:pt x="85" y="0"/>
                  <a:pt x="85" y="0"/>
                </a:cubicBezTo>
              </a:path>
            </a:pathLst>
          </a:cu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6" name="Freeform 63"/>
          <p:cNvSpPr>
            <a:spLocks/>
          </p:cNvSpPr>
          <p:nvPr/>
        </p:nvSpPr>
        <p:spPr bwMode="auto">
          <a:xfrm>
            <a:off x="5865185" y="119085"/>
            <a:ext cx="196850" cy="1398588"/>
          </a:xfrm>
          <a:custGeom>
            <a:avLst/>
            <a:gdLst>
              <a:gd name="T0" fmla="*/ 65 w 65"/>
              <a:gd name="T1" fmla="*/ 463 h 463"/>
              <a:gd name="T2" fmla="*/ 0 w 65"/>
              <a:gd name="T3" fmla="*/ 337 h 463"/>
              <a:gd name="T4" fmla="*/ 0 w 65"/>
              <a:gd name="T5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" h="463">
                <a:moveTo>
                  <a:pt x="65" y="463"/>
                </a:moveTo>
                <a:cubicBezTo>
                  <a:pt x="64" y="456"/>
                  <a:pt x="0" y="337"/>
                  <a:pt x="0" y="337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7" name="Freeform 64"/>
          <p:cNvSpPr>
            <a:spLocks/>
          </p:cNvSpPr>
          <p:nvPr/>
        </p:nvSpPr>
        <p:spPr bwMode="auto">
          <a:xfrm>
            <a:off x="6333497" y="125435"/>
            <a:ext cx="304800" cy="1700213"/>
          </a:xfrm>
          <a:custGeom>
            <a:avLst/>
            <a:gdLst>
              <a:gd name="T0" fmla="*/ 0 w 192"/>
              <a:gd name="T1" fmla="*/ 1071 h 1071"/>
              <a:gd name="T2" fmla="*/ 192 w 192"/>
              <a:gd name="T3" fmla="*/ 610 h 1071"/>
              <a:gd name="T4" fmla="*/ 192 w 192"/>
              <a:gd name="T5" fmla="*/ 0 h 1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1071">
                <a:moveTo>
                  <a:pt x="0" y="1071"/>
                </a:moveTo>
                <a:lnTo>
                  <a:pt x="192" y="610"/>
                </a:lnTo>
                <a:lnTo>
                  <a:pt x="192" y="0"/>
                </a:lnTo>
              </a:path>
            </a:pathLst>
          </a:cu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8" name="Freeform 65"/>
          <p:cNvSpPr>
            <a:spLocks/>
          </p:cNvSpPr>
          <p:nvPr/>
        </p:nvSpPr>
        <p:spPr bwMode="auto">
          <a:xfrm>
            <a:off x="5219072" y="5029223"/>
            <a:ext cx="539750" cy="1941513"/>
          </a:xfrm>
          <a:custGeom>
            <a:avLst/>
            <a:gdLst>
              <a:gd name="T0" fmla="*/ 0 w 340"/>
              <a:gd name="T1" fmla="*/ 0 h 1223"/>
              <a:gd name="T2" fmla="*/ 0 w 340"/>
              <a:gd name="T3" fmla="*/ 418 h 1223"/>
              <a:gd name="T4" fmla="*/ 340 w 340"/>
              <a:gd name="T5" fmla="*/ 917 h 1223"/>
              <a:gd name="T6" fmla="*/ 340 w 340"/>
              <a:gd name="T7" fmla="*/ 1223 h 1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0" h="1223">
                <a:moveTo>
                  <a:pt x="0" y="0"/>
                </a:moveTo>
                <a:lnTo>
                  <a:pt x="0" y="418"/>
                </a:lnTo>
                <a:lnTo>
                  <a:pt x="340" y="917"/>
                </a:lnTo>
                <a:lnTo>
                  <a:pt x="340" y="1223"/>
                </a:lnTo>
              </a:path>
            </a:pathLst>
          </a:cu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9" name="Freeform 66"/>
          <p:cNvSpPr>
            <a:spLocks/>
          </p:cNvSpPr>
          <p:nvPr/>
        </p:nvSpPr>
        <p:spPr bwMode="auto">
          <a:xfrm>
            <a:off x="6870072" y="3278210"/>
            <a:ext cx="2133600" cy="128588"/>
          </a:xfrm>
          <a:custGeom>
            <a:avLst/>
            <a:gdLst>
              <a:gd name="T0" fmla="*/ 0 w 1344"/>
              <a:gd name="T1" fmla="*/ 81 h 81"/>
              <a:gd name="T2" fmla="*/ 255 w 1344"/>
              <a:gd name="T3" fmla="*/ 0 h 81"/>
              <a:gd name="T4" fmla="*/ 1344 w 1344"/>
              <a:gd name="T5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4" h="81">
                <a:moveTo>
                  <a:pt x="0" y="81"/>
                </a:moveTo>
                <a:lnTo>
                  <a:pt x="255" y="0"/>
                </a:lnTo>
                <a:lnTo>
                  <a:pt x="1344" y="0"/>
                </a:lnTo>
              </a:path>
            </a:pathLst>
          </a:cu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0" name="Freeform 67"/>
          <p:cNvSpPr>
            <a:spLocks/>
          </p:cNvSpPr>
          <p:nvPr/>
        </p:nvSpPr>
        <p:spPr bwMode="auto">
          <a:xfrm>
            <a:off x="6870072" y="3670323"/>
            <a:ext cx="1677988" cy="223838"/>
          </a:xfrm>
          <a:custGeom>
            <a:avLst/>
            <a:gdLst>
              <a:gd name="T0" fmla="*/ 0 w 1057"/>
              <a:gd name="T1" fmla="*/ 0 h 141"/>
              <a:gd name="T2" fmla="*/ 264 w 1057"/>
              <a:gd name="T3" fmla="*/ 0 h 141"/>
              <a:gd name="T4" fmla="*/ 458 w 1057"/>
              <a:gd name="T5" fmla="*/ 141 h 141"/>
              <a:gd name="T6" fmla="*/ 1057 w 1057"/>
              <a:gd name="T7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57" h="141">
                <a:moveTo>
                  <a:pt x="0" y="0"/>
                </a:moveTo>
                <a:lnTo>
                  <a:pt x="264" y="0"/>
                </a:lnTo>
                <a:lnTo>
                  <a:pt x="458" y="141"/>
                </a:lnTo>
                <a:lnTo>
                  <a:pt x="1057" y="141"/>
                </a:lnTo>
              </a:path>
            </a:pathLst>
          </a:cu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1" name="Freeform 68"/>
          <p:cNvSpPr>
            <a:spLocks/>
          </p:cNvSpPr>
          <p:nvPr/>
        </p:nvSpPr>
        <p:spPr bwMode="auto">
          <a:xfrm>
            <a:off x="6870072" y="2455885"/>
            <a:ext cx="1362075" cy="130175"/>
          </a:xfrm>
          <a:custGeom>
            <a:avLst/>
            <a:gdLst>
              <a:gd name="T0" fmla="*/ 0 w 858"/>
              <a:gd name="T1" fmla="*/ 82 h 82"/>
              <a:gd name="T2" fmla="*/ 270 w 858"/>
              <a:gd name="T3" fmla="*/ 0 h 82"/>
              <a:gd name="T4" fmla="*/ 858 w 858"/>
              <a:gd name="T5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8" h="82">
                <a:moveTo>
                  <a:pt x="0" y="82"/>
                </a:moveTo>
                <a:lnTo>
                  <a:pt x="270" y="0"/>
                </a:lnTo>
                <a:lnTo>
                  <a:pt x="858" y="0"/>
                </a:lnTo>
              </a:path>
            </a:pathLst>
          </a:cu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2" name="Freeform 69"/>
          <p:cNvSpPr>
            <a:spLocks/>
          </p:cNvSpPr>
          <p:nvPr/>
        </p:nvSpPr>
        <p:spPr bwMode="auto">
          <a:xfrm>
            <a:off x="7328860" y="2870223"/>
            <a:ext cx="4256088" cy="144463"/>
          </a:xfrm>
          <a:custGeom>
            <a:avLst/>
            <a:gdLst>
              <a:gd name="T0" fmla="*/ 0 w 2681"/>
              <a:gd name="T1" fmla="*/ 0 h 91"/>
              <a:gd name="T2" fmla="*/ 382 w 2681"/>
              <a:gd name="T3" fmla="*/ 0 h 91"/>
              <a:gd name="T4" fmla="*/ 447 w 2681"/>
              <a:gd name="T5" fmla="*/ 91 h 91"/>
              <a:gd name="T6" fmla="*/ 2681 w 2681"/>
              <a:gd name="T7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81" h="91">
                <a:moveTo>
                  <a:pt x="0" y="0"/>
                </a:moveTo>
                <a:lnTo>
                  <a:pt x="382" y="0"/>
                </a:lnTo>
                <a:lnTo>
                  <a:pt x="447" y="91"/>
                </a:lnTo>
                <a:lnTo>
                  <a:pt x="2681" y="91"/>
                </a:lnTo>
              </a:path>
            </a:pathLst>
          </a:cu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3" name="Freeform 70"/>
          <p:cNvSpPr>
            <a:spLocks/>
          </p:cNvSpPr>
          <p:nvPr/>
        </p:nvSpPr>
        <p:spPr bwMode="auto">
          <a:xfrm>
            <a:off x="4017335" y="185760"/>
            <a:ext cx="160338" cy="1322388"/>
          </a:xfrm>
          <a:custGeom>
            <a:avLst/>
            <a:gdLst>
              <a:gd name="T0" fmla="*/ 101 w 101"/>
              <a:gd name="T1" fmla="*/ 833 h 833"/>
              <a:gd name="T2" fmla="*/ 101 w 101"/>
              <a:gd name="T3" fmla="*/ 591 h 833"/>
              <a:gd name="T4" fmla="*/ 0 w 101"/>
              <a:gd name="T5" fmla="*/ 490 h 833"/>
              <a:gd name="T6" fmla="*/ 0 w 101"/>
              <a:gd name="T7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" h="833">
                <a:moveTo>
                  <a:pt x="101" y="833"/>
                </a:moveTo>
                <a:lnTo>
                  <a:pt x="101" y="591"/>
                </a:lnTo>
                <a:lnTo>
                  <a:pt x="0" y="490"/>
                </a:lnTo>
                <a:lnTo>
                  <a:pt x="0" y="0"/>
                </a:lnTo>
              </a:path>
            </a:pathLst>
          </a:cu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4" name="Freeform 71"/>
          <p:cNvSpPr>
            <a:spLocks/>
          </p:cNvSpPr>
          <p:nvPr/>
        </p:nvSpPr>
        <p:spPr bwMode="auto">
          <a:xfrm>
            <a:off x="4914272" y="5376885"/>
            <a:ext cx="415925" cy="1439863"/>
          </a:xfrm>
          <a:custGeom>
            <a:avLst/>
            <a:gdLst>
              <a:gd name="T0" fmla="*/ 0 w 262"/>
              <a:gd name="T1" fmla="*/ 0 h 907"/>
              <a:gd name="T2" fmla="*/ 0 w 262"/>
              <a:gd name="T3" fmla="*/ 239 h 907"/>
              <a:gd name="T4" fmla="*/ 262 w 262"/>
              <a:gd name="T5" fmla="*/ 500 h 907"/>
              <a:gd name="T6" fmla="*/ 262 w 262"/>
              <a:gd name="T7" fmla="*/ 907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2" h="907">
                <a:moveTo>
                  <a:pt x="0" y="0"/>
                </a:moveTo>
                <a:lnTo>
                  <a:pt x="0" y="239"/>
                </a:lnTo>
                <a:lnTo>
                  <a:pt x="262" y="500"/>
                </a:lnTo>
                <a:lnTo>
                  <a:pt x="262" y="907"/>
                </a:lnTo>
              </a:path>
            </a:pathLst>
          </a:cu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5" name="Line 72"/>
          <p:cNvSpPr>
            <a:spLocks noChangeShapeType="1"/>
          </p:cNvSpPr>
          <p:nvPr/>
        </p:nvSpPr>
        <p:spPr bwMode="auto">
          <a:xfrm>
            <a:off x="6052510" y="5357835"/>
            <a:ext cx="0" cy="1036638"/>
          </a:xfrm>
          <a:prstGeom prst="line">
            <a:avLst/>
          </a:pr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6" name="Freeform 73"/>
          <p:cNvSpPr>
            <a:spLocks/>
          </p:cNvSpPr>
          <p:nvPr/>
        </p:nvSpPr>
        <p:spPr bwMode="auto">
          <a:xfrm>
            <a:off x="6357310" y="5357835"/>
            <a:ext cx="93663" cy="1458913"/>
          </a:xfrm>
          <a:custGeom>
            <a:avLst/>
            <a:gdLst>
              <a:gd name="T0" fmla="*/ 0 w 59"/>
              <a:gd name="T1" fmla="*/ 0 h 919"/>
              <a:gd name="T2" fmla="*/ 0 w 59"/>
              <a:gd name="T3" fmla="*/ 255 h 919"/>
              <a:gd name="T4" fmla="*/ 59 w 59"/>
              <a:gd name="T5" fmla="*/ 426 h 919"/>
              <a:gd name="T6" fmla="*/ 59 w 59"/>
              <a:gd name="T7" fmla="*/ 919 h 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" h="919">
                <a:moveTo>
                  <a:pt x="0" y="0"/>
                </a:moveTo>
                <a:lnTo>
                  <a:pt x="0" y="255"/>
                </a:lnTo>
                <a:lnTo>
                  <a:pt x="59" y="426"/>
                </a:lnTo>
                <a:lnTo>
                  <a:pt x="59" y="919"/>
                </a:lnTo>
              </a:path>
            </a:pathLst>
          </a:cu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7" name="Freeform 74"/>
          <p:cNvSpPr>
            <a:spLocks/>
          </p:cNvSpPr>
          <p:nvPr/>
        </p:nvSpPr>
        <p:spPr bwMode="auto">
          <a:xfrm>
            <a:off x="4133222" y="5029223"/>
            <a:ext cx="198438" cy="1585913"/>
          </a:xfrm>
          <a:custGeom>
            <a:avLst/>
            <a:gdLst>
              <a:gd name="T0" fmla="*/ 0 w 125"/>
              <a:gd name="T1" fmla="*/ 0 h 999"/>
              <a:gd name="T2" fmla="*/ 0 w 125"/>
              <a:gd name="T3" fmla="*/ 321 h 999"/>
              <a:gd name="T4" fmla="*/ 125 w 125"/>
              <a:gd name="T5" fmla="*/ 521 h 999"/>
              <a:gd name="T6" fmla="*/ 125 w 125"/>
              <a:gd name="T7" fmla="*/ 999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5" h="999">
                <a:moveTo>
                  <a:pt x="0" y="0"/>
                </a:moveTo>
                <a:lnTo>
                  <a:pt x="0" y="321"/>
                </a:lnTo>
                <a:lnTo>
                  <a:pt x="125" y="521"/>
                </a:lnTo>
                <a:lnTo>
                  <a:pt x="125" y="999"/>
                </a:lnTo>
              </a:path>
            </a:pathLst>
          </a:cu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8" name="Line 75"/>
          <p:cNvSpPr>
            <a:spLocks noChangeShapeType="1"/>
          </p:cNvSpPr>
          <p:nvPr/>
        </p:nvSpPr>
        <p:spPr bwMode="auto">
          <a:xfrm>
            <a:off x="4706310" y="5899173"/>
            <a:ext cx="0" cy="842963"/>
          </a:xfrm>
          <a:prstGeom prst="line">
            <a:avLst/>
          </a:pr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9" name="Freeform 76"/>
          <p:cNvSpPr>
            <a:spLocks/>
          </p:cNvSpPr>
          <p:nvPr/>
        </p:nvSpPr>
        <p:spPr bwMode="auto">
          <a:xfrm>
            <a:off x="1636085" y="2900385"/>
            <a:ext cx="1503363" cy="114300"/>
          </a:xfrm>
          <a:custGeom>
            <a:avLst/>
            <a:gdLst>
              <a:gd name="T0" fmla="*/ 947 w 947"/>
              <a:gd name="T1" fmla="*/ 0 h 72"/>
              <a:gd name="T2" fmla="*/ 637 w 947"/>
              <a:gd name="T3" fmla="*/ 0 h 72"/>
              <a:gd name="T4" fmla="*/ 563 w 947"/>
              <a:gd name="T5" fmla="*/ 72 h 72"/>
              <a:gd name="T6" fmla="*/ 0 w 947"/>
              <a:gd name="T7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7" h="72">
                <a:moveTo>
                  <a:pt x="947" y="0"/>
                </a:moveTo>
                <a:lnTo>
                  <a:pt x="637" y="0"/>
                </a:lnTo>
                <a:lnTo>
                  <a:pt x="563" y="72"/>
                </a:lnTo>
                <a:lnTo>
                  <a:pt x="0" y="72"/>
                </a:lnTo>
              </a:path>
            </a:pathLst>
          </a:cu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0" name="Freeform 77"/>
          <p:cNvSpPr>
            <a:spLocks/>
          </p:cNvSpPr>
          <p:nvPr/>
        </p:nvSpPr>
        <p:spPr bwMode="auto">
          <a:xfrm>
            <a:off x="7093910" y="4675210"/>
            <a:ext cx="2090738" cy="206375"/>
          </a:xfrm>
          <a:custGeom>
            <a:avLst/>
            <a:gdLst>
              <a:gd name="T0" fmla="*/ 0 w 1317"/>
              <a:gd name="T1" fmla="*/ 0 h 130"/>
              <a:gd name="T2" fmla="*/ 232 w 1317"/>
              <a:gd name="T3" fmla="*/ 130 h 130"/>
              <a:gd name="T4" fmla="*/ 1317 w 1317"/>
              <a:gd name="T5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7" h="130">
                <a:moveTo>
                  <a:pt x="0" y="0"/>
                </a:moveTo>
                <a:lnTo>
                  <a:pt x="232" y="130"/>
                </a:lnTo>
                <a:lnTo>
                  <a:pt x="1317" y="130"/>
                </a:lnTo>
              </a:path>
            </a:pathLst>
          </a:cu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1" name="Oval 78"/>
          <p:cNvSpPr>
            <a:spLocks noChangeArrowheads="1"/>
          </p:cNvSpPr>
          <p:nvPr/>
        </p:nvSpPr>
        <p:spPr bwMode="auto">
          <a:xfrm>
            <a:off x="4069722" y="4965723"/>
            <a:ext cx="127000" cy="127000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2" name="Oval 79"/>
          <p:cNvSpPr>
            <a:spLocks noChangeArrowheads="1"/>
          </p:cNvSpPr>
          <p:nvPr/>
        </p:nvSpPr>
        <p:spPr bwMode="auto">
          <a:xfrm>
            <a:off x="3628397" y="3603648"/>
            <a:ext cx="127000" cy="130175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3" name="Oval 80"/>
          <p:cNvSpPr>
            <a:spLocks noChangeArrowheads="1"/>
          </p:cNvSpPr>
          <p:nvPr/>
        </p:nvSpPr>
        <p:spPr bwMode="auto">
          <a:xfrm>
            <a:off x="3628397" y="3371873"/>
            <a:ext cx="127000" cy="125413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4" name="Oval 81"/>
          <p:cNvSpPr>
            <a:spLocks noChangeArrowheads="1"/>
          </p:cNvSpPr>
          <p:nvPr/>
        </p:nvSpPr>
        <p:spPr bwMode="auto">
          <a:xfrm>
            <a:off x="3628397" y="3108348"/>
            <a:ext cx="127000" cy="130175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5" name="Oval 82"/>
          <p:cNvSpPr>
            <a:spLocks noChangeArrowheads="1"/>
          </p:cNvSpPr>
          <p:nvPr/>
        </p:nvSpPr>
        <p:spPr bwMode="auto">
          <a:xfrm>
            <a:off x="3628397" y="2833710"/>
            <a:ext cx="127000" cy="130175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6" name="Oval 83"/>
          <p:cNvSpPr>
            <a:spLocks noChangeArrowheads="1"/>
          </p:cNvSpPr>
          <p:nvPr/>
        </p:nvSpPr>
        <p:spPr bwMode="auto">
          <a:xfrm>
            <a:off x="3128335" y="2833710"/>
            <a:ext cx="125413" cy="130175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7" name="Oval 84"/>
          <p:cNvSpPr>
            <a:spLocks noChangeArrowheads="1"/>
          </p:cNvSpPr>
          <p:nvPr/>
        </p:nvSpPr>
        <p:spPr bwMode="auto">
          <a:xfrm>
            <a:off x="3212472" y="3676673"/>
            <a:ext cx="127000" cy="127000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8" name="Oval 85"/>
          <p:cNvSpPr>
            <a:spLocks noChangeArrowheads="1"/>
          </p:cNvSpPr>
          <p:nvPr/>
        </p:nvSpPr>
        <p:spPr bwMode="auto">
          <a:xfrm>
            <a:off x="3212472" y="3944960"/>
            <a:ext cx="127000" cy="130175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9" name="Oval 86"/>
          <p:cNvSpPr>
            <a:spLocks noChangeArrowheads="1"/>
          </p:cNvSpPr>
          <p:nvPr/>
        </p:nvSpPr>
        <p:spPr bwMode="auto">
          <a:xfrm>
            <a:off x="3206122" y="4256110"/>
            <a:ext cx="127000" cy="130175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0" name="Freeform 87"/>
          <p:cNvSpPr>
            <a:spLocks/>
          </p:cNvSpPr>
          <p:nvPr/>
        </p:nvSpPr>
        <p:spPr bwMode="auto">
          <a:xfrm>
            <a:off x="3182310" y="4554560"/>
            <a:ext cx="147638" cy="147638"/>
          </a:xfrm>
          <a:custGeom>
            <a:avLst/>
            <a:gdLst>
              <a:gd name="T0" fmla="*/ 43 w 49"/>
              <a:gd name="T1" fmla="*/ 14 h 49"/>
              <a:gd name="T2" fmla="*/ 35 w 49"/>
              <a:gd name="T3" fmla="*/ 43 h 49"/>
              <a:gd name="T4" fmla="*/ 6 w 49"/>
              <a:gd name="T5" fmla="*/ 35 h 49"/>
              <a:gd name="T6" fmla="*/ 14 w 49"/>
              <a:gd name="T7" fmla="*/ 6 h 49"/>
              <a:gd name="T8" fmla="*/ 43 w 49"/>
              <a:gd name="T9" fmla="*/ 1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43" y="14"/>
                </a:moveTo>
                <a:cubicBezTo>
                  <a:pt x="49" y="24"/>
                  <a:pt x="45" y="37"/>
                  <a:pt x="35" y="43"/>
                </a:cubicBezTo>
                <a:cubicBezTo>
                  <a:pt x="25" y="49"/>
                  <a:pt x="12" y="46"/>
                  <a:pt x="6" y="35"/>
                </a:cubicBezTo>
                <a:cubicBezTo>
                  <a:pt x="0" y="25"/>
                  <a:pt x="3" y="12"/>
                  <a:pt x="14" y="6"/>
                </a:cubicBezTo>
                <a:cubicBezTo>
                  <a:pt x="24" y="0"/>
                  <a:pt x="37" y="4"/>
                  <a:pt x="43" y="14"/>
                </a:cubicBezTo>
                <a:close/>
              </a:path>
            </a:pathLst>
          </a:cu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1" name="Freeform 88"/>
          <p:cNvSpPr>
            <a:spLocks/>
          </p:cNvSpPr>
          <p:nvPr/>
        </p:nvSpPr>
        <p:spPr bwMode="auto">
          <a:xfrm>
            <a:off x="3618872" y="4587898"/>
            <a:ext cx="146050" cy="146050"/>
          </a:xfrm>
          <a:custGeom>
            <a:avLst/>
            <a:gdLst>
              <a:gd name="T0" fmla="*/ 42 w 48"/>
              <a:gd name="T1" fmla="*/ 13 h 48"/>
              <a:gd name="T2" fmla="*/ 35 w 48"/>
              <a:gd name="T3" fmla="*/ 43 h 48"/>
              <a:gd name="T4" fmla="*/ 5 w 48"/>
              <a:gd name="T5" fmla="*/ 35 h 48"/>
              <a:gd name="T6" fmla="*/ 13 w 48"/>
              <a:gd name="T7" fmla="*/ 6 h 48"/>
              <a:gd name="T8" fmla="*/ 42 w 48"/>
              <a:gd name="T9" fmla="*/ 1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2" y="13"/>
                </a:moveTo>
                <a:cubicBezTo>
                  <a:pt x="48" y="24"/>
                  <a:pt x="45" y="37"/>
                  <a:pt x="35" y="43"/>
                </a:cubicBezTo>
                <a:cubicBezTo>
                  <a:pt x="24" y="48"/>
                  <a:pt x="11" y="45"/>
                  <a:pt x="5" y="35"/>
                </a:cubicBezTo>
                <a:cubicBezTo>
                  <a:pt x="0" y="24"/>
                  <a:pt x="3" y="11"/>
                  <a:pt x="13" y="6"/>
                </a:cubicBezTo>
                <a:cubicBezTo>
                  <a:pt x="23" y="0"/>
                  <a:pt x="36" y="3"/>
                  <a:pt x="42" y="13"/>
                </a:cubicBezTo>
                <a:close/>
              </a:path>
            </a:pathLst>
          </a:cu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2" name="Freeform 89"/>
          <p:cNvSpPr>
            <a:spLocks/>
          </p:cNvSpPr>
          <p:nvPr/>
        </p:nvSpPr>
        <p:spPr bwMode="auto">
          <a:xfrm>
            <a:off x="3598235" y="4905398"/>
            <a:ext cx="147638" cy="147638"/>
          </a:xfrm>
          <a:custGeom>
            <a:avLst/>
            <a:gdLst>
              <a:gd name="T0" fmla="*/ 43 w 49"/>
              <a:gd name="T1" fmla="*/ 14 h 49"/>
              <a:gd name="T2" fmla="*/ 35 w 49"/>
              <a:gd name="T3" fmla="*/ 43 h 49"/>
              <a:gd name="T4" fmla="*/ 6 w 49"/>
              <a:gd name="T5" fmla="*/ 36 h 49"/>
              <a:gd name="T6" fmla="*/ 14 w 49"/>
              <a:gd name="T7" fmla="*/ 6 h 49"/>
              <a:gd name="T8" fmla="*/ 43 w 49"/>
              <a:gd name="T9" fmla="*/ 1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43" y="14"/>
                </a:moveTo>
                <a:cubicBezTo>
                  <a:pt x="49" y="24"/>
                  <a:pt x="46" y="37"/>
                  <a:pt x="35" y="43"/>
                </a:cubicBezTo>
                <a:cubicBezTo>
                  <a:pt x="25" y="49"/>
                  <a:pt x="12" y="46"/>
                  <a:pt x="6" y="36"/>
                </a:cubicBezTo>
                <a:cubicBezTo>
                  <a:pt x="0" y="25"/>
                  <a:pt x="4" y="12"/>
                  <a:pt x="14" y="6"/>
                </a:cubicBezTo>
                <a:cubicBezTo>
                  <a:pt x="24" y="0"/>
                  <a:pt x="37" y="4"/>
                  <a:pt x="43" y="14"/>
                </a:cubicBezTo>
                <a:close/>
              </a:path>
            </a:pathLst>
          </a:cu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3" name="Oval 90"/>
          <p:cNvSpPr>
            <a:spLocks noChangeArrowheads="1"/>
          </p:cNvSpPr>
          <p:nvPr/>
        </p:nvSpPr>
        <p:spPr bwMode="auto">
          <a:xfrm>
            <a:off x="3112460" y="2606698"/>
            <a:ext cx="130175" cy="127000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4" name="Oval 91"/>
          <p:cNvSpPr>
            <a:spLocks noChangeArrowheads="1"/>
          </p:cNvSpPr>
          <p:nvPr/>
        </p:nvSpPr>
        <p:spPr bwMode="auto">
          <a:xfrm>
            <a:off x="2828297" y="3651273"/>
            <a:ext cx="130175" cy="127000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5" name="Oval 92"/>
          <p:cNvSpPr>
            <a:spLocks noChangeArrowheads="1"/>
          </p:cNvSpPr>
          <p:nvPr/>
        </p:nvSpPr>
        <p:spPr bwMode="auto">
          <a:xfrm>
            <a:off x="3628397" y="2559073"/>
            <a:ext cx="127000" cy="130175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6" name="Oval 93"/>
          <p:cNvSpPr>
            <a:spLocks noChangeArrowheads="1"/>
          </p:cNvSpPr>
          <p:nvPr/>
        </p:nvSpPr>
        <p:spPr bwMode="auto">
          <a:xfrm>
            <a:off x="3628397" y="2260623"/>
            <a:ext cx="127000" cy="128588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7" name="Oval 94"/>
          <p:cNvSpPr>
            <a:spLocks noChangeArrowheads="1"/>
          </p:cNvSpPr>
          <p:nvPr/>
        </p:nvSpPr>
        <p:spPr bwMode="auto">
          <a:xfrm>
            <a:off x="3628397" y="1795485"/>
            <a:ext cx="127000" cy="128588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8" name="Oval 95"/>
          <p:cNvSpPr>
            <a:spLocks noChangeArrowheads="1"/>
          </p:cNvSpPr>
          <p:nvPr/>
        </p:nvSpPr>
        <p:spPr bwMode="auto">
          <a:xfrm>
            <a:off x="4069722" y="1776435"/>
            <a:ext cx="127000" cy="130175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9" name="Oval 96"/>
          <p:cNvSpPr>
            <a:spLocks noChangeArrowheads="1"/>
          </p:cNvSpPr>
          <p:nvPr/>
        </p:nvSpPr>
        <p:spPr bwMode="auto">
          <a:xfrm>
            <a:off x="4592010" y="1776435"/>
            <a:ext cx="128588" cy="130175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0" name="Oval 97"/>
          <p:cNvSpPr>
            <a:spLocks noChangeArrowheads="1"/>
          </p:cNvSpPr>
          <p:nvPr/>
        </p:nvSpPr>
        <p:spPr bwMode="auto">
          <a:xfrm>
            <a:off x="5176210" y="1344635"/>
            <a:ext cx="130175" cy="127000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1" name="Oval 98"/>
          <p:cNvSpPr>
            <a:spLocks noChangeArrowheads="1"/>
          </p:cNvSpPr>
          <p:nvPr/>
        </p:nvSpPr>
        <p:spPr bwMode="auto">
          <a:xfrm>
            <a:off x="5355597" y="1139848"/>
            <a:ext cx="128588" cy="130175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2" name="Oval 99"/>
          <p:cNvSpPr>
            <a:spLocks noChangeArrowheads="1"/>
          </p:cNvSpPr>
          <p:nvPr/>
        </p:nvSpPr>
        <p:spPr bwMode="auto">
          <a:xfrm>
            <a:off x="4114172" y="1457348"/>
            <a:ext cx="130175" cy="128588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3" name="Freeform 100"/>
          <p:cNvSpPr>
            <a:spLocks/>
          </p:cNvSpPr>
          <p:nvPr/>
        </p:nvSpPr>
        <p:spPr bwMode="auto">
          <a:xfrm>
            <a:off x="4866647" y="1785960"/>
            <a:ext cx="144463" cy="144463"/>
          </a:xfrm>
          <a:custGeom>
            <a:avLst/>
            <a:gdLst>
              <a:gd name="T0" fmla="*/ 40 w 48"/>
              <a:gd name="T1" fmla="*/ 10 h 48"/>
              <a:gd name="T2" fmla="*/ 38 w 48"/>
              <a:gd name="T3" fmla="*/ 40 h 48"/>
              <a:gd name="T4" fmla="*/ 8 w 48"/>
              <a:gd name="T5" fmla="*/ 38 h 48"/>
              <a:gd name="T6" fmla="*/ 10 w 48"/>
              <a:gd name="T7" fmla="*/ 8 h 48"/>
              <a:gd name="T8" fmla="*/ 40 w 48"/>
              <a:gd name="T9" fmla="*/ 1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0" y="10"/>
                </a:moveTo>
                <a:cubicBezTo>
                  <a:pt x="48" y="19"/>
                  <a:pt x="47" y="33"/>
                  <a:pt x="38" y="40"/>
                </a:cubicBezTo>
                <a:cubicBezTo>
                  <a:pt x="29" y="48"/>
                  <a:pt x="15" y="47"/>
                  <a:pt x="8" y="38"/>
                </a:cubicBezTo>
                <a:cubicBezTo>
                  <a:pt x="0" y="29"/>
                  <a:pt x="1" y="16"/>
                  <a:pt x="10" y="8"/>
                </a:cubicBezTo>
                <a:cubicBezTo>
                  <a:pt x="19" y="0"/>
                  <a:pt x="33" y="1"/>
                  <a:pt x="40" y="10"/>
                </a:cubicBezTo>
                <a:close/>
              </a:path>
            </a:pathLst>
          </a:cu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4" name="Freeform 101"/>
          <p:cNvSpPr>
            <a:spLocks/>
          </p:cNvSpPr>
          <p:nvPr/>
        </p:nvSpPr>
        <p:spPr bwMode="auto">
          <a:xfrm>
            <a:off x="5138110" y="1770085"/>
            <a:ext cx="144463" cy="146050"/>
          </a:xfrm>
          <a:custGeom>
            <a:avLst/>
            <a:gdLst>
              <a:gd name="T0" fmla="*/ 40 w 48"/>
              <a:gd name="T1" fmla="*/ 10 h 48"/>
              <a:gd name="T2" fmla="*/ 38 w 48"/>
              <a:gd name="T3" fmla="*/ 40 h 48"/>
              <a:gd name="T4" fmla="*/ 8 w 48"/>
              <a:gd name="T5" fmla="*/ 38 h 48"/>
              <a:gd name="T6" fmla="*/ 10 w 48"/>
              <a:gd name="T7" fmla="*/ 7 h 48"/>
              <a:gd name="T8" fmla="*/ 40 w 48"/>
              <a:gd name="T9" fmla="*/ 1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0" y="10"/>
                </a:moveTo>
                <a:cubicBezTo>
                  <a:pt x="48" y="19"/>
                  <a:pt x="47" y="32"/>
                  <a:pt x="38" y="40"/>
                </a:cubicBezTo>
                <a:cubicBezTo>
                  <a:pt x="29" y="48"/>
                  <a:pt x="15" y="47"/>
                  <a:pt x="8" y="38"/>
                </a:cubicBezTo>
                <a:cubicBezTo>
                  <a:pt x="0" y="29"/>
                  <a:pt x="1" y="15"/>
                  <a:pt x="10" y="7"/>
                </a:cubicBezTo>
                <a:cubicBezTo>
                  <a:pt x="19" y="0"/>
                  <a:pt x="33" y="1"/>
                  <a:pt x="40" y="10"/>
                </a:cubicBezTo>
                <a:close/>
              </a:path>
            </a:pathLst>
          </a:cu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5" name="Freeform 102"/>
          <p:cNvSpPr>
            <a:spLocks/>
          </p:cNvSpPr>
          <p:nvPr/>
        </p:nvSpPr>
        <p:spPr bwMode="auto">
          <a:xfrm>
            <a:off x="5325435" y="1770085"/>
            <a:ext cx="144463" cy="146050"/>
          </a:xfrm>
          <a:custGeom>
            <a:avLst/>
            <a:gdLst>
              <a:gd name="T0" fmla="*/ 41 w 48"/>
              <a:gd name="T1" fmla="*/ 10 h 48"/>
              <a:gd name="T2" fmla="*/ 38 w 48"/>
              <a:gd name="T3" fmla="*/ 40 h 48"/>
              <a:gd name="T4" fmla="*/ 8 w 48"/>
              <a:gd name="T5" fmla="*/ 38 h 48"/>
              <a:gd name="T6" fmla="*/ 10 w 48"/>
              <a:gd name="T7" fmla="*/ 7 h 48"/>
              <a:gd name="T8" fmla="*/ 41 w 48"/>
              <a:gd name="T9" fmla="*/ 1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1" y="10"/>
                </a:moveTo>
                <a:cubicBezTo>
                  <a:pt x="48" y="19"/>
                  <a:pt x="47" y="32"/>
                  <a:pt x="38" y="40"/>
                </a:cubicBezTo>
                <a:cubicBezTo>
                  <a:pt x="29" y="48"/>
                  <a:pt x="16" y="47"/>
                  <a:pt x="8" y="38"/>
                </a:cubicBezTo>
                <a:cubicBezTo>
                  <a:pt x="0" y="29"/>
                  <a:pt x="1" y="15"/>
                  <a:pt x="10" y="7"/>
                </a:cubicBezTo>
                <a:cubicBezTo>
                  <a:pt x="19" y="0"/>
                  <a:pt x="33" y="1"/>
                  <a:pt x="41" y="10"/>
                </a:cubicBezTo>
                <a:close/>
              </a:path>
            </a:pathLst>
          </a:cu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6" name="Freeform 103"/>
          <p:cNvSpPr>
            <a:spLocks/>
          </p:cNvSpPr>
          <p:nvPr/>
        </p:nvSpPr>
        <p:spPr bwMode="auto">
          <a:xfrm>
            <a:off x="5877885" y="1770085"/>
            <a:ext cx="144463" cy="146050"/>
          </a:xfrm>
          <a:custGeom>
            <a:avLst/>
            <a:gdLst>
              <a:gd name="T0" fmla="*/ 41 w 48"/>
              <a:gd name="T1" fmla="*/ 10 h 48"/>
              <a:gd name="T2" fmla="*/ 38 w 48"/>
              <a:gd name="T3" fmla="*/ 40 h 48"/>
              <a:gd name="T4" fmla="*/ 8 w 48"/>
              <a:gd name="T5" fmla="*/ 38 h 48"/>
              <a:gd name="T6" fmla="*/ 10 w 48"/>
              <a:gd name="T7" fmla="*/ 7 h 48"/>
              <a:gd name="T8" fmla="*/ 41 w 48"/>
              <a:gd name="T9" fmla="*/ 1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1" y="10"/>
                </a:moveTo>
                <a:cubicBezTo>
                  <a:pt x="48" y="19"/>
                  <a:pt x="47" y="32"/>
                  <a:pt x="38" y="40"/>
                </a:cubicBezTo>
                <a:cubicBezTo>
                  <a:pt x="29" y="48"/>
                  <a:pt x="16" y="47"/>
                  <a:pt x="8" y="38"/>
                </a:cubicBezTo>
                <a:cubicBezTo>
                  <a:pt x="0" y="29"/>
                  <a:pt x="1" y="15"/>
                  <a:pt x="10" y="7"/>
                </a:cubicBezTo>
                <a:cubicBezTo>
                  <a:pt x="19" y="0"/>
                  <a:pt x="33" y="1"/>
                  <a:pt x="41" y="10"/>
                </a:cubicBezTo>
                <a:close/>
              </a:path>
            </a:pathLst>
          </a:cu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7" name="Freeform 104"/>
          <p:cNvSpPr>
            <a:spLocks/>
          </p:cNvSpPr>
          <p:nvPr/>
        </p:nvSpPr>
        <p:spPr bwMode="auto">
          <a:xfrm>
            <a:off x="6731960" y="1782785"/>
            <a:ext cx="144463" cy="144463"/>
          </a:xfrm>
          <a:custGeom>
            <a:avLst/>
            <a:gdLst>
              <a:gd name="T0" fmla="*/ 41 w 48"/>
              <a:gd name="T1" fmla="*/ 10 h 48"/>
              <a:gd name="T2" fmla="*/ 38 w 48"/>
              <a:gd name="T3" fmla="*/ 40 h 48"/>
              <a:gd name="T4" fmla="*/ 8 w 48"/>
              <a:gd name="T5" fmla="*/ 37 h 48"/>
              <a:gd name="T6" fmla="*/ 10 w 48"/>
              <a:gd name="T7" fmla="*/ 7 h 48"/>
              <a:gd name="T8" fmla="*/ 41 w 48"/>
              <a:gd name="T9" fmla="*/ 1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1" y="10"/>
                </a:moveTo>
                <a:cubicBezTo>
                  <a:pt x="48" y="19"/>
                  <a:pt x="47" y="32"/>
                  <a:pt x="38" y="40"/>
                </a:cubicBezTo>
                <a:cubicBezTo>
                  <a:pt x="29" y="48"/>
                  <a:pt x="16" y="46"/>
                  <a:pt x="8" y="37"/>
                </a:cubicBezTo>
                <a:cubicBezTo>
                  <a:pt x="0" y="28"/>
                  <a:pt x="1" y="15"/>
                  <a:pt x="10" y="7"/>
                </a:cubicBezTo>
                <a:cubicBezTo>
                  <a:pt x="19" y="0"/>
                  <a:pt x="33" y="1"/>
                  <a:pt x="41" y="10"/>
                </a:cubicBezTo>
                <a:close/>
              </a:path>
            </a:pathLst>
          </a:cu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8" name="Freeform 105"/>
          <p:cNvSpPr>
            <a:spLocks/>
          </p:cNvSpPr>
          <p:nvPr/>
        </p:nvSpPr>
        <p:spPr bwMode="auto">
          <a:xfrm>
            <a:off x="6749422" y="2187598"/>
            <a:ext cx="144463" cy="144463"/>
          </a:xfrm>
          <a:custGeom>
            <a:avLst/>
            <a:gdLst>
              <a:gd name="T0" fmla="*/ 41 w 48"/>
              <a:gd name="T1" fmla="*/ 11 h 48"/>
              <a:gd name="T2" fmla="*/ 38 w 48"/>
              <a:gd name="T3" fmla="*/ 41 h 48"/>
              <a:gd name="T4" fmla="*/ 8 w 48"/>
              <a:gd name="T5" fmla="*/ 38 h 48"/>
              <a:gd name="T6" fmla="*/ 11 w 48"/>
              <a:gd name="T7" fmla="*/ 8 h 48"/>
              <a:gd name="T8" fmla="*/ 41 w 48"/>
              <a:gd name="T9" fmla="*/ 1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1" y="11"/>
                </a:moveTo>
                <a:cubicBezTo>
                  <a:pt x="48" y="20"/>
                  <a:pt x="47" y="33"/>
                  <a:pt x="38" y="41"/>
                </a:cubicBezTo>
                <a:cubicBezTo>
                  <a:pt x="29" y="48"/>
                  <a:pt x="16" y="47"/>
                  <a:pt x="8" y="38"/>
                </a:cubicBezTo>
                <a:cubicBezTo>
                  <a:pt x="0" y="29"/>
                  <a:pt x="2" y="16"/>
                  <a:pt x="11" y="8"/>
                </a:cubicBezTo>
                <a:cubicBezTo>
                  <a:pt x="20" y="0"/>
                  <a:pt x="33" y="2"/>
                  <a:pt x="41" y="11"/>
                </a:cubicBezTo>
                <a:close/>
              </a:path>
            </a:pathLst>
          </a:cu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9" name="Freeform 106"/>
          <p:cNvSpPr>
            <a:spLocks/>
          </p:cNvSpPr>
          <p:nvPr/>
        </p:nvSpPr>
        <p:spPr bwMode="auto">
          <a:xfrm>
            <a:off x="6773235" y="2513035"/>
            <a:ext cx="146050" cy="146050"/>
          </a:xfrm>
          <a:custGeom>
            <a:avLst/>
            <a:gdLst>
              <a:gd name="T0" fmla="*/ 40 w 48"/>
              <a:gd name="T1" fmla="*/ 10 h 48"/>
              <a:gd name="T2" fmla="*/ 38 w 48"/>
              <a:gd name="T3" fmla="*/ 40 h 48"/>
              <a:gd name="T4" fmla="*/ 8 w 48"/>
              <a:gd name="T5" fmla="*/ 39 h 48"/>
              <a:gd name="T6" fmla="*/ 10 w 48"/>
              <a:gd name="T7" fmla="*/ 8 h 48"/>
              <a:gd name="T8" fmla="*/ 40 w 48"/>
              <a:gd name="T9" fmla="*/ 1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0" y="10"/>
                </a:moveTo>
                <a:cubicBezTo>
                  <a:pt x="48" y="18"/>
                  <a:pt x="47" y="32"/>
                  <a:pt x="38" y="40"/>
                </a:cubicBezTo>
                <a:cubicBezTo>
                  <a:pt x="30" y="48"/>
                  <a:pt x="16" y="47"/>
                  <a:pt x="8" y="39"/>
                </a:cubicBezTo>
                <a:cubicBezTo>
                  <a:pt x="0" y="30"/>
                  <a:pt x="1" y="16"/>
                  <a:pt x="10" y="8"/>
                </a:cubicBezTo>
                <a:cubicBezTo>
                  <a:pt x="18" y="0"/>
                  <a:pt x="32" y="1"/>
                  <a:pt x="40" y="10"/>
                </a:cubicBezTo>
                <a:close/>
              </a:path>
            </a:pathLst>
          </a:cu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0" name="Freeform 107"/>
          <p:cNvSpPr>
            <a:spLocks/>
          </p:cNvSpPr>
          <p:nvPr/>
        </p:nvSpPr>
        <p:spPr bwMode="auto">
          <a:xfrm>
            <a:off x="6762122" y="2990873"/>
            <a:ext cx="144463" cy="144463"/>
          </a:xfrm>
          <a:custGeom>
            <a:avLst/>
            <a:gdLst>
              <a:gd name="T0" fmla="*/ 41 w 48"/>
              <a:gd name="T1" fmla="*/ 11 h 48"/>
              <a:gd name="T2" fmla="*/ 38 w 48"/>
              <a:gd name="T3" fmla="*/ 41 h 48"/>
              <a:gd name="T4" fmla="*/ 8 w 48"/>
              <a:gd name="T5" fmla="*/ 38 h 48"/>
              <a:gd name="T6" fmla="*/ 10 w 48"/>
              <a:gd name="T7" fmla="*/ 8 h 48"/>
              <a:gd name="T8" fmla="*/ 41 w 48"/>
              <a:gd name="T9" fmla="*/ 1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1" y="11"/>
                </a:moveTo>
                <a:cubicBezTo>
                  <a:pt x="48" y="19"/>
                  <a:pt x="47" y="33"/>
                  <a:pt x="38" y="41"/>
                </a:cubicBezTo>
                <a:cubicBezTo>
                  <a:pt x="29" y="48"/>
                  <a:pt x="16" y="47"/>
                  <a:pt x="8" y="38"/>
                </a:cubicBezTo>
                <a:cubicBezTo>
                  <a:pt x="0" y="29"/>
                  <a:pt x="1" y="16"/>
                  <a:pt x="10" y="8"/>
                </a:cubicBezTo>
                <a:cubicBezTo>
                  <a:pt x="19" y="0"/>
                  <a:pt x="33" y="2"/>
                  <a:pt x="41" y="11"/>
                </a:cubicBezTo>
                <a:close/>
              </a:path>
            </a:pathLst>
          </a:cu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1" name="Freeform 108"/>
          <p:cNvSpPr>
            <a:spLocks/>
          </p:cNvSpPr>
          <p:nvPr/>
        </p:nvSpPr>
        <p:spPr bwMode="auto">
          <a:xfrm>
            <a:off x="7259010" y="2797198"/>
            <a:ext cx="142875" cy="144463"/>
          </a:xfrm>
          <a:custGeom>
            <a:avLst/>
            <a:gdLst>
              <a:gd name="T0" fmla="*/ 40 w 47"/>
              <a:gd name="T1" fmla="*/ 11 h 48"/>
              <a:gd name="T2" fmla="*/ 37 w 47"/>
              <a:gd name="T3" fmla="*/ 41 h 48"/>
              <a:gd name="T4" fmla="*/ 7 w 47"/>
              <a:gd name="T5" fmla="*/ 38 h 48"/>
              <a:gd name="T6" fmla="*/ 10 w 47"/>
              <a:gd name="T7" fmla="*/ 8 h 48"/>
              <a:gd name="T8" fmla="*/ 40 w 47"/>
              <a:gd name="T9" fmla="*/ 1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40" y="11"/>
                </a:moveTo>
                <a:cubicBezTo>
                  <a:pt x="47" y="20"/>
                  <a:pt x="46" y="33"/>
                  <a:pt x="37" y="41"/>
                </a:cubicBezTo>
                <a:cubicBezTo>
                  <a:pt x="28" y="48"/>
                  <a:pt x="15" y="47"/>
                  <a:pt x="7" y="38"/>
                </a:cubicBezTo>
                <a:cubicBezTo>
                  <a:pt x="0" y="29"/>
                  <a:pt x="1" y="16"/>
                  <a:pt x="10" y="8"/>
                </a:cubicBezTo>
                <a:cubicBezTo>
                  <a:pt x="19" y="0"/>
                  <a:pt x="32" y="2"/>
                  <a:pt x="40" y="11"/>
                </a:cubicBezTo>
                <a:close/>
              </a:path>
            </a:pathLst>
          </a:cu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2" name="Freeform 109"/>
          <p:cNvSpPr>
            <a:spLocks/>
          </p:cNvSpPr>
          <p:nvPr/>
        </p:nvSpPr>
        <p:spPr bwMode="auto">
          <a:xfrm>
            <a:off x="6785935" y="3316310"/>
            <a:ext cx="144463" cy="146050"/>
          </a:xfrm>
          <a:custGeom>
            <a:avLst/>
            <a:gdLst>
              <a:gd name="T0" fmla="*/ 40 w 48"/>
              <a:gd name="T1" fmla="*/ 10 h 48"/>
              <a:gd name="T2" fmla="*/ 38 w 48"/>
              <a:gd name="T3" fmla="*/ 40 h 48"/>
              <a:gd name="T4" fmla="*/ 8 w 48"/>
              <a:gd name="T5" fmla="*/ 38 h 48"/>
              <a:gd name="T6" fmla="*/ 10 w 48"/>
              <a:gd name="T7" fmla="*/ 8 h 48"/>
              <a:gd name="T8" fmla="*/ 40 w 48"/>
              <a:gd name="T9" fmla="*/ 1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0" y="10"/>
                </a:moveTo>
                <a:cubicBezTo>
                  <a:pt x="48" y="18"/>
                  <a:pt x="47" y="32"/>
                  <a:pt x="38" y="40"/>
                </a:cubicBezTo>
                <a:cubicBezTo>
                  <a:pt x="30" y="48"/>
                  <a:pt x="16" y="47"/>
                  <a:pt x="8" y="38"/>
                </a:cubicBezTo>
                <a:cubicBezTo>
                  <a:pt x="0" y="30"/>
                  <a:pt x="1" y="16"/>
                  <a:pt x="10" y="8"/>
                </a:cubicBezTo>
                <a:cubicBezTo>
                  <a:pt x="18" y="0"/>
                  <a:pt x="32" y="1"/>
                  <a:pt x="40" y="10"/>
                </a:cubicBezTo>
                <a:close/>
              </a:path>
            </a:pathLst>
          </a:cu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3" name="Freeform 110"/>
          <p:cNvSpPr>
            <a:spLocks/>
          </p:cNvSpPr>
          <p:nvPr/>
        </p:nvSpPr>
        <p:spPr bwMode="auto">
          <a:xfrm>
            <a:off x="6785935" y="3597298"/>
            <a:ext cx="144463" cy="142875"/>
          </a:xfrm>
          <a:custGeom>
            <a:avLst/>
            <a:gdLst>
              <a:gd name="T0" fmla="*/ 40 w 48"/>
              <a:gd name="T1" fmla="*/ 9 h 47"/>
              <a:gd name="T2" fmla="*/ 38 w 48"/>
              <a:gd name="T3" fmla="*/ 39 h 47"/>
              <a:gd name="T4" fmla="*/ 8 w 48"/>
              <a:gd name="T5" fmla="*/ 38 h 47"/>
              <a:gd name="T6" fmla="*/ 10 w 48"/>
              <a:gd name="T7" fmla="*/ 8 h 47"/>
              <a:gd name="T8" fmla="*/ 40 w 48"/>
              <a:gd name="T9" fmla="*/ 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40" y="9"/>
                </a:moveTo>
                <a:cubicBezTo>
                  <a:pt x="48" y="18"/>
                  <a:pt x="47" y="31"/>
                  <a:pt x="38" y="39"/>
                </a:cubicBezTo>
                <a:cubicBezTo>
                  <a:pt x="30" y="47"/>
                  <a:pt x="16" y="47"/>
                  <a:pt x="8" y="38"/>
                </a:cubicBezTo>
                <a:cubicBezTo>
                  <a:pt x="0" y="29"/>
                  <a:pt x="1" y="16"/>
                  <a:pt x="10" y="8"/>
                </a:cubicBezTo>
                <a:cubicBezTo>
                  <a:pt x="18" y="0"/>
                  <a:pt x="32" y="0"/>
                  <a:pt x="40" y="9"/>
                </a:cubicBezTo>
                <a:close/>
              </a:path>
            </a:pathLst>
          </a:cu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4" name="Freeform 111"/>
          <p:cNvSpPr>
            <a:spLocks/>
          </p:cNvSpPr>
          <p:nvPr/>
        </p:nvSpPr>
        <p:spPr bwMode="auto">
          <a:xfrm>
            <a:off x="6785935" y="3875110"/>
            <a:ext cx="144463" cy="146050"/>
          </a:xfrm>
          <a:custGeom>
            <a:avLst/>
            <a:gdLst>
              <a:gd name="T0" fmla="*/ 40 w 48"/>
              <a:gd name="T1" fmla="*/ 10 h 48"/>
              <a:gd name="T2" fmla="*/ 38 w 48"/>
              <a:gd name="T3" fmla="*/ 40 h 48"/>
              <a:gd name="T4" fmla="*/ 8 w 48"/>
              <a:gd name="T5" fmla="*/ 38 h 48"/>
              <a:gd name="T6" fmla="*/ 10 w 48"/>
              <a:gd name="T7" fmla="*/ 8 h 48"/>
              <a:gd name="T8" fmla="*/ 40 w 48"/>
              <a:gd name="T9" fmla="*/ 1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0" y="10"/>
                </a:moveTo>
                <a:cubicBezTo>
                  <a:pt x="48" y="18"/>
                  <a:pt x="47" y="32"/>
                  <a:pt x="38" y="40"/>
                </a:cubicBezTo>
                <a:cubicBezTo>
                  <a:pt x="30" y="48"/>
                  <a:pt x="16" y="47"/>
                  <a:pt x="8" y="38"/>
                </a:cubicBezTo>
                <a:cubicBezTo>
                  <a:pt x="0" y="30"/>
                  <a:pt x="1" y="16"/>
                  <a:pt x="10" y="8"/>
                </a:cubicBezTo>
                <a:cubicBezTo>
                  <a:pt x="18" y="0"/>
                  <a:pt x="32" y="1"/>
                  <a:pt x="40" y="10"/>
                </a:cubicBezTo>
                <a:close/>
              </a:path>
            </a:pathLst>
          </a:cu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5" name="Freeform 112"/>
          <p:cNvSpPr>
            <a:spLocks/>
          </p:cNvSpPr>
          <p:nvPr/>
        </p:nvSpPr>
        <p:spPr bwMode="auto">
          <a:xfrm>
            <a:off x="6785935" y="4156098"/>
            <a:ext cx="144463" cy="142875"/>
          </a:xfrm>
          <a:custGeom>
            <a:avLst/>
            <a:gdLst>
              <a:gd name="T0" fmla="*/ 40 w 48"/>
              <a:gd name="T1" fmla="*/ 9 h 47"/>
              <a:gd name="T2" fmla="*/ 38 w 48"/>
              <a:gd name="T3" fmla="*/ 39 h 47"/>
              <a:gd name="T4" fmla="*/ 8 w 48"/>
              <a:gd name="T5" fmla="*/ 38 h 47"/>
              <a:gd name="T6" fmla="*/ 10 w 48"/>
              <a:gd name="T7" fmla="*/ 8 h 47"/>
              <a:gd name="T8" fmla="*/ 40 w 48"/>
              <a:gd name="T9" fmla="*/ 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40" y="9"/>
                </a:moveTo>
                <a:cubicBezTo>
                  <a:pt x="48" y="18"/>
                  <a:pt x="47" y="31"/>
                  <a:pt x="38" y="39"/>
                </a:cubicBezTo>
                <a:cubicBezTo>
                  <a:pt x="30" y="47"/>
                  <a:pt x="16" y="46"/>
                  <a:pt x="8" y="38"/>
                </a:cubicBezTo>
                <a:cubicBezTo>
                  <a:pt x="0" y="29"/>
                  <a:pt x="1" y="15"/>
                  <a:pt x="10" y="8"/>
                </a:cubicBezTo>
                <a:cubicBezTo>
                  <a:pt x="18" y="0"/>
                  <a:pt x="32" y="0"/>
                  <a:pt x="40" y="9"/>
                </a:cubicBezTo>
                <a:close/>
              </a:path>
            </a:pathLst>
          </a:cu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6" name="Freeform 113"/>
          <p:cNvSpPr>
            <a:spLocks/>
          </p:cNvSpPr>
          <p:nvPr/>
        </p:nvSpPr>
        <p:spPr bwMode="auto">
          <a:xfrm>
            <a:off x="6785935" y="4594248"/>
            <a:ext cx="144463" cy="141288"/>
          </a:xfrm>
          <a:custGeom>
            <a:avLst/>
            <a:gdLst>
              <a:gd name="T0" fmla="*/ 40 w 48"/>
              <a:gd name="T1" fmla="*/ 9 h 47"/>
              <a:gd name="T2" fmla="*/ 38 w 48"/>
              <a:gd name="T3" fmla="*/ 39 h 47"/>
              <a:gd name="T4" fmla="*/ 8 w 48"/>
              <a:gd name="T5" fmla="*/ 38 h 47"/>
              <a:gd name="T6" fmla="*/ 10 w 48"/>
              <a:gd name="T7" fmla="*/ 8 h 47"/>
              <a:gd name="T8" fmla="*/ 40 w 48"/>
              <a:gd name="T9" fmla="*/ 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40" y="9"/>
                </a:moveTo>
                <a:cubicBezTo>
                  <a:pt x="48" y="18"/>
                  <a:pt x="47" y="31"/>
                  <a:pt x="38" y="39"/>
                </a:cubicBezTo>
                <a:cubicBezTo>
                  <a:pt x="30" y="47"/>
                  <a:pt x="16" y="47"/>
                  <a:pt x="8" y="38"/>
                </a:cubicBezTo>
                <a:cubicBezTo>
                  <a:pt x="0" y="29"/>
                  <a:pt x="1" y="16"/>
                  <a:pt x="10" y="8"/>
                </a:cubicBezTo>
                <a:cubicBezTo>
                  <a:pt x="18" y="0"/>
                  <a:pt x="32" y="0"/>
                  <a:pt x="40" y="9"/>
                </a:cubicBezTo>
                <a:close/>
              </a:path>
            </a:pathLst>
          </a:cu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7" name="Freeform 114"/>
          <p:cNvSpPr>
            <a:spLocks/>
          </p:cNvSpPr>
          <p:nvPr/>
        </p:nvSpPr>
        <p:spPr bwMode="auto">
          <a:xfrm>
            <a:off x="7033585" y="4603773"/>
            <a:ext cx="141288" cy="144463"/>
          </a:xfrm>
          <a:custGeom>
            <a:avLst/>
            <a:gdLst>
              <a:gd name="T0" fmla="*/ 39 w 47"/>
              <a:gd name="T1" fmla="*/ 10 h 48"/>
              <a:gd name="T2" fmla="*/ 38 w 47"/>
              <a:gd name="T3" fmla="*/ 40 h 48"/>
              <a:gd name="T4" fmla="*/ 8 w 47"/>
              <a:gd name="T5" fmla="*/ 39 h 48"/>
              <a:gd name="T6" fmla="*/ 9 w 47"/>
              <a:gd name="T7" fmla="*/ 8 h 48"/>
              <a:gd name="T8" fmla="*/ 39 w 47"/>
              <a:gd name="T9" fmla="*/ 1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39" y="10"/>
                </a:moveTo>
                <a:cubicBezTo>
                  <a:pt x="47" y="18"/>
                  <a:pt x="47" y="32"/>
                  <a:pt x="38" y="40"/>
                </a:cubicBezTo>
                <a:cubicBezTo>
                  <a:pt x="29" y="48"/>
                  <a:pt x="16" y="47"/>
                  <a:pt x="8" y="39"/>
                </a:cubicBezTo>
                <a:cubicBezTo>
                  <a:pt x="0" y="30"/>
                  <a:pt x="0" y="16"/>
                  <a:pt x="9" y="8"/>
                </a:cubicBezTo>
                <a:cubicBezTo>
                  <a:pt x="18" y="0"/>
                  <a:pt x="31" y="1"/>
                  <a:pt x="39" y="10"/>
                </a:cubicBezTo>
                <a:close/>
              </a:path>
            </a:pathLst>
          </a:cu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8" name="Freeform 115"/>
          <p:cNvSpPr>
            <a:spLocks/>
          </p:cNvSpPr>
          <p:nvPr/>
        </p:nvSpPr>
        <p:spPr bwMode="auto">
          <a:xfrm>
            <a:off x="5989010" y="1435123"/>
            <a:ext cx="144463" cy="146050"/>
          </a:xfrm>
          <a:custGeom>
            <a:avLst/>
            <a:gdLst>
              <a:gd name="T0" fmla="*/ 41 w 48"/>
              <a:gd name="T1" fmla="*/ 11 h 48"/>
              <a:gd name="T2" fmla="*/ 38 w 48"/>
              <a:gd name="T3" fmla="*/ 41 h 48"/>
              <a:gd name="T4" fmla="*/ 8 w 48"/>
              <a:gd name="T5" fmla="*/ 38 h 48"/>
              <a:gd name="T6" fmla="*/ 11 w 48"/>
              <a:gd name="T7" fmla="*/ 8 h 48"/>
              <a:gd name="T8" fmla="*/ 41 w 48"/>
              <a:gd name="T9" fmla="*/ 1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1" y="11"/>
                </a:moveTo>
                <a:cubicBezTo>
                  <a:pt x="48" y="20"/>
                  <a:pt x="47" y="33"/>
                  <a:pt x="38" y="41"/>
                </a:cubicBezTo>
                <a:cubicBezTo>
                  <a:pt x="29" y="48"/>
                  <a:pt x="16" y="47"/>
                  <a:pt x="8" y="38"/>
                </a:cubicBezTo>
                <a:cubicBezTo>
                  <a:pt x="0" y="29"/>
                  <a:pt x="2" y="16"/>
                  <a:pt x="11" y="8"/>
                </a:cubicBezTo>
                <a:cubicBezTo>
                  <a:pt x="20" y="0"/>
                  <a:pt x="33" y="2"/>
                  <a:pt x="41" y="11"/>
                </a:cubicBezTo>
                <a:close/>
              </a:path>
            </a:pathLst>
          </a:cu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9" name="Freeform 116"/>
          <p:cNvSpPr>
            <a:spLocks/>
          </p:cNvSpPr>
          <p:nvPr/>
        </p:nvSpPr>
        <p:spPr bwMode="auto">
          <a:xfrm>
            <a:off x="6260472" y="1752623"/>
            <a:ext cx="144463" cy="147638"/>
          </a:xfrm>
          <a:custGeom>
            <a:avLst/>
            <a:gdLst>
              <a:gd name="T0" fmla="*/ 35 w 48"/>
              <a:gd name="T1" fmla="*/ 6 h 49"/>
              <a:gd name="T2" fmla="*/ 42 w 48"/>
              <a:gd name="T3" fmla="*/ 36 h 49"/>
              <a:gd name="T4" fmla="*/ 13 w 48"/>
              <a:gd name="T5" fmla="*/ 42 h 49"/>
              <a:gd name="T6" fmla="*/ 6 w 48"/>
              <a:gd name="T7" fmla="*/ 13 h 49"/>
              <a:gd name="T8" fmla="*/ 35 w 48"/>
              <a:gd name="T9" fmla="*/ 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9">
                <a:moveTo>
                  <a:pt x="35" y="6"/>
                </a:moveTo>
                <a:cubicBezTo>
                  <a:pt x="45" y="13"/>
                  <a:pt x="48" y="26"/>
                  <a:pt x="42" y="36"/>
                </a:cubicBezTo>
                <a:cubicBezTo>
                  <a:pt x="36" y="46"/>
                  <a:pt x="23" y="49"/>
                  <a:pt x="13" y="42"/>
                </a:cubicBezTo>
                <a:cubicBezTo>
                  <a:pt x="3" y="36"/>
                  <a:pt x="0" y="23"/>
                  <a:pt x="6" y="13"/>
                </a:cubicBezTo>
                <a:cubicBezTo>
                  <a:pt x="12" y="3"/>
                  <a:pt x="25" y="0"/>
                  <a:pt x="35" y="6"/>
                </a:cubicBezTo>
                <a:close/>
              </a:path>
            </a:pathLst>
          </a:cu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0" name="Oval 117"/>
          <p:cNvSpPr>
            <a:spLocks noChangeArrowheads="1"/>
          </p:cNvSpPr>
          <p:nvPr/>
        </p:nvSpPr>
        <p:spPr bwMode="auto">
          <a:xfrm>
            <a:off x="3628397" y="3930673"/>
            <a:ext cx="127000" cy="128588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1" name="Oval 118"/>
          <p:cNvSpPr>
            <a:spLocks noChangeArrowheads="1"/>
          </p:cNvSpPr>
          <p:nvPr/>
        </p:nvSpPr>
        <p:spPr bwMode="auto">
          <a:xfrm>
            <a:off x="4603122" y="4965723"/>
            <a:ext cx="130175" cy="127000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2" name="Oval 119"/>
          <p:cNvSpPr>
            <a:spLocks noChangeArrowheads="1"/>
          </p:cNvSpPr>
          <p:nvPr/>
        </p:nvSpPr>
        <p:spPr bwMode="auto">
          <a:xfrm>
            <a:off x="4863472" y="5291160"/>
            <a:ext cx="127000" cy="127000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3" name="Oval 120"/>
          <p:cNvSpPr>
            <a:spLocks noChangeArrowheads="1"/>
          </p:cNvSpPr>
          <p:nvPr/>
        </p:nvSpPr>
        <p:spPr bwMode="auto">
          <a:xfrm>
            <a:off x="4603122" y="5291160"/>
            <a:ext cx="130175" cy="127000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4" name="Oval 121"/>
          <p:cNvSpPr>
            <a:spLocks noChangeArrowheads="1"/>
          </p:cNvSpPr>
          <p:nvPr/>
        </p:nvSpPr>
        <p:spPr bwMode="auto">
          <a:xfrm>
            <a:off x="4355472" y="5291160"/>
            <a:ext cx="127000" cy="127000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5" name="Oval 122"/>
          <p:cNvSpPr>
            <a:spLocks noChangeArrowheads="1"/>
          </p:cNvSpPr>
          <p:nvPr/>
        </p:nvSpPr>
        <p:spPr bwMode="auto">
          <a:xfrm>
            <a:off x="4642810" y="5875360"/>
            <a:ext cx="127000" cy="128588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6" name="Oval 123"/>
          <p:cNvSpPr>
            <a:spLocks noChangeArrowheads="1"/>
          </p:cNvSpPr>
          <p:nvPr/>
        </p:nvSpPr>
        <p:spPr bwMode="auto">
          <a:xfrm>
            <a:off x="4887285" y="4965723"/>
            <a:ext cx="127000" cy="127000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7" name="Oval 124"/>
          <p:cNvSpPr>
            <a:spLocks noChangeArrowheads="1"/>
          </p:cNvSpPr>
          <p:nvPr/>
        </p:nvSpPr>
        <p:spPr bwMode="auto">
          <a:xfrm>
            <a:off x="5155572" y="4965723"/>
            <a:ext cx="130175" cy="127000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8" name="Oval 125"/>
          <p:cNvSpPr>
            <a:spLocks noChangeArrowheads="1"/>
          </p:cNvSpPr>
          <p:nvPr/>
        </p:nvSpPr>
        <p:spPr bwMode="auto">
          <a:xfrm>
            <a:off x="5423860" y="4965723"/>
            <a:ext cx="130175" cy="127000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9" name="Oval 126"/>
          <p:cNvSpPr>
            <a:spLocks noChangeArrowheads="1"/>
          </p:cNvSpPr>
          <p:nvPr/>
        </p:nvSpPr>
        <p:spPr bwMode="auto">
          <a:xfrm>
            <a:off x="5693735" y="4965723"/>
            <a:ext cx="128588" cy="127000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0" name="Oval 127"/>
          <p:cNvSpPr>
            <a:spLocks noChangeArrowheads="1"/>
          </p:cNvSpPr>
          <p:nvPr/>
        </p:nvSpPr>
        <p:spPr bwMode="auto">
          <a:xfrm>
            <a:off x="5965197" y="4965723"/>
            <a:ext cx="127000" cy="127000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1" name="Oval 128"/>
          <p:cNvSpPr>
            <a:spLocks noChangeArrowheads="1"/>
          </p:cNvSpPr>
          <p:nvPr/>
        </p:nvSpPr>
        <p:spPr bwMode="auto">
          <a:xfrm>
            <a:off x="5449260" y="5313385"/>
            <a:ext cx="128588" cy="127000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2" name="Oval 129"/>
          <p:cNvSpPr>
            <a:spLocks noChangeArrowheads="1"/>
          </p:cNvSpPr>
          <p:nvPr/>
        </p:nvSpPr>
        <p:spPr bwMode="auto">
          <a:xfrm>
            <a:off x="5717547" y="5313385"/>
            <a:ext cx="130175" cy="127000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3" name="Oval 130"/>
          <p:cNvSpPr>
            <a:spLocks noChangeArrowheads="1"/>
          </p:cNvSpPr>
          <p:nvPr/>
        </p:nvSpPr>
        <p:spPr bwMode="auto">
          <a:xfrm>
            <a:off x="5989010" y="5313385"/>
            <a:ext cx="127000" cy="127000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4" name="Oval 131"/>
          <p:cNvSpPr>
            <a:spLocks noChangeArrowheads="1"/>
          </p:cNvSpPr>
          <p:nvPr/>
        </p:nvSpPr>
        <p:spPr bwMode="auto">
          <a:xfrm>
            <a:off x="6290635" y="5313385"/>
            <a:ext cx="130175" cy="127000"/>
          </a:xfrm>
          <a:prstGeom prst="ellipse">
            <a:avLst/>
          </a:pr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5" name="Rectangle 132"/>
          <p:cNvSpPr>
            <a:spLocks noChangeArrowheads="1"/>
          </p:cNvSpPr>
          <p:nvPr/>
        </p:nvSpPr>
        <p:spPr bwMode="auto">
          <a:xfrm>
            <a:off x="3888747" y="2047898"/>
            <a:ext cx="2752725" cy="2751138"/>
          </a:xfrm>
          <a:prstGeom prst="rect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6" name="Rectangle 133"/>
          <p:cNvSpPr>
            <a:spLocks noChangeArrowheads="1"/>
          </p:cNvSpPr>
          <p:nvPr/>
        </p:nvSpPr>
        <p:spPr bwMode="auto">
          <a:xfrm>
            <a:off x="4006222" y="2166960"/>
            <a:ext cx="2516188" cy="2514600"/>
          </a:xfrm>
          <a:prstGeom prst="rect">
            <a:avLst/>
          </a:prstGeom>
          <a:solidFill>
            <a:srgbClr val="1DAA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7" name="Oval 134"/>
          <p:cNvSpPr>
            <a:spLocks noChangeArrowheads="1"/>
          </p:cNvSpPr>
          <p:nvPr/>
        </p:nvSpPr>
        <p:spPr bwMode="auto">
          <a:xfrm>
            <a:off x="4385635" y="22653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8" name="Oval 135"/>
          <p:cNvSpPr>
            <a:spLocks noChangeArrowheads="1"/>
          </p:cNvSpPr>
          <p:nvPr/>
        </p:nvSpPr>
        <p:spPr bwMode="auto">
          <a:xfrm>
            <a:off x="4488822" y="22653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9" name="Oval 136"/>
          <p:cNvSpPr>
            <a:spLocks noChangeArrowheads="1"/>
          </p:cNvSpPr>
          <p:nvPr/>
        </p:nvSpPr>
        <p:spPr bwMode="auto">
          <a:xfrm>
            <a:off x="4595185" y="2265385"/>
            <a:ext cx="92075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0" name="Oval 137"/>
          <p:cNvSpPr>
            <a:spLocks noChangeArrowheads="1"/>
          </p:cNvSpPr>
          <p:nvPr/>
        </p:nvSpPr>
        <p:spPr bwMode="auto">
          <a:xfrm>
            <a:off x="4696785" y="22653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1" name="Oval 138"/>
          <p:cNvSpPr>
            <a:spLocks noChangeArrowheads="1"/>
          </p:cNvSpPr>
          <p:nvPr/>
        </p:nvSpPr>
        <p:spPr bwMode="auto">
          <a:xfrm>
            <a:off x="4799972" y="22653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2" name="Oval 139"/>
          <p:cNvSpPr>
            <a:spLocks noChangeArrowheads="1"/>
          </p:cNvSpPr>
          <p:nvPr/>
        </p:nvSpPr>
        <p:spPr bwMode="auto">
          <a:xfrm>
            <a:off x="4904747" y="22653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3" name="Oval 140"/>
          <p:cNvSpPr>
            <a:spLocks noChangeArrowheads="1"/>
          </p:cNvSpPr>
          <p:nvPr/>
        </p:nvSpPr>
        <p:spPr bwMode="auto">
          <a:xfrm>
            <a:off x="5007935" y="22653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4" name="Oval 141"/>
          <p:cNvSpPr>
            <a:spLocks noChangeArrowheads="1"/>
          </p:cNvSpPr>
          <p:nvPr/>
        </p:nvSpPr>
        <p:spPr bwMode="auto">
          <a:xfrm>
            <a:off x="5111122" y="22653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5" name="Oval 142"/>
          <p:cNvSpPr>
            <a:spLocks noChangeArrowheads="1"/>
          </p:cNvSpPr>
          <p:nvPr/>
        </p:nvSpPr>
        <p:spPr bwMode="auto">
          <a:xfrm>
            <a:off x="5215897" y="2265385"/>
            <a:ext cx="90488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6" name="Oval 143"/>
          <p:cNvSpPr>
            <a:spLocks noChangeArrowheads="1"/>
          </p:cNvSpPr>
          <p:nvPr/>
        </p:nvSpPr>
        <p:spPr bwMode="auto">
          <a:xfrm>
            <a:off x="5319085" y="22653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7" name="Oval 144"/>
          <p:cNvSpPr>
            <a:spLocks noChangeArrowheads="1"/>
          </p:cNvSpPr>
          <p:nvPr/>
        </p:nvSpPr>
        <p:spPr bwMode="auto">
          <a:xfrm>
            <a:off x="5420685" y="22653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8" name="Oval 145"/>
          <p:cNvSpPr>
            <a:spLocks noChangeArrowheads="1"/>
          </p:cNvSpPr>
          <p:nvPr/>
        </p:nvSpPr>
        <p:spPr bwMode="auto">
          <a:xfrm>
            <a:off x="5523872" y="22653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9" name="Oval 146"/>
          <p:cNvSpPr>
            <a:spLocks noChangeArrowheads="1"/>
          </p:cNvSpPr>
          <p:nvPr/>
        </p:nvSpPr>
        <p:spPr bwMode="auto">
          <a:xfrm>
            <a:off x="5630235" y="22653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0" name="Oval 147"/>
          <p:cNvSpPr>
            <a:spLocks noChangeArrowheads="1"/>
          </p:cNvSpPr>
          <p:nvPr/>
        </p:nvSpPr>
        <p:spPr bwMode="auto">
          <a:xfrm>
            <a:off x="5731835" y="22653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1" name="Oval 148"/>
          <p:cNvSpPr>
            <a:spLocks noChangeArrowheads="1"/>
          </p:cNvSpPr>
          <p:nvPr/>
        </p:nvSpPr>
        <p:spPr bwMode="auto">
          <a:xfrm>
            <a:off x="5835022" y="22653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2" name="Oval 149"/>
          <p:cNvSpPr>
            <a:spLocks noChangeArrowheads="1"/>
          </p:cNvSpPr>
          <p:nvPr/>
        </p:nvSpPr>
        <p:spPr bwMode="auto">
          <a:xfrm>
            <a:off x="5941385" y="2265385"/>
            <a:ext cx="92075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3" name="Oval 150"/>
          <p:cNvSpPr>
            <a:spLocks noChangeArrowheads="1"/>
          </p:cNvSpPr>
          <p:nvPr/>
        </p:nvSpPr>
        <p:spPr bwMode="auto">
          <a:xfrm>
            <a:off x="6042985" y="22653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4" name="Oval 151"/>
          <p:cNvSpPr>
            <a:spLocks noChangeArrowheads="1"/>
          </p:cNvSpPr>
          <p:nvPr/>
        </p:nvSpPr>
        <p:spPr bwMode="auto">
          <a:xfrm>
            <a:off x="6146172" y="22653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5" name="Oval 152"/>
          <p:cNvSpPr>
            <a:spLocks noChangeArrowheads="1"/>
          </p:cNvSpPr>
          <p:nvPr/>
        </p:nvSpPr>
        <p:spPr bwMode="auto">
          <a:xfrm>
            <a:off x="6250947" y="22653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6" name="Oval 153"/>
          <p:cNvSpPr>
            <a:spLocks noChangeArrowheads="1"/>
          </p:cNvSpPr>
          <p:nvPr/>
        </p:nvSpPr>
        <p:spPr bwMode="auto">
          <a:xfrm>
            <a:off x="6354135" y="22653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7" name="Oval 154"/>
          <p:cNvSpPr>
            <a:spLocks noChangeArrowheads="1"/>
          </p:cNvSpPr>
          <p:nvPr/>
        </p:nvSpPr>
        <p:spPr bwMode="auto">
          <a:xfrm>
            <a:off x="4231647" y="2398735"/>
            <a:ext cx="90488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8" name="Oval 155"/>
          <p:cNvSpPr>
            <a:spLocks noChangeArrowheads="1"/>
          </p:cNvSpPr>
          <p:nvPr/>
        </p:nvSpPr>
        <p:spPr bwMode="auto">
          <a:xfrm>
            <a:off x="4344360" y="2398735"/>
            <a:ext cx="90488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9" name="Oval 156"/>
          <p:cNvSpPr>
            <a:spLocks noChangeArrowheads="1"/>
          </p:cNvSpPr>
          <p:nvPr/>
        </p:nvSpPr>
        <p:spPr bwMode="auto">
          <a:xfrm>
            <a:off x="4455485" y="2398735"/>
            <a:ext cx="90488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0" name="Oval 157"/>
          <p:cNvSpPr>
            <a:spLocks noChangeArrowheads="1"/>
          </p:cNvSpPr>
          <p:nvPr/>
        </p:nvSpPr>
        <p:spPr bwMode="auto">
          <a:xfrm>
            <a:off x="4566610" y="2398735"/>
            <a:ext cx="90488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1" name="Oval 158"/>
          <p:cNvSpPr>
            <a:spLocks noChangeArrowheads="1"/>
          </p:cNvSpPr>
          <p:nvPr/>
        </p:nvSpPr>
        <p:spPr bwMode="auto">
          <a:xfrm>
            <a:off x="4679322" y="239873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2" name="Oval 159"/>
          <p:cNvSpPr>
            <a:spLocks noChangeArrowheads="1"/>
          </p:cNvSpPr>
          <p:nvPr/>
        </p:nvSpPr>
        <p:spPr bwMode="auto">
          <a:xfrm>
            <a:off x="4790447" y="239873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3" name="Oval 160"/>
          <p:cNvSpPr>
            <a:spLocks noChangeArrowheads="1"/>
          </p:cNvSpPr>
          <p:nvPr/>
        </p:nvSpPr>
        <p:spPr bwMode="auto">
          <a:xfrm>
            <a:off x="4901572" y="239873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4" name="Oval 161"/>
          <p:cNvSpPr>
            <a:spLocks noChangeArrowheads="1"/>
          </p:cNvSpPr>
          <p:nvPr/>
        </p:nvSpPr>
        <p:spPr bwMode="auto">
          <a:xfrm>
            <a:off x="5014285" y="239873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5" name="Oval 162"/>
          <p:cNvSpPr>
            <a:spLocks noChangeArrowheads="1"/>
          </p:cNvSpPr>
          <p:nvPr/>
        </p:nvSpPr>
        <p:spPr bwMode="auto">
          <a:xfrm>
            <a:off x="5125410" y="239873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6" name="Oval 163"/>
          <p:cNvSpPr>
            <a:spLocks noChangeArrowheads="1"/>
          </p:cNvSpPr>
          <p:nvPr/>
        </p:nvSpPr>
        <p:spPr bwMode="auto">
          <a:xfrm>
            <a:off x="5238122" y="2398735"/>
            <a:ext cx="92075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7" name="Oval 164"/>
          <p:cNvSpPr>
            <a:spLocks noChangeArrowheads="1"/>
          </p:cNvSpPr>
          <p:nvPr/>
        </p:nvSpPr>
        <p:spPr bwMode="auto">
          <a:xfrm>
            <a:off x="5349247" y="239873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8" name="Oval 165"/>
          <p:cNvSpPr>
            <a:spLocks noChangeArrowheads="1"/>
          </p:cNvSpPr>
          <p:nvPr/>
        </p:nvSpPr>
        <p:spPr bwMode="auto">
          <a:xfrm>
            <a:off x="5460372" y="239873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9" name="Oval 166"/>
          <p:cNvSpPr>
            <a:spLocks noChangeArrowheads="1"/>
          </p:cNvSpPr>
          <p:nvPr/>
        </p:nvSpPr>
        <p:spPr bwMode="auto">
          <a:xfrm>
            <a:off x="5573085" y="239873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0" name="Oval 167"/>
          <p:cNvSpPr>
            <a:spLocks noChangeArrowheads="1"/>
          </p:cNvSpPr>
          <p:nvPr/>
        </p:nvSpPr>
        <p:spPr bwMode="auto">
          <a:xfrm>
            <a:off x="5684210" y="239873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1" name="Oval 168"/>
          <p:cNvSpPr>
            <a:spLocks noChangeArrowheads="1"/>
          </p:cNvSpPr>
          <p:nvPr/>
        </p:nvSpPr>
        <p:spPr bwMode="auto">
          <a:xfrm>
            <a:off x="5795335" y="239873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2" name="Oval 169"/>
          <p:cNvSpPr>
            <a:spLocks noChangeArrowheads="1"/>
          </p:cNvSpPr>
          <p:nvPr/>
        </p:nvSpPr>
        <p:spPr bwMode="auto">
          <a:xfrm>
            <a:off x="5908047" y="239873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3" name="Oval 170"/>
          <p:cNvSpPr>
            <a:spLocks noChangeArrowheads="1"/>
          </p:cNvSpPr>
          <p:nvPr/>
        </p:nvSpPr>
        <p:spPr bwMode="auto">
          <a:xfrm>
            <a:off x="6019172" y="239873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4" name="Oval 171"/>
          <p:cNvSpPr>
            <a:spLocks noChangeArrowheads="1"/>
          </p:cNvSpPr>
          <p:nvPr/>
        </p:nvSpPr>
        <p:spPr bwMode="auto">
          <a:xfrm>
            <a:off x="6130297" y="239873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5" name="Oval 172"/>
          <p:cNvSpPr>
            <a:spLocks noChangeArrowheads="1"/>
          </p:cNvSpPr>
          <p:nvPr/>
        </p:nvSpPr>
        <p:spPr bwMode="auto">
          <a:xfrm>
            <a:off x="6243010" y="239873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6" name="Oval 173"/>
          <p:cNvSpPr>
            <a:spLocks noChangeArrowheads="1"/>
          </p:cNvSpPr>
          <p:nvPr/>
        </p:nvSpPr>
        <p:spPr bwMode="auto">
          <a:xfrm>
            <a:off x="6354135" y="239873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7" name="Oval 174"/>
          <p:cNvSpPr>
            <a:spLocks noChangeArrowheads="1"/>
          </p:cNvSpPr>
          <p:nvPr/>
        </p:nvSpPr>
        <p:spPr bwMode="auto">
          <a:xfrm>
            <a:off x="4084010" y="2528910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8" name="Oval 175"/>
          <p:cNvSpPr>
            <a:spLocks noChangeArrowheads="1"/>
          </p:cNvSpPr>
          <p:nvPr/>
        </p:nvSpPr>
        <p:spPr bwMode="auto">
          <a:xfrm>
            <a:off x="4201485" y="2528910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9" name="Oval 176"/>
          <p:cNvSpPr>
            <a:spLocks noChangeArrowheads="1"/>
          </p:cNvSpPr>
          <p:nvPr/>
        </p:nvSpPr>
        <p:spPr bwMode="auto">
          <a:xfrm>
            <a:off x="4322135" y="2528910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0" name="Oval 177"/>
          <p:cNvSpPr>
            <a:spLocks noChangeArrowheads="1"/>
          </p:cNvSpPr>
          <p:nvPr/>
        </p:nvSpPr>
        <p:spPr bwMode="auto">
          <a:xfrm>
            <a:off x="4442785" y="2528910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1" name="Oval 178"/>
          <p:cNvSpPr>
            <a:spLocks noChangeArrowheads="1"/>
          </p:cNvSpPr>
          <p:nvPr/>
        </p:nvSpPr>
        <p:spPr bwMode="auto">
          <a:xfrm>
            <a:off x="4561847" y="2528910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2" name="Oval 179"/>
          <p:cNvSpPr>
            <a:spLocks noChangeArrowheads="1"/>
          </p:cNvSpPr>
          <p:nvPr/>
        </p:nvSpPr>
        <p:spPr bwMode="auto">
          <a:xfrm>
            <a:off x="4682497" y="2528910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3" name="Oval 180"/>
          <p:cNvSpPr>
            <a:spLocks noChangeArrowheads="1"/>
          </p:cNvSpPr>
          <p:nvPr/>
        </p:nvSpPr>
        <p:spPr bwMode="auto">
          <a:xfrm>
            <a:off x="4799972" y="2528910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4" name="Oval 181"/>
          <p:cNvSpPr>
            <a:spLocks noChangeArrowheads="1"/>
          </p:cNvSpPr>
          <p:nvPr/>
        </p:nvSpPr>
        <p:spPr bwMode="auto">
          <a:xfrm>
            <a:off x="4920622" y="2528910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5" name="Oval 182"/>
          <p:cNvSpPr>
            <a:spLocks noChangeArrowheads="1"/>
          </p:cNvSpPr>
          <p:nvPr/>
        </p:nvSpPr>
        <p:spPr bwMode="auto">
          <a:xfrm>
            <a:off x="5041272" y="2528910"/>
            <a:ext cx="90488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6" name="Oval 183"/>
          <p:cNvSpPr>
            <a:spLocks noChangeArrowheads="1"/>
          </p:cNvSpPr>
          <p:nvPr/>
        </p:nvSpPr>
        <p:spPr bwMode="auto">
          <a:xfrm>
            <a:off x="5158747" y="2528910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7" name="Oval 184"/>
          <p:cNvSpPr>
            <a:spLocks noChangeArrowheads="1"/>
          </p:cNvSpPr>
          <p:nvPr/>
        </p:nvSpPr>
        <p:spPr bwMode="auto">
          <a:xfrm>
            <a:off x="5279397" y="2528910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8" name="Oval 185"/>
          <p:cNvSpPr>
            <a:spLocks noChangeArrowheads="1"/>
          </p:cNvSpPr>
          <p:nvPr/>
        </p:nvSpPr>
        <p:spPr bwMode="auto">
          <a:xfrm>
            <a:off x="5396872" y="2528910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9" name="Oval 186"/>
          <p:cNvSpPr>
            <a:spLocks noChangeArrowheads="1"/>
          </p:cNvSpPr>
          <p:nvPr/>
        </p:nvSpPr>
        <p:spPr bwMode="auto">
          <a:xfrm>
            <a:off x="5517522" y="2528910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0" name="Oval 187"/>
          <p:cNvSpPr>
            <a:spLocks noChangeArrowheads="1"/>
          </p:cNvSpPr>
          <p:nvPr/>
        </p:nvSpPr>
        <p:spPr bwMode="auto">
          <a:xfrm>
            <a:off x="5634997" y="2528910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1" name="Oval 188"/>
          <p:cNvSpPr>
            <a:spLocks noChangeArrowheads="1"/>
          </p:cNvSpPr>
          <p:nvPr/>
        </p:nvSpPr>
        <p:spPr bwMode="auto">
          <a:xfrm>
            <a:off x="5757235" y="2528910"/>
            <a:ext cx="92075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2" name="Oval 189"/>
          <p:cNvSpPr>
            <a:spLocks noChangeArrowheads="1"/>
          </p:cNvSpPr>
          <p:nvPr/>
        </p:nvSpPr>
        <p:spPr bwMode="auto">
          <a:xfrm>
            <a:off x="5877885" y="2528910"/>
            <a:ext cx="90488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3" name="Oval 190"/>
          <p:cNvSpPr>
            <a:spLocks noChangeArrowheads="1"/>
          </p:cNvSpPr>
          <p:nvPr/>
        </p:nvSpPr>
        <p:spPr bwMode="auto">
          <a:xfrm>
            <a:off x="5995360" y="2528910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4" name="Oval 191"/>
          <p:cNvSpPr>
            <a:spLocks noChangeArrowheads="1"/>
          </p:cNvSpPr>
          <p:nvPr/>
        </p:nvSpPr>
        <p:spPr bwMode="auto">
          <a:xfrm>
            <a:off x="6116010" y="2528910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5" name="Oval 192"/>
          <p:cNvSpPr>
            <a:spLocks noChangeArrowheads="1"/>
          </p:cNvSpPr>
          <p:nvPr/>
        </p:nvSpPr>
        <p:spPr bwMode="auto">
          <a:xfrm>
            <a:off x="6233485" y="2528910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6" name="Oval 193"/>
          <p:cNvSpPr>
            <a:spLocks noChangeArrowheads="1"/>
          </p:cNvSpPr>
          <p:nvPr/>
        </p:nvSpPr>
        <p:spPr bwMode="auto">
          <a:xfrm>
            <a:off x="6354135" y="2528910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7" name="Oval 194"/>
          <p:cNvSpPr>
            <a:spLocks noChangeArrowheads="1"/>
          </p:cNvSpPr>
          <p:nvPr/>
        </p:nvSpPr>
        <p:spPr bwMode="auto">
          <a:xfrm>
            <a:off x="4084010" y="26590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8" name="Oval 195"/>
          <p:cNvSpPr>
            <a:spLocks noChangeArrowheads="1"/>
          </p:cNvSpPr>
          <p:nvPr/>
        </p:nvSpPr>
        <p:spPr bwMode="auto">
          <a:xfrm>
            <a:off x="4201485" y="26590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9" name="Oval 196"/>
          <p:cNvSpPr>
            <a:spLocks noChangeArrowheads="1"/>
          </p:cNvSpPr>
          <p:nvPr/>
        </p:nvSpPr>
        <p:spPr bwMode="auto">
          <a:xfrm>
            <a:off x="4322135" y="26590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0" name="Oval 197"/>
          <p:cNvSpPr>
            <a:spLocks noChangeArrowheads="1"/>
          </p:cNvSpPr>
          <p:nvPr/>
        </p:nvSpPr>
        <p:spPr bwMode="auto">
          <a:xfrm>
            <a:off x="4442785" y="26590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1" name="Oval 198"/>
          <p:cNvSpPr>
            <a:spLocks noChangeArrowheads="1"/>
          </p:cNvSpPr>
          <p:nvPr/>
        </p:nvSpPr>
        <p:spPr bwMode="auto">
          <a:xfrm>
            <a:off x="4561847" y="26590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2" name="Oval 199"/>
          <p:cNvSpPr>
            <a:spLocks noChangeArrowheads="1"/>
          </p:cNvSpPr>
          <p:nvPr/>
        </p:nvSpPr>
        <p:spPr bwMode="auto">
          <a:xfrm>
            <a:off x="4682497" y="26590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3" name="Oval 200"/>
          <p:cNvSpPr>
            <a:spLocks noChangeArrowheads="1"/>
          </p:cNvSpPr>
          <p:nvPr/>
        </p:nvSpPr>
        <p:spPr bwMode="auto">
          <a:xfrm>
            <a:off x="4799972" y="26590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4" name="Oval 201"/>
          <p:cNvSpPr>
            <a:spLocks noChangeArrowheads="1"/>
          </p:cNvSpPr>
          <p:nvPr/>
        </p:nvSpPr>
        <p:spPr bwMode="auto">
          <a:xfrm>
            <a:off x="4920622" y="26590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5" name="Oval 202"/>
          <p:cNvSpPr>
            <a:spLocks noChangeArrowheads="1"/>
          </p:cNvSpPr>
          <p:nvPr/>
        </p:nvSpPr>
        <p:spPr bwMode="auto">
          <a:xfrm>
            <a:off x="5041272" y="2659085"/>
            <a:ext cx="90488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6" name="Oval 203"/>
          <p:cNvSpPr>
            <a:spLocks noChangeArrowheads="1"/>
          </p:cNvSpPr>
          <p:nvPr/>
        </p:nvSpPr>
        <p:spPr bwMode="auto">
          <a:xfrm>
            <a:off x="5158747" y="26590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7" name="Oval 204"/>
          <p:cNvSpPr>
            <a:spLocks noChangeArrowheads="1"/>
          </p:cNvSpPr>
          <p:nvPr/>
        </p:nvSpPr>
        <p:spPr bwMode="auto">
          <a:xfrm>
            <a:off x="5279397" y="26590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6" name="Group 406"/>
          <p:cNvGrpSpPr>
            <a:grpSpLocks/>
          </p:cNvGrpSpPr>
          <p:nvPr/>
        </p:nvGrpSpPr>
        <p:grpSpPr bwMode="auto">
          <a:xfrm>
            <a:off x="4084010" y="2659085"/>
            <a:ext cx="2363788" cy="1400175"/>
            <a:chOff x="2313" y="1602"/>
            <a:chExt cx="1489" cy="882"/>
          </a:xfrm>
        </p:grpSpPr>
        <p:sp>
          <p:nvSpPr>
            <p:cNvPr id="158" name="Oval 206"/>
            <p:cNvSpPr>
              <a:spLocks noChangeArrowheads="1"/>
            </p:cNvSpPr>
            <p:nvPr/>
          </p:nvSpPr>
          <p:spPr bwMode="auto">
            <a:xfrm>
              <a:off x="3140" y="1602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Oval 207"/>
            <p:cNvSpPr>
              <a:spLocks noChangeArrowheads="1"/>
            </p:cNvSpPr>
            <p:nvPr/>
          </p:nvSpPr>
          <p:spPr bwMode="auto">
            <a:xfrm>
              <a:off x="3216" y="1602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Oval 208"/>
            <p:cNvSpPr>
              <a:spLocks noChangeArrowheads="1"/>
            </p:cNvSpPr>
            <p:nvPr/>
          </p:nvSpPr>
          <p:spPr bwMode="auto">
            <a:xfrm>
              <a:off x="3290" y="1602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Oval 209"/>
            <p:cNvSpPr>
              <a:spLocks noChangeArrowheads="1"/>
            </p:cNvSpPr>
            <p:nvPr/>
          </p:nvSpPr>
          <p:spPr bwMode="auto">
            <a:xfrm>
              <a:off x="3367" y="1602"/>
              <a:ext cx="58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Oval 210"/>
            <p:cNvSpPr>
              <a:spLocks noChangeArrowheads="1"/>
            </p:cNvSpPr>
            <p:nvPr/>
          </p:nvSpPr>
          <p:spPr bwMode="auto">
            <a:xfrm>
              <a:off x="3443" y="1602"/>
              <a:ext cx="57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Oval 211"/>
            <p:cNvSpPr>
              <a:spLocks noChangeArrowheads="1"/>
            </p:cNvSpPr>
            <p:nvPr/>
          </p:nvSpPr>
          <p:spPr bwMode="auto">
            <a:xfrm>
              <a:off x="3517" y="1602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Oval 212"/>
            <p:cNvSpPr>
              <a:spLocks noChangeArrowheads="1"/>
            </p:cNvSpPr>
            <p:nvPr/>
          </p:nvSpPr>
          <p:spPr bwMode="auto">
            <a:xfrm>
              <a:off x="3593" y="1602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Oval 213"/>
            <p:cNvSpPr>
              <a:spLocks noChangeArrowheads="1"/>
            </p:cNvSpPr>
            <p:nvPr/>
          </p:nvSpPr>
          <p:spPr bwMode="auto">
            <a:xfrm>
              <a:off x="3667" y="1602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Oval 214"/>
            <p:cNvSpPr>
              <a:spLocks noChangeArrowheads="1"/>
            </p:cNvSpPr>
            <p:nvPr/>
          </p:nvSpPr>
          <p:spPr bwMode="auto">
            <a:xfrm>
              <a:off x="3743" y="1602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Oval 215"/>
            <p:cNvSpPr>
              <a:spLocks noChangeArrowheads="1"/>
            </p:cNvSpPr>
            <p:nvPr/>
          </p:nvSpPr>
          <p:spPr bwMode="auto">
            <a:xfrm>
              <a:off x="2313" y="168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Oval 216"/>
            <p:cNvSpPr>
              <a:spLocks noChangeArrowheads="1"/>
            </p:cNvSpPr>
            <p:nvPr/>
          </p:nvSpPr>
          <p:spPr bwMode="auto">
            <a:xfrm>
              <a:off x="2387" y="168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Oval 217"/>
            <p:cNvSpPr>
              <a:spLocks noChangeArrowheads="1"/>
            </p:cNvSpPr>
            <p:nvPr/>
          </p:nvSpPr>
          <p:spPr bwMode="auto">
            <a:xfrm>
              <a:off x="2463" y="168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Oval 218"/>
            <p:cNvSpPr>
              <a:spLocks noChangeArrowheads="1"/>
            </p:cNvSpPr>
            <p:nvPr/>
          </p:nvSpPr>
          <p:spPr bwMode="auto">
            <a:xfrm>
              <a:off x="2539" y="168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Oval 219"/>
            <p:cNvSpPr>
              <a:spLocks noChangeArrowheads="1"/>
            </p:cNvSpPr>
            <p:nvPr/>
          </p:nvSpPr>
          <p:spPr bwMode="auto">
            <a:xfrm>
              <a:off x="2614" y="168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Oval 220"/>
            <p:cNvSpPr>
              <a:spLocks noChangeArrowheads="1"/>
            </p:cNvSpPr>
            <p:nvPr/>
          </p:nvSpPr>
          <p:spPr bwMode="auto">
            <a:xfrm>
              <a:off x="2690" y="168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Oval 221"/>
            <p:cNvSpPr>
              <a:spLocks noChangeArrowheads="1"/>
            </p:cNvSpPr>
            <p:nvPr/>
          </p:nvSpPr>
          <p:spPr bwMode="auto">
            <a:xfrm>
              <a:off x="2764" y="168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Oval 222"/>
            <p:cNvSpPr>
              <a:spLocks noChangeArrowheads="1"/>
            </p:cNvSpPr>
            <p:nvPr/>
          </p:nvSpPr>
          <p:spPr bwMode="auto">
            <a:xfrm>
              <a:off x="2840" y="168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Oval 223"/>
            <p:cNvSpPr>
              <a:spLocks noChangeArrowheads="1"/>
            </p:cNvSpPr>
            <p:nvPr/>
          </p:nvSpPr>
          <p:spPr bwMode="auto">
            <a:xfrm>
              <a:off x="2916" y="1683"/>
              <a:ext cx="57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Oval 224"/>
            <p:cNvSpPr>
              <a:spLocks noChangeArrowheads="1"/>
            </p:cNvSpPr>
            <p:nvPr/>
          </p:nvSpPr>
          <p:spPr bwMode="auto">
            <a:xfrm>
              <a:off x="2990" y="168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Oval 225"/>
            <p:cNvSpPr>
              <a:spLocks noChangeArrowheads="1"/>
            </p:cNvSpPr>
            <p:nvPr/>
          </p:nvSpPr>
          <p:spPr bwMode="auto">
            <a:xfrm>
              <a:off x="3066" y="168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Oval 226"/>
            <p:cNvSpPr>
              <a:spLocks noChangeArrowheads="1"/>
            </p:cNvSpPr>
            <p:nvPr/>
          </p:nvSpPr>
          <p:spPr bwMode="auto">
            <a:xfrm>
              <a:off x="3140" y="168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Oval 227"/>
            <p:cNvSpPr>
              <a:spLocks noChangeArrowheads="1"/>
            </p:cNvSpPr>
            <p:nvPr/>
          </p:nvSpPr>
          <p:spPr bwMode="auto">
            <a:xfrm>
              <a:off x="3216" y="168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Oval 228"/>
            <p:cNvSpPr>
              <a:spLocks noChangeArrowheads="1"/>
            </p:cNvSpPr>
            <p:nvPr/>
          </p:nvSpPr>
          <p:spPr bwMode="auto">
            <a:xfrm>
              <a:off x="3290" y="168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Oval 229"/>
            <p:cNvSpPr>
              <a:spLocks noChangeArrowheads="1"/>
            </p:cNvSpPr>
            <p:nvPr/>
          </p:nvSpPr>
          <p:spPr bwMode="auto">
            <a:xfrm>
              <a:off x="3367" y="1683"/>
              <a:ext cx="58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Oval 230"/>
            <p:cNvSpPr>
              <a:spLocks noChangeArrowheads="1"/>
            </p:cNvSpPr>
            <p:nvPr/>
          </p:nvSpPr>
          <p:spPr bwMode="auto">
            <a:xfrm>
              <a:off x="3443" y="1683"/>
              <a:ext cx="57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Oval 231"/>
            <p:cNvSpPr>
              <a:spLocks noChangeArrowheads="1"/>
            </p:cNvSpPr>
            <p:nvPr/>
          </p:nvSpPr>
          <p:spPr bwMode="auto">
            <a:xfrm>
              <a:off x="3517" y="168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Oval 232"/>
            <p:cNvSpPr>
              <a:spLocks noChangeArrowheads="1"/>
            </p:cNvSpPr>
            <p:nvPr/>
          </p:nvSpPr>
          <p:spPr bwMode="auto">
            <a:xfrm>
              <a:off x="3593" y="168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Oval 233"/>
            <p:cNvSpPr>
              <a:spLocks noChangeArrowheads="1"/>
            </p:cNvSpPr>
            <p:nvPr/>
          </p:nvSpPr>
          <p:spPr bwMode="auto">
            <a:xfrm>
              <a:off x="3667" y="168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Oval 234"/>
            <p:cNvSpPr>
              <a:spLocks noChangeArrowheads="1"/>
            </p:cNvSpPr>
            <p:nvPr/>
          </p:nvSpPr>
          <p:spPr bwMode="auto">
            <a:xfrm>
              <a:off x="3743" y="168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Oval 235"/>
            <p:cNvSpPr>
              <a:spLocks noChangeArrowheads="1"/>
            </p:cNvSpPr>
            <p:nvPr/>
          </p:nvSpPr>
          <p:spPr bwMode="auto">
            <a:xfrm>
              <a:off x="2313" y="1767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Oval 236"/>
            <p:cNvSpPr>
              <a:spLocks noChangeArrowheads="1"/>
            </p:cNvSpPr>
            <p:nvPr/>
          </p:nvSpPr>
          <p:spPr bwMode="auto">
            <a:xfrm>
              <a:off x="2387" y="1767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Oval 237"/>
            <p:cNvSpPr>
              <a:spLocks noChangeArrowheads="1"/>
            </p:cNvSpPr>
            <p:nvPr/>
          </p:nvSpPr>
          <p:spPr bwMode="auto">
            <a:xfrm>
              <a:off x="2463" y="1767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Oval 238"/>
            <p:cNvSpPr>
              <a:spLocks noChangeArrowheads="1"/>
            </p:cNvSpPr>
            <p:nvPr/>
          </p:nvSpPr>
          <p:spPr bwMode="auto">
            <a:xfrm>
              <a:off x="2539" y="1767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Oval 239"/>
            <p:cNvSpPr>
              <a:spLocks noChangeArrowheads="1"/>
            </p:cNvSpPr>
            <p:nvPr/>
          </p:nvSpPr>
          <p:spPr bwMode="auto">
            <a:xfrm>
              <a:off x="2614" y="1767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Oval 240"/>
            <p:cNvSpPr>
              <a:spLocks noChangeArrowheads="1"/>
            </p:cNvSpPr>
            <p:nvPr/>
          </p:nvSpPr>
          <p:spPr bwMode="auto">
            <a:xfrm>
              <a:off x="2690" y="1767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Oval 241"/>
            <p:cNvSpPr>
              <a:spLocks noChangeArrowheads="1"/>
            </p:cNvSpPr>
            <p:nvPr/>
          </p:nvSpPr>
          <p:spPr bwMode="auto">
            <a:xfrm>
              <a:off x="2764" y="1767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Oval 242"/>
            <p:cNvSpPr>
              <a:spLocks noChangeArrowheads="1"/>
            </p:cNvSpPr>
            <p:nvPr/>
          </p:nvSpPr>
          <p:spPr bwMode="auto">
            <a:xfrm>
              <a:off x="2840" y="1767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Oval 243"/>
            <p:cNvSpPr>
              <a:spLocks noChangeArrowheads="1"/>
            </p:cNvSpPr>
            <p:nvPr/>
          </p:nvSpPr>
          <p:spPr bwMode="auto">
            <a:xfrm>
              <a:off x="2916" y="1767"/>
              <a:ext cx="57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Oval 244"/>
            <p:cNvSpPr>
              <a:spLocks noChangeArrowheads="1"/>
            </p:cNvSpPr>
            <p:nvPr/>
          </p:nvSpPr>
          <p:spPr bwMode="auto">
            <a:xfrm>
              <a:off x="2990" y="1767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Oval 245"/>
            <p:cNvSpPr>
              <a:spLocks noChangeArrowheads="1"/>
            </p:cNvSpPr>
            <p:nvPr/>
          </p:nvSpPr>
          <p:spPr bwMode="auto">
            <a:xfrm>
              <a:off x="3066" y="1767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Oval 246"/>
            <p:cNvSpPr>
              <a:spLocks noChangeArrowheads="1"/>
            </p:cNvSpPr>
            <p:nvPr/>
          </p:nvSpPr>
          <p:spPr bwMode="auto">
            <a:xfrm>
              <a:off x="3140" y="1767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Oval 247"/>
            <p:cNvSpPr>
              <a:spLocks noChangeArrowheads="1"/>
            </p:cNvSpPr>
            <p:nvPr/>
          </p:nvSpPr>
          <p:spPr bwMode="auto">
            <a:xfrm>
              <a:off x="3216" y="1767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Oval 248"/>
            <p:cNvSpPr>
              <a:spLocks noChangeArrowheads="1"/>
            </p:cNvSpPr>
            <p:nvPr/>
          </p:nvSpPr>
          <p:spPr bwMode="auto">
            <a:xfrm>
              <a:off x="3290" y="1767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Oval 249"/>
            <p:cNvSpPr>
              <a:spLocks noChangeArrowheads="1"/>
            </p:cNvSpPr>
            <p:nvPr/>
          </p:nvSpPr>
          <p:spPr bwMode="auto">
            <a:xfrm>
              <a:off x="3367" y="1767"/>
              <a:ext cx="58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Oval 250"/>
            <p:cNvSpPr>
              <a:spLocks noChangeArrowheads="1"/>
            </p:cNvSpPr>
            <p:nvPr/>
          </p:nvSpPr>
          <p:spPr bwMode="auto">
            <a:xfrm>
              <a:off x="3443" y="1767"/>
              <a:ext cx="57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Oval 251"/>
            <p:cNvSpPr>
              <a:spLocks noChangeArrowheads="1"/>
            </p:cNvSpPr>
            <p:nvPr/>
          </p:nvSpPr>
          <p:spPr bwMode="auto">
            <a:xfrm>
              <a:off x="3517" y="1767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Oval 252"/>
            <p:cNvSpPr>
              <a:spLocks noChangeArrowheads="1"/>
            </p:cNvSpPr>
            <p:nvPr/>
          </p:nvSpPr>
          <p:spPr bwMode="auto">
            <a:xfrm>
              <a:off x="3593" y="1767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Oval 253"/>
            <p:cNvSpPr>
              <a:spLocks noChangeArrowheads="1"/>
            </p:cNvSpPr>
            <p:nvPr/>
          </p:nvSpPr>
          <p:spPr bwMode="auto">
            <a:xfrm>
              <a:off x="3667" y="1767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Oval 254"/>
            <p:cNvSpPr>
              <a:spLocks noChangeArrowheads="1"/>
            </p:cNvSpPr>
            <p:nvPr/>
          </p:nvSpPr>
          <p:spPr bwMode="auto">
            <a:xfrm>
              <a:off x="3743" y="1767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Oval 255"/>
            <p:cNvSpPr>
              <a:spLocks noChangeArrowheads="1"/>
            </p:cNvSpPr>
            <p:nvPr/>
          </p:nvSpPr>
          <p:spPr bwMode="auto">
            <a:xfrm>
              <a:off x="2313" y="1849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Oval 256"/>
            <p:cNvSpPr>
              <a:spLocks noChangeArrowheads="1"/>
            </p:cNvSpPr>
            <p:nvPr/>
          </p:nvSpPr>
          <p:spPr bwMode="auto">
            <a:xfrm>
              <a:off x="2387" y="1849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Oval 257"/>
            <p:cNvSpPr>
              <a:spLocks noChangeArrowheads="1"/>
            </p:cNvSpPr>
            <p:nvPr/>
          </p:nvSpPr>
          <p:spPr bwMode="auto">
            <a:xfrm>
              <a:off x="2463" y="1849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Oval 258"/>
            <p:cNvSpPr>
              <a:spLocks noChangeArrowheads="1"/>
            </p:cNvSpPr>
            <p:nvPr/>
          </p:nvSpPr>
          <p:spPr bwMode="auto">
            <a:xfrm>
              <a:off x="2539" y="1849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Oval 259"/>
            <p:cNvSpPr>
              <a:spLocks noChangeArrowheads="1"/>
            </p:cNvSpPr>
            <p:nvPr/>
          </p:nvSpPr>
          <p:spPr bwMode="auto">
            <a:xfrm>
              <a:off x="2614" y="1849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Oval 260"/>
            <p:cNvSpPr>
              <a:spLocks noChangeArrowheads="1"/>
            </p:cNvSpPr>
            <p:nvPr/>
          </p:nvSpPr>
          <p:spPr bwMode="auto">
            <a:xfrm>
              <a:off x="2690" y="1849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Oval 261"/>
            <p:cNvSpPr>
              <a:spLocks noChangeArrowheads="1"/>
            </p:cNvSpPr>
            <p:nvPr/>
          </p:nvSpPr>
          <p:spPr bwMode="auto">
            <a:xfrm>
              <a:off x="2764" y="1849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Oval 262"/>
            <p:cNvSpPr>
              <a:spLocks noChangeArrowheads="1"/>
            </p:cNvSpPr>
            <p:nvPr/>
          </p:nvSpPr>
          <p:spPr bwMode="auto">
            <a:xfrm>
              <a:off x="2840" y="1849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Oval 263"/>
            <p:cNvSpPr>
              <a:spLocks noChangeArrowheads="1"/>
            </p:cNvSpPr>
            <p:nvPr/>
          </p:nvSpPr>
          <p:spPr bwMode="auto">
            <a:xfrm>
              <a:off x="2916" y="1849"/>
              <a:ext cx="57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Oval 264"/>
            <p:cNvSpPr>
              <a:spLocks noChangeArrowheads="1"/>
            </p:cNvSpPr>
            <p:nvPr/>
          </p:nvSpPr>
          <p:spPr bwMode="auto">
            <a:xfrm>
              <a:off x="2990" y="1849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Oval 265"/>
            <p:cNvSpPr>
              <a:spLocks noChangeArrowheads="1"/>
            </p:cNvSpPr>
            <p:nvPr/>
          </p:nvSpPr>
          <p:spPr bwMode="auto">
            <a:xfrm>
              <a:off x="3066" y="1849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Oval 266"/>
            <p:cNvSpPr>
              <a:spLocks noChangeArrowheads="1"/>
            </p:cNvSpPr>
            <p:nvPr/>
          </p:nvSpPr>
          <p:spPr bwMode="auto">
            <a:xfrm>
              <a:off x="3140" y="1849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Oval 267"/>
            <p:cNvSpPr>
              <a:spLocks noChangeArrowheads="1"/>
            </p:cNvSpPr>
            <p:nvPr/>
          </p:nvSpPr>
          <p:spPr bwMode="auto">
            <a:xfrm>
              <a:off x="3216" y="1849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Oval 268"/>
            <p:cNvSpPr>
              <a:spLocks noChangeArrowheads="1"/>
            </p:cNvSpPr>
            <p:nvPr/>
          </p:nvSpPr>
          <p:spPr bwMode="auto">
            <a:xfrm>
              <a:off x="3290" y="1849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Oval 269"/>
            <p:cNvSpPr>
              <a:spLocks noChangeArrowheads="1"/>
            </p:cNvSpPr>
            <p:nvPr/>
          </p:nvSpPr>
          <p:spPr bwMode="auto">
            <a:xfrm>
              <a:off x="3367" y="1849"/>
              <a:ext cx="58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2" name="Oval 270"/>
            <p:cNvSpPr>
              <a:spLocks noChangeArrowheads="1"/>
            </p:cNvSpPr>
            <p:nvPr/>
          </p:nvSpPr>
          <p:spPr bwMode="auto">
            <a:xfrm>
              <a:off x="3443" y="1849"/>
              <a:ext cx="57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3" name="Oval 271"/>
            <p:cNvSpPr>
              <a:spLocks noChangeArrowheads="1"/>
            </p:cNvSpPr>
            <p:nvPr/>
          </p:nvSpPr>
          <p:spPr bwMode="auto">
            <a:xfrm>
              <a:off x="3517" y="1849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4" name="Oval 272"/>
            <p:cNvSpPr>
              <a:spLocks noChangeArrowheads="1"/>
            </p:cNvSpPr>
            <p:nvPr/>
          </p:nvSpPr>
          <p:spPr bwMode="auto">
            <a:xfrm>
              <a:off x="3593" y="1849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5" name="Oval 273"/>
            <p:cNvSpPr>
              <a:spLocks noChangeArrowheads="1"/>
            </p:cNvSpPr>
            <p:nvPr/>
          </p:nvSpPr>
          <p:spPr bwMode="auto">
            <a:xfrm>
              <a:off x="3667" y="1849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6" name="Oval 274"/>
            <p:cNvSpPr>
              <a:spLocks noChangeArrowheads="1"/>
            </p:cNvSpPr>
            <p:nvPr/>
          </p:nvSpPr>
          <p:spPr bwMode="auto">
            <a:xfrm>
              <a:off x="3743" y="1849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7" name="Oval 275"/>
            <p:cNvSpPr>
              <a:spLocks noChangeArrowheads="1"/>
            </p:cNvSpPr>
            <p:nvPr/>
          </p:nvSpPr>
          <p:spPr bwMode="auto">
            <a:xfrm>
              <a:off x="2313" y="1931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8" name="Oval 276"/>
            <p:cNvSpPr>
              <a:spLocks noChangeArrowheads="1"/>
            </p:cNvSpPr>
            <p:nvPr/>
          </p:nvSpPr>
          <p:spPr bwMode="auto">
            <a:xfrm>
              <a:off x="2387" y="1931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9" name="Oval 277"/>
            <p:cNvSpPr>
              <a:spLocks noChangeArrowheads="1"/>
            </p:cNvSpPr>
            <p:nvPr/>
          </p:nvSpPr>
          <p:spPr bwMode="auto">
            <a:xfrm>
              <a:off x="2463" y="1931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0" name="Oval 278"/>
            <p:cNvSpPr>
              <a:spLocks noChangeArrowheads="1"/>
            </p:cNvSpPr>
            <p:nvPr/>
          </p:nvSpPr>
          <p:spPr bwMode="auto">
            <a:xfrm>
              <a:off x="2539" y="1931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1" name="Oval 279"/>
            <p:cNvSpPr>
              <a:spLocks noChangeArrowheads="1"/>
            </p:cNvSpPr>
            <p:nvPr/>
          </p:nvSpPr>
          <p:spPr bwMode="auto">
            <a:xfrm>
              <a:off x="2614" y="1931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2" name="Oval 280"/>
            <p:cNvSpPr>
              <a:spLocks noChangeArrowheads="1"/>
            </p:cNvSpPr>
            <p:nvPr/>
          </p:nvSpPr>
          <p:spPr bwMode="auto">
            <a:xfrm>
              <a:off x="2690" y="1931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3" name="Oval 281"/>
            <p:cNvSpPr>
              <a:spLocks noChangeArrowheads="1"/>
            </p:cNvSpPr>
            <p:nvPr/>
          </p:nvSpPr>
          <p:spPr bwMode="auto">
            <a:xfrm>
              <a:off x="2764" y="1931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4" name="Oval 282"/>
            <p:cNvSpPr>
              <a:spLocks noChangeArrowheads="1"/>
            </p:cNvSpPr>
            <p:nvPr/>
          </p:nvSpPr>
          <p:spPr bwMode="auto">
            <a:xfrm>
              <a:off x="2840" y="1931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5" name="Oval 283"/>
            <p:cNvSpPr>
              <a:spLocks noChangeArrowheads="1"/>
            </p:cNvSpPr>
            <p:nvPr/>
          </p:nvSpPr>
          <p:spPr bwMode="auto">
            <a:xfrm>
              <a:off x="2916" y="1931"/>
              <a:ext cx="57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6" name="Oval 284"/>
            <p:cNvSpPr>
              <a:spLocks noChangeArrowheads="1"/>
            </p:cNvSpPr>
            <p:nvPr/>
          </p:nvSpPr>
          <p:spPr bwMode="auto">
            <a:xfrm>
              <a:off x="2990" y="1931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7" name="Oval 285"/>
            <p:cNvSpPr>
              <a:spLocks noChangeArrowheads="1"/>
            </p:cNvSpPr>
            <p:nvPr/>
          </p:nvSpPr>
          <p:spPr bwMode="auto">
            <a:xfrm>
              <a:off x="3066" y="1931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Oval 286"/>
            <p:cNvSpPr>
              <a:spLocks noChangeArrowheads="1"/>
            </p:cNvSpPr>
            <p:nvPr/>
          </p:nvSpPr>
          <p:spPr bwMode="auto">
            <a:xfrm>
              <a:off x="3140" y="1931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9" name="Oval 287"/>
            <p:cNvSpPr>
              <a:spLocks noChangeArrowheads="1"/>
            </p:cNvSpPr>
            <p:nvPr/>
          </p:nvSpPr>
          <p:spPr bwMode="auto">
            <a:xfrm>
              <a:off x="3216" y="1931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Oval 288"/>
            <p:cNvSpPr>
              <a:spLocks noChangeArrowheads="1"/>
            </p:cNvSpPr>
            <p:nvPr/>
          </p:nvSpPr>
          <p:spPr bwMode="auto">
            <a:xfrm>
              <a:off x="3290" y="1931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Oval 289"/>
            <p:cNvSpPr>
              <a:spLocks noChangeArrowheads="1"/>
            </p:cNvSpPr>
            <p:nvPr/>
          </p:nvSpPr>
          <p:spPr bwMode="auto">
            <a:xfrm>
              <a:off x="3367" y="1931"/>
              <a:ext cx="58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2" name="Oval 290"/>
            <p:cNvSpPr>
              <a:spLocks noChangeArrowheads="1"/>
            </p:cNvSpPr>
            <p:nvPr/>
          </p:nvSpPr>
          <p:spPr bwMode="auto">
            <a:xfrm>
              <a:off x="3443" y="1931"/>
              <a:ext cx="57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" name="Oval 291"/>
            <p:cNvSpPr>
              <a:spLocks noChangeArrowheads="1"/>
            </p:cNvSpPr>
            <p:nvPr/>
          </p:nvSpPr>
          <p:spPr bwMode="auto">
            <a:xfrm>
              <a:off x="3517" y="1931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Oval 292"/>
            <p:cNvSpPr>
              <a:spLocks noChangeArrowheads="1"/>
            </p:cNvSpPr>
            <p:nvPr/>
          </p:nvSpPr>
          <p:spPr bwMode="auto">
            <a:xfrm>
              <a:off x="3593" y="1931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" name="Oval 293"/>
            <p:cNvSpPr>
              <a:spLocks noChangeArrowheads="1"/>
            </p:cNvSpPr>
            <p:nvPr/>
          </p:nvSpPr>
          <p:spPr bwMode="auto">
            <a:xfrm>
              <a:off x="3667" y="1931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Oval 294"/>
            <p:cNvSpPr>
              <a:spLocks noChangeArrowheads="1"/>
            </p:cNvSpPr>
            <p:nvPr/>
          </p:nvSpPr>
          <p:spPr bwMode="auto">
            <a:xfrm>
              <a:off x="3743" y="1931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" name="Oval 295"/>
            <p:cNvSpPr>
              <a:spLocks noChangeArrowheads="1"/>
            </p:cNvSpPr>
            <p:nvPr/>
          </p:nvSpPr>
          <p:spPr bwMode="auto">
            <a:xfrm>
              <a:off x="2313" y="201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" name="Oval 296"/>
            <p:cNvSpPr>
              <a:spLocks noChangeArrowheads="1"/>
            </p:cNvSpPr>
            <p:nvPr/>
          </p:nvSpPr>
          <p:spPr bwMode="auto">
            <a:xfrm>
              <a:off x="2387" y="201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" name="Oval 297"/>
            <p:cNvSpPr>
              <a:spLocks noChangeArrowheads="1"/>
            </p:cNvSpPr>
            <p:nvPr/>
          </p:nvSpPr>
          <p:spPr bwMode="auto">
            <a:xfrm>
              <a:off x="2463" y="201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" name="Oval 298"/>
            <p:cNvSpPr>
              <a:spLocks noChangeArrowheads="1"/>
            </p:cNvSpPr>
            <p:nvPr/>
          </p:nvSpPr>
          <p:spPr bwMode="auto">
            <a:xfrm>
              <a:off x="2539" y="201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" name="Oval 299"/>
            <p:cNvSpPr>
              <a:spLocks noChangeArrowheads="1"/>
            </p:cNvSpPr>
            <p:nvPr/>
          </p:nvSpPr>
          <p:spPr bwMode="auto">
            <a:xfrm>
              <a:off x="2614" y="201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" name="Oval 300"/>
            <p:cNvSpPr>
              <a:spLocks noChangeArrowheads="1"/>
            </p:cNvSpPr>
            <p:nvPr/>
          </p:nvSpPr>
          <p:spPr bwMode="auto">
            <a:xfrm>
              <a:off x="2690" y="201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" name="Oval 301"/>
            <p:cNvSpPr>
              <a:spLocks noChangeArrowheads="1"/>
            </p:cNvSpPr>
            <p:nvPr/>
          </p:nvSpPr>
          <p:spPr bwMode="auto">
            <a:xfrm>
              <a:off x="2764" y="201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" name="Oval 302"/>
            <p:cNvSpPr>
              <a:spLocks noChangeArrowheads="1"/>
            </p:cNvSpPr>
            <p:nvPr/>
          </p:nvSpPr>
          <p:spPr bwMode="auto">
            <a:xfrm>
              <a:off x="2840" y="201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" name="Oval 303"/>
            <p:cNvSpPr>
              <a:spLocks noChangeArrowheads="1"/>
            </p:cNvSpPr>
            <p:nvPr/>
          </p:nvSpPr>
          <p:spPr bwMode="auto">
            <a:xfrm>
              <a:off x="2916" y="2013"/>
              <a:ext cx="57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" name="Oval 304"/>
            <p:cNvSpPr>
              <a:spLocks noChangeArrowheads="1"/>
            </p:cNvSpPr>
            <p:nvPr/>
          </p:nvSpPr>
          <p:spPr bwMode="auto">
            <a:xfrm>
              <a:off x="2990" y="201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" name="Oval 305"/>
            <p:cNvSpPr>
              <a:spLocks noChangeArrowheads="1"/>
            </p:cNvSpPr>
            <p:nvPr/>
          </p:nvSpPr>
          <p:spPr bwMode="auto">
            <a:xfrm>
              <a:off x="3066" y="201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" name="Oval 306"/>
            <p:cNvSpPr>
              <a:spLocks noChangeArrowheads="1"/>
            </p:cNvSpPr>
            <p:nvPr/>
          </p:nvSpPr>
          <p:spPr bwMode="auto">
            <a:xfrm>
              <a:off x="3140" y="201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" name="Oval 307"/>
            <p:cNvSpPr>
              <a:spLocks noChangeArrowheads="1"/>
            </p:cNvSpPr>
            <p:nvPr/>
          </p:nvSpPr>
          <p:spPr bwMode="auto">
            <a:xfrm>
              <a:off x="3216" y="201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" name="Oval 308"/>
            <p:cNvSpPr>
              <a:spLocks noChangeArrowheads="1"/>
            </p:cNvSpPr>
            <p:nvPr/>
          </p:nvSpPr>
          <p:spPr bwMode="auto">
            <a:xfrm>
              <a:off x="3290" y="201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" name="Oval 309"/>
            <p:cNvSpPr>
              <a:spLocks noChangeArrowheads="1"/>
            </p:cNvSpPr>
            <p:nvPr/>
          </p:nvSpPr>
          <p:spPr bwMode="auto">
            <a:xfrm>
              <a:off x="3367" y="2013"/>
              <a:ext cx="58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" name="Oval 310"/>
            <p:cNvSpPr>
              <a:spLocks noChangeArrowheads="1"/>
            </p:cNvSpPr>
            <p:nvPr/>
          </p:nvSpPr>
          <p:spPr bwMode="auto">
            <a:xfrm>
              <a:off x="3443" y="2013"/>
              <a:ext cx="57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" name="Oval 311"/>
            <p:cNvSpPr>
              <a:spLocks noChangeArrowheads="1"/>
            </p:cNvSpPr>
            <p:nvPr/>
          </p:nvSpPr>
          <p:spPr bwMode="auto">
            <a:xfrm>
              <a:off x="3517" y="201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" name="Oval 312"/>
            <p:cNvSpPr>
              <a:spLocks noChangeArrowheads="1"/>
            </p:cNvSpPr>
            <p:nvPr/>
          </p:nvSpPr>
          <p:spPr bwMode="auto">
            <a:xfrm>
              <a:off x="3593" y="201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" name="Oval 313"/>
            <p:cNvSpPr>
              <a:spLocks noChangeArrowheads="1"/>
            </p:cNvSpPr>
            <p:nvPr/>
          </p:nvSpPr>
          <p:spPr bwMode="auto">
            <a:xfrm>
              <a:off x="3667" y="201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" name="Oval 314"/>
            <p:cNvSpPr>
              <a:spLocks noChangeArrowheads="1"/>
            </p:cNvSpPr>
            <p:nvPr/>
          </p:nvSpPr>
          <p:spPr bwMode="auto">
            <a:xfrm>
              <a:off x="3743" y="2013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" name="Oval 315"/>
            <p:cNvSpPr>
              <a:spLocks noChangeArrowheads="1"/>
            </p:cNvSpPr>
            <p:nvPr/>
          </p:nvSpPr>
          <p:spPr bwMode="auto">
            <a:xfrm>
              <a:off x="2313" y="2096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" name="Oval 316"/>
            <p:cNvSpPr>
              <a:spLocks noChangeArrowheads="1"/>
            </p:cNvSpPr>
            <p:nvPr/>
          </p:nvSpPr>
          <p:spPr bwMode="auto">
            <a:xfrm>
              <a:off x="2387" y="2096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" name="Oval 317"/>
            <p:cNvSpPr>
              <a:spLocks noChangeArrowheads="1"/>
            </p:cNvSpPr>
            <p:nvPr/>
          </p:nvSpPr>
          <p:spPr bwMode="auto">
            <a:xfrm>
              <a:off x="2463" y="2096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" name="Oval 318"/>
            <p:cNvSpPr>
              <a:spLocks noChangeArrowheads="1"/>
            </p:cNvSpPr>
            <p:nvPr/>
          </p:nvSpPr>
          <p:spPr bwMode="auto">
            <a:xfrm>
              <a:off x="2539" y="2096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1" name="Oval 319"/>
            <p:cNvSpPr>
              <a:spLocks noChangeArrowheads="1"/>
            </p:cNvSpPr>
            <p:nvPr/>
          </p:nvSpPr>
          <p:spPr bwMode="auto">
            <a:xfrm>
              <a:off x="2614" y="2096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2" name="Oval 320"/>
            <p:cNvSpPr>
              <a:spLocks noChangeArrowheads="1"/>
            </p:cNvSpPr>
            <p:nvPr/>
          </p:nvSpPr>
          <p:spPr bwMode="auto">
            <a:xfrm>
              <a:off x="2690" y="2096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3" name="Oval 321"/>
            <p:cNvSpPr>
              <a:spLocks noChangeArrowheads="1"/>
            </p:cNvSpPr>
            <p:nvPr/>
          </p:nvSpPr>
          <p:spPr bwMode="auto">
            <a:xfrm>
              <a:off x="2764" y="2096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4" name="Oval 322"/>
            <p:cNvSpPr>
              <a:spLocks noChangeArrowheads="1"/>
            </p:cNvSpPr>
            <p:nvPr/>
          </p:nvSpPr>
          <p:spPr bwMode="auto">
            <a:xfrm>
              <a:off x="2840" y="2096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5" name="Oval 323"/>
            <p:cNvSpPr>
              <a:spLocks noChangeArrowheads="1"/>
            </p:cNvSpPr>
            <p:nvPr/>
          </p:nvSpPr>
          <p:spPr bwMode="auto">
            <a:xfrm>
              <a:off x="2916" y="2096"/>
              <a:ext cx="57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" name="Oval 324"/>
            <p:cNvSpPr>
              <a:spLocks noChangeArrowheads="1"/>
            </p:cNvSpPr>
            <p:nvPr/>
          </p:nvSpPr>
          <p:spPr bwMode="auto">
            <a:xfrm>
              <a:off x="2990" y="2096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" name="Oval 325"/>
            <p:cNvSpPr>
              <a:spLocks noChangeArrowheads="1"/>
            </p:cNvSpPr>
            <p:nvPr/>
          </p:nvSpPr>
          <p:spPr bwMode="auto">
            <a:xfrm>
              <a:off x="3066" y="2096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8" name="Oval 326"/>
            <p:cNvSpPr>
              <a:spLocks noChangeArrowheads="1"/>
            </p:cNvSpPr>
            <p:nvPr/>
          </p:nvSpPr>
          <p:spPr bwMode="auto">
            <a:xfrm>
              <a:off x="3140" y="2096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9" name="Oval 327"/>
            <p:cNvSpPr>
              <a:spLocks noChangeArrowheads="1"/>
            </p:cNvSpPr>
            <p:nvPr/>
          </p:nvSpPr>
          <p:spPr bwMode="auto">
            <a:xfrm>
              <a:off x="3216" y="2096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0" name="Oval 328"/>
            <p:cNvSpPr>
              <a:spLocks noChangeArrowheads="1"/>
            </p:cNvSpPr>
            <p:nvPr/>
          </p:nvSpPr>
          <p:spPr bwMode="auto">
            <a:xfrm>
              <a:off x="3290" y="2096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1" name="Oval 329"/>
            <p:cNvSpPr>
              <a:spLocks noChangeArrowheads="1"/>
            </p:cNvSpPr>
            <p:nvPr/>
          </p:nvSpPr>
          <p:spPr bwMode="auto">
            <a:xfrm>
              <a:off x="3367" y="2096"/>
              <a:ext cx="58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2" name="Oval 330"/>
            <p:cNvSpPr>
              <a:spLocks noChangeArrowheads="1"/>
            </p:cNvSpPr>
            <p:nvPr/>
          </p:nvSpPr>
          <p:spPr bwMode="auto">
            <a:xfrm>
              <a:off x="3443" y="2096"/>
              <a:ext cx="57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3" name="Oval 331"/>
            <p:cNvSpPr>
              <a:spLocks noChangeArrowheads="1"/>
            </p:cNvSpPr>
            <p:nvPr/>
          </p:nvSpPr>
          <p:spPr bwMode="auto">
            <a:xfrm>
              <a:off x="3517" y="2096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4" name="Oval 332"/>
            <p:cNvSpPr>
              <a:spLocks noChangeArrowheads="1"/>
            </p:cNvSpPr>
            <p:nvPr/>
          </p:nvSpPr>
          <p:spPr bwMode="auto">
            <a:xfrm>
              <a:off x="3593" y="2096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5" name="Oval 333"/>
            <p:cNvSpPr>
              <a:spLocks noChangeArrowheads="1"/>
            </p:cNvSpPr>
            <p:nvPr/>
          </p:nvSpPr>
          <p:spPr bwMode="auto">
            <a:xfrm>
              <a:off x="3667" y="2096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" name="Oval 334"/>
            <p:cNvSpPr>
              <a:spLocks noChangeArrowheads="1"/>
            </p:cNvSpPr>
            <p:nvPr/>
          </p:nvSpPr>
          <p:spPr bwMode="auto">
            <a:xfrm>
              <a:off x="3743" y="2096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" name="Oval 335"/>
            <p:cNvSpPr>
              <a:spLocks noChangeArrowheads="1"/>
            </p:cNvSpPr>
            <p:nvPr/>
          </p:nvSpPr>
          <p:spPr bwMode="auto">
            <a:xfrm>
              <a:off x="2313" y="2178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" name="Oval 336"/>
            <p:cNvSpPr>
              <a:spLocks noChangeArrowheads="1"/>
            </p:cNvSpPr>
            <p:nvPr/>
          </p:nvSpPr>
          <p:spPr bwMode="auto">
            <a:xfrm>
              <a:off x="2387" y="2178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" name="Oval 337"/>
            <p:cNvSpPr>
              <a:spLocks noChangeArrowheads="1"/>
            </p:cNvSpPr>
            <p:nvPr/>
          </p:nvSpPr>
          <p:spPr bwMode="auto">
            <a:xfrm>
              <a:off x="2463" y="2178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" name="Oval 338"/>
            <p:cNvSpPr>
              <a:spLocks noChangeArrowheads="1"/>
            </p:cNvSpPr>
            <p:nvPr/>
          </p:nvSpPr>
          <p:spPr bwMode="auto">
            <a:xfrm>
              <a:off x="2539" y="2178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" name="Oval 339"/>
            <p:cNvSpPr>
              <a:spLocks noChangeArrowheads="1"/>
            </p:cNvSpPr>
            <p:nvPr/>
          </p:nvSpPr>
          <p:spPr bwMode="auto">
            <a:xfrm>
              <a:off x="2614" y="2178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" name="Oval 340"/>
            <p:cNvSpPr>
              <a:spLocks noChangeArrowheads="1"/>
            </p:cNvSpPr>
            <p:nvPr/>
          </p:nvSpPr>
          <p:spPr bwMode="auto">
            <a:xfrm>
              <a:off x="2690" y="2178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" name="Oval 341"/>
            <p:cNvSpPr>
              <a:spLocks noChangeArrowheads="1"/>
            </p:cNvSpPr>
            <p:nvPr/>
          </p:nvSpPr>
          <p:spPr bwMode="auto">
            <a:xfrm>
              <a:off x="2764" y="2178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" name="Oval 342"/>
            <p:cNvSpPr>
              <a:spLocks noChangeArrowheads="1"/>
            </p:cNvSpPr>
            <p:nvPr/>
          </p:nvSpPr>
          <p:spPr bwMode="auto">
            <a:xfrm>
              <a:off x="2840" y="2178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" name="Oval 343"/>
            <p:cNvSpPr>
              <a:spLocks noChangeArrowheads="1"/>
            </p:cNvSpPr>
            <p:nvPr/>
          </p:nvSpPr>
          <p:spPr bwMode="auto">
            <a:xfrm>
              <a:off x="2916" y="2178"/>
              <a:ext cx="57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" name="Oval 344"/>
            <p:cNvSpPr>
              <a:spLocks noChangeArrowheads="1"/>
            </p:cNvSpPr>
            <p:nvPr/>
          </p:nvSpPr>
          <p:spPr bwMode="auto">
            <a:xfrm>
              <a:off x="2990" y="2178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" name="Oval 345"/>
            <p:cNvSpPr>
              <a:spLocks noChangeArrowheads="1"/>
            </p:cNvSpPr>
            <p:nvPr/>
          </p:nvSpPr>
          <p:spPr bwMode="auto">
            <a:xfrm>
              <a:off x="3066" y="2178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" name="Oval 346"/>
            <p:cNvSpPr>
              <a:spLocks noChangeArrowheads="1"/>
            </p:cNvSpPr>
            <p:nvPr/>
          </p:nvSpPr>
          <p:spPr bwMode="auto">
            <a:xfrm>
              <a:off x="3140" y="2178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" name="Oval 347"/>
            <p:cNvSpPr>
              <a:spLocks noChangeArrowheads="1"/>
            </p:cNvSpPr>
            <p:nvPr/>
          </p:nvSpPr>
          <p:spPr bwMode="auto">
            <a:xfrm>
              <a:off x="3216" y="2178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" name="Oval 348"/>
            <p:cNvSpPr>
              <a:spLocks noChangeArrowheads="1"/>
            </p:cNvSpPr>
            <p:nvPr/>
          </p:nvSpPr>
          <p:spPr bwMode="auto">
            <a:xfrm>
              <a:off x="3290" y="2178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" name="Oval 349"/>
            <p:cNvSpPr>
              <a:spLocks noChangeArrowheads="1"/>
            </p:cNvSpPr>
            <p:nvPr/>
          </p:nvSpPr>
          <p:spPr bwMode="auto">
            <a:xfrm>
              <a:off x="3367" y="2178"/>
              <a:ext cx="58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" name="Oval 350"/>
            <p:cNvSpPr>
              <a:spLocks noChangeArrowheads="1"/>
            </p:cNvSpPr>
            <p:nvPr/>
          </p:nvSpPr>
          <p:spPr bwMode="auto">
            <a:xfrm>
              <a:off x="3443" y="2178"/>
              <a:ext cx="57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" name="Oval 351"/>
            <p:cNvSpPr>
              <a:spLocks noChangeArrowheads="1"/>
            </p:cNvSpPr>
            <p:nvPr/>
          </p:nvSpPr>
          <p:spPr bwMode="auto">
            <a:xfrm>
              <a:off x="3517" y="2178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" name="Oval 352"/>
            <p:cNvSpPr>
              <a:spLocks noChangeArrowheads="1"/>
            </p:cNvSpPr>
            <p:nvPr/>
          </p:nvSpPr>
          <p:spPr bwMode="auto">
            <a:xfrm>
              <a:off x="3593" y="2178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" name="Oval 353"/>
            <p:cNvSpPr>
              <a:spLocks noChangeArrowheads="1"/>
            </p:cNvSpPr>
            <p:nvPr/>
          </p:nvSpPr>
          <p:spPr bwMode="auto">
            <a:xfrm>
              <a:off x="3667" y="2178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" name="Oval 354"/>
            <p:cNvSpPr>
              <a:spLocks noChangeArrowheads="1"/>
            </p:cNvSpPr>
            <p:nvPr/>
          </p:nvSpPr>
          <p:spPr bwMode="auto">
            <a:xfrm>
              <a:off x="3743" y="2178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7" name="Oval 355"/>
            <p:cNvSpPr>
              <a:spLocks noChangeArrowheads="1"/>
            </p:cNvSpPr>
            <p:nvPr/>
          </p:nvSpPr>
          <p:spPr bwMode="auto">
            <a:xfrm>
              <a:off x="2313" y="2260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" name="Oval 356"/>
            <p:cNvSpPr>
              <a:spLocks noChangeArrowheads="1"/>
            </p:cNvSpPr>
            <p:nvPr/>
          </p:nvSpPr>
          <p:spPr bwMode="auto">
            <a:xfrm>
              <a:off x="2387" y="2260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" name="Oval 357"/>
            <p:cNvSpPr>
              <a:spLocks noChangeArrowheads="1"/>
            </p:cNvSpPr>
            <p:nvPr/>
          </p:nvSpPr>
          <p:spPr bwMode="auto">
            <a:xfrm>
              <a:off x="2463" y="2260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0" name="Oval 358"/>
            <p:cNvSpPr>
              <a:spLocks noChangeArrowheads="1"/>
            </p:cNvSpPr>
            <p:nvPr/>
          </p:nvSpPr>
          <p:spPr bwMode="auto">
            <a:xfrm>
              <a:off x="2539" y="2260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1" name="Oval 359"/>
            <p:cNvSpPr>
              <a:spLocks noChangeArrowheads="1"/>
            </p:cNvSpPr>
            <p:nvPr/>
          </p:nvSpPr>
          <p:spPr bwMode="auto">
            <a:xfrm>
              <a:off x="2614" y="2260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2" name="Oval 360"/>
            <p:cNvSpPr>
              <a:spLocks noChangeArrowheads="1"/>
            </p:cNvSpPr>
            <p:nvPr/>
          </p:nvSpPr>
          <p:spPr bwMode="auto">
            <a:xfrm>
              <a:off x="2690" y="2260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3" name="Oval 361"/>
            <p:cNvSpPr>
              <a:spLocks noChangeArrowheads="1"/>
            </p:cNvSpPr>
            <p:nvPr/>
          </p:nvSpPr>
          <p:spPr bwMode="auto">
            <a:xfrm>
              <a:off x="2764" y="2260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4" name="Oval 362"/>
            <p:cNvSpPr>
              <a:spLocks noChangeArrowheads="1"/>
            </p:cNvSpPr>
            <p:nvPr/>
          </p:nvSpPr>
          <p:spPr bwMode="auto">
            <a:xfrm>
              <a:off x="2840" y="2260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5" name="Oval 363"/>
            <p:cNvSpPr>
              <a:spLocks noChangeArrowheads="1"/>
            </p:cNvSpPr>
            <p:nvPr/>
          </p:nvSpPr>
          <p:spPr bwMode="auto">
            <a:xfrm>
              <a:off x="2916" y="2260"/>
              <a:ext cx="57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6" name="Oval 364"/>
            <p:cNvSpPr>
              <a:spLocks noChangeArrowheads="1"/>
            </p:cNvSpPr>
            <p:nvPr/>
          </p:nvSpPr>
          <p:spPr bwMode="auto">
            <a:xfrm>
              <a:off x="2990" y="2260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7" name="Oval 365"/>
            <p:cNvSpPr>
              <a:spLocks noChangeArrowheads="1"/>
            </p:cNvSpPr>
            <p:nvPr/>
          </p:nvSpPr>
          <p:spPr bwMode="auto">
            <a:xfrm>
              <a:off x="3066" y="2260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8" name="Oval 366"/>
            <p:cNvSpPr>
              <a:spLocks noChangeArrowheads="1"/>
            </p:cNvSpPr>
            <p:nvPr/>
          </p:nvSpPr>
          <p:spPr bwMode="auto">
            <a:xfrm>
              <a:off x="3140" y="2260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9" name="Oval 367"/>
            <p:cNvSpPr>
              <a:spLocks noChangeArrowheads="1"/>
            </p:cNvSpPr>
            <p:nvPr/>
          </p:nvSpPr>
          <p:spPr bwMode="auto">
            <a:xfrm>
              <a:off x="3216" y="2260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0" name="Oval 368"/>
            <p:cNvSpPr>
              <a:spLocks noChangeArrowheads="1"/>
            </p:cNvSpPr>
            <p:nvPr/>
          </p:nvSpPr>
          <p:spPr bwMode="auto">
            <a:xfrm>
              <a:off x="3290" y="2260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1" name="Oval 369"/>
            <p:cNvSpPr>
              <a:spLocks noChangeArrowheads="1"/>
            </p:cNvSpPr>
            <p:nvPr/>
          </p:nvSpPr>
          <p:spPr bwMode="auto">
            <a:xfrm>
              <a:off x="3367" y="2260"/>
              <a:ext cx="58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2" name="Oval 370"/>
            <p:cNvSpPr>
              <a:spLocks noChangeArrowheads="1"/>
            </p:cNvSpPr>
            <p:nvPr/>
          </p:nvSpPr>
          <p:spPr bwMode="auto">
            <a:xfrm>
              <a:off x="3443" y="2260"/>
              <a:ext cx="57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3" name="Oval 371"/>
            <p:cNvSpPr>
              <a:spLocks noChangeArrowheads="1"/>
            </p:cNvSpPr>
            <p:nvPr/>
          </p:nvSpPr>
          <p:spPr bwMode="auto">
            <a:xfrm>
              <a:off x="3517" y="2260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4" name="Oval 372"/>
            <p:cNvSpPr>
              <a:spLocks noChangeArrowheads="1"/>
            </p:cNvSpPr>
            <p:nvPr/>
          </p:nvSpPr>
          <p:spPr bwMode="auto">
            <a:xfrm>
              <a:off x="3593" y="2260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5" name="Oval 373"/>
            <p:cNvSpPr>
              <a:spLocks noChangeArrowheads="1"/>
            </p:cNvSpPr>
            <p:nvPr/>
          </p:nvSpPr>
          <p:spPr bwMode="auto">
            <a:xfrm>
              <a:off x="3667" y="2260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6" name="Oval 374"/>
            <p:cNvSpPr>
              <a:spLocks noChangeArrowheads="1"/>
            </p:cNvSpPr>
            <p:nvPr/>
          </p:nvSpPr>
          <p:spPr bwMode="auto">
            <a:xfrm>
              <a:off x="3743" y="2260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7" name="Oval 375"/>
            <p:cNvSpPr>
              <a:spLocks noChangeArrowheads="1"/>
            </p:cNvSpPr>
            <p:nvPr/>
          </p:nvSpPr>
          <p:spPr bwMode="auto">
            <a:xfrm>
              <a:off x="2313" y="2342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8" name="Oval 376"/>
            <p:cNvSpPr>
              <a:spLocks noChangeArrowheads="1"/>
            </p:cNvSpPr>
            <p:nvPr/>
          </p:nvSpPr>
          <p:spPr bwMode="auto">
            <a:xfrm>
              <a:off x="2387" y="2342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9" name="Oval 377"/>
            <p:cNvSpPr>
              <a:spLocks noChangeArrowheads="1"/>
            </p:cNvSpPr>
            <p:nvPr/>
          </p:nvSpPr>
          <p:spPr bwMode="auto">
            <a:xfrm>
              <a:off x="2463" y="2342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0" name="Oval 378"/>
            <p:cNvSpPr>
              <a:spLocks noChangeArrowheads="1"/>
            </p:cNvSpPr>
            <p:nvPr/>
          </p:nvSpPr>
          <p:spPr bwMode="auto">
            <a:xfrm>
              <a:off x="2539" y="2342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1" name="Oval 379"/>
            <p:cNvSpPr>
              <a:spLocks noChangeArrowheads="1"/>
            </p:cNvSpPr>
            <p:nvPr/>
          </p:nvSpPr>
          <p:spPr bwMode="auto">
            <a:xfrm>
              <a:off x="2614" y="2342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2" name="Oval 380"/>
            <p:cNvSpPr>
              <a:spLocks noChangeArrowheads="1"/>
            </p:cNvSpPr>
            <p:nvPr/>
          </p:nvSpPr>
          <p:spPr bwMode="auto">
            <a:xfrm>
              <a:off x="2690" y="2342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3" name="Oval 381"/>
            <p:cNvSpPr>
              <a:spLocks noChangeArrowheads="1"/>
            </p:cNvSpPr>
            <p:nvPr/>
          </p:nvSpPr>
          <p:spPr bwMode="auto">
            <a:xfrm>
              <a:off x="2764" y="2342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4" name="Oval 382"/>
            <p:cNvSpPr>
              <a:spLocks noChangeArrowheads="1"/>
            </p:cNvSpPr>
            <p:nvPr/>
          </p:nvSpPr>
          <p:spPr bwMode="auto">
            <a:xfrm>
              <a:off x="2840" y="2342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5" name="Oval 383"/>
            <p:cNvSpPr>
              <a:spLocks noChangeArrowheads="1"/>
            </p:cNvSpPr>
            <p:nvPr/>
          </p:nvSpPr>
          <p:spPr bwMode="auto">
            <a:xfrm>
              <a:off x="2916" y="2342"/>
              <a:ext cx="57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6" name="Oval 384"/>
            <p:cNvSpPr>
              <a:spLocks noChangeArrowheads="1"/>
            </p:cNvSpPr>
            <p:nvPr/>
          </p:nvSpPr>
          <p:spPr bwMode="auto">
            <a:xfrm>
              <a:off x="2990" y="2342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7" name="Oval 385"/>
            <p:cNvSpPr>
              <a:spLocks noChangeArrowheads="1"/>
            </p:cNvSpPr>
            <p:nvPr/>
          </p:nvSpPr>
          <p:spPr bwMode="auto">
            <a:xfrm>
              <a:off x="3066" y="2342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8" name="Oval 386"/>
            <p:cNvSpPr>
              <a:spLocks noChangeArrowheads="1"/>
            </p:cNvSpPr>
            <p:nvPr/>
          </p:nvSpPr>
          <p:spPr bwMode="auto">
            <a:xfrm>
              <a:off x="3140" y="2342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9" name="Oval 387"/>
            <p:cNvSpPr>
              <a:spLocks noChangeArrowheads="1"/>
            </p:cNvSpPr>
            <p:nvPr/>
          </p:nvSpPr>
          <p:spPr bwMode="auto">
            <a:xfrm>
              <a:off x="3216" y="2342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0" name="Oval 388"/>
            <p:cNvSpPr>
              <a:spLocks noChangeArrowheads="1"/>
            </p:cNvSpPr>
            <p:nvPr/>
          </p:nvSpPr>
          <p:spPr bwMode="auto">
            <a:xfrm>
              <a:off x="3290" y="2342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1" name="Oval 389"/>
            <p:cNvSpPr>
              <a:spLocks noChangeArrowheads="1"/>
            </p:cNvSpPr>
            <p:nvPr/>
          </p:nvSpPr>
          <p:spPr bwMode="auto">
            <a:xfrm>
              <a:off x="3367" y="2342"/>
              <a:ext cx="58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2" name="Oval 390"/>
            <p:cNvSpPr>
              <a:spLocks noChangeArrowheads="1"/>
            </p:cNvSpPr>
            <p:nvPr/>
          </p:nvSpPr>
          <p:spPr bwMode="auto">
            <a:xfrm>
              <a:off x="3443" y="2342"/>
              <a:ext cx="57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3" name="Oval 391"/>
            <p:cNvSpPr>
              <a:spLocks noChangeArrowheads="1"/>
            </p:cNvSpPr>
            <p:nvPr/>
          </p:nvSpPr>
          <p:spPr bwMode="auto">
            <a:xfrm>
              <a:off x="3517" y="2342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4" name="Oval 392"/>
            <p:cNvSpPr>
              <a:spLocks noChangeArrowheads="1"/>
            </p:cNvSpPr>
            <p:nvPr/>
          </p:nvSpPr>
          <p:spPr bwMode="auto">
            <a:xfrm>
              <a:off x="3593" y="2342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5" name="Oval 393"/>
            <p:cNvSpPr>
              <a:spLocks noChangeArrowheads="1"/>
            </p:cNvSpPr>
            <p:nvPr/>
          </p:nvSpPr>
          <p:spPr bwMode="auto">
            <a:xfrm>
              <a:off x="3667" y="2342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6" name="Oval 394"/>
            <p:cNvSpPr>
              <a:spLocks noChangeArrowheads="1"/>
            </p:cNvSpPr>
            <p:nvPr/>
          </p:nvSpPr>
          <p:spPr bwMode="auto">
            <a:xfrm>
              <a:off x="3743" y="2342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7" name="Oval 395"/>
            <p:cNvSpPr>
              <a:spLocks noChangeArrowheads="1"/>
            </p:cNvSpPr>
            <p:nvPr/>
          </p:nvSpPr>
          <p:spPr bwMode="auto">
            <a:xfrm>
              <a:off x="2313" y="2425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8" name="Oval 396"/>
            <p:cNvSpPr>
              <a:spLocks noChangeArrowheads="1"/>
            </p:cNvSpPr>
            <p:nvPr/>
          </p:nvSpPr>
          <p:spPr bwMode="auto">
            <a:xfrm>
              <a:off x="2387" y="2425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9" name="Oval 397"/>
            <p:cNvSpPr>
              <a:spLocks noChangeArrowheads="1"/>
            </p:cNvSpPr>
            <p:nvPr/>
          </p:nvSpPr>
          <p:spPr bwMode="auto">
            <a:xfrm>
              <a:off x="2463" y="2425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0" name="Oval 398"/>
            <p:cNvSpPr>
              <a:spLocks noChangeArrowheads="1"/>
            </p:cNvSpPr>
            <p:nvPr/>
          </p:nvSpPr>
          <p:spPr bwMode="auto">
            <a:xfrm>
              <a:off x="2539" y="2425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1" name="Oval 399"/>
            <p:cNvSpPr>
              <a:spLocks noChangeArrowheads="1"/>
            </p:cNvSpPr>
            <p:nvPr/>
          </p:nvSpPr>
          <p:spPr bwMode="auto">
            <a:xfrm>
              <a:off x="2614" y="2425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2" name="Oval 400"/>
            <p:cNvSpPr>
              <a:spLocks noChangeArrowheads="1"/>
            </p:cNvSpPr>
            <p:nvPr/>
          </p:nvSpPr>
          <p:spPr bwMode="auto">
            <a:xfrm>
              <a:off x="2690" y="2425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3" name="Oval 401"/>
            <p:cNvSpPr>
              <a:spLocks noChangeArrowheads="1"/>
            </p:cNvSpPr>
            <p:nvPr/>
          </p:nvSpPr>
          <p:spPr bwMode="auto">
            <a:xfrm>
              <a:off x="2764" y="2425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4" name="Oval 402"/>
            <p:cNvSpPr>
              <a:spLocks noChangeArrowheads="1"/>
            </p:cNvSpPr>
            <p:nvPr/>
          </p:nvSpPr>
          <p:spPr bwMode="auto">
            <a:xfrm>
              <a:off x="2840" y="2425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5" name="Oval 403"/>
            <p:cNvSpPr>
              <a:spLocks noChangeArrowheads="1"/>
            </p:cNvSpPr>
            <p:nvPr/>
          </p:nvSpPr>
          <p:spPr bwMode="auto">
            <a:xfrm>
              <a:off x="2916" y="2425"/>
              <a:ext cx="57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6" name="Oval 404"/>
            <p:cNvSpPr>
              <a:spLocks noChangeArrowheads="1"/>
            </p:cNvSpPr>
            <p:nvPr/>
          </p:nvSpPr>
          <p:spPr bwMode="auto">
            <a:xfrm>
              <a:off x="2990" y="2425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7" name="Oval 405"/>
            <p:cNvSpPr>
              <a:spLocks noChangeArrowheads="1"/>
            </p:cNvSpPr>
            <p:nvPr/>
          </p:nvSpPr>
          <p:spPr bwMode="auto">
            <a:xfrm>
              <a:off x="3066" y="2425"/>
              <a:ext cx="59" cy="59"/>
            </a:xfrm>
            <a:prstGeom prst="ellipse">
              <a:avLst/>
            </a:prstGeom>
            <a:solidFill>
              <a:srgbClr val="415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7" name="Oval 407"/>
          <p:cNvSpPr>
            <a:spLocks noChangeArrowheads="1"/>
          </p:cNvSpPr>
          <p:nvPr/>
        </p:nvSpPr>
        <p:spPr bwMode="auto">
          <a:xfrm>
            <a:off x="5396872" y="3965598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Oval 408"/>
          <p:cNvSpPr>
            <a:spLocks noChangeArrowheads="1"/>
          </p:cNvSpPr>
          <p:nvPr/>
        </p:nvSpPr>
        <p:spPr bwMode="auto">
          <a:xfrm>
            <a:off x="5517522" y="3965598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Oval 409"/>
          <p:cNvSpPr>
            <a:spLocks noChangeArrowheads="1"/>
          </p:cNvSpPr>
          <p:nvPr/>
        </p:nvSpPr>
        <p:spPr bwMode="auto">
          <a:xfrm>
            <a:off x="5634997" y="3965598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Oval 410"/>
          <p:cNvSpPr>
            <a:spLocks noChangeArrowheads="1"/>
          </p:cNvSpPr>
          <p:nvPr/>
        </p:nvSpPr>
        <p:spPr bwMode="auto">
          <a:xfrm>
            <a:off x="5757235" y="3965598"/>
            <a:ext cx="92075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Oval 411"/>
          <p:cNvSpPr>
            <a:spLocks noChangeArrowheads="1"/>
          </p:cNvSpPr>
          <p:nvPr/>
        </p:nvSpPr>
        <p:spPr bwMode="auto">
          <a:xfrm>
            <a:off x="5877885" y="3965598"/>
            <a:ext cx="90488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Oval 412"/>
          <p:cNvSpPr>
            <a:spLocks noChangeArrowheads="1"/>
          </p:cNvSpPr>
          <p:nvPr/>
        </p:nvSpPr>
        <p:spPr bwMode="auto">
          <a:xfrm>
            <a:off x="5995360" y="3965598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Oval 413"/>
          <p:cNvSpPr>
            <a:spLocks noChangeArrowheads="1"/>
          </p:cNvSpPr>
          <p:nvPr/>
        </p:nvSpPr>
        <p:spPr bwMode="auto">
          <a:xfrm>
            <a:off x="6116010" y="3965598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Oval 414"/>
          <p:cNvSpPr>
            <a:spLocks noChangeArrowheads="1"/>
          </p:cNvSpPr>
          <p:nvPr/>
        </p:nvSpPr>
        <p:spPr bwMode="auto">
          <a:xfrm>
            <a:off x="6233485" y="3965598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Oval 415"/>
          <p:cNvSpPr>
            <a:spLocks noChangeArrowheads="1"/>
          </p:cNvSpPr>
          <p:nvPr/>
        </p:nvSpPr>
        <p:spPr bwMode="auto">
          <a:xfrm>
            <a:off x="6354135" y="3965598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Oval 416"/>
          <p:cNvSpPr>
            <a:spLocks noChangeArrowheads="1"/>
          </p:cNvSpPr>
          <p:nvPr/>
        </p:nvSpPr>
        <p:spPr bwMode="auto">
          <a:xfrm>
            <a:off x="4084010" y="409577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Oval 417"/>
          <p:cNvSpPr>
            <a:spLocks noChangeArrowheads="1"/>
          </p:cNvSpPr>
          <p:nvPr/>
        </p:nvSpPr>
        <p:spPr bwMode="auto">
          <a:xfrm>
            <a:off x="4201485" y="409577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Oval 418"/>
          <p:cNvSpPr>
            <a:spLocks noChangeArrowheads="1"/>
          </p:cNvSpPr>
          <p:nvPr/>
        </p:nvSpPr>
        <p:spPr bwMode="auto">
          <a:xfrm>
            <a:off x="4322135" y="409577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Oval 419"/>
          <p:cNvSpPr>
            <a:spLocks noChangeArrowheads="1"/>
          </p:cNvSpPr>
          <p:nvPr/>
        </p:nvSpPr>
        <p:spPr bwMode="auto">
          <a:xfrm>
            <a:off x="4442785" y="409577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Oval 420"/>
          <p:cNvSpPr>
            <a:spLocks noChangeArrowheads="1"/>
          </p:cNvSpPr>
          <p:nvPr/>
        </p:nvSpPr>
        <p:spPr bwMode="auto">
          <a:xfrm>
            <a:off x="4561847" y="409577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Oval 421"/>
          <p:cNvSpPr>
            <a:spLocks noChangeArrowheads="1"/>
          </p:cNvSpPr>
          <p:nvPr/>
        </p:nvSpPr>
        <p:spPr bwMode="auto">
          <a:xfrm>
            <a:off x="4682497" y="409577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Oval 422"/>
          <p:cNvSpPr>
            <a:spLocks noChangeArrowheads="1"/>
          </p:cNvSpPr>
          <p:nvPr/>
        </p:nvSpPr>
        <p:spPr bwMode="auto">
          <a:xfrm>
            <a:off x="4799972" y="409577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Oval 423"/>
          <p:cNvSpPr>
            <a:spLocks noChangeArrowheads="1"/>
          </p:cNvSpPr>
          <p:nvPr/>
        </p:nvSpPr>
        <p:spPr bwMode="auto">
          <a:xfrm>
            <a:off x="4920622" y="409577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Oval 424"/>
          <p:cNvSpPr>
            <a:spLocks noChangeArrowheads="1"/>
          </p:cNvSpPr>
          <p:nvPr/>
        </p:nvSpPr>
        <p:spPr bwMode="auto">
          <a:xfrm>
            <a:off x="5041272" y="4095773"/>
            <a:ext cx="90488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Oval 425"/>
          <p:cNvSpPr>
            <a:spLocks noChangeArrowheads="1"/>
          </p:cNvSpPr>
          <p:nvPr/>
        </p:nvSpPr>
        <p:spPr bwMode="auto">
          <a:xfrm>
            <a:off x="5158747" y="409577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Oval 426"/>
          <p:cNvSpPr>
            <a:spLocks noChangeArrowheads="1"/>
          </p:cNvSpPr>
          <p:nvPr/>
        </p:nvSpPr>
        <p:spPr bwMode="auto">
          <a:xfrm>
            <a:off x="5279397" y="409577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Oval 427"/>
          <p:cNvSpPr>
            <a:spLocks noChangeArrowheads="1"/>
          </p:cNvSpPr>
          <p:nvPr/>
        </p:nvSpPr>
        <p:spPr bwMode="auto">
          <a:xfrm>
            <a:off x="5396872" y="409577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Oval 428"/>
          <p:cNvSpPr>
            <a:spLocks noChangeArrowheads="1"/>
          </p:cNvSpPr>
          <p:nvPr/>
        </p:nvSpPr>
        <p:spPr bwMode="auto">
          <a:xfrm>
            <a:off x="5517522" y="409577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Oval 429"/>
          <p:cNvSpPr>
            <a:spLocks noChangeArrowheads="1"/>
          </p:cNvSpPr>
          <p:nvPr/>
        </p:nvSpPr>
        <p:spPr bwMode="auto">
          <a:xfrm>
            <a:off x="5634997" y="409577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Oval 430"/>
          <p:cNvSpPr>
            <a:spLocks noChangeArrowheads="1"/>
          </p:cNvSpPr>
          <p:nvPr/>
        </p:nvSpPr>
        <p:spPr bwMode="auto">
          <a:xfrm>
            <a:off x="5757235" y="4095773"/>
            <a:ext cx="92075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Oval 431"/>
          <p:cNvSpPr>
            <a:spLocks noChangeArrowheads="1"/>
          </p:cNvSpPr>
          <p:nvPr/>
        </p:nvSpPr>
        <p:spPr bwMode="auto">
          <a:xfrm>
            <a:off x="5877885" y="4095773"/>
            <a:ext cx="90488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Oval 432"/>
          <p:cNvSpPr>
            <a:spLocks noChangeArrowheads="1"/>
          </p:cNvSpPr>
          <p:nvPr/>
        </p:nvSpPr>
        <p:spPr bwMode="auto">
          <a:xfrm>
            <a:off x="5995360" y="409577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Oval 433"/>
          <p:cNvSpPr>
            <a:spLocks noChangeArrowheads="1"/>
          </p:cNvSpPr>
          <p:nvPr/>
        </p:nvSpPr>
        <p:spPr bwMode="auto">
          <a:xfrm>
            <a:off x="6116010" y="409577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Oval 434"/>
          <p:cNvSpPr>
            <a:spLocks noChangeArrowheads="1"/>
          </p:cNvSpPr>
          <p:nvPr/>
        </p:nvSpPr>
        <p:spPr bwMode="auto">
          <a:xfrm>
            <a:off x="6233485" y="409577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Oval 435"/>
          <p:cNvSpPr>
            <a:spLocks noChangeArrowheads="1"/>
          </p:cNvSpPr>
          <p:nvPr/>
        </p:nvSpPr>
        <p:spPr bwMode="auto">
          <a:xfrm>
            <a:off x="6354135" y="409577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Oval 436"/>
          <p:cNvSpPr>
            <a:spLocks noChangeArrowheads="1"/>
          </p:cNvSpPr>
          <p:nvPr/>
        </p:nvSpPr>
        <p:spPr bwMode="auto">
          <a:xfrm>
            <a:off x="4084010" y="4225948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Oval 437"/>
          <p:cNvSpPr>
            <a:spLocks noChangeArrowheads="1"/>
          </p:cNvSpPr>
          <p:nvPr/>
        </p:nvSpPr>
        <p:spPr bwMode="auto">
          <a:xfrm>
            <a:off x="4201485" y="4225948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Oval 438"/>
          <p:cNvSpPr>
            <a:spLocks noChangeArrowheads="1"/>
          </p:cNvSpPr>
          <p:nvPr/>
        </p:nvSpPr>
        <p:spPr bwMode="auto">
          <a:xfrm>
            <a:off x="4322135" y="4225948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Oval 439"/>
          <p:cNvSpPr>
            <a:spLocks noChangeArrowheads="1"/>
          </p:cNvSpPr>
          <p:nvPr/>
        </p:nvSpPr>
        <p:spPr bwMode="auto">
          <a:xfrm>
            <a:off x="4442785" y="4225948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Oval 440"/>
          <p:cNvSpPr>
            <a:spLocks noChangeArrowheads="1"/>
          </p:cNvSpPr>
          <p:nvPr/>
        </p:nvSpPr>
        <p:spPr bwMode="auto">
          <a:xfrm>
            <a:off x="4561847" y="4225948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Oval 441"/>
          <p:cNvSpPr>
            <a:spLocks noChangeArrowheads="1"/>
          </p:cNvSpPr>
          <p:nvPr/>
        </p:nvSpPr>
        <p:spPr bwMode="auto">
          <a:xfrm>
            <a:off x="4682497" y="4225948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Oval 442"/>
          <p:cNvSpPr>
            <a:spLocks noChangeArrowheads="1"/>
          </p:cNvSpPr>
          <p:nvPr/>
        </p:nvSpPr>
        <p:spPr bwMode="auto">
          <a:xfrm>
            <a:off x="4799972" y="4225948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Oval 443"/>
          <p:cNvSpPr>
            <a:spLocks noChangeArrowheads="1"/>
          </p:cNvSpPr>
          <p:nvPr/>
        </p:nvSpPr>
        <p:spPr bwMode="auto">
          <a:xfrm>
            <a:off x="4920622" y="4225948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Oval 444"/>
          <p:cNvSpPr>
            <a:spLocks noChangeArrowheads="1"/>
          </p:cNvSpPr>
          <p:nvPr/>
        </p:nvSpPr>
        <p:spPr bwMode="auto">
          <a:xfrm>
            <a:off x="5041272" y="4225948"/>
            <a:ext cx="90488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Oval 445"/>
          <p:cNvSpPr>
            <a:spLocks noChangeArrowheads="1"/>
          </p:cNvSpPr>
          <p:nvPr/>
        </p:nvSpPr>
        <p:spPr bwMode="auto">
          <a:xfrm>
            <a:off x="5158747" y="4225948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Oval 446"/>
          <p:cNvSpPr>
            <a:spLocks noChangeArrowheads="1"/>
          </p:cNvSpPr>
          <p:nvPr/>
        </p:nvSpPr>
        <p:spPr bwMode="auto">
          <a:xfrm>
            <a:off x="5279397" y="4225948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Oval 447"/>
          <p:cNvSpPr>
            <a:spLocks noChangeArrowheads="1"/>
          </p:cNvSpPr>
          <p:nvPr/>
        </p:nvSpPr>
        <p:spPr bwMode="auto">
          <a:xfrm>
            <a:off x="5396872" y="4225948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Oval 448"/>
          <p:cNvSpPr>
            <a:spLocks noChangeArrowheads="1"/>
          </p:cNvSpPr>
          <p:nvPr/>
        </p:nvSpPr>
        <p:spPr bwMode="auto">
          <a:xfrm>
            <a:off x="5517522" y="4225948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Oval 449"/>
          <p:cNvSpPr>
            <a:spLocks noChangeArrowheads="1"/>
          </p:cNvSpPr>
          <p:nvPr/>
        </p:nvSpPr>
        <p:spPr bwMode="auto">
          <a:xfrm>
            <a:off x="5634997" y="4225948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Oval 450"/>
          <p:cNvSpPr>
            <a:spLocks noChangeArrowheads="1"/>
          </p:cNvSpPr>
          <p:nvPr/>
        </p:nvSpPr>
        <p:spPr bwMode="auto">
          <a:xfrm>
            <a:off x="5757235" y="4225948"/>
            <a:ext cx="92075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Oval 451"/>
          <p:cNvSpPr>
            <a:spLocks noChangeArrowheads="1"/>
          </p:cNvSpPr>
          <p:nvPr/>
        </p:nvSpPr>
        <p:spPr bwMode="auto">
          <a:xfrm>
            <a:off x="5877885" y="4225948"/>
            <a:ext cx="90488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Oval 452"/>
          <p:cNvSpPr>
            <a:spLocks noChangeArrowheads="1"/>
          </p:cNvSpPr>
          <p:nvPr/>
        </p:nvSpPr>
        <p:spPr bwMode="auto">
          <a:xfrm>
            <a:off x="5995360" y="4225948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Oval 453"/>
          <p:cNvSpPr>
            <a:spLocks noChangeArrowheads="1"/>
          </p:cNvSpPr>
          <p:nvPr/>
        </p:nvSpPr>
        <p:spPr bwMode="auto">
          <a:xfrm>
            <a:off x="6116010" y="4225948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Oval 454"/>
          <p:cNvSpPr>
            <a:spLocks noChangeArrowheads="1"/>
          </p:cNvSpPr>
          <p:nvPr/>
        </p:nvSpPr>
        <p:spPr bwMode="auto">
          <a:xfrm>
            <a:off x="6233485" y="4225948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Oval 455"/>
          <p:cNvSpPr>
            <a:spLocks noChangeArrowheads="1"/>
          </p:cNvSpPr>
          <p:nvPr/>
        </p:nvSpPr>
        <p:spPr bwMode="auto">
          <a:xfrm>
            <a:off x="6354135" y="4225948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Oval 456"/>
          <p:cNvSpPr>
            <a:spLocks noChangeArrowheads="1"/>
          </p:cNvSpPr>
          <p:nvPr/>
        </p:nvSpPr>
        <p:spPr bwMode="auto">
          <a:xfrm>
            <a:off x="4084010" y="435612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Oval 457"/>
          <p:cNvSpPr>
            <a:spLocks noChangeArrowheads="1"/>
          </p:cNvSpPr>
          <p:nvPr/>
        </p:nvSpPr>
        <p:spPr bwMode="auto">
          <a:xfrm>
            <a:off x="4201485" y="435612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Oval 458"/>
          <p:cNvSpPr>
            <a:spLocks noChangeArrowheads="1"/>
          </p:cNvSpPr>
          <p:nvPr/>
        </p:nvSpPr>
        <p:spPr bwMode="auto">
          <a:xfrm>
            <a:off x="4322135" y="435612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Oval 459"/>
          <p:cNvSpPr>
            <a:spLocks noChangeArrowheads="1"/>
          </p:cNvSpPr>
          <p:nvPr/>
        </p:nvSpPr>
        <p:spPr bwMode="auto">
          <a:xfrm>
            <a:off x="4442785" y="435612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Oval 460"/>
          <p:cNvSpPr>
            <a:spLocks noChangeArrowheads="1"/>
          </p:cNvSpPr>
          <p:nvPr/>
        </p:nvSpPr>
        <p:spPr bwMode="auto">
          <a:xfrm>
            <a:off x="4561847" y="435612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Oval 461"/>
          <p:cNvSpPr>
            <a:spLocks noChangeArrowheads="1"/>
          </p:cNvSpPr>
          <p:nvPr/>
        </p:nvSpPr>
        <p:spPr bwMode="auto">
          <a:xfrm>
            <a:off x="4682497" y="435612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Oval 462"/>
          <p:cNvSpPr>
            <a:spLocks noChangeArrowheads="1"/>
          </p:cNvSpPr>
          <p:nvPr/>
        </p:nvSpPr>
        <p:spPr bwMode="auto">
          <a:xfrm>
            <a:off x="4799972" y="435612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Oval 463"/>
          <p:cNvSpPr>
            <a:spLocks noChangeArrowheads="1"/>
          </p:cNvSpPr>
          <p:nvPr/>
        </p:nvSpPr>
        <p:spPr bwMode="auto">
          <a:xfrm>
            <a:off x="4920622" y="435612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Oval 464"/>
          <p:cNvSpPr>
            <a:spLocks noChangeArrowheads="1"/>
          </p:cNvSpPr>
          <p:nvPr/>
        </p:nvSpPr>
        <p:spPr bwMode="auto">
          <a:xfrm>
            <a:off x="5041272" y="4356123"/>
            <a:ext cx="90488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" name="Oval 465"/>
          <p:cNvSpPr>
            <a:spLocks noChangeArrowheads="1"/>
          </p:cNvSpPr>
          <p:nvPr/>
        </p:nvSpPr>
        <p:spPr bwMode="auto">
          <a:xfrm>
            <a:off x="5158747" y="435612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Oval 466"/>
          <p:cNvSpPr>
            <a:spLocks noChangeArrowheads="1"/>
          </p:cNvSpPr>
          <p:nvPr/>
        </p:nvSpPr>
        <p:spPr bwMode="auto">
          <a:xfrm>
            <a:off x="5279397" y="435612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" name="Oval 467"/>
          <p:cNvSpPr>
            <a:spLocks noChangeArrowheads="1"/>
          </p:cNvSpPr>
          <p:nvPr/>
        </p:nvSpPr>
        <p:spPr bwMode="auto">
          <a:xfrm>
            <a:off x="5396872" y="435612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Oval 468"/>
          <p:cNvSpPr>
            <a:spLocks noChangeArrowheads="1"/>
          </p:cNvSpPr>
          <p:nvPr/>
        </p:nvSpPr>
        <p:spPr bwMode="auto">
          <a:xfrm>
            <a:off x="5517522" y="435612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Oval 469"/>
          <p:cNvSpPr>
            <a:spLocks noChangeArrowheads="1"/>
          </p:cNvSpPr>
          <p:nvPr/>
        </p:nvSpPr>
        <p:spPr bwMode="auto">
          <a:xfrm>
            <a:off x="5634997" y="435612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Oval 470"/>
          <p:cNvSpPr>
            <a:spLocks noChangeArrowheads="1"/>
          </p:cNvSpPr>
          <p:nvPr/>
        </p:nvSpPr>
        <p:spPr bwMode="auto">
          <a:xfrm>
            <a:off x="5757235" y="4356123"/>
            <a:ext cx="92075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Oval 471"/>
          <p:cNvSpPr>
            <a:spLocks noChangeArrowheads="1"/>
          </p:cNvSpPr>
          <p:nvPr/>
        </p:nvSpPr>
        <p:spPr bwMode="auto">
          <a:xfrm>
            <a:off x="5877885" y="4356123"/>
            <a:ext cx="90488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Oval 472"/>
          <p:cNvSpPr>
            <a:spLocks noChangeArrowheads="1"/>
          </p:cNvSpPr>
          <p:nvPr/>
        </p:nvSpPr>
        <p:spPr bwMode="auto">
          <a:xfrm>
            <a:off x="5995360" y="435612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" name="Oval 473"/>
          <p:cNvSpPr>
            <a:spLocks noChangeArrowheads="1"/>
          </p:cNvSpPr>
          <p:nvPr/>
        </p:nvSpPr>
        <p:spPr bwMode="auto">
          <a:xfrm>
            <a:off x="6116010" y="435612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" name="Oval 474"/>
          <p:cNvSpPr>
            <a:spLocks noChangeArrowheads="1"/>
          </p:cNvSpPr>
          <p:nvPr/>
        </p:nvSpPr>
        <p:spPr bwMode="auto">
          <a:xfrm>
            <a:off x="6233485" y="435612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" name="Oval 475"/>
          <p:cNvSpPr>
            <a:spLocks noChangeArrowheads="1"/>
          </p:cNvSpPr>
          <p:nvPr/>
        </p:nvSpPr>
        <p:spPr bwMode="auto">
          <a:xfrm>
            <a:off x="6354135" y="4356123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" name="Oval 476"/>
          <p:cNvSpPr>
            <a:spLocks noChangeArrowheads="1"/>
          </p:cNvSpPr>
          <p:nvPr/>
        </p:nvSpPr>
        <p:spPr bwMode="auto">
          <a:xfrm>
            <a:off x="4084010" y="44878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" name="Oval 477"/>
          <p:cNvSpPr>
            <a:spLocks noChangeArrowheads="1"/>
          </p:cNvSpPr>
          <p:nvPr/>
        </p:nvSpPr>
        <p:spPr bwMode="auto">
          <a:xfrm>
            <a:off x="4201485" y="44878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" name="Oval 478"/>
          <p:cNvSpPr>
            <a:spLocks noChangeArrowheads="1"/>
          </p:cNvSpPr>
          <p:nvPr/>
        </p:nvSpPr>
        <p:spPr bwMode="auto">
          <a:xfrm>
            <a:off x="4322135" y="44878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" name="Oval 479"/>
          <p:cNvSpPr>
            <a:spLocks noChangeArrowheads="1"/>
          </p:cNvSpPr>
          <p:nvPr/>
        </p:nvSpPr>
        <p:spPr bwMode="auto">
          <a:xfrm>
            <a:off x="4442785" y="44878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0" name="Oval 480"/>
          <p:cNvSpPr>
            <a:spLocks noChangeArrowheads="1"/>
          </p:cNvSpPr>
          <p:nvPr/>
        </p:nvSpPr>
        <p:spPr bwMode="auto">
          <a:xfrm>
            <a:off x="4561847" y="44878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1" name="Oval 481"/>
          <p:cNvSpPr>
            <a:spLocks noChangeArrowheads="1"/>
          </p:cNvSpPr>
          <p:nvPr/>
        </p:nvSpPr>
        <p:spPr bwMode="auto">
          <a:xfrm>
            <a:off x="4682497" y="44878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2" name="Oval 482"/>
          <p:cNvSpPr>
            <a:spLocks noChangeArrowheads="1"/>
          </p:cNvSpPr>
          <p:nvPr/>
        </p:nvSpPr>
        <p:spPr bwMode="auto">
          <a:xfrm>
            <a:off x="4799972" y="44878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3" name="Oval 483"/>
          <p:cNvSpPr>
            <a:spLocks noChangeArrowheads="1"/>
          </p:cNvSpPr>
          <p:nvPr/>
        </p:nvSpPr>
        <p:spPr bwMode="auto">
          <a:xfrm>
            <a:off x="4920622" y="44878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4" name="Oval 484"/>
          <p:cNvSpPr>
            <a:spLocks noChangeArrowheads="1"/>
          </p:cNvSpPr>
          <p:nvPr/>
        </p:nvSpPr>
        <p:spPr bwMode="auto">
          <a:xfrm>
            <a:off x="5041272" y="4487885"/>
            <a:ext cx="90488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5" name="Oval 485"/>
          <p:cNvSpPr>
            <a:spLocks noChangeArrowheads="1"/>
          </p:cNvSpPr>
          <p:nvPr/>
        </p:nvSpPr>
        <p:spPr bwMode="auto">
          <a:xfrm>
            <a:off x="5158747" y="44878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6" name="Oval 486"/>
          <p:cNvSpPr>
            <a:spLocks noChangeArrowheads="1"/>
          </p:cNvSpPr>
          <p:nvPr/>
        </p:nvSpPr>
        <p:spPr bwMode="auto">
          <a:xfrm>
            <a:off x="5279397" y="44878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7" name="Oval 487"/>
          <p:cNvSpPr>
            <a:spLocks noChangeArrowheads="1"/>
          </p:cNvSpPr>
          <p:nvPr/>
        </p:nvSpPr>
        <p:spPr bwMode="auto">
          <a:xfrm>
            <a:off x="5396872" y="44878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8" name="Oval 488"/>
          <p:cNvSpPr>
            <a:spLocks noChangeArrowheads="1"/>
          </p:cNvSpPr>
          <p:nvPr/>
        </p:nvSpPr>
        <p:spPr bwMode="auto">
          <a:xfrm>
            <a:off x="5517522" y="44878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9" name="Oval 489"/>
          <p:cNvSpPr>
            <a:spLocks noChangeArrowheads="1"/>
          </p:cNvSpPr>
          <p:nvPr/>
        </p:nvSpPr>
        <p:spPr bwMode="auto">
          <a:xfrm>
            <a:off x="5634997" y="44878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0" name="Oval 490"/>
          <p:cNvSpPr>
            <a:spLocks noChangeArrowheads="1"/>
          </p:cNvSpPr>
          <p:nvPr/>
        </p:nvSpPr>
        <p:spPr bwMode="auto">
          <a:xfrm>
            <a:off x="5757235" y="4487885"/>
            <a:ext cx="92075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1" name="Oval 491"/>
          <p:cNvSpPr>
            <a:spLocks noChangeArrowheads="1"/>
          </p:cNvSpPr>
          <p:nvPr/>
        </p:nvSpPr>
        <p:spPr bwMode="auto">
          <a:xfrm>
            <a:off x="5877885" y="4487885"/>
            <a:ext cx="90488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2" name="Oval 492"/>
          <p:cNvSpPr>
            <a:spLocks noChangeArrowheads="1"/>
          </p:cNvSpPr>
          <p:nvPr/>
        </p:nvSpPr>
        <p:spPr bwMode="auto">
          <a:xfrm>
            <a:off x="5995360" y="44878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" name="Oval 493"/>
          <p:cNvSpPr>
            <a:spLocks noChangeArrowheads="1"/>
          </p:cNvSpPr>
          <p:nvPr/>
        </p:nvSpPr>
        <p:spPr bwMode="auto">
          <a:xfrm>
            <a:off x="6116010" y="44878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4" name="Oval 494"/>
          <p:cNvSpPr>
            <a:spLocks noChangeArrowheads="1"/>
          </p:cNvSpPr>
          <p:nvPr/>
        </p:nvSpPr>
        <p:spPr bwMode="auto">
          <a:xfrm>
            <a:off x="6233485" y="44878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5" name="Oval 495"/>
          <p:cNvSpPr>
            <a:spLocks noChangeArrowheads="1"/>
          </p:cNvSpPr>
          <p:nvPr/>
        </p:nvSpPr>
        <p:spPr bwMode="auto">
          <a:xfrm>
            <a:off x="6354135" y="4487885"/>
            <a:ext cx="93663" cy="93663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6" name="Rectangle 496"/>
          <p:cNvSpPr>
            <a:spLocks noChangeArrowheads="1"/>
          </p:cNvSpPr>
          <p:nvPr/>
        </p:nvSpPr>
        <p:spPr bwMode="auto">
          <a:xfrm>
            <a:off x="4598224" y="2811107"/>
            <a:ext cx="1230313" cy="1228725"/>
          </a:xfrm>
          <a:prstGeom prst="rect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7" name="Freeform 497"/>
          <p:cNvSpPr>
            <a:spLocks noEditPoints="1"/>
          </p:cNvSpPr>
          <p:nvPr/>
        </p:nvSpPr>
        <p:spPr bwMode="auto">
          <a:xfrm>
            <a:off x="8085425" y="1984397"/>
            <a:ext cx="398463" cy="536575"/>
          </a:xfrm>
          <a:custGeom>
            <a:avLst/>
            <a:gdLst>
              <a:gd name="T0" fmla="*/ 66 w 132"/>
              <a:gd name="T1" fmla="*/ 0 h 178"/>
              <a:gd name="T2" fmla="*/ 0 w 132"/>
              <a:gd name="T3" fmla="*/ 66 h 178"/>
              <a:gd name="T4" fmla="*/ 66 w 132"/>
              <a:gd name="T5" fmla="*/ 178 h 178"/>
              <a:gd name="T6" fmla="*/ 132 w 132"/>
              <a:gd name="T7" fmla="*/ 66 h 178"/>
              <a:gd name="T8" fmla="*/ 66 w 132"/>
              <a:gd name="T9" fmla="*/ 0 h 178"/>
              <a:gd name="T10" fmla="*/ 66 w 132"/>
              <a:gd name="T11" fmla="*/ 101 h 178"/>
              <a:gd name="T12" fmla="*/ 31 w 132"/>
              <a:gd name="T13" fmla="*/ 66 h 178"/>
              <a:gd name="T14" fmla="*/ 66 w 132"/>
              <a:gd name="T15" fmla="*/ 31 h 178"/>
              <a:gd name="T16" fmla="*/ 101 w 132"/>
              <a:gd name="T17" fmla="*/ 66 h 178"/>
              <a:gd name="T18" fmla="*/ 66 w 132"/>
              <a:gd name="T19" fmla="*/ 101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2" h="178">
                <a:moveTo>
                  <a:pt x="66" y="0"/>
                </a:moveTo>
                <a:cubicBezTo>
                  <a:pt x="30" y="0"/>
                  <a:pt x="0" y="29"/>
                  <a:pt x="0" y="66"/>
                </a:cubicBezTo>
                <a:cubicBezTo>
                  <a:pt x="0" y="102"/>
                  <a:pt x="66" y="178"/>
                  <a:pt x="66" y="178"/>
                </a:cubicBezTo>
                <a:cubicBezTo>
                  <a:pt x="66" y="178"/>
                  <a:pt x="132" y="102"/>
                  <a:pt x="132" y="66"/>
                </a:cubicBezTo>
                <a:cubicBezTo>
                  <a:pt x="132" y="29"/>
                  <a:pt x="103" y="0"/>
                  <a:pt x="66" y="0"/>
                </a:cubicBezTo>
                <a:close/>
                <a:moveTo>
                  <a:pt x="66" y="101"/>
                </a:moveTo>
                <a:cubicBezTo>
                  <a:pt x="47" y="101"/>
                  <a:pt x="31" y="85"/>
                  <a:pt x="31" y="66"/>
                </a:cubicBezTo>
                <a:cubicBezTo>
                  <a:pt x="31" y="46"/>
                  <a:pt x="47" y="31"/>
                  <a:pt x="66" y="31"/>
                </a:cubicBezTo>
                <a:cubicBezTo>
                  <a:pt x="86" y="31"/>
                  <a:pt x="101" y="46"/>
                  <a:pt x="101" y="66"/>
                </a:cubicBezTo>
                <a:cubicBezTo>
                  <a:pt x="101" y="85"/>
                  <a:pt x="86" y="101"/>
                  <a:pt x="66" y="101"/>
                </a:cubicBezTo>
                <a:close/>
              </a:path>
            </a:pathLst>
          </a:cu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8" name="Freeform 498"/>
          <p:cNvSpPr>
            <a:spLocks/>
          </p:cNvSpPr>
          <p:nvPr/>
        </p:nvSpPr>
        <p:spPr bwMode="auto">
          <a:xfrm>
            <a:off x="4890460" y="3060723"/>
            <a:ext cx="690563" cy="693738"/>
          </a:xfrm>
          <a:custGeom>
            <a:avLst/>
            <a:gdLst>
              <a:gd name="T0" fmla="*/ 229 w 229"/>
              <a:gd name="T1" fmla="*/ 115 h 230"/>
              <a:gd name="T2" fmla="*/ 199 w 229"/>
              <a:gd name="T3" fmla="*/ 193 h 230"/>
              <a:gd name="T4" fmla="*/ 116 w 229"/>
              <a:gd name="T5" fmla="*/ 230 h 230"/>
              <a:gd name="T6" fmla="*/ 115 w 229"/>
              <a:gd name="T7" fmla="*/ 230 h 230"/>
              <a:gd name="T8" fmla="*/ 31 w 229"/>
              <a:gd name="T9" fmla="*/ 193 h 230"/>
              <a:gd name="T10" fmla="*/ 0 w 229"/>
              <a:gd name="T11" fmla="*/ 115 h 230"/>
              <a:gd name="T12" fmla="*/ 31 w 229"/>
              <a:gd name="T13" fmla="*/ 37 h 230"/>
              <a:gd name="T14" fmla="*/ 115 w 229"/>
              <a:gd name="T15" fmla="*/ 0 h 230"/>
              <a:gd name="T16" fmla="*/ 116 w 229"/>
              <a:gd name="T17" fmla="*/ 0 h 230"/>
              <a:gd name="T18" fmla="*/ 199 w 229"/>
              <a:gd name="T19" fmla="*/ 37 h 230"/>
              <a:gd name="T20" fmla="*/ 229 w 229"/>
              <a:gd name="T21" fmla="*/ 115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9" h="230">
                <a:moveTo>
                  <a:pt x="229" y="115"/>
                </a:moveTo>
                <a:cubicBezTo>
                  <a:pt x="229" y="145"/>
                  <a:pt x="218" y="173"/>
                  <a:pt x="199" y="193"/>
                </a:cubicBezTo>
                <a:cubicBezTo>
                  <a:pt x="178" y="215"/>
                  <a:pt x="148" y="229"/>
                  <a:pt x="116" y="230"/>
                </a:cubicBezTo>
                <a:cubicBezTo>
                  <a:pt x="115" y="230"/>
                  <a:pt x="115" y="230"/>
                  <a:pt x="115" y="230"/>
                </a:cubicBezTo>
                <a:cubicBezTo>
                  <a:pt x="82" y="230"/>
                  <a:pt x="52" y="216"/>
                  <a:pt x="31" y="193"/>
                </a:cubicBezTo>
                <a:cubicBezTo>
                  <a:pt x="12" y="173"/>
                  <a:pt x="0" y="145"/>
                  <a:pt x="0" y="115"/>
                </a:cubicBezTo>
                <a:cubicBezTo>
                  <a:pt x="0" y="85"/>
                  <a:pt x="12" y="57"/>
                  <a:pt x="31" y="37"/>
                </a:cubicBezTo>
                <a:cubicBezTo>
                  <a:pt x="52" y="14"/>
                  <a:pt x="82" y="0"/>
                  <a:pt x="115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48" y="1"/>
                  <a:pt x="178" y="15"/>
                  <a:pt x="199" y="37"/>
                </a:cubicBezTo>
                <a:cubicBezTo>
                  <a:pt x="218" y="57"/>
                  <a:pt x="229" y="85"/>
                  <a:pt x="229" y="115"/>
                </a:cubicBezTo>
                <a:close/>
              </a:path>
            </a:pathLst>
          </a:custGeom>
          <a:noFill/>
          <a:ln w="25400" cap="flat">
            <a:solidFill>
              <a:srgbClr val="FCFCF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" name="Freeform 499"/>
          <p:cNvSpPr>
            <a:spLocks/>
          </p:cNvSpPr>
          <p:nvPr/>
        </p:nvSpPr>
        <p:spPr bwMode="auto">
          <a:xfrm>
            <a:off x="4890460" y="3060723"/>
            <a:ext cx="690563" cy="693738"/>
          </a:xfrm>
          <a:custGeom>
            <a:avLst/>
            <a:gdLst>
              <a:gd name="T0" fmla="*/ 229 w 229"/>
              <a:gd name="T1" fmla="*/ 115 h 230"/>
              <a:gd name="T2" fmla="*/ 199 w 229"/>
              <a:gd name="T3" fmla="*/ 193 h 230"/>
              <a:gd name="T4" fmla="*/ 116 w 229"/>
              <a:gd name="T5" fmla="*/ 230 h 230"/>
              <a:gd name="T6" fmla="*/ 115 w 229"/>
              <a:gd name="T7" fmla="*/ 230 h 230"/>
              <a:gd name="T8" fmla="*/ 31 w 229"/>
              <a:gd name="T9" fmla="*/ 193 h 230"/>
              <a:gd name="T10" fmla="*/ 0 w 229"/>
              <a:gd name="T11" fmla="*/ 115 h 230"/>
              <a:gd name="T12" fmla="*/ 31 w 229"/>
              <a:gd name="T13" fmla="*/ 37 h 230"/>
              <a:gd name="T14" fmla="*/ 115 w 229"/>
              <a:gd name="T15" fmla="*/ 0 h 230"/>
              <a:gd name="T16" fmla="*/ 116 w 229"/>
              <a:gd name="T17" fmla="*/ 0 h 230"/>
              <a:gd name="T18" fmla="*/ 199 w 229"/>
              <a:gd name="T19" fmla="*/ 37 h 230"/>
              <a:gd name="T20" fmla="*/ 229 w 229"/>
              <a:gd name="T21" fmla="*/ 115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9" h="230">
                <a:moveTo>
                  <a:pt x="229" y="115"/>
                </a:moveTo>
                <a:cubicBezTo>
                  <a:pt x="229" y="145"/>
                  <a:pt x="218" y="173"/>
                  <a:pt x="199" y="193"/>
                </a:cubicBezTo>
                <a:cubicBezTo>
                  <a:pt x="178" y="215"/>
                  <a:pt x="148" y="229"/>
                  <a:pt x="116" y="230"/>
                </a:cubicBezTo>
                <a:cubicBezTo>
                  <a:pt x="115" y="230"/>
                  <a:pt x="115" y="230"/>
                  <a:pt x="115" y="230"/>
                </a:cubicBezTo>
                <a:cubicBezTo>
                  <a:pt x="82" y="230"/>
                  <a:pt x="52" y="216"/>
                  <a:pt x="31" y="193"/>
                </a:cubicBezTo>
                <a:cubicBezTo>
                  <a:pt x="12" y="173"/>
                  <a:pt x="0" y="145"/>
                  <a:pt x="0" y="115"/>
                </a:cubicBezTo>
                <a:cubicBezTo>
                  <a:pt x="0" y="85"/>
                  <a:pt x="12" y="57"/>
                  <a:pt x="31" y="37"/>
                </a:cubicBezTo>
                <a:cubicBezTo>
                  <a:pt x="52" y="14"/>
                  <a:pt x="82" y="0"/>
                  <a:pt x="115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48" y="1"/>
                  <a:pt x="178" y="15"/>
                  <a:pt x="199" y="37"/>
                </a:cubicBezTo>
                <a:cubicBezTo>
                  <a:pt x="218" y="57"/>
                  <a:pt x="229" y="85"/>
                  <a:pt x="229" y="115"/>
                </a:cubicBezTo>
                <a:close/>
              </a:path>
            </a:pathLst>
          </a:custGeom>
          <a:noFill/>
          <a:ln w="25400" cap="flat">
            <a:solidFill>
              <a:srgbClr val="FCFCF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0" name="Freeform 500"/>
          <p:cNvSpPr>
            <a:spLocks/>
          </p:cNvSpPr>
          <p:nvPr/>
        </p:nvSpPr>
        <p:spPr bwMode="auto">
          <a:xfrm>
            <a:off x="4890460" y="3060723"/>
            <a:ext cx="690563" cy="693738"/>
          </a:xfrm>
          <a:custGeom>
            <a:avLst/>
            <a:gdLst>
              <a:gd name="T0" fmla="*/ 229 w 229"/>
              <a:gd name="T1" fmla="*/ 115 h 230"/>
              <a:gd name="T2" fmla="*/ 199 w 229"/>
              <a:gd name="T3" fmla="*/ 193 h 230"/>
              <a:gd name="T4" fmla="*/ 116 w 229"/>
              <a:gd name="T5" fmla="*/ 230 h 230"/>
              <a:gd name="T6" fmla="*/ 115 w 229"/>
              <a:gd name="T7" fmla="*/ 230 h 230"/>
              <a:gd name="T8" fmla="*/ 31 w 229"/>
              <a:gd name="T9" fmla="*/ 193 h 230"/>
              <a:gd name="T10" fmla="*/ 0 w 229"/>
              <a:gd name="T11" fmla="*/ 115 h 230"/>
              <a:gd name="T12" fmla="*/ 31 w 229"/>
              <a:gd name="T13" fmla="*/ 37 h 230"/>
              <a:gd name="T14" fmla="*/ 115 w 229"/>
              <a:gd name="T15" fmla="*/ 0 h 230"/>
              <a:gd name="T16" fmla="*/ 116 w 229"/>
              <a:gd name="T17" fmla="*/ 0 h 230"/>
              <a:gd name="T18" fmla="*/ 199 w 229"/>
              <a:gd name="T19" fmla="*/ 37 h 230"/>
              <a:gd name="T20" fmla="*/ 229 w 229"/>
              <a:gd name="T21" fmla="*/ 115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9" h="230">
                <a:moveTo>
                  <a:pt x="229" y="115"/>
                </a:moveTo>
                <a:cubicBezTo>
                  <a:pt x="229" y="145"/>
                  <a:pt x="218" y="173"/>
                  <a:pt x="199" y="193"/>
                </a:cubicBezTo>
                <a:cubicBezTo>
                  <a:pt x="178" y="215"/>
                  <a:pt x="148" y="229"/>
                  <a:pt x="116" y="230"/>
                </a:cubicBezTo>
                <a:cubicBezTo>
                  <a:pt x="115" y="230"/>
                  <a:pt x="115" y="230"/>
                  <a:pt x="115" y="230"/>
                </a:cubicBezTo>
                <a:cubicBezTo>
                  <a:pt x="82" y="230"/>
                  <a:pt x="52" y="216"/>
                  <a:pt x="31" y="193"/>
                </a:cubicBezTo>
                <a:cubicBezTo>
                  <a:pt x="12" y="173"/>
                  <a:pt x="0" y="145"/>
                  <a:pt x="0" y="115"/>
                </a:cubicBezTo>
                <a:cubicBezTo>
                  <a:pt x="0" y="85"/>
                  <a:pt x="12" y="57"/>
                  <a:pt x="31" y="37"/>
                </a:cubicBezTo>
                <a:cubicBezTo>
                  <a:pt x="52" y="14"/>
                  <a:pt x="82" y="0"/>
                  <a:pt x="115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48" y="1"/>
                  <a:pt x="178" y="15"/>
                  <a:pt x="199" y="37"/>
                </a:cubicBezTo>
                <a:cubicBezTo>
                  <a:pt x="218" y="57"/>
                  <a:pt x="229" y="85"/>
                  <a:pt x="229" y="115"/>
                </a:cubicBezTo>
                <a:close/>
              </a:path>
            </a:pathLst>
          </a:custGeom>
          <a:noFill/>
          <a:ln w="25400" cap="flat">
            <a:solidFill>
              <a:srgbClr val="FCFCF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1" name="Freeform 501"/>
          <p:cNvSpPr>
            <a:spLocks/>
          </p:cNvSpPr>
          <p:nvPr/>
        </p:nvSpPr>
        <p:spPr bwMode="auto">
          <a:xfrm>
            <a:off x="5101597" y="3060723"/>
            <a:ext cx="274638" cy="693738"/>
          </a:xfrm>
          <a:custGeom>
            <a:avLst/>
            <a:gdLst>
              <a:gd name="T0" fmla="*/ 91 w 91"/>
              <a:gd name="T1" fmla="*/ 115 h 230"/>
              <a:gd name="T2" fmla="*/ 86 w 91"/>
              <a:gd name="T3" fmla="*/ 165 h 230"/>
              <a:gd name="T4" fmla="*/ 46 w 91"/>
              <a:gd name="T5" fmla="*/ 230 h 230"/>
              <a:gd name="T6" fmla="*/ 45 w 91"/>
              <a:gd name="T7" fmla="*/ 230 h 230"/>
              <a:gd name="T8" fmla="*/ 4 w 91"/>
              <a:gd name="T9" fmla="*/ 164 h 230"/>
              <a:gd name="T10" fmla="*/ 0 w 91"/>
              <a:gd name="T11" fmla="*/ 115 h 230"/>
              <a:gd name="T12" fmla="*/ 4 w 91"/>
              <a:gd name="T13" fmla="*/ 66 h 230"/>
              <a:gd name="T14" fmla="*/ 45 w 91"/>
              <a:gd name="T15" fmla="*/ 0 h 230"/>
              <a:gd name="T16" fmla="*/ 46 w 91"/>
              <a:gd name="T17" fmla="*/ 0 h 230"/>
              <a:gd name="T18" fmla="*/ 86 w 91"/>
              <a:gd name="T19" fmla="*/ 65 h 230"/>
              <a:gd name="T20" fmla="*/ 91 w 91"/>
              <a:gd name="T21" fmla="*/ 115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1" h="230">
                <a:moveTo>
                  <a:pt x="91" y="115"/>
                </a:moveTo>
                <a:cubicBezTo>
                  <a:pt x="91" y="133"/>
                  <a:pt x="89" y="150"/>
                  <a:pt x="86" y="165"/>
                </a:cubicBezTo>
                <a:cubicBezTo>
                  <a:pt x="79" y="203"/>
                  <a:pt x="64" y="229"/>
                  <a:pt x="46" y="230"/>
                </a:cubicBezTo>
                <a:cubicBezTo>
                  <a:pt x="45" y="230"/>
                  <a:pt x="45" y="230"/>
                  <a:pt x="45" y="230"/>
                </a:cubicBezTo>
                <a:cubicBezTo>
                  <a:pt x="27" y="229"/>
                  <a:pt x="11" y="203"/>
                  <a:pt x="4" y="164"/>
                </a:cubicBezTo>
                <a:cubicBezTo>
                  <a:pt x="1" y="149"/>
                  <a:pt x="0" y="133"/>
                  <a:pt x="0" y="115"/>
                </a:cubicBezTo>
                <a:cubicBezTo>
                  <a:pt x="0" y="97"/>
                  <a:pt x="1" y="81"/>
                  <a:pt x="4" y="66"/>
                </a:cubicBezTo>
                <a:cubicBezTo>
                  <a:pt x="11" y="27"/>
                  <a:pt x="27" y="1"/>
                  <a:pt x="45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64" y="1"/>
                  <a:pt x="79" y="27"/>
                  <a:pt x="86" y="65"/>
                </a:cubicBezTo>
                <a:cubicBezTo>
                  <a:pt x="89" y="80"/>
                  <a:pt x="91" y="97"/>
                  <a:pt x="91" y="115"/>
                </a:cubicBezTo>
                <a:close/>
              </a:path>
            </a:pathLst>
          </a:custGeom>
          <a:noFill/>
          <a:ln w="25400" cap="flat">
            <a:solidFill>
              <a:srgbClr val="FCFCF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2" name="Freeform 502"/>
          <p:cNvSpPr>
            <a:spLocks/>
          </p:cNvSpPr>
          <p:nvPr/>
        </p:nvSpPr>
        <p:spPr bwMode="auto">
          <a:xfrm>
            <a:off x="4984122" y="3060723"/>
            <a:ext cx="506413" cy="220663"/>
          </a:xfrm>
          <a:custGeom>
            <a:avLst/>
            <a:gdLst>
              <a:gd name="T0" fmla="*/ 168 w 168"/>
              <a:gd name="T1" fmla="*/ 37 h 73"/>
              <a:gd name="T2" fmla="*/ 125 w 168"/>
              <a:gd name="T3" fmla="*/ 65 h 73"/>
              <a:gd name="T4" fmla="*/ 84 w 168"/>
              <a:gd name="T5" fmla="*/ 73 h 73"/>
              <a:gd name="T6" fmla="*/ 43 w 168"/>
              <a:gd name="T7" fmla="*/ 66 h 73"/>
              <a:gd name="T8" fmla="*/ 0 w 168"/>
              <a:gd name="T9" fmla="*/ 37 h 73"/>
              <a:gd name="T10" fmla="*/ 84 w 168"/>
              <a:gd name="T11" fmla="*/ 0 h 73"/>
              <a:gd name="T12" fmla="*/ 85 w 168"/>
              <a:gd name="T13" fmla="*/ 0 h 73"/>
              <a:gd name="T14" fmla="*/ 168 w 168"/>
              <a:gd name="T15" fmla="*/ 3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8" h="73">
                <a:moveTo>
                  <a:pt x="168" y="37"/>
                </a:moveTo>
                <a:cubicBezTo>
                  <a:pt x="156" y="49"/>
                  <a:pt x="142" y="59"/>
                  <a:pt x="125" y="65"/>
                </a:cubicBezTo>
                <a:cubicBezTo>
                  <a:pt x="113" y="70"/>
                  <a:pt x="99" y="73"/>
                  <a:pt x="84" y="73"/>
                </a:cubicBezTo>
                <a:cubicBezTo>
                  <a:pt x="70" y="73"/>
                  <a:pt x="56" y="70"/>
                  <a:pt x="43" y="66"/>
                </a:cubicBezTo>
                <a:cubicBezTo>
                  <a:pt x="27" y="59"/>
                  <a:pt x="12" y="49"/>
                  <a:pt x="0" y="37"/>
                </a:cubicBezTo>
                <a:cubicBezTo>
                  <a:pt x="21" y="14"/>
                  <a:pt x="51" y="0"/>
                  <a:pt x="84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7" y="1"/>
                  <a:pt x="147" y="15"/>
                  <a:pt x="168" y="37"/>
                </a:cubicBezTo>
                <a:close/>
              </a:path>
            </a:pathLst>
          </a:custGeom>
          <a:noFill/>
          <a:ln w="25400" cap="flat">
            <a:solidFill>
              <a:srgbClr val="FCFCF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3" name="Freeform 503"/>
          <p:cNvSpPr>
            <a:spLocks/>
          </p:cNvSpPr>
          <p:nvPr/>
        </p:nvSpPr>
        <p:spPr bwMode="auto">
          <a:xfrm>
            <a:off x="4984122" y="3533798"/>
            <a:ext cx="506413" cy="220663"/>
          </a:xfrm>
          <a:custGeom>
            <a:avLst/>
            <a:gdLst>
              <a:gd name="T0" fmla="*/ 168 w 168"/>
              <a:gd name="T1" fmla="*/ 36 h 73"/>
              <a:gd name="T2" fmla="*/ 85 w 168"/>
              <a:gd name="T3" fmla="*/ 73 h 73"/>
              <a:gd name="T4" fmla="*/ 84 w 168"/>
              <a:gd name="T5" fmla="*/ 73 h 73"/>
              <a:gd name="T6" fmla="*/ 0 w 168"/>
              <a:gd name="T7" fmla="*/ 36 h 73"/>
              <a:gd name="T8" fmla="*/ 43 w 168"/>
              <a:gd name="T9" fmla="*/ 7 h 73"/>
              <a:gd name="T10" fmla="*/ 84 w 168"/>
              <a:gd name="T11" fmla="*/ 0 h 73"/>
              <a:gd name="T12" fmla="*/ 125 w 168"/>
              <a:gd name="T13" fmla="*/ 8 h 73"/>
              <a:gd name="T14" fmla="*/ 168 w 168"/>
              <a:gd name="T15" fmla="*/ 3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8" h="73">
                <a:moveTo>
                  <a:pt x="168" y="36"/>
                </a:moveTo>
                <a:cubicBezTo>
                  <a:pt x="147" y="58"/>
                  <a:pt x="117" y="72"/>
                  <a:pt x="85" y="73"/>
                </a:cubicBezTo>
                <a:cubicBezTo>
                  <a:pt x="84" y="73"/>
                  <a:pt x="84" y="73"/>
                  <a:pt x="84" y="73"/>
                </a:cubicBezTo>
                <a:cubicBezTo>
                  <a:pt x="51" y="73"/>
                  <a:pt x="21" y="59"/>
                  <a:pt x="0" y="36"/>
                </a:cubicBezTo>
                <a:cubicBezTo>
                  <a:pt x="12" y="24"/>
                  <a:pt x="27" y="14"/>
                  <a:pt x="43" y="7"/>
                </a:cubicBezTo>
                <a:cubicBezTo>
                  <a:pt x="56" y="3"/>
                  <a:pt x="70" y="0"/>
                  <a:pt x="84" y="0"/>
                </a:cubicBezTo>
                <a:cubicBezTo>
                  <a:pt x="99" y="0"/>
                  <a:pt x="113" y="3"/>
                  <a:pt x="125" y="8"/>
                </a:cubicBezTo>
                <a:cubicBezTo>
                  <a:pt x="142" y="14"/>
                  <a:pt x="156" y="24"/>
                  <a:pt x="168" y="36"/>
                </a:cubicBezTo>
                <a:close/>
              </a:path>
            </a:pathLst>
          </a:custGeom>
          <a:noFill/>
          <a:ln w="25400" cap="flat">
            <a:solidFill>
              <a:srgbClr val="FCFCF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4" name="Line 504"/>
          <p:cNvSpPr>
            <a:spLocks noChangeShapeType="1"/>
          </p:cNvSpPr>
          <p:nvPr/>
        </p:nvSpPr>
        <p:spPr bwMode="auto">
          <a:xfrm>
            <a:off x="4890460" y="3406798"/>
            <a:ext cx="690563" cy="0"/>
          </a:xfrm>
          <a:prstGeom prst="line">
            <a:avLst/>
          </a:prstGeom>
          <a:noFill/>
          <a:ln w="25400" cap="flat">
            <a:solidFill>
              <a:srgbClr val="FCFCF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Freeform 505"/>
          <p:cNvSpPr>
            <a:spLocks/>
          </p:cNvSpPr>
          <p:nvPr/>
        </p:nvSpPr>
        <p:spPr bwMode="auto">
          <a:xfrm>
            <a:off x="4890460" y="3060723"/>
            <a:ext cx="690563" cy="693738"/>
          </a:xfrm>
          <a:custGeom>
            <a:avLst/>
            <a:gdLst>
              <a:gd name="T0" fmla="*/ 229 w 229"/>
              <a:gd name="T1" fmla="*/ 115 h 230"/>
              <a:gd name="T2" fmla="*/ 199 w 229"/>
              <a:gd name="T3" fmla="*/ 193 h 230"/>
              <a:gd name="T4" fmla="*/ 116 w 229"/>
              <a:gd name="T5" fmla="*/ 230 h 230"/>
              <a:gd name="T6" fmla="*/ 115 w 229"/>
              <a:gd name="T7" fmla="*/ 230 h 230"/>
              <a:gd name="T8" fmla="*/ 31 w 229"/>
              <a:gd name="T9" fmla="*/ 193 h 230"/>
              <a:gd name="T10" fmla="*/ 0 w 229"/>
              <a:gd name="T11" fmla="*/ 115 h 230"/>
              <a:gd name="T12" fmla="*/ 31 w 229"/>
              <a:gd name="T13" fmla="*/ 37 h 230"/>
              <a:gd name="T14" fmla="*/ 115 w 229"/>
              <a:gd name="T15" fmla="*/ 0 h 230"/>
              <a:gd name="T16" fmla="*/ 116 w 229"/>
              <a:gd name="T17" fmla="*/ 0 h 230"/>
              <a:gd name="T18" fmla="*/ 199 w 229"/>
              <a:gd name="T19" fmla="*/ 37 h 230"/>
              <a:gd name="T20" fmla="*/ 229 w 229"/>
              <a:gd name="T21" fmla="*/ 115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9" h="230">
                <a:moveTo>
                  <a:pt x="229" y="115"/>
                </a:moveTo>
                <a:cubicBezTo>
                  <a:pt x="229" y="145"/>
                  <a:pt x="218" y="173"/>
                  <a:pt x="199" y="193"/>
                </a:cubicBezTo>
                <a:cubicBezTo>
                  <a:pt x="178" y="215"/>
                  <a:pt x="148" y="229"/>
                  <a:pt x="116" y="230"/>
                </a:cubicBezTo>
                <a:cubicBezTo>
                  <a:pt x="115" y="230"/>
                  <a:pt x="115" y="230"/>
                  <a:pt x="115" y="230"/>
                </a:cubicBezTo>
                <a:cubicBezTo>
                  <a:pt x="82" y="230"/>
                  <a:pt x="52" y="216"/>
                  <a:pt x="31" y="193"/>
                </a:cubicBezTo>
                <a:cubicBezTo>
                  <a:pt x="12" y="173"/>
                  <a:pt x="0" y="145"/>
                  <a:pt x="0" y="115"/>
                </a:cubicBezTo>
                <a:cubicBezTo>
                  <a:pt x="0" y="85"/>
                  <a:pt x="12" y="57"/>
                  <a:pt x="31" y="37"/>
                </a:cubicBezTo>
                <a:cubicBezTo>
                  <a:pt x="52" y="14"/>
                  <a:pt x="82" y="0"/>
                  <a:pt x="115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48" y="1"/>
                  <a:pt x="178" y="15"/>
                  <a:pt x="199" y="37"/>
                </a:cubicBezTo>
                <a:cubicBezTo>
                  <a:pt x="218" y="57"/>
                  <a:pt x="229" y="85"/>
                  <a:pt x="229" y="115"/>
                </a:cubicBezTo>
                <a:close/>
              </a:path>
            </a:pathLst>
          </a:custGeom>
          <a:noFill/>
          <a:ln w="25400" cap="flat">
            <a:solidFill>
              <a:srgbClr val="FCFCF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6" name="Rectangle 506"/>
          <p:cNvSpPr>
            <a:spLocks noChangeArrowheads="1"/>
          </p:cNvSpPr>
          <p:nvPr/>
        </p:nvSpPr>
        <p:spPr bwMode="auto">
          <a:xfrm>
            <a:off x="6987547" y="5403873"/>
            <a:ext cx="360363" cy="96838"/>
          </a:xfrm>
          <a:prstGeom prst="rect">
            <a:avLst/>
          </a:prstGeom>
          <a:solidFill>
            <a:srgbClr val="4154A4"/>
          </a:solidFill>
          <a:ln w="25400" cap="flat">
            <a:solidFill>
              <a:srgbClr val="FCFCF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7" name="Rectangle 507"/>
          <p:cNvSpPr>
            <a:spLocks noChangeArrowheads="1"/>
          </p:cNvSpPr>
          <p:nvPr/>
        </p:nvSpPr>
        <p:spPr bwMode="auto">
          <a:xfrm>
            <a:off x="6987547" y="5537223"/>
            <a:ext cx="360363" cy="255588"/>
          </a:xfrm>
          <a:prstGeom prst="rect">
            <a:avLst/>
          </a:prstGeom>
          <a:solidFill>
            <a:srgbClr val="4154A4"/>
          </a:solidFill>
          <a:ln w="25400" cap="flat">
            <a:solidFill>
              <a:srgbClr val="FCFCF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8" name="Rectangle 508"/>
          <p:cNvSpPr>
            <a:spLocks noChangeArrowheads="1"/>
          </p:cNvSpPr>
          <p:nvPr/>
        </p:nvSpPr>
        <p:spPr bwMode="auto">
          <a:xfrm>
            <a:off x="7449510" y="5403873"/>
            <a:ext cx="481013" cy="388938"/>
          </a:xfrm>
          <a:prstGeom prst="rect">
            <a:avLst/>
          </a:prstGeom>
          <a:solidFill>
            <a:srgbClr val="4154A4"/>
          </a:solidFill>
          <a:ln w="25400" cap="flat">
            <a:solidFill>
              <a:srgbClr val="FCFCF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9" name="Freeform 509"/>
          <p:cNvSpPr>
            <a:spLocks noEditPoints="1"/>
          </p:cNvSpPr>
          <p:nvPr/>
        </p:nvSpPr>
        <p:spPr bwMode="auto">
          <a:xfrm>
            <a:off x="6822447" y="5213373"/>
            <a:ext cx="1330325" cy="785813"/>
          </a:xfrm>
          <a:custGeom>
            <a:avLst/>
            <a:gdLst>
              <a:gd name="T0" fmla="*/ 429 w 441"/>
              <a:gd name="T1" fmla="*/ 0 h 260"/>
              <a:gd name="T2" fmla="*/ 12 w 441"/>
              <a:gd name="T3" fmla="*/ 0 h 260"/>
              <a:gd name="T4" fmla="*/ 0 w 441"/>
              <a:gd name="T5" fmla="*/ 12 h 260"/>
              <a:gd name="T6" fmla="*/ 0 w 441"/>
              <a:gd name="T7" fmla="*/ 260 h 260"/>
              <a:gd name="T8" fmla="*/ 441 w 441"/>
              <a:gd name="T9" fmla="*/ 260 h 260"/>
              <a:gd name="T10" fmla="*/ 441 w 441"/>
              <a:gd name="T11" fmla="*/ 12 h 260"/>
              <a:gd name="T12" fmla="*/ 429 w 441"/>
              <a:gd name="T13" fmla="*/ 0 h 260"/>
              <a:gd name="T14" fmla="*/ 413 w 441"/>
              <a:gd name="T15" fmla="*/ 232 h 260"/>
              <a:gd name="T16" fmla="*/ 28 w 441"/>
              <a:gd name="T17" fmla="*/ 232 h 260"/>
              <a:gd name="T18" fmla="*/ 28 w 441"/>
              <a:gd name="T19" fmla="*/ 28 h 260"/>
              <a:gd name="T20" fmla="*/ 413 w 441"/>
              <a:gd name="T21" fmla="*/ 28 h 260"/>
              <a:gd name="T22" fmla="*/ 413 w 441"/>
              <a:gd name="T23" fmla="*/ 232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1" h="260">
                <a:moveTo>
                  <a:pt x="429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260"/>
                  <a:pt x="0" y="260"/>
                  <a:pt x="0" y="260"/>
                </a:cubicBezTo>
                <a:cubicBezTo>
                  <a:pt x="441" y="260"/>
                  <a:pt x="441" y="260"/>
                  <a:pt x="441" y="260"/>
                </a:cubicBezTo>
                <a:cubicBezTo>
                  <a:pt x="441" y="12"/>
                  <a:pt x="441" y="12"/>
                  <a:pt x="441" y="12"/>
                </a:cubicBezTo>
                <a:cubicBezTo>
                  <a:pt x="441" y="5"/>
                  <a:pt x="435" y="0"/>
                  <a:pt x="429" y="0"/>
                </a:cubicBezTo>
                <a:close/>
                <a:moveTo>
                  <a:pt x="413" y="232"/>
                </a:moveTo>
                <a:cubicBezTo>
                  <a:pt x="28" y="232"/>
                  <a:pt x="28" y="232"/>
                  <a:pt x="28" y="232"/>
                </a:cubicBezTo>
                <a:cubicBezTo>
                  <a:pt x="28" y="28"/>
                  <a:pt x="28" y="28"/>
                  <a:pt x="28" y="28"/>
                </a:cubicBezTo>
                <a:cubicBezTo>
                  <a:pt x="413" y="28"/>
                  <a:pt x="413" y="28"/>
                  <a:pt x="413" y="28"/>
                </a:cubicBezTo>
                <a:lnTo>
                  <a:pt x="413" y="232"/>
                </a:lnTo>
                <a:close/>
              </a:path>
            </a:pathLst>
          </a:custGeom>
          <a:solidFill>
            <a:srgbClr val="4154A4"/>
          </a:solidFill>
          <a:ln w="25400" cap="flat">
            <a:solidFill>
              <a:srgbClr val="FCFCF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0" name="Rectangle 510"/>
          <p:cNvSpPr>
            <a:spLocks noChangeArrowheads="1"/>
          </p:cNvSpPr>
          <p:nvPr/>
        </p:nvSpPr>
        <p:spPr bwMode="auto">
          <a:xfrm>
            <a:off x="6987547" y="5403873"/>
            <a:ext cx="360363" cy="96838"/>
          </a:xfrm>
          <a:prstGeom prst="rect">
            <a:avLst/>
          </a:prstGeom>
          <a:solidFill>
            <a:srgbClr val="4154A4"/>
          </a:solidFill>
          <a:ln w="25400" cap="flat">
            <a:solidFill>
              <a:srgbClr val="FCFCF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1" name="Rectangle 511"/>
          <p:cNvSpPr>
            <a:spLocks noChangeArrowheads="1"/>
          </p:cNvSpPr>
          <p:nvPr/>
        </p:nvSpPr>
        <p:spPr bwMode="auto">
          <a:xfrm>
            <a:off x="6987547" y="5537223"/>
            <a:ext cx="360363" cy="255588"/>
          </a:xfrm>
          <a:prstGeom prst="rect">
            <a:avLst/>
          </a:prstGeom>
          <a:solidFill>
            <a:srgbClr val="4154A4"/>
          </a:solidFill>
          <a:ln w="25400" cap="flat">
            <a:solidFill>
              <a:srgbClr val="FCFCF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2" name="Rectangle 512"/>
          <p:cNvSpPr>
            <a:spLocks noChangeArrowheads="1"/>
          </p:cNvSpPr>
          <p:nvPr/>
        </p:nvSpPr>
        <p:spPr bwMode="auto">
          <a:xfrm>
            <a:off x="7449510" y="5403873"/>
            <a:ext cx="481013" cy="388938"/>
          </a:xfrm>
          <a:prstGeom prst="rect">
            <a:avLst/>
          </a:prstGeom>
          <a:solidFill>
            <a:srgbClr val="4154A4"/>
          </a:solidFill>
          <a:ln w="25400" cap="flat">
            <a:solidFill>
              <a:srgbClr val="FCFCF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3" name="Freeform 513"/>
          <p:cNvSpPr>
            <a:spLocks/>
          </p:cNvSpPr>
          <p:nvPr/>
        </p:nvSpPr>
        <p:spPr bwMode="auto">
          <a:xfrm>
            <a:off x="6749422" y="5999185"/>
            <a:ext cx="1473200" cy="98425"/>
          </a:xfrm>
          <a:custGeom>
            <a:avLst/>
            <a:gdLst>
              <a:gd name="T0" fmla="*/ 484 w 488"/>
              <a:gd name="T1" fmla="*/ 0 h 33"/>
              <a:gd name="T2" fmla="*/ 5 w 488"/>
              <a:gd name="T3" fmla="*/ 0 h 33"/>
              <a:gd name="T4" fmla="*/ 0 w 488"/>
              <a:gd name="T5" fmla="*/ 4 h 33"/>
              <a:gd name="T6" fmla="*/ 0 w 488"/>
              <a:gd name="T7" fmla="*/ 28 h 33"/>
              <a:gd name="T8" fmla="*/ 5 w 488"/>
              <a:gd name="T9" fmla="*/ 33 h 33"/>
              <a:gd name="T10" fmla="*/ 484 w 488"/>
              <a:gd name="T11" fmla="*/ 33 h 33"/>
              <a:gd name="T12" fmla="*/ 488 w 488"/>
              <a:gd name="T13" fmla="*/ 28 h 33"/>
              <a:gd name="T14" fmla="*/ 488 w 488"/>
              <a:gd name="T15" fmla="*/ 4 h 33"/>
              <a:gd name="T16" fmla="*/ 484 w 488"/>
              <a:gd name="T1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33">
                <a:moveTo>
                  <a:pt x="484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1"/>
                  <a:pt x="2" y="33"/>
                  <a:pt x="5" y="33"/>
                </a:cubicBezTo>
                <a:cubicBezTo>
                  <a:pt x="484" y="33"/>
                  <a:pt x="484" y="33"/>
                  <a:pt x="484" y="33"/>
                </a:cubicBezTo>
                <a:cubicBezTo>
                  <a:pt x="486" y="33"/>
                  <a:pt x="488" y="31"/>
                  <a:pt x="488" y="28"/>
                </a:cubicBezTo>
                <a:cubicBezTo>
                  <a:pt x="488" y="4"/>
                  <a:pt x="488" y="4"/>
                  <a:pt x="488" y="4"/>
                </a:cubicBezTo>
                <a:cubicBezTo>
                  <a:pt x="488" y="2"/>
                  <a:pt x="486" y="0"/>
                  <a:pt x="484" y="0"/>
                </a:cubicBezTo>
                <a:close/>
              </a:path>
            </a:pathLst>
          </a:custGeom>
          <a:solidFill>
            <a:srgbClr val="4154A4"/>
          </a:solidFill>
          <a:ln w="25400" cap="flat">
            <a:solidFill>
              <a:srgbClr val="FCFCF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4" name="Rectangle 514"/>
          <p:cNvSpPr>
            <a:spLocks noChangeArrowheads="1"/>
          </p:cNvSpPr>
          <p:nvPr/>
        </p:nvSpPr>
        <p:spPr bwMode="auto">
          <a:xfrm>
            <a:off x="7449510" y="5403873"/>
            <a:ext cx="481013" cy="388938"/>
          </a:xfrm>
          <a:prstGeom prst="rect">
            <a:avLst/>
          </a:prstGeom>
          <a:solidFill>
            <a:srgbClr val="4154A4"/>
          </a:solidFill>
          <a:ln w="25400" cap="flat">
            <a:solidFill>
              <a:srgbClr val="FCFCF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5" name="Line 515"/>
          <p:cNvSpPr>
            <a:spLocks noChangeShapeType="1"/>
          </p:cNvSpPr>
          <p:nvPr/>
        </p:nvSpPr>
        <p:spPr bwMode="auto">
          <a:xfrm>
            <a:off x="7449510" y="5478485"/>
            <a:ext cx="481013" cy="0"/>
          </a:xfrm>
          <a:prstGeom prst="line">
            <a:avLst/>
          </a:prstGeom>
          <a:noFill/>
          <a:ln w="25400" cap="flat">
            <a:solidFill>
              <a:srgbClr val="FCFCF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6" name="Rectangle 516"/>
          <p:cNvSpPr>
            <a:spLocks noChangeArrowheads="1"/>
          </p:cNvSpPr>
          <p:nvPr/>
        </p:nvSpPr>
        <p:spPr bwMode="auto">
          <a:xfrm>
            <a:off x="6987547" y="5403873"/>
            <a:ext cx="360363" cy="96838"/>
          </a:xfrm>
          <a:prstGeom prst="rect">
            <a:avLst/>
          </a:prstGeom>
          <a:solidFill>
            <a:srgbClr val="4154A4"/>
          </a:solidFill>
          <a:ln w="25400" cap="flat">
            <a:solidFill>
              <a:srgbClr val="FCFCF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7" name="Rectangle 517"/>
          <p:cNvSpPr>
            <a:spLocks noChangeArrowheads="1"/>
          </p:cNvSpPr>
          <p:nvPr/>
        </p:nvSpPr>
        <p:spPr bwMode="auto">
          <a:xfrm>
            <a:off x="6987547" y="5537223"/>
            <a:ext cx="360363" cy="255588"/>
          </a:xfrm>
          <a:prstGeom prst="rect">
            <a:avLst/>
          </a:prstGeom>
          <a:solidFill>
            <a:srgbClr val="4154A4"/>
          </a:solidFill>
          <a:ln w="25400" cap="flat">
            <a:solidFill>
              <a:srgbClr val="FCFCF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8" name="Freeform 518"/>
          <p:cNvSpPr>
            <a:spLocks/>
          </p:cNvSpPr>
          <p:nvPr/>
        </p:nvSpPr>
        <p:spPr bwMode="auto">
          <a:xfrm>
            <a:off x="8838572" y="3743348"/>
            <a:ext cx="358775" cy="268288"/>
          </a:xfrm>
          <a:custGeom>
            <a:avLst/>
            <a:gdLst>
              <a:gd name="T0" fmla="*/ 0 w 226"/>
              <a:gd name="T1" fmla="*/ 169 h 169"/>
              <a:gd name="T2" fmla="*/ 0 w 226"/>
              <a:gd name="T3" fmla="*/ 112 h 169"/>
              <a:gd name="T4" fmla="*/ 114 w 226"/>
              <a:gd name="T5" fmla="*/ 112 h 169"/>
              <a:gd name="T6" fmla="*/ 114 w 226"/>
              <a:gd name="T7" fmla="*/ 55 h 169"/>
              <a:gd name="T8" fmla="*/ 171 w 226"/>
              <a:gd name="T9" fmla="*/ 55 h 169"/>
              <a:gd name="T10" fmla="*/ 171 w 226"/>
              <a:gd name="T11" fmla="*/ 0 h 169"/>
              <a:gd name="T12" fmla="*/ 226 w 226"/>
              <a:gd name="T13" fmla="*/ 0 h 169"/>
              <a:gd name="T14" fmla="*/ 226 w 226"/>
              <a:gd name="T15" fmla="*/ 169 h 169"/>
              <a:gd name="T16" fmla="*/ 0 w 226"/>
              <a:gd name="T17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" h="169">
                <a:moveTo>
                  <a:pt x="0" y="169"/>
                </a:moveTo>
                <a:lnTo>
                  <a:pt x="0" y="112"/>
                </a:lnTo>
                <a:lnTo>
                  <a:pt x="114" y="112"/>
                </a:lnTo>
                <a:lnTo>
                  <a:pt x="114" y="55"/>
                </a:lnTo>
                <a:lnTo>
                  <a:pt x="171" y="55"/>
                </a:lnTo>
                <a:lnTo>
                  <a:pt x="171" y="0"/>
                </a:lnTo>
                <a:lnTo>
                  <a:pt x="226" y="0"/>
                </a:lnTo>
                <a:lnTo>
                  <a:pt x="226" y="169"/>
                </a:lnTo>
                <a:lnTo>
                  <a:pt x="0" y="169"/>
                </a:lnTo>
                <a:close/>
              </a:path>
            </a:pathLst>
          </a:cu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9" name="Freeform 519"/>
          <p:cNvSpPr>
            <a:spLocks noEditPoints="1"/>
          </p:cNvSpPr>
          <p:nvPr/>
        </p:nvSpPr>
        <p:spPr bwMode="auto">
          <a:xfrm>
            <a:off x="8695697" y="3609998"/>
            <a:ext cx="646113" cy="506413"/>
          </a:xfrm>
          <a:custGeom>
            <a:avLst/>
            <a:gdLst>
              <a:gd name="T0" fmla="*/ 0 w 407"/>
              <a:gd name="T1" fmla="*/ 0 h 319"/>
              <a:gd name="T2" fmla="*/ 0 w 407"/>
              <a:gd name="T3" fmla="*/ 319 h 319"/>
              <a:gd name="T4" fmla="*/ 407 w 407"/>
              <a:gd name="T5" fmla="*/ 319 h 319"/>
              <a:gd name="T6" fmla="*/ 407 w 407"/>
              <a:gd name="T7" fmla="*/ 0 h 319"/>
              <a:gd name="T8" fmla="*/ 0 w 407"/>
              <a:gd name="T9" fmla="*/ 0 h 319"/>
              <a:gd name="T10" fmla="*/ 367 w 407"/>
              <a:gd name="T11" fmla="*/ 280 h 319"/>
              <a:gd name="T12" fmla="*/ 40 w 407"/>
              <a:gd name="T13" fmla="*/ 280 h 319"/>
              <a:gd name="T14" fmla="*/ 40 w 407"/>
              <a:gd name="T15" fmla="*/ 40 h 319"/>
              <a:gd name="T16" fmla="*/ 367 w 407"/>
              <a:gd name="T17" fmla="*/ 40 h 319"/>
              <a:gd name="T18" fmla="*/ 367 w 407"/>
              <a:gd name="T19" fmla="*/ 28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7" h="319">
                <a:moveTo>
                  <a:pt x="0" y="0"/>
                </a:moveTo>
                <a:lnTo>
                  <a:pt x="0" y="319"/>
                </a:lnTo>
                <a:lnTo>
                  <a:pt x="407" y="319"/>
                </a:lnTo>
                <a:lnTo>
                  <a:pt x="407" y="0"/>
                </a:lnTo>
                <a:lnTo>
                  <a:pt x="0" y="0"/>
                </a:lnTo>
                <a:close/>
                <a:moveTo>
                  <a:pt x="367" y="280"/>
                </a:moveTo>
                <a:lnTo>
                  <a:pt x="40" y="280"/>
                </a:lnTo>
                <a:lnTo>
                  <a:pt x="40" y="40"/>
                </a:lnTo>
                <a:lnTo>
                  <a:pt x="367" y="40"/>
                </a:lnTo>
                <a:lnTo>
                  <a:pt x="367" y="280"/>
                </a:lnTo>
                <a:close/>
              </a:path>
            </a:pathLst>
          </a:cu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0" name="Freeform 520"/>
          <p:cNvSpPr>
            <a:spLocks/>
          </p:cNvSpPr>
          <p:nvPr/>
        </p:nvSpPr>
        <p:spPr bwMode="auto">
          <a:xfrm>
            <a:off x="8838572" y="3743348"/>
            <a:ext cx="358775" cy="268288"/>
          </a:xfrm>
          <a:custGeom>
            <a:avLst/>
            <a:gdLst>
              <a:gd name="T0" fmla="*/ 226 w 226"/>
              <a:gd name="T1" fmla="*/ 0 h 169"/>
              <a:gd name="T2" fmla="*/ 226 w 226"/>
              <a:gd name="T3" fmla="*/ 169 h 169"/>
              <a:gd name="T4" fmla="*/ 0 w 226"/>
              <a:gd name="T5" fmla="*/ 169 h 169"/>
              <a:gd name="T6" fmla="*/ 0 w 226"/>
              <a:gd name="T7" fmla="*/ 112 h 169"/>
              <a:gd name="T8" fmla="*/ 114 w 226"/>
              <a:gd name="T9" fmla="*/ 112 h 169"/>
              <a:gd name="T10" fmla="*/ 114 w 226"/>
              <a:gd name="T11" fmla="*/ 55 h 169"/>
              <a:gd name="T12" fmla="*/ 171 w 226"/>
              <a:gd name="T13" fmla="*/ 55 h 169"/>
              <a:gd name="T14" fmla="*/ 171 w 226"/>
              <a:gd name="T15" fmla="*/ 0 h 169"/>
              <a:gd name="T16" fmla="*/ 226 w 226"/>
              <a:gd name="T17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" h="169">
                <a:moveTo>
                  <a:pt x="226" y="0"/>
                </a:moveTo>
                <a:lnTo>
                  <a:pt x="226" y="169"/>
                </a:lnTo>
                <a:lnTo>
                  <a:pt x="0" y="169"/>
                </a:lnTo>
                <a:lnTo>
                  <a:pt x="0" y="112"/>
                </a:lnTo>
                <a:lnTo>
                  <a:pt x="114" y="112"/>
                </a:lnTo>
                <a:lnTo>
                  <a:pt x="114" y="55"/>
                </a:lnTo>
                <a:lnTo>
                  <a:pt x="171" y="55"/>
                </a:lnTo>
                <a:lnTo>
                  <a:pt x="171" y="0"/>
                </a:lnTo>
                <a:lnTo>
                  <a:pt x="226" y="0"/>
                </a:lnTo>
                <a:close/>
              </a:path>
            </a:pathLst>
          </a:cu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1" name="Oval 521"/>
          <p:cNvSpPr>
            <a:spLocks noChangeArrowheads="1"/>
          </p:cNvSpPr>
          <p:nvPr/>
        </p:nvSpPr>
        <p:spPr bwMode="auto">
          <a:xfrm>
            <a:off x="8521072" y="3736998"/>
            <a:ext cx="90488" cy="90488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2" name="Freeform 522"/>
          <p:cNvSpPr>
            <a:spLocks noEditPoints="1"/>
          </p:cNvSpPr>
          <p:nvPr/>
        </p:nvSpPr>
        <p:spPr bwMode="auto">
          <a:xfrm>
            <a:off x="8403597" y="3609998"/>
            <a:ext cx="292100" cy="506413"/>
          </a:xfrm>
          <a:custGeom>
            <a:avLst/>
            <a:gdLst>
              <a:gd name="T0" fmla="*/ 84 w 97"/>
              <a:gd name="T1" fmla="*/ 0 h 168"/>
              <a:gd name="T2" fmla="*/ 25 w 97"/>
              <a:gd name="T3" fmla="*/ 24 h 168"/>
              <a:gd name="T4" fmla="*/ 0 w 97"/>
              <a:gd name="T5" fmla="*/ 84 h 168"/>
              <a:gd name="T6" fmla="*/ 84 w 97"/>
              <a:gd name="T7" fmla="*/ 168 h 168"/>
              <a:gd name="T8" fmla="*/ 97 w 97"/>
              <a:gd name="T9" fmla="*/ 168 h 168"/>
              <a:gd name="T10" fmla="*/ 97 w 97"/>
              <a:gd name="T11" fmla="*/ 0 h 168"/>
              <a:gd name="T12" fmla="*/ 84 w 97"/>
              <a:gd name="T13" fmla="*/ 0 h 168"/>
              <a:gd name="T14" fmla="*/ 41 w 97"/>
              <a:gd name="T15" fmla="*/ 125 h 168"/>
              <a:gd name="T16" fmla="*/ 34 w 97"/>
              <a:gd name="T17" fmla="*/ 118 h 168"/>
              <a:gd name="T18" fmla="*/ 41 w 97"/>
              <a:gd name="T19" fmla="*/ 111 h 168"/>
              <a:gd name="T20" fmla="*/ 48 w 97"/>
              <a:gd name="T21" fmla="*/ 118 h 168"/>
              <a:gd name="T22" fmla="*/ 41 w 97"/>
              <a:gd name="T23" fmla="*/ 125 h 168"/>
              <a:gd name="T24" fmla="*/ 56 w 97"/>
              <a:gd name="T25" fmla="*/ 140 h 168"/>
              <a:gd name="T26" fmla="*/ 49 w 97"/>
              <a:gd name="T27" fmla="*/ 133 h 168"/>
              <a:gd name="T28" fmla="*/ 56 w 97"/>
              <a:gd name="T29" fmla="*/ 126 h 168"/>
              <a:gd name="T30" fmla="*/ 63 w 97"/>
              <a:gd name="T31" fmla="*/ 133 h 168"/>
              <a:gd name="T32" fmla="*/ 56 w 97"/>
              <a:gd name="T33" fmla="*/ 140 h 168"/>
              <a:gd name="T34" fmla="*/ 56 w 97"/>
              <a:gd name="T35" fmla="*/ 110 h 168"/>
              <a:gd name="T36" fmla="*/ 49 w 97"/>
              <a:gd name="T37" fmla="*/ 103 h 168"/>
              <a:gd name="T38" fmla="*/ 56 w 97"/>
              <a:gd name="T39" fmla="*/ 96 h 168"/>
              <a:gd name="T40" fmla="*/ 63 w 97"/>
              <a:gd name="T41" fmla="*/ 103 h 168"/>
              <a:gd name="T42" fmla="*/ 56 w 97"/>
              <a:gd name="T43" fmla="*/ 110 h 168"/>
              <a:gd name="T44" fmla="*/ 71 w 97"/>
              <a:gd name="T45" fmla="*/ 125 h 168"/>
              <a:gd name="T46" fmla="*/ 64 w 97"/>
              <a:gd name="T47" fmla="*/ 118 h 168"/>
              <a:gd name="T48" fmla="*/ 71 w 97"/>
              <a:gd name="T49" fmla="*/ 111 h 168"/>
              <a:gd name="T50" fmla="*/ 78 w 97"/>
              <a:gd name="T51" fmla="*/ 118 h 168"/>
              <a:gd name="T52" fmla="*/ 71 w 97"/>
              <a:gd name="T53" fmla="*/ 125 h 168"/>
              <a:gd name="T54" fmla="*/ 54 w 97"/>
              <a:gd name="T55" fmla="*/ 81 h 168"/>
              <a:gd name="T56" fmla="*/ 30 w 97"/>
              <a:gd name="T57" fmla="*/ 57 h 168"/>
              <a:gd name="T58" fmla="*/ 54 w 97"/>
              <a:gd name="T59" fmla="*/ 32 h 168"/>
              <a:gd name="T60" fmla="*/ 78 w 97"/>
              <a:gd name="T61" fmla="*/ 57 h 168"/>
              <a:gd name="T62" fmla="*/ 54 w 97"/>
              <a:gd name="T63" fmla="*/ 8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7" h="168">
                <a:moveTo>
                  <a:pt x="84" y="0"/>
                </a:moveTo>
                <a:cubicBezTo>
                  <a:pt x="61" y="0"/>
                  <a:pt x="40" y="9"/>
                  <a:pt x="25" y="24"/>
                </a:cubicBezTo>
                <a:cubicBezTo>
                  <a:pt x="9" y="39"/>
                  <a:pt x="0" y="60"/>
                  <a:pt x="0" y="84"/>
                </a:cubicBezTo>
                <a:cubicBezTo>
                  <a:pt x="0" y="130"/>
                  <a:pt x="38" y="168"/>
                  <a:pt x="84" y="168"/>
                </a:cubicBezTo>
                <a:cubicBezTo>
                  <a:pt x="97" y="168"/>
                  <a:pt x="97" y="168"/>
                  <a:pt x="97" y="168"/>
                </a:cubicBezTo>
                <a:cubicBezTo>
                  <a:pt x="97" y="0"/>
                  <a:pt x="97" y="0"/>
                  <a:pt x="97" y="0"/>
                </a:cubicBezTo>
                <a:lnTo>
                  <a:pt x="84" y="0"/>
                </a:lnTo>
                <a:close/>
                <a:moveTo>
                  <a:pt x="41" y="125"/>
                </a:moveTo>
                <a:cubicBezTo>
                  <a:pt x="37" y="125"/>
                  <a:pt x="34" y="122"/>
                  <a:pt x="34" y="118"/>
                </a:cubicBezTo>
                <a:cubicBezTo>
                  <a:pt x="34" y="114"/>
                  <a:pt x="37" y="111"/>
                  <a:pt x="41" y="111"/>
                </a:cubicBezTo>
                <a:cubicBezTo>
                  <a:pt x="45" y="111"/>
                  <a:pt x="48" y="114"/>
                  <a:pt x="48" y="118"/>
                </a:cubicBezTo>
                <a:cubicBezTo>
                  <a:pt x="48" y="122"/>
                  <a:pt x="45" y="125"/>
                  <a:pt x="41" y="125"/>
                </a:cubicBezTo>
                <a:close/>
                <a:moveTo>
                  <a:pt x="56" y="140"/>
                </a:moveTo>
                <a:cubicBezTo>
                  <a:pt x="52" y="140"/>
                  <a:pt x="49" y="137"/>
                  <a:pt x="49" y="133"/>
                </a:cubicBezTo>
                <a:cubicBezTo>
                  <a:pt x="49" y="129"/>
                  <a:pt x="52" y="126"/>
                  <a:pt x="56" y="126"/>
                </a:cubicBezTo>
                <a:cubicBezTo>
                  <a:pt x="60" y="126"/>
                  <a:pt x="63" y="129"/>
                  <a:pt x="63" y="133"/>
                </a:cubicBezTo>
                <a:cubicBezTo>
                  <a:pt x="63" y="137"/>
                  <a:pt x="60" y="140"/>
                  <a:pt x="56" y="140"/>
                </a:cubicBezTo>
                <a:close/>
                <a:moveTo>
                  <a:pt x="56" y="110"/>
                </a:moveTo>
                <a:cubicBezTo>
                  <a:pt x="52" y="110"/>
                  <a:pt x="49" y="107"/>
                  <a:pt x="49" y="103"/>
                </a:cubicBezTo>
                <a:cubicBezTo>
                  <a:pt x="49" y="99"/>
                  <a:pt x="52" y="96"/>
                  <a:pt x="56" y="96"/>
                </a:cubicBezTo>
                <a:cubicBezTo>
                  <a:pt x="60" y="96"/>
                  <a:pt x="63" y="99"/>
                  <a:pt x="63" y="103"/>
                </a:cubicBezTo>
                <a:cubicBezTo>
                  <a:pt x="63" y="107"/>
                  <a:pt x="60" y="110"/>
                  <a:pt x="56" y="110"/>
                </a:cubicBezTo>
                <a:close/>
                <a:moveTo>
                  <a:pt x="71" y="125"/>
                </a:moveTo>
                <a:cubicBezTo>
                  <a:pt x="67" y="125"/>
                  <a:pt x="64" y="122"/>
                  <a:pt x="64" y="118"/>
                </a:cubicBezTo>
                <a:cubicBezTo>
                  <a:pt x="64" y="114"/>
                  <a:pt x="67" y="111"/>
                  <a:pt x="71" y="111"/>
                </a:cubicBezTo>
                <a:cubicBezTo>
                  <a:pt x="75" y="111"/>
                  <a:pt x="78" y="114"/>
                  <a:pt x="78" y="118"/>
                </a:cubicBezTo>
                <a:cubicBezTo>
                  <a:pt x="78" y="122"/>
                  <a:pt x="75" y="125"/>
                  <a:pt x="71" y="125"/>
                </a:cubicBezTo>
                <a:close/>
                <a:moveTo>
                  <a:pt x="54" y="81"/>
                </a:moveTo>
                <a:cubicBezTo>
                  <a:pt x="41" y="81"/>
                  <a:pt x="30" y="70"/>
                  <a:pt x="30" y="57"/>
                </a:cubicBezTo>
                <a:cubicBezTo>
                  <a:pt x="30" y="43"/>
                  <a:pt x="41" y="32"/>
                  <a:pt x="54" y="32"/>
                </a:cubicBezTo>
                <a:cubicBezTo>
                  <a:pt x="67" y="32"/>
                  <a:pt x="78" y="43"/>
                  <a:pt x="78" y="57"/>
                </a:cubicBezTo>
                <a:cubicBezTo>
                  <a:pt x="78" y="70"/>
                  <a:pt x="67" y="81"/>
                  <a:pt x="54" y="81"/>
                </a:cubicBezTo>
                <a:close/>
              </a:path>
            </a:pathLst>
          </a:cu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3" name="Oval 523"/>
          <p:cNvSpPr>
            <a:spLocks noChangeArrowheads="1"/>
          </p:cNvSpPr>
          <p:nvPr/>
        </p:nvSpPr>
        <p:spPr bwMode="auto">
          <a:xfrm>
            <a:off x="9427535" y="3736998"/>
            <a:ext cx="90488" cy="90488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4" name="Freeform 524"/>
          <p:cNvSpPr>
            <a:spLocks noEditPoints="1"/>
          </p:cNvSpPr>
          <p:nvPr/>
        </p:nvSpPr>
        <p:spPr bwMode="auto">
          <a:xfrm>
            <a:off x="9341810" y="3609998"/>
            <a:ext cx="293688" cy="506413"/>
          </a:xfrm>
          <a:custGeom>
            <a:avLst/>
            <a:gdLst>
              <a:gd name="T0" fmla="*/ 72 w 97"/>
              <a:gd name="T1" fmla="*/ 24 h 168"/>
              <a:gd name="T2" fmla="*/ 13 w 97"/>
              <a:gd name="T3" fmla="*/ 0 h 168"/>
              <a:gd name="T4" fmla="*/ 0 w 97"/>
              <a:gd name="T5" fmla="*/ 0 h 168"/>
              <a:gd name="T6" fmla="*/ 0 w 97"/>
              <a:gd name="T7" fmla="*/ 168 h 168"/>
              <a:gd name="T8" fmla="*/ 13 w 97"/>
              <a:gd name="T9" fmla="*/ 168 h 168"/>
              <a:gd name="T10" fmla="*/ 97 w 97"/>
              <a:gd name="T11" fmla="*/ 84 h 168"/>
              <a:gd name="T12" fmla="*/ 72 w 97"/>
              <a:gd name="T13" fmla="*/ 24 h 168"/>
              <a:gd name="T14" fmla="*/ 26 w 97"/>
              <a:gd name="T15" fmla="*/ 125 h 168"/>
              <a:gd name="T16" fmla="*/ 19 w 97"/>
              <a:gd name="T17" fmla="*/ 118 h 168"/>
              <a:gd name="T18" fmla="*/ 26 w 97"/>
              <a:gd name="T19" fmla="*/ 111 h 168"/>
              <a:gd name="T20" fmla="*/ 32 w 97"/>
              <a:gd name="T21" fmla="*/ 118 h 168"/>
              <a:gd name="T22" fmla="*/ 26 w 97"/>
              <a:gd name="T23" fmla="*/ 125 h 168"/>
              <a:gd name="T24" fmla="*/ 41 w 97"/>
              <a:gd name="T25" fmla="*/ 140 h 168"/>
              <a:gd name="T26" fmla="*/ 34 w 97"/>
              <a:gd name="T27" fmla="*/ 133 h 168"/>
              <a:gd name="T28" fmla="*/ 41 w 97"/>
              <a:gd name="T29" fmla="*/ 126 h 168"/>
              <a:gd name="T30" fmla="*/ 47 w 97"/>
              <a:gd name="T31" fmla="*/ 133 h 168"/>
              <a:gd name="T32" fmla="*/ 41 w 97"/>
              <a:gd name="T33" fmla="*/ 140 h 168"/>
              <a:gd name="T34" fmla="*/ 41 w 97"/>
              <a:gd name="T35" fmla="*/ 110 h 168"/>
              <a:gd name="T36" fmla="*/ 34 w 97"/>
              <a:gd name="T37" fmla="*/ 103 h 168"/>
              <a:gd name="T38" fmla="*/ 41 w 97"/>
              <a:gd name="T39" fmla="*/ 96 h 168"/>
              <a:gd name="T40" fmla="*/ 47 w 97"/>
              <a:gd name="T41" fmla="*/ 103 h 168"/>
              <a:gd name="T42" fmla="*/ 41 w 97"/>
              <a:gd name="T43" fmla="*/ 110 h 168"/>
              <a:gd name="T44" fmla="*/ 56 w 97"/>
              <a:gd name="T45" fmla="*/ 125 h 168"/>
              <a:gd name="T46" fmla="*/ 49 w 97"/>
              <a:gd name="T47" fmla="*/ 118 h 168"/>
              <a:gd name="T48" fmla="*/ 56 w 97"/>
              <a:gd name="T49" fmla="*/ 111 h 168"/>
              <a:gd name="T50" fmla="*/ 62 w 97"/>
              <a:gd name="T51" fmla="*/ 118 h 168"/>
              <a:gd name="T52" fmla="*/ 56 w 97"/>
              <a:gd name="T53" fmla="*/ 125 h 168"/>
              <a:gd name="T54" fmla="*/ 43 w 97"/>
              <a:gd name="T55" fmla="*/ 81 h 168"/>
              <a:gd name="T56" fmla="*/ 18 w 97"/>
              <a:gd name="T57" fmla="*/ 57 h 168"/>
              <a:gd name="T58" fmla="*/ 43 w 97"/>
              <a:gd name="T59" fmla="*/ 32 h 168"/>
              <a:gd name="T60" fmla="*/ 67 w 97"/>
              <a:gd name="T61" fmla="*/ 57 h 168"/>
              <a:gd name="T62" fmla="*/ 43 w 97"/>
              <a:gd name="T63" fmla="*/ 8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7" h="168">
                <a:moveTo>
                  <a:pt x="72" y="24"/>
                </a:moveTo>
                <a:cubicBezTo>
                  <a:pt x="57" y="9"/>
                  <a:pt x="36" y="0"/>
                  <a:pt x="1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13" y="168"/>
                  <a:pt x="13" y="168"/>
                  <a:pt x="13" y="168"/>
                </a:cubicBezTo>
                <a:cubicBezTo>
                  <a:pt x="59" y="168"/>
                  <a:pt x="97" y="130"/>
                  <a:pt x="97" y="84"/>
                </a:cubicBezTo>
                <a:cubicBezTo>
                  <a:pt x="97" y="60"/>
                  <a:pt x="88" y="39"/>
                  <a:pt x="72" y="24"/>
                </a:cubicBezTo>
                <a:close/>
                <a:moveTo>
                  <a:pt x="26" y="125"/>
                </a:moveTo>
                <a:cubicBezTo>
                  <a:pt x="22" y="125"/>
                  <a:pt x="19" y="122"/>
                  <a:pt x="19" y="118"/>
                </a:cubicBezTo>
                <a:cubicBezTo>
                  <a:pt x="19" y="114"/>
                  <a:pt x="22" y="111"/>
                  <a:pt x="26" y="111"/>
                </a:cubicBezTo>
                <a:cubicBezTo>
                  <a:pt x="29" y="111"/>
                  <a:pt x="32" y="114"/>
                  <a:pt x="32" y="118"/>
                </a:cubicBezTo>
                <a:cubicBezTo>
                  <a:pt x="32" y="122"/>
                  <a:pt x="29" y="125"/>
                  <a:pt x="26" y="125"/>
                </a:cubicBezTo>
                <a:close/>
                <a:moveTo>
                  <a:pt x="41" y="140"/>
                </a:moveTo>
                <a:cubicBezTo>
                  <a:pt x="37" y="140"/>
                  <a:pt x="34" y="137"/>
                  <a:pt x="34" y="133"/>
                </a:cubicBezTo>
                <a:cubicBezTo>
                  <a:pt x="34" y="129"/>
                  <a:pt x="37" y="126"/>
                  <a:pt x="41" y="126"/>
                </a:cubicBezTo>
                <a:cubicBezTo>
                  <a:pt x="44" y="126"/>
                  <a:pt x="47" y="129"/>
                  <a:pt x="47" y="133"/>
                </a:cubicBezTo>
                <a:cubicBezTo>
                  <a:pt x="47" y="137"/>
                  <a:pt x="44" y="140"/>
                  <a:pt x="41" y="140"/>
                </a:cubicBezTo>
                <a:close/>
                <a:moveTo>
                  <a:pt x="41" y="110"/>
                </a:moveTo>
                <a:cubicBezTo>
                  <a:pt x="37" y="110"/>
                  <a:pt x="34" y="107"/>
                  <a:pt x="34" y="103"/>
                </a:cubicBezTo>
                <a:cubicBezTo>
                  <a:pt x="34" y="99"/>
                  <a:pt x="37" y="96"/>
                  <a:pt x="41" y="96"/>
                </a:cubicBezTo>
                <a:cubicBezTo>
                  <a:pt x="44" y="96"/>
                  <a:pt x="47" y="99"/>
                  <a:pt x="47" y="103"/>
                </a:cubicBezTo>
                <a:cubicBezTo>
                  <a:pt x="47" y="107"/>
                  <a:pt x="44" y="110"/>
                  <a:pt x="41" y="110"/>
                </a:cubicBezTo>
                <a:close/>
                <a:moveTo>
                  <a:pt x="56" y="125"/>
                </a:moveTo>
                <a:cubicBezTo>
                  <a:pt x="52" y="125"/>
                  <a:pt x="49" y="122"/>
                  <a:pt x="49" y="118"/>
                </a:cubicBezTo>
                <a:cubicBezTo>
                  <a:pt x="49" y="114"/>
                  <a:pt x="52" y="111"/>
                  <a:pt x="56" y="111"/>
                </a:cubicBezTo>
                <a:cubicBezTo>
                  <a:pt x="59" y="111"/>
                  <a:pt x="62" y="114"/>
                  <a:pt x="62" y="118"/>
                </a:cubicBezTo>
                <a:cubicBezTo>
                  <a:pt x="62" y="122"/>
                  <a:pt x="59" y="125"/>
                  <a:pt x="56" y="125"/>
                </a:cubicBezTo>
                <a:close/>
                <a:moveTo>
                  <a:pt x="43" y="81"/>
                </a:moveTo>
                <a:cubicBezTo>
                  <a:pt x="29" y="81"/>
                  <a:pt x="18" y="70"/>
                  <a:pt x="18" y="57"/>
                </a:cubicBezTo>
                <a:cubicBezTo>
                  <a:pt x="18" y="43"/>
                  <a:pt x="29" y="32"/>
                  <a:pt x="43" y="32"/>
                </a:cubicBezTo>
                <a:cubicBezTo>
                  <a:pt x="56" y="32"/>
                  <a:pt x="67" y="43"/>
                  <a:pt x="67" y="57"/>
                </a:cubicBezTo>
                <a:cubicBezTo>
                  <a:pt x="67" y="70"/>
                  <a:pt x="56" y="81"/>
                  <a:pt x="43" y="81"/>
                </a:cubicBezTo>
                <a:close/>
              </a:path>
            </a:pathLst>
          </a:cu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5" name="Oval 525"/>
          <p:cNvSpPr>
            <a:spLocks noChangeArrowheads="1"/>
          </p:cNvSpPr>
          <p:nvPr/>
        </p:nvSpPr>
        <p:spPr bwMode="auto">
          <a:xfrm>
            <a:off x="8521072" y="3736998"/>
            <a:ext cx="90488" cy="90488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6" name="Oval 526"/>
          <p:cNvSpPr>
            <a:spLocks noChangeArrowheads="1"/>
          </p:cNvSpPr>
          <p:nvPr/>
        </p:nvSpPr>
        <p:spPr bwMode="auto">
          <a:xfrm>
            <a:off x="8521072" y="3736998"/>
            <a:ext cx="90488" cy="90488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7" name="Oval 527"/>
          <p:cNvSpPr>
            <a:spLocks noChangeArrowheads="1"/>
          </p:cNvSpPr>
          <p:nvPr/>
        </p:nvSpPr>
        <p:spPr bwMode="auto">
          <a:xfrm>
            <a:off x="9427535" y="3736998"/>
            <a:ext cx="90488" cy="90488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8" name="Oval 528"/>
          <p:cNvSpPr>
            <a:spLocks noChangeArrowheads="1"/>
          </p:cNvSpPr>
          <p:nvPr/>
        </p:nvSpPr>
        <p:spPr bwMode="auto">
          <a:xfrm>
            <a:off x="9427535" y="3736998"/>
            <a:ext cx="90488" cy="90488"/>
          </a:xfrm>
          <a:prstGeom prst="ellipse">
            <a:avLst/>
          </a:pr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9" name="Rectangle 529"/>
          <p:cNvSpPr>
            <a:spLocks noChangeArrowheads="1"/>
          </p:cNvSpPr>
          <p:nvPr/>
        </p:nvSpPr>
        <p:spPr bwMode="auto">
          <a:xfrm>
            <a:off x="9110035" y="3921148"/>
            <a:ext cx="87313" cy="90488"/>
          </a:xfrm>
          <a:prstGeom prst="rect">
            <a:avLst/>
          </a:prstGeom>
          <a:solidFill>
            <a:srgbClr val="4154A4"/>
          </a:solidFill>
          <a:ln w="12700" cap="flat">
            <a:solidFill>
              <a:srgbClr val="FCFCF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0" name="Rectangle 530"/>
          <p:cNvSpPr>
            <a:spLocks noChangeArrowheads="1"/>
          </p:cNvSpPr>
          <p:nvPr/>
        </p:nvSpPr>
        <p:spPr bwMode="auto">
          <a:xfrm>
            <a:off x="9019547" y="3921148"/>
            <a:ext cx="90488" cy="90488"/>
          </a:xfrm>
          <a:prstGeom prst="rect">
            <a:avLst/>
          </a:prstGeom>
          <a:solidFill>
            <a:srgbClr val="4154A4"/>
          </a:solidFill>
          <a:ln w="12700" cap="flat">
            <a:solidFill>
              <a:srgbClr val="FCFCF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1" name="Rectangle 531"/>
          <p:cNvSpPr>
            <a:spLocks noChangeArrowheads="1"/>
          </p:cNvSpPr>
          <p:nvPr/>
        </p:nvSpPr>
        <p:spPr bwMode="auto">
          <a:xfrm>
            <a:off x="8929060" y="3921148"/>
            <a:ext cx="90488" cy="90488"/>
          </a:xfrm>
          <a:prstGeom prst="rect">
            <a:avLst/>
          </a:prstGeom>
          <a:solidFill>
            <a:srgbClr val="4154A4"/>
          </a:solidFill>
          <a:ln w="12700" cap="flat">
            <a:solidFill>
              <a:srgbClr val="FCFCF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2" name="Rectangle 532"/>
          <p:cNvSpPr>
            <a:spLocks noChangeArrowheads="1"/>
          </p:cNvSpPr>
          <p:nvPr/>
        </p:nvSpPr>
        <p:spPr bwMode="auto">
          <a:xfrm>
            <a:off x="8838572" y="3921148"/>
            <a:ext cx="90488" cy="90488"/>
          </a:xfrm>
          <a:prstGeom prst="rect">
            <a:avLst/>
          </a:prstGeom>
          <a:solidFill>
            <a:srgbClr val="4154A4"/>
          </a:solidFill>
          <a:ln w="12700" cap="flat">
            <a:solidFill>
              <a:srgbClr val="FCFCF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3" name="Rectangle 533"/>
          <p:cNvSpPr>
            <a:spLocks noChangeArrowheads="1"/>
          </p:cNvSpPr>
          <p:nvPr/>
        </p:nvSpPr>
        <p:spPr bwMode="auto">
          <a:xfrm>
            <a:off x="9110035" y="3830660"/>
            <a:ext cx="87313" cy="90488"/>
          </a:xfrm>
          <a:prstGeom prst="rect">
            <a:avLst/>
          </a:prstGeom>
          <a:solidFill>
            <a:srgbClr val="4154A4"/>
          </a:solidFill>
          <a:ln w="12700" cap="flat">
            <a:solidFill>
              <a:srgbClr val="FCFCF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4" name="Rectangle 534"/>
          <p:cNvSpPr>
            <a:spLocks noChangeArrowheads="1"/>
          </p:cNvSpPr>
          <p:nvPr/>
        </p:nvSpPr>
        <p:spPr bwMode="auto">
          <a:xfrm>
            <a:off x="9019547" y="3830660"/>
            <a:ext cx="90488" cy="90488"/>
          </a:xfrm>
          <a:prstGeom prst="rect">
            <a:avLst/>
          </a:prstGeom>
          <a:solidFill>
            <a:srgbClr val="4154A4"/>
          </a:solidFill>
          <a:ln w="12700" cap="flat">
            <a:solidFill>
              <a:srgbClr val="FCFCF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5" name="Rectangle 535"/>
          <p:cNvSpPr>
            <a:spLocks noChangeArrowheads="1"/>
          </p:cNvSpPr>
          <p:nvPr/>
        </p:nvSpPr>
        <p:spPr bwMode="auto">
          <a:xfrm>
            <a:off x="9110035" y="3743348"/>
            <a:ext cx="87313" cy="87313"/>
          </a:xfrm>
          <a:prstGeom prst="rect">
            <a:avLst/>
          </a:prstGeom>
          <a:solidFill>
            <a:srgbClr val="4154A4"/>
          </a:solidFill>
          <a:ln w="12700" cap="flat">
            <a:solidFill>
              <a:srgbClr val="FCFCF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6" name="Freeform 536"/>
          <p:cNvSpPr>
            <a:spLocks noEditPoints="1"/>
          </p:cNvSpPr>
          <p:nvPr/>
        </p:nvSpPr>
        <p:spPr bwMode="auto">
          <a:xfrm>
            <a:off x="6873247" y="644548"/>
            <a:ext cx="506413" cy="347663"/>
          </a:xfrm>
          <a:custGeom>
            <a:avLst/>
            <a:gdLst>
              <a:gd name="T0" fmla="*/ 160 w 319"/>
              <a:gd name="T1" fmla="*/ 114 h 219"/>
              <a:gd name="T2" fmla="*/ 0 w 319"/>
              <a:gd name="T3" fmla="*/ 2 h 219"/>
              <a:gd name="T4" fmla="*/ 0 w 319"/>
              <a:gd name="T5" fmla="*/ 219 h 219"/>
              <a:gd name="T6" fmla="*/ 319 w 319"/>
              <a:gd name="T7" fmla="*/ 219 h 219"/>
              <a:gd name="T8" fmla="*/ 319 w 319"/>
              <a:gd name="T9" fmla="*/ 2 h 219"/>
              <a:gd name="T10" fmla="*/ 160 w 319"/>
              <a:gd name="T11" fmla="*/ 114 h 219"/>
              <a:gd name="T12" fmla="*/ 285 w 319"/>
              <a:gd name="T13" fmla="*/ 188 h 219"/>
              <a:gd name="T14" fmla="*/ 215 w 319"/>
              <a:gd name="T15" fmla="*/ 188 h 219"/>
              <a:gd name="T16" fmla="*/ 215 w 319"/>
              <a:gd name="T17" fmla="*/ 148 h 219"/>
              <a:gd name="T18" fmla="*/ 285 w 319"/>
              <a:gd name="T19" fmla="*/ 148 h 219"/>
              <a:gd name="T20" fmla="*/ 285 w 319"/>
              <a:gd name="T21" fmla="*/ 188 h 219"/>
              <a:gd name="T22" fmla="*/ 21 w 319"/>
              <a:gd name="T23" fmla="*/ 0 h 219"/>
              <a:gd name="T24" fmla="*/ 160 w 319"/>
              <a:gd name="T25" fmla="*/ 97 h 219"/>
              <a:gd name="T26" fmla="*/ 297 w 319"/>
              <a:gd name="T27" fmla="*/ 0 h 219"/>
              <a:gd name="T28" fmla="*/ 21 w 319"/>
              <a:gd name="T29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9" h="219">
                <a:moveTo>
                  <a:pt x="160" y="114"/>
                </a:moveTo>
                <a:lnTo>
                  <a:pt x="0" y="2"/>
                </a:lnTo>
                <a:lnTo>
                  <a:pt x="0" y="219"/>
                </a:lnTo>
                <a:lnTo>
                  <a:pt x="319" y="219"/>
                </a:lnTo>
                <a:lnTo>
                  <a:pt x="319" y="2"/>
                </a:lnTo>
                <a:lnTo>
                  <a:pt x="160" y="114"/>
                </a:lnTo>
                <a:close/>
                <a:moveTo>
                  <a:pt x="285" y="188"/>
                </a:moveTo>
                <a:lnTo>
                  <a:pt x="215" y="188"/>
                </a:lnTo>
                <a:lnTo>
                  <a:pt x="215" y="148"/>
                </a:lnTo>
                <a:lnTo>
                  <a:pt x="285" y="148"/>
                </a:lnTo>
                <a:lnTo>
                  <a:pt x="285" y="188"/>
                </a:lnTo>
                <a:close/>
                <a:moveTo>
                  <a:pt x="21" y="0"/>
                </a:moveTo>
                <a:lnTo>
                  <a:pt x="160" y="97"/>
                </a:lnTo>
                <a:lnTo>
                  <a:pt x="297" y="0"/>
                </a:lnTo>
                <a:lnTo>
                  <a:pt x="21" y="0"/>
                </a:lnTo>
                <a:close/>
              </a:path>
            </a:pathLst>
          </a:cu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7" name="Freeform 537"/>
          <p:cNvSpPr>
            <a:spLocks noEditPoints="1"/>
          </p:cNvSpPr>
          <p:nvPr/>
        </p:nvSpPr>
        <p:spPr bwMode="auto">
          <a:xfrm>
            <a:off x="7117722" y="1166835"/>
            <a:ext cx="739775" cy="936625"/>
          </a:xfrm>
          <a:custGeom>
            <a:avLst/>
            <a:gdLst>
              <a:gd name="T0" fmla="*/ 229 w 245"/>
              <a:gd name="T1" fmla="*/ 0 h 310"/>
              <a:gd name="T2" fmla="*/ 16 w 245"/>
              <a:gd name="T3" fmla="*/ 0 h 310"/>
              <a:gd name="T4" fmla="*/ 0 w 245"/>
              <a:gd name="T5" fmla="*/ 17 h 310"/>
              <a:gd name="T6" fmla="*/ 0 w 245"/>
              <a:gd name="T7" fmla="*/ 293 h 310"/>
              <a:gd name="T8" fmla="*/ 16 w 245"/>
              <a:gd name="T9" fmla="*/ 310 h 310"/>
              <a:gd name="T10" fmla="*/ 229 w 245"/>
              <a:gd name="T11" fmla="*/ 310 h 310"/>
              <a:gd name="T12" fmla="*/ 245 w 245"/>
              <a:gd name="T13" fmla="*/ 293 h 310"/>
              <a:gd name="T14" fmla="*/ 245 w 245"/>
              <a:gd name="T15" fmla="*/ 17 h 310"/>
              <a:gd name="T16" fmla="*/ 229 w 245"/>
              <a:gd name="T17" fmla="*/ 0 h 310"/>
              <a:gd name="T18" fmla="*/ 123 w 245"/>
              <a:gd name="T19" fmla="*/ 300 h 310"/>
              <a:gd name="T20" fmla="*/ 112 w 245"/>
              <a:gd name="T21" fmla="*/ 290 h 310"/>
              <a:gd name="T22" fmla="*/ 123 w 245"/>
              <a:gd name="T23" fmla="*/ 280 h 310"/>
              <a:gd name="T24" fmla="*/ 133 w 245"/>
              <a:gd name="T25" fmla="*/ 290 h 310"/>
              <a:gd name="T26" fmla="*/ 123 w 245"/>
              <a:gd name="T27" fmla="*/ 30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5" h="310">
                <a:moveTo>
                  <a:pt x="229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7"/>
                </a:cubicBezTo>
                <a:cubicBezTo>
                  <a:pt x="0" y="293"/>
                  <a:pt x="0" y="293"/>
                  <a:pt x="0" y="293"/>
                </a:cubicBezTo>
                <a:cubicBezTo>
                  <a:pt x="0" y="302"/>
                  <a:pt x="7" y="310"/>
                  <a:pt x="16" y="310"/>
                </a:cubicBezTo>
                <a:cubicBezTo>
                  <a:pt x="229" y="310"/>
                  <a:pt x="229" y="310"/>
                  <a:pt x="229" y="310"/>
                </a:cubicBezTo>
                <a:cubicBezTo>
                  <a:pt x="238" y="310"/>
                  <a:pt x="245" y="302"/>
                  <a:pt x="245" y="293"/>
                </a:cubicBezTo>
                <a:cubicBezTo>
                  <a:pt x="245" y="17"/>
                  <a:pt x="245" y="17"/>
                  <a:pt x="245" y="17"/>
                </a:cubicBezTo>
                <a:cubicBezTo>
                  <a:pt x="245" y="7"/>
                  <a:pt x="238" y="0"/>
                  <a:pt x="229" y="0"/>
                </a:cubicBezTo>
                <a:close/>
                <a:moveTo>
                  <a:pt x="123" y="300"/>
                </a:moveTo>
                <a:cubicBezTo>
                  <a:pt x="117" y="300"/>
                  <a:pt x="112" y="296"/>
                  <a:pt x="112" y="290"/>
                </a:cubicBezTo>
                <a:cubicBezTo>
                  <a:pt x="112" y="285"/>
                  <a:pt x="117" y="280"/>
                  <a:pt x="123" y="280"/>
                </a:cubicBezTo>
                <a:cubicBezTo>
                  <a:pt x="128" y="280"/>
                  <a:pt x="133" y="285"/>
                  <a:pt x="133" y="290"/>
                </a:cubicBezTo>
                <a:cubicBezTo>
                  <a:pt x="133" y="296"/>
                  <a:pt x="128" y="300"/>
                  <a:pt x="123" y="300"/>
                </a:cubicBezTo>
                <a:close/>
              </a:path>
            </a:pathLst>
          </a:cu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8" name="Rectangle 538"/>
          <p:cNvSpPr>
            <a:spLocks noChangeArrowheads="1"/>
          </p:cNvSpPr>
          <p:nvPr/>
        </p:nvSpPr>
        <p:spPr bwMode="auto">
          <a:xfrm>
            <a:off x="7178047" y="1223985"/>
            <a:ext cx="619125" cy="749300"/>
          </a:xfrm>
          <a:prstGeom prst="rect">
            <a:avLst/>
          </a:prstGeom>
          <a:solidFill>
            <a:srgbClr val="FCFCFC"/>
          </a:solidFill>
          <a:ln w="25400" cap="rnd">
            <a:solidFill>
              <a:srgbClr val="4154A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9" name="Line 539"/>
          <p:cNvSpPr>
            <a:spLocks noChangeShapeType="1"/>
          </p:cNvSpPr>
          <p:nvPr/>
        </p:nvSpPr>
        <p:spPr bwMode="auto">
          <a:xfrm>
            <a:off x="7287585" y="1354160"/>
            <a:ext cx="400050" cy="0"/>
          </a:xfrm>
          <a:prstGeom prst="line">
            <a:avLst/>
          </a:pr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0" name="Line 540"/>
          <p:cNvSpPr>
            <a:spLocks noChangeShapeType="1"/>
          </p:cNvSpPr>
          <p:nvPr/>
        </p:nvSpPr>
        <p:spPr bwMode="auto">
          <a:xfrm>
            <a:off x="7287585" y="1438298"/>
            <a:ext cx="400050" cy="0"/>
          </a:xfrm>
          <a:prstGeom prst="line">
            <a:avLst/>
          </a:pr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1" name="Line 541"/>
          <p:cNvSpPr>
            <a:spLocks noChangeShapeType="1"/>
          </p:cNvSpPr>
          <p:nvPr/>
        </p:nvSpPr>
        <p:spPr bwMode="auto">
          <a:xfrm>
            <a:off x="7287585" y="1522435"/>
            <a:ext cx="400050" cy="0"/>
          </a:xfrm>
          <a:prstGeom prst="line">
            <a:avLst/>
          </a:pr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2" name="Line 542"/>
          <p:cNvSpPr>
            <a:spLocks noChangeShapeType="1"/>
          </p:cNvSpPr>
          <p:nvPr/>
        </p:nvSpPr>
        <p:spPr bwMode="auto">
          <a:xfrm>
            <a:off x="7287585" y="1608160"/>
            <a:ext cx="400050" cy="0"/>
          </a:xfrm>
          <a:prstGeom prst="line">
            <a:avLst/>
          </a:pr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3" name="Line 543"/>
          <p:cNvSpPr>
            <a:spLocks noChangeShapeType="1"/>
          </p:cNvSpPr>
          <p:nvPr/>
        </p:nvSpPr>
        <p:spPr bwMode="auto">
          <a:xfrm>
            <a:off x="7287585" y="1692298"/>
            <a:ext cx="400050" cy="0"/>
          </a:xfrm>
          <a:prstGeom prst="line">
            <a:avLst/>
          </a:pr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" name="Line 544"/>
          <p:cNvSpPr>
            <a:spLocks noChangeShapeType="1"/>
          </p:cNvSpPr>
          <p:nvPr/>
        </p:nvSpPr>
        <p:spPr bwMode="auto">
          <a:xfrm>
            <a:off x="7287585" y="1776435"/>
            <a:ext cx="400050" cy="0"/>
          </a:xfrm>
          <a:prstGeom prst="line">
            <a:avLst/>
          </a:prstGeom>
          <a:noFill/>
          <a:ln w="25400" cap="rnd">
            <a:solidFill>
              <a:srgbClr val="4154A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5" name="Line 545"/>
          <p:cNvSpPr>
            <a:spLocks noChangeShapeType="1"/>
          </p:cNvSpPr>
          <p:nvPr/>
        </p:nvSpPr>
        <p:spPr bwMode="auto">
          <a:xfrm flipV="1">
            <a:off x="6296985" y="119085"/>
            <a:ext cx="0" cy="1150938"/>
          </a:xfrm>
          <a:prstGeom prst="line">
            <a:avLst/>
          </a:pr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6" name="Freeform 546"/>
          <p:cNvSpPr>
            <a:spLocks noEditPoints="1"/>
          </p:cNvSpPr>
          <p:nvPr/>
        </p:nvSpPr>
        <p:spPr bwMode="auto">
          <a:xfrm>
            <a:off x="8246435" y="5400698"/>
            <a:ext cx="301625" cy="301625"/>
          </a:xfrm>
          <a:custGeom>
            <a:avLst/>
            <a:gdLst>
              <a:gd name="T0" fmla="*/ 81 w 100"/>
              <a:gd name="T1" fmla="*/ 11 h 100"/>
              <a:gd name="T2" fmla="*/ 73 w 100"/>
              <a:gd name="T3" fmla="*/ 18 h 100"/>
              <a:gd name="T4" fmla="*/ 56 w 100"/>
              <a:gd name="T5" fmla="*/ 11 h 100"/>
              <a:gd name="T6" fmla="*/ 54 w 100"/>
              <a:gd name="T7" fmla="*/ 0 h 100"/>
              <a:gd name="T8" fmla="*/ 45 w 100"/>
              <a:gd name="T9" fmla="*/ 0 h 100"/>
              <a:gd name="T10" fmla="*/ 43 w 100"/>
              <a:gd name="T11" fmla="*/ 11 h 100"/>
              <a:gd name="T12" fmla="*/ 27 w 100"/>
              <a:gd name="T13" fmla="*/ 18 h 100"/>
              <a:gd name="T14" fmla="*/ 18 w 100"/>
              <a:gd name="T15" fmla="*/ 12 h 100"/>
              <a:gd name="T16" fmla="*/ 15 w 100"/>
              <a:gd name="T17" fmla="*/ 15 h 100"/>
              <a:gd name="T18" fmla="*/ 11 w 100"/>
              <a:gd name="T19" fmla="*/ 18 h 100"/>
              <a:gd name="T20" fmla="*/ 18 w 100"/>
              <a:gd name="T21" fmla="*/ 27 h 100"/>
              <a:gd name="T22" fmla="*/ 11 w 100"/>
              <a:gd name="T23" fmla="*/ 44 h 100"/>
              <a:gd name="T24" fmla="*/ 0 w 100"/>
              <a:gd name="T25" fmla="*/ 45 h 100"/>
              <a:gd name="T26" fmla="*/ 0 w 100"/>
              <a:gd name="T27" fmla="*/ 55 h 100"/>
              <a:gd name="T28" fmla="*/ 11 w 100"/>
              <a:gd name="T29" fmla="*/ 57 h 100"/>
              <a:gd name="T30" fmla="*/ 18 w 100"/>
              <a:gd name="T31" fmla="*/ 73 h 100"/>
              <a:gd name="T32" fmla="*/ 12 w 100"/>
              <a:gd name="T33" fmla="*/ 82 h 100"/>
              <a:gd name="T34" fmla="*/ 15 w 100"/>
              <a:gd name="T35" fmla="*/ 85 h 100"/>
              <a:gd name="T36" fmla="*/ 18 w 100"/>
              <a:gd name="T37" fmla="*/ 88 h 100"/>
              <a:gd name="T38" fmla="*/ 27 w 100"/>
              <a:gd name="T39" fmla="*/ 82 h 100"/>
              <a:gd name="T40" fmla="*/ 43 w 100"/>
              <a:gd name="T41" fmla="*/ 89 h 100"/>
              <a:gd name="T42" fmla="*/ 45 w 100"/>
              <a:gd name="T43" fmla="*/ 99 h 100"/>
              <a:gd name="T44" fmla="*/ 55 w 100"/>
              <a:gd name="T45" fmla="*/ 99 h 100"/>
              <a:gd name="T46" fmla="*/ 57 w 100"/>
              <a:gd name="T47" fmla="*/ 89 h 100"/>
              <a:gd name="T48" fmla="*/ 73 w 100"/>
              <a:gd name="T49" fmla="*/ 82 h 100"/>
              <a:gd name="T50" fmla="*/ 82 w 100"/>
              <a:gd name="T51" fmla="*/ 88 h 100"/>
              <a:gd name="T52" fmla="*/ 85 w 100"/>
              <a:gd name="T53" fmla="*/ 85 h 100"/>
              <a:gd name="T54" fmla="*/ 88 w 100"/>
              <a:gd name="T55" fmla="*/ 81 h 100"/>
              <a:gd name="T56" fmla="*/ 82 w 100"/>
              <a:gd name="T57" fmla="*/ 73 h 100"/>
              <a:gd name="T58" fmla="*/ 89 w 100"/>
              <a:gd name="T59" fmla="*/ 56 h 100"/>
              <a:gd name="T60" fmla="*/ 99 w 100"/>
              <a:gd name="T61" fmla="*/ 55 h 100"/>
              <a:gd name="T62" fmla="*/ 99 w 100"/>
              <a:gd name="T63" fmla="*/ 45 h 100"/>
              <a:gd name="T64" fmla="*/ 89 w 100"/>
              <a:gd name="T65" fmla="*/ 43 h 100"/>
              <a:gd name="T66" fmla="*/ 82 w 100"/>
              <a:gd name="T67" fmla="*/ 27 h 100"/>
              <a:gd name="T68" fmla="*/ 88 w 100"/>
              <a:gd name="T69" fmla="*/ 18 h 100"/>
              <a:gd name="T70" fmla="*/ 85 w 100"/>
              <a:gd name="T71" fmla="*/ 15 h 100"/>
              <a:gd name="T72" fmla="*/ 81 w 100"/>
              <a:gd name="T73" fmla="*/ 11 h 100"/>
              <a:gd name="T74" fmla="*/ 63 w 100"/>
              <a:gd name="T75" fmla="*/ 63 h 100"/>
              <a:gd name="T76" fmla="*/ 37 w 100"/>
              <a:gd name="T77" fmla="*/ 63 h 100"/>
              <a:gd name="T78" fmla="*/ 37 w 100"/>
              <a:gd name="T79" fmla="*/ 37 h 100"/>
              <a:gd name="T80" fmla="*/ 63 w 100"/>
              <a:gd name="T81" fmla="*/ 37 h 100"/>
              <a:gd name="T82" fmla="*/ 63 w 100"/>
              <a:gd name="T83" fmla="*/ 6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0" h="100">
                <a:moveTo>
                  <a:pt x="81" y="11"/>
                </a:moveTo>
                <a:cubicBezTo>
                  <a:pt x="73" y="18"/>
                  <a:pt x="73" y="18"/>
                  <a:pt x="73" y="18"/>
                </a:cubicBezTo>
                <a:cubicBezTo>
                  <a:pt x="65" y="15"/>
                  <a:pt x="63" y="14"/>
                  <a:pt x="56" y="11"/>
                </a:cubicBezTo>
                <a:cubicBezTo>
                  <a:pt x="54" y="0"/>
                  <a:pt x="54" y="0"/>
                  <a:pt x="54" y="0"/>
                </a:cubicBezTo>
                <a:cubicBezTo>
                  <a:pt x="51" y="0"/>
                  <a:pt x="48" y="0"/>
                  <a:pt x="45" y="0"/>
                </a:cubicBezTo>
                <a:cubicBezTo>
                  <a:pt x="43" y="11"/>
                  <a:pt x="43" y="11"/>
                  <a:pt x="43" y="11"/>
                </a:cubicBezTo>
                <a:cubicBezTo>
                  <a:pt x="27" y="18"/>
                  <a:pt x="27" y="18"/>
                  <a:pt x="27" y="18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3"/>
                  <a:pt x="16" y="14"/>
                  <a:pt x="15" y="15"/>
                </a:cubicBezTo>
                <a:cubicBezTo>
                  <a:pt x="13" y="16"/>
                  <a:pt x="12" y="17"/>
                  <a:pt x="11" y="18"/>
                </a:cubicBezTo>
                <a:cubicBezTo>
                  <a:pt x="18" y="27"/>
                  <a:pt x="18" y="27"/>
                  <a:pt x="18" y="27"/>
                </a:cubicBezTo>
                <a:cubicBezTo>
                  <a:pt x="15" y="34"/>
                  <a:pt x="14" y="36"/>
                  <a:pt x="11" y="44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8"/>
                  <a:pt x="0" y="52"/>
                  <a:pt x="0" y="55"/>
                </a:cubicBezTo>
                <a:cubicBezTo>
                  <a:pt x="11" y="57"/>
                  <a:pt x="11" y="57"/>
                  <a:pt x="11" y="57"/>
                </a:cubicBezTo>
                <a:cubicBezTo>
                  <a:pt x="14" y="64"/>
                  <a:pt x="15" y="66"/>
                  <a:pt x="18" y="73"/>
                </a:cubicBezTo>
                <a:cubicBezTo>
                  <a:pt x="12" y="82"/>
                  <a:pt x="12" y="82"/>
                  <a:pt x="12" y="82"/>
                </a:cubicBezTo>
                <a:cubicBezTo>
                  <a:pt x="13" y="83"/>
                  <a:pt x="14" y="84"/>
                  <a:pt x="15" y="85"/>
                </a:cubicBezTo>
                <a:cubicBezTo>
                  <a:pt x="16" y="86"/>
                  <a:pt x="17" y="87"/>
                  <a:pt x="18" y="88"/>
                </a:cubicBezTo>
                <a:cubicBezTo>
                  <a:pt x="27" y="82"/>
                  <a:pt x="27" y="82"/>
                  <a:pt x="27" y="82"/>
                </a:cubicBezTo>
                <a:cubicBezTo>
                  <a:pt x="34" y="85"/>
                  <a:pt x="36" y="86"/>
                  <a:pt x="43" y="89"/>
                </a:cubicBezTo>
                <a:cubicBezTo>
                  <a:pt x="45" y="99"/>
                  <a:pt x="45" y="99"/>
                  <a:pt x="45" y="99"/>
                </a:cubicBezTo>
                <a:cubicBezTo>
                  <a:pt x="48" y="100"/>
                  <a:pt x="52" y="100"/>
                  <a:pt x="55" y="99"/>
                </a:cubicBezTo>
                <a:cubicBezTo>
                  <a:pt x="57" y="89"/>
                  <a:pt x="57" y="89"/>
                  <a:pt x="57" y="89"/>
                </a:cubicBezTo>
                <a:cubicBezTo>
                  <a:pt x="64" y="86"/>
                  <a:pt x="66" y="85"/>
                  <a:pt x="73" y="82"/>
                </a:cubicBezTo>
                <a:cubicBezTo>
                  <a:pt x="82" y="88"/>
                  <a:pt x="82" y="88"/>
                  <a:pt x="82" y="88"/>
                </a:cubicBezTo>
                <a:cubicBezTo>
                  <a:pt x="83" y="87"/>
                  <a:pt x="84" y="86"/>
                  <a:pt x="85" y="85"/>
                </a:cubicBezTo>
                <a:cubicBezTo>
                  <a:pt x="86" y="84"/>
                  <a:pt x="87" y="83"/>
                  <a:pt x="88" y="81"/>
                </a:cubicBezTo>
                <a:cubicBezTo>
                  <a:pt x="82" y="73"/>
                  <a:pt x="82" y="73"/>
                  <a:pt x="82" y="73"/>
                </a:cubicBezTo>
                <a:cubicBezTo>
                  <a:pt x="85" y="65"/>
                  <a:pt x="86" y="63"/>
                  <a:pt x="89" y="56"/>
                </a:cubicBezTo>
                <a:cubicBezTo>
                  <a:pt x="99" y="55"/>
                  <a:pt x="99" y="55"/>
                  <a:pt x="99" y="55"/>
                </a:cubicBezTo>
                <a:cubicBezTo>
                  <a:pt x="100" y="51"/>
                  <a:pt x="100" y="48"/>
                  <a:pt x="99" y="45"/>
                </a:cubicBezTo>
                <a:cubicBezTo>
                  <a:pt x="89" y="43"/>
                  <a:pt x="89" y="43"/>
                  <a:pt x="89" y="43"/>
                </a:cubicBezTo>
                <a:cubicBezTo>
                  <a:pt x="86" y="36"/>
                  <a:pt x="85" y="34"/>
                  <a:pt x="82" y="27"/>
                </a:cubicBezTo>
                <a:cubicBezTo>
                  <a:pt x="88" y="18"/>
                  <a:pt x="88" y="18"/>
                  <a:pt x="88" y="18"/>
                </a:cubicBezTo>
                <a:cubicBezTo>
                  <a:pt x="87" y="17"/>
                  <a:pt x="86" y="16"/>
                  <a:pt x="85" y="15"/>
                </a:cubicBezTo>
                <a:cubicBezTo>
                  <a:pt x="84" y="13"/>
                  <a:pt x="83" y="12"/>
                  <a:pt x="81" y="11"/>
                </a:cubicBezTo>
                <a:close/>
                <a:moveTo>
                  <a:pt x="63" y="63"/>
                </a:moveTo>
                <a:cubicBezTo>
                  <a:pt x="56" y="70"/>
                  <a:pt x="44" y="70"/>
                  <a:pt x="37" y="63"/>
                </a:cubicBezTo>
                <a:cubicBezTo>
                  <a:pt x="30" y="56"/>
                  <a:pt x="30" y="44"/>
                  <a:pt x="37" y="37"/>
                </a:cubicBezTo>
                <a:cubicBezTo>
                  <a:pt x="44" y="30"/>
                  <a:pt x="56" y="30"/>
                  <a:pt x="63" y="37"/>
                </a:cubicBezTo>
                <a:cubicBezTo>
                  <a:pt x="70" y="44"/>
                  <a:pt x="70" y="56"/>
                  <a:pt x="63" y="63"/>
                </a:cubicBezTo>
                <a:close/>
              </a:path>
            </a:pathLst>
          </a:cu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" name="Freeform 547"/>
          <p:cNvSpPr>
            <a:spLocks noEditPoints="1"/>
          </p:cNvSpPr>
          <p:nvPr/>
        </p:nvSpPr>
        <p:spPr bwMode="auto">
          <a:xfrm>
            <a:off x="8400422" y="5049860"/>
            <a:ext cx="417513" cy="417513"/>
          </a:xfrm>
          <a:custGeom>
            <a:avLst/>
            <a:gdLst>
              <a:gd name="T0" fmla="*/ 113 w 138"/>
              <a:gd name="T1" fmla="*/ 16 h 138"/>
              <a:gd name="T2" fmla="*/ 101 w 138"/>
              <a:gd name="T3" fmla="*/ 24 h 138"/>
              <a:gd name="T4" fmla="*/ 78 w 138"/>
              <a:gd name="T5" fmla="*/ 15 h 138"/>
              <a:gd name="T6" fmla="*/ 76 w 138"/>
              <a:gd name="T7" fmla="*/ 0 h 138"/>
              <a:gd name="T8" fmla="*/ 63 w 138"/>
              <a:gd name="T9" fmla="*/ 0 h 138"/>
              <a:gd name="T10" fmla="*/ 60 w 138"/>
              <a:gd name="T11" fmla="*/ 15 h 138"/>
              <a:gd name="T12" fmla="*/ 38 w 138"/>
              <a:gd name="T13" fmla="*/ 25 h 138"/>
              <a:gd name="T14" fmla="*/ 25 w 138"/>
              <a:gd name="T15" fmla="*/ 16 h 138"/>
              <a:gd name="T16" fmla="*/ 21 w 138"/>
              <a:gd name="T17" fmla="*/ 20 h 138"/>
              <a:gd name="T18" fmla="*/ 16 w 138"/>
              <a:gd name="T19" fmla="*/ 25 h 138"/>
              <a:gd name="T20" fmla="*/ 25 w 138"/>
              <a:gd name="T21" fmla="*/ 38 h 138"/>
              <a:gd name="T22" fmla="*/ 16 w 138"/>
              <a:gd name="T23" fmla="*/ 60 h 138"/>
              <a:gd name="T24" fmla="*/ 1 w 138"/>
              <a:gd name="T25" fmla="*/ 62 h 138"/>
              <a:gd name="T26" fmla="*/ 1 w 138"/>
              <a:gd name="T27" fmla="*/ 76 h 138"/>
              <a:gd name="T28" fmla="*/ 16 w 138"/>
              <a:gd name="T29" fmla="*/ 78 h 138"/>
              <a:gd name="T30" fmla="*/ 25 w 138"/>
              <a:gd name="T31" fmla="*/ 101 h 138"/>
              <a:gd name="T32" fmla="*/ 16 w 138"/>
              <a:gd name="T33" fmla="*/ 113 h 138"/>
              <a:gd name="T34" fmla="*/ 21 w 138"/>
              <a:gd name="T35" fmla="*/ 118 h 138"/>
              <a:gd name="T36" fmla="*/ 26 w 138"/>
              <a:gd name="T37" fmla="*/ 122 h 138"/>
              <a:gd name="T38" fmla="*/ 38 w 138"/>
              <a:gd name="T39" fmla="*/ 113 h 138"/>
              <a:gd name="T40" fmla="*/ 61 w 138"/>
              <a:gd name="T41" fmla="*/ 122 h 138"/>
              <a:gd name="T42" fmla="*/ 63 w 138"/>
              <a:gd name="T43" fmla="*/ 137 h 138"/>
              <a:gd name="T44" fmla="*/ 76 w 138"/>
              <a:gd name="T45" fmla="*/ 137 h 138"/>
              <a:gd name="T46" fmla="*/ 79 w 138"/>
              <a:gd name="T47" fmla="*/ 122 h 138"/>
              <a:gd name="T48" fmla="*/ 101 w 138"/>
              <a:gd name="T49" fmla="*/ 113 h 138"/>
              <a:gd name="T50" fmla="*/ 113 w 138"/>
              <a:gd name="T51" fmla="*/ 122 h 138"/>
              <a:gd name="T52" fmla="*/ 118 w 138"/>
              <a:gd name="T53" fmla="*/ 117 h 138"/>
              <a:gd name="T54" fmla="*/ 123 w 138"/>
              <a:gd name="T55" fmla="*/ 112 h 138"/>
              <a:gd name="T56" fmla="*/ 114 w 138"/>
              <a:gd name="T57" fmla="*/ 100 h 138"/>
              <a:gd name="T58" fmla="*/ 123 w 138"/>
              <a:gd name="T59" fmla="*/ 78 h 138"/>
              <a:gd name="T60" fmla="*/ 138 w 138"/>
              <a:gd name="T61" fmla="*/ 75 h 138"/>
              <a:gd name="T62" fmla="*/ 138 w 138"/>
              <a:gd name="T63" fmla="*/ 62 h 138"/>
              <a:gd name="T64" fmla="*/ 123 w 138"/>
              <a:gd name="T65" fmla="*/ 60 h 138"/>
              <a:gd name="T66" fmla="*/ 114 w 138"/>
              <a:gd name="T67" fmla="*/ 37 h 138"/>
              <a:gd name="T68" fmla="*/ 122 w 138"/>
              <a:gd name="T69" fmla="*/ 25 h 138"/>
              <a:gd name="T70" fmla="*/ 118 w 138"/>
              <a:gd name="T71" fmla="*/ 20 h 138"/>
              <a:gd name="T72" fmla="*/ 113 w 138"/>
              <a:gd name="T73" fmla="*/ 16 h 138"/>
              <a:gd name="T74" fmla="*/ 87 w 138"/>
              <a:gd name="T75" fmla="*/ 87 h 138"/>
              <a:gd name="T76" fmla="*/ 52 w 138"/>
              <a:gd name="T77" fmla="*/ 87 h 138"/>
              <a:gd name="T78" fmla="*/ 51 w 138"/>
              <a:gd name="T79" fmla="*/ 51 h 138"/>
              <a:gd name="T80" fmla="*/ 87 w 138"/>
              <a:gd name="T81" fmla="*/ 51 h 138"/>
              <a:gd name="T82" fmla="*/ 87 w 138"/>
              <a:gd name="T83" fmla="*/ 87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" h="138">
                <a:moveTo>
                  <a:pt x="113" y="16"/>
                </a:moveTo>
                <a:cubicBezTo>
                  <a:pt x="101" y="24"/>
                  <a:pt x="101" y="24"/>
                  <a:pt x="101" y="24"/>
                </a:cubicBezTo>
                <a:cubicBezTo>
                  <a:pt x="91" y="20"/>
                  <a:pt x="88" y="19"/>
                  <a:pt x="78" y="15"/>
                </a:cubicBezTo>
                <a:cubicBezTo>
                  <a:pt x="76" y="0"/>
                  <a:pt x="76" y="0"/>
                  <a:pt x="76" y="0"/>
                </a:cubicBezTo>
                <a:cubicBezTo>
                  <a:pt x="71" y="0"/>
                  <a:pt x="67" y="0"/>
                  <a:pt x="63" y="0"/>
                </a:cubicBezTo>
                <a:cubicBezTo>
                  <a:pt x="60" y="15"/>
                  <a:pt x="60" y="15"/>
                  <a:pt x="60" y="15"/>
                </a:cubicBezTo>
                <a:cubicBezTo>
                  <a:pt x="38" y="25"/>
                  <a:pt x="38" y="25"/>
                  <a:pt x="38" y="25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7"/>
                  <a:pt x="22" y="19"/>
                  <a:pt x="21" y="20"/>
                </a:cubicBezTo>
                <a:cubicBezTo>
                  <a:pt x="19" y="22"/>
                  <a:pt x="18" y="24"/>
                  <a:pt x="16" y="25"/>
                </a:cubicBezTo>
                <a:cubicBezTo>
                  <a:pt x="25" y="38"/>
                  <a:pt x="25" y="38"/>
                  <a:pt x="25" y="38"/>
                </a:cubicBezTo>
                <a:cubicBezTo>
                  <a:pt x="21" y="47"/>
                  <a:pt x="20" y="50"/>
                  <a:pt x="16" y="60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7"/>
                  <a:pt x="1" y="71"/>
                  <a:pt x="1" y="76"/>
                </a:cubicBezTo>
                <a:cubicBezTo>
                  <a:pt x="16" y="78"/>
                  <a:pt x="16" y="78"/>
                  <a:pt x="16" y="78"/>
                </a:cubicBezTo>
                <a:cubicBezTo>
                  <a:pt x="20" y="88"/>
                  <a:pt x="21" y="91"/>
                  <a:pt x="25" y="101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8" y="114"/>
                  <a:pt x="19" y="116"/>
                  <a:pt x="21" y="118"/>
                </a:cubicBezTo>
                <a:cubicBezTo>
                  <a:pt x="23" y="119"/>
                  <a:pt x="24" y="121"/>
                  <a:pt x="26" y="122"/>
                </a:cubicBezTo>
                <a:cubicBezTo>
                  <a:pt x="38" y="113"/>
                  <a:pt x="38" y="113"/>
                  <a:pt x="38" y="113"/>
                </a:cubicBezTo>
                <a:cubicBezTo>
                  <a:pt x="48" y="117"/>
                  <a:pt x="51" y="118"/>
                  <a:pt x="61" y="122"/>
                </a:cubicBezTo>
                <a:cubicBezTo>
                  <a:pt x="63" y="137"/>
                  <a:pt x="63" y="137"/>
                  <a:pt x="63" y="137"/>
                </a:cubicBezTo>
                <a:cubicBezTo>
                  <a:pt x="67" y="138"/>
                  <a:pt x="72" y="138"/>
                  <a:pt x="76" y="137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88" y="118"/>
                  <a:pt x="91" y="117"/>
                  <a:pt x="101" y="113"/>
                </a:cubicBezTo>
                <a:cubicBezTo>
                  <a:pt x="113" y="122"/>
                  <a:pt x="113" y="122"/>
                  <a:pt x="113" y="122"/>
                </a:cubicBezTo>
                <a:cubicBezTo>
                  <a:pt x="115" y="120"/>
                  <a:pt x="117" y="119"/>
                  <a:pt x="118" y="117"/>
                </a:cubicBezTo>
                <a:cubicBezTo>
                  <a:pt x="120" y="116"/>
                  <a:pt x="121" y="114"/>
                  <a:pt x="123" y="112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18" y="90"/>
                  <a:pt x="119" y="88"/>
                  <a:pt x="123" y="78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38" y="71"/>
                  <a:pt x="138" y="66"/>
                  <a:pt x="138" y="62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19" y="50"/>
                  <a:pt x="118" y="47"/>
                  <a:pt x="114" y="37"/>
                </a:cubicBezTo>
                <a:cubicBezTo>
                  <a:pt x="122" y="25"/>
                  <a:pt x="122" y="25"/>
                  <a:pt x="122" y="25"/>
                </a:cubicBezTo>
                <a:cubicBezTo>
                  <a:pt x="121" y="23"/>
                  <a:pt x="120" y="22"/>
                  <a:pt x="118" y="20"/>
                </a:cubicBezTo>
                <a:cubicBezTo>
                  <a:pt x="116" y="18"/>
                  <a:pt x="115" y="17"/>
                  <a:pt x="113" y="16"/>
                </a:cubicBezTo>
                <a:close/>
                <a:moveTo>
                  <a:pt x="87" y="87"/>
                </a:moveTo>
                <a:cubicBezTo>
                  <a:pt x="78" y="97"/>
                  <a:pt x="61" y="97"/>
                  <a:pt x="52" y="87"/>
                </a:cubicBezTo>
                <a:cubicBezTo>
                  <a:pt x="42" y="77"/>
                  <a:pt x="42" y="61"/>
                  <a:pt x="51" y="51"/>
                </a:cubicBezTo>
                <a:cubicBezTo>
                  <a:pt x="61" y="41"/>
                  <a:pt x="77" y="41"/>
                  <a:pt x="87" y="51"/>
                </a:cubicBezTo>
                <a:cubicBezTo>
                  <a:pt x="97" y="61"/>
                  <a:pt x="97" y="77"/>
                  <a:pt x="87" y="87"/>
                </a:cubicBezTo>
                <a:close/>
              </a:path>
            </a:pathLst>
          </a:custGeom>
          <a:solidFill>
            <a:srgbClr val="415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" name="Freeform 548"/>
          <p:cNvSpPr>
            <a:spLocks/>
          </p:cNvSpPr>
          <p:nvPr/>
        </p:nvSpPr>
        <p:spPr bwMode="auto">
          <a:xfrm>
            <a:off x="8119435" y="4373585"/>
            <a:ext cx="595313" cy="200025"/>
          </a:xfrm>
          <a:custGeom>
            <a:avLst/>
            <a:gdLst>
              <a:gd name="T0" fmla="*/ 164 w 197"/>
              <a:gd name="T1" fmla="*/ 66 h 66"/>
              <a:gd name="T2" fmla="*/ 0 w 197"/>
              <a:gd name="T3" fmla="*/ 66 h 66"/>
              <a:gd name="T4" fmla="*/ 0 w 197"/>
              <a:gd name="T5" fmla="*/ 0 h 66"/>
              <a:gd name="T6" fmla="*/ 164 w 197"/>
              <a:gd name="T7" fmla="*/ 0 h 66"/>
              <a:gd name="T8" fmla="*/ 197 w 197"/>
              <a:gd name="T9" fmla="*/ 33 h 66"/>
              <a:gd name="T10" fmla="*/ 197 w 197"/>
              <a:gd name="T11" fmla="*/ 33 h 66"/>
              <a:gd name="T12" fmla="*/ 164 w 197"/>
              <a:gd name="T13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7" h="66">
                <a:moveTo>
                  <a:pt x="164" y="66"/>
                </a:moveTo>
                <a:cubicBezTo>
                  <a:pt x="0" y="66"/>
                  <a:pt x="0" y="66"/>
                  <a:pt x="0" y="66"/>
                </a:cubicBezTo>
                <a:cubicBezTo>
                  <a:pt x="0" y="0"/>
                  <a:pt x="0" y="0"/>
                  <a:pt x="0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82" y="0"/>
                  <a:pt x="197" y="15"/>
                  <a:pt x="197" y="33"/>
                </a:cubicBezTo>
                <a:cubicBezTo>
                  <a:pt x="197" y="33"/>
                  <a:pt x="197" y="33"/>
                  <a:pt x="197" y="33"/>
                </a:cubicBezTo>
                <a:cubicBezTo>
                  <a:pt x="197" y="51"/>
                  <a:pt x="182" y="66"/>
                  <a:pt x="164" y="66"/>
                </a:cubicBezTo>
                <a:close/>
              </a:path>
            </a:pathLst>
          </a:custGeom>
          <a:solidFill>
            <a:srgbClr val="4154A4"/>
          </a:solidFill>
          <a:ln w="25400" cap="flat">
            <a:solidFill>
              <a:srgbClr val="FCFCF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" name="Freeform 549"/>
          <p:cNvSpPr>
            <a:spLocks/>
          </p:cNvSpPr>
          <p:nvPr/>
        </p:nvSpPr>
        <p:spPr bwMode="auto">
          <a:xfrm>
            <a:off x="8119435" y="4306910"/>
            <a:ext cx="546100" cy="300038"/>
          </a:xfrm>
          <a:custGeom>
            <a:avLst/>
            <a:gdLst>
              <a:gd name="T0" fmla="*/ 0 w 181"/>
              <a:gd name="T1" fmla="*/ 97 h 99"/>
              <a:gd name="T2" fmla="*/ 122 w 181"/>
              <a:gd name="T3" fmla="*/ 97 h 99"/>
              <a:gd name="T4" fmla="*/ 179 w 181"/>
              <a:gd name="T5" fmla="*/ 2 h 99"/>
              <a:gd name="T6" fmla="*/ 0 w 181"/>
              <a:gd name="T7" fmla="*/ 2 h 99"/>
              <a:gd name="T8" fmla="*/ 0 w 181"/>
              <a:gd name="T9" fmla="*/ 9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" h="99">
                <a:moveTo>
                  <a:pt x="0" y="97"/>
                </a:moveTo>
                <a:cubicBezTo>
                  <a:pt x="122" y="97"/>
                  <a:pt x="122" y="97"/>
                  <a:pt x="122" y="97"/>
                </a:cubicBezTo>
                <a:cubicBezTo>
                  <a:pt x="122" y="97"/>
                  <a:pt x="181" y="3"/>
                  <a:pt x="179" y="2"/>
                </a:cubicBezTo>
                <a:cubicBezTo>
                  <a:pt x="176" y="0"/>
                  <a:pt x="0" y="2"/>
                  <a:pt x="0" y="2"/>
                </a:cubicBezTo>
                <a:cubicBezTo>
                  <a:pt x="0" y="2"/>
                  <a:pt x="0" y="99"/>
                  <a:pt x="0" y="97"/>
                </a:cubicBezTo>
                <a:close/>
              </a:path>
            </a:pathLst>
          </a:custGeom>
          <a:solidFill>
            <a:srgbClr val="4154A4"/>
          </a:solidFill>
          <a:ln w="25400" cap="flat">
            <a:solidFill>
              <a:srgbClr val="FCFCF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" name="Rectangle 550"/>
          <p:cNvSpPr>
            <a:spLocks noChangeArrowheads="1"/>
          </p:cNvSpPr>
          <p:nvPr/>
        </p:nvSpPr>
        <p:spPr bwMode="auto">
          <a:xfrm>
            <a:off x="8005135" y="4362473"/>
            <a:ext cx="114300" cy="198438"/>
          </a:xfrm>
          <a:prstGeom prst="rect">
            <a:avLst/>
          </a:prstGeom>
          <a:solidFill>
            <a:srgbClr val="4154A4"/>
          </a:solidFill>
          <a:ln w="25400" cap="flat">
            <a:solidFill>
              <a:srgbClr val="FCFCF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" name="Freeform 551"/>
          <p:cNvSpPr>
            <a:spLocks/>
          </p:cNvSpPr>
          <p:nvPr/>
        </p:nvSpPr>
        <p:spPr bwMode="auto">
          <a:xfrm>
            <a:off x="7924172" y="4413273"/>
            <a:ext cx="80963" cy="96838"/>
          </a:xfrm>
          <a:custGeom>
            <a:avLst/>
            <a:gdLst>
              <a:gd name="T0" fmla="*/ 27 w 27"/>
              <a:gd name="T1" fmla="*/ 32 h 32"/>
              <a:gd name="T2" fmla="*/ 15 w 27"/>
              <a:gd name="T3" fmla="*/ 32 h 32"/>
              <a:gd name="T4" fmla="*/ 0 w 27"/>
              <a:gd name="T5" fmla="*/ 16 h 32"/>
              <a:gd name="T6" fmla="*/ 0 w 27"/>
              <a:gd name="T7" fmla="*/ 15 h 32"/>
              <a:gd name="T8" fmla="*/ 15 w 27"/>
              <a:gd name="T9" fmla="*/ 0 h 32"/>
              <a:gd name="T10" fmla="*/ 27 w 27"/>
              <a:gd name="T11" fmla="*/ 0 h 32"/>
              <a:gd name="T12" fmla="*/ 27 w 27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32">
                <a:moveTo>
                  <a:pt x="27" y="32"/>
                </a:moveTo>
                <a:cubicBezTo>
                  <a:pt x="15" y="32"/>
                  <a:pt x="15" y="32"/>
                  <a:pt x="15" y="32"/>
                </a:cubicBezTo>
                <a:cubicBezTo>
                  <a:pt x="7" y="32"/>
                  <a:pt x="0" y="25"/>
                  <a:pt x="0" y="16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7" y="0"/>
                  <a:pt x="27" y="0"/>
                  <a:pt x="27" y="0"/>
                </a:cubicBezTo>
                <a:lnTo>
                  <a:pt x="27" y="32"/>
                </a:lnTo>
                <a:close/>
              </a:path>
            </a:pathLst>
          </a:custGeom>
          <a:solidFill>
            <a:srgbClr val="4154A4"/>
          </a:solidFill>
          <a:ln w="25400" cap="flat">
            <a:solidFill>
              <a:srgbClr val="FCFCF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" name="Line 552"/>
          <p:cNvSpPr>
            <a:spLocks noChangeShapeType="1"/>
          </p:cNvSpPr>
          <p:nvPr/>
        </p:nvSpPr>
        <p:spPr bwMode="auto">
          <a:xfrm>
            <a:off x="7328860" y="4456135"/>
            <a:ext cx="703263" cy="0"/>
          </a:xfrm>
          <a:prstGeom prst="line">
            <a:avLst/>
          </a:prstGeom>
          <a:noFill/>
          <a:ln w="39688" cap="flat">
            <a:solidFill>
              <a:srgbClr val="4154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" name="Freeform 553"/>
          <p:cNvSpPr>
            <a:spLocks/>
          </p:cNvSpPr>
          <p:nvPr/>
        </p:nvSpPr>
        <p:spPr bwMode="auto">
          <a:xfrm>
            <a:off x="7235197" y="4383110"/>
            <a:ext cx="144463" cy="141288"/>
          </a:xfrm>
          <a:custGeom>
            <a:avLst/>
            <a:gdLst>
              <a:gd name="T0" fmla="*/ 40 w 48"/>
              <a:gd name="T1" fmla="*/ 9 h 47"/>
              <a:gd name="T2" fmla="*/ 38 w 48"/>
              <a:gd name="T3" fmla="*/ 40 h 47"/>
              <a:gd name="T4" fmla="*/ 8 w 48"/>
              <a:gd name="T5" fmla="*/ 38 h 47"/>
              <a:gd name="T6" fmla="*/ 10 w 48"/>
              <a:gd name="T7" fmla="*/ 8 h 47"/>
              <a:gd name="T8" fmla="*/ 40 w 48"/>
              <a:gd name="T9" fmla="*/ 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40" y="9"/>
                </a:moveTo>
                <a:cubicBezTo>
                  <a:pt x="48" y="18"/>
                  <a:pt x="47" y="32"/>
                  <a:pt x="38" y="40"/>
                </a:cubicBezTo>
                <a:cubicBezTo>
                  <a:pt x="30" y="47"/>
                  <a:pt x="16" y="47"/>
                  <a:pt x="8" y="38"/>
                </a:cubicBezTo>
                <a:cubicBezTo>
                  <a:pt x="0" y="29"/>
                  <a:pt x="1" y="16"/>
                  <a:pt x="10" y="8"/>
                </a:cubicBezTo>
                <a:cubicBezTo>
                  <a:pt x="18" y="0"/>
                  <a:pt x="32" y="1"/>
                  <a:pt x="40" y="9"/>
                </a:cubicBezTo>
                <a:close/>
              </a:path>
            </a:pathLst>
          </a:cu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" name="Freeform 554"/>
          <p:cNvSpPr>
            <a:spLocks/>
          </p:cNvSpPr>
          <p:nvPr/>
        </p:nvSpPr>
        <p:spPr bwMode="auto">
          <a:xfrm>
            <a:off x="11500810" y="2944835"/>
            <a:ext cx="144463" cy="142875"/>
          </a:xfrm>
          <a:custGeom>
            <a:avLst/>
            <a:gdLst>
              <a:gd name="T0" fmla="*/ 40 w 48"/>
              <a:gd name="T1" fmla="*/ 9 h 47"/>
              <a:gd name="T2" fmla="*/ 38 w 48"/>
              <a:gd name="T3" fmla="*/ 39 h 47"/>
              <a:gd name="T4" fmla="*/ 8 w 48"/>
              <a:gd name="T5" fmla="*/ 38 h 47"/>
              <a:gd name="T6" fmla="*/ 10 w 48"/>
              <a:gd name="T7" fmla="*/ 7 h 47"/>
              <a:gd name="T8" fmla="*/ 40 w 48"/>
              <a:gd name="T9" fmla="*/ 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40" y="9"/>
                </a:moveTo>
                <a:cubicBezTo>
                  <a:pt x="48" y="18"/>
                  <a:pt x="47" y="31"/>
                  <a:pt x="38" y="39"/>
                </a:cubicBezTo>
                <a:cubicBezTo>
                  <a:pt x="30" y="47"/>
                  <a:pt x="16" y="46"/>
                  <a:pt x="8" y="38"/>
                </a:cubicBezTo>
                <a:cubicBezTo>
                  <a:pt x="0" y="29"/>
                  <a:pt x="1" y="15"/>
                  <a:pt x="10" y="7"/>
                </a:cubicBezTo>
                <a:cubicBezTo>
                  <a:pt x="18" y="0"/>
                  <a:pt x="32" y="0"/>
                  <a:pt x="40" y="9"/>
                </a:cubicBezTo>
                <a:close/>
              </a:path>
            </a:pathLst>
          </a:cu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" name="Freeform 555"/>
          <p:cNvSpPr>
            <a:spLocks/>
          </p:cNvSpPr>
          <p:nvPr/>
        </p:nvSpPr>
        <p:spPr bwMode="auto">
          <a:xfrm>
            <a:off x="8919535" y="3205185"/>
            <a:ext cx="144463" cy="141288"/>
          </a:xfrm>
          <a:custGeom>
            <a:avLst/>
            <a:gdLst>
              <a:gd name="T0" fmla="*/ 40 w 48"/>
              <a:gd name="T1" fmla="*/ 9 h 47"/>
              <a:gd name="T2" fmla="*/ 38 w 48"/>
              <a:gd name="T3" fmla="*/ 40 h 47"/>
              <a:gd name="T4" fmla="*/ 8 w 48"/>
              <a:gd name="T5" fmla="*/ 38 h 47"/>
              <a:gd name="T6" fmla="*/ 10 w 48"/>
              <a:gd name="T7" fmla="*/ 8 h 47"/>
              <a:gd name="T8" fmla="*/ 40 w 48"/>
              <a:gd name="T9" fmla="*/ 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40" y="9"/>
                </a:moveTo>
                <a:cubicBezTo>
                  <a:pt x="48" y="18"/>
                  <a:pt x="47" y="32"/>
                  <a:pt x="38" y="40"/>
                </a:cubicBezTo>
                <a:cubicBezTo>
                  <a:pt x="30" y="47"/>
                  <a:pt x="16" y="47"/>
                  <a:pt x="8" y="38"/>
                </a:cubicBezTo>
                <a:cubicBezTo>
                  <a:pt x="0" y="29"/>
                  <a:pt x="1" y="16"/>
                  <a:pt x="10" y="8"/>
                </a:cubicBezTo>
                <a:cubicBezTo>
                  <a:pt x="18" y="0"/>
                  <a:pt x="32" y="1"/>
                  <a:pt x="40" y="9"/>
                </a:cubicBezTo>
                <a:close/>
              </a:path>
            </a:pathLst>
          </a:cu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6" name="Freeform 556"/>
          <p:cNvSpPr>
            <a:spLocks/>
          </p:cNvSpPr>
          <p:nvPr/>
        </p:nvSpPr>
        <p:spPr bwMode="auto">
          <a:xfrm>
            <a:off x="5446085" y="5721373"/>
            <a:ext cx="144463" cy="144463"/>
          </a:xfrm>
          <a:custGeom>
            <a:avLst/>
            <a:gdLst>
              <a:gd name="T0" fmla="*/ 40 w 48"/>
              <a:gd name="T1" fmla="*/ 10 h 48"/>
              <a:gd name="T2" fmla="*/ 39 w 48"/>
              <a:gd name="T3" fmla="*/ 40 h 48"/>
              <a:gd name="T4" fmla="*/ 8 w 48"/>
              <a:gd name="T5" fmla="*/ 39 h 48"/>
              <a:gd name="T6" fmla="*/ 10 w 48"/>
              <a:gd name="T7" fmla="*/ 8 h 48"/>
              <a:gd name="T8" fmla="*/ 40 w 48"/>
              <a:gd name="T9" fmla="*/ 1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40" y="10"/>
                </a:moveTo>
                <a:cubicBezTo>
                  <a:pt x="48" y="19"/>
                  <a:pt x="47" y="32"/>
                  <a:pt x="39" y="40"/>
                </a:cubicBezTo>
                <a:cubicBezTo>
                  <a:pt x="30" y="48"/>
                  <a:pt x="16" y="47"/>
                  <a:pt x="8" y="39"/>
                </a:cubicBezTo>
                <a:cubicBezTo>
                  <a:pt x="0" y="30"/>
                  <a:pt x="1" y="16"/>
                  <a:pt x="10" y="8"/>
                </a:cubicBezTo>
                <a:cubicBezTo>
                  <a:pt x="19" y="0"/>
                  <a:pt x="32" y="1"/>
                  <a:pt x="40" y="10"/>
                </a:cubicBezTo>
                <a:close/>
              </a:path>
            </a:pathLst>
          </a:cu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7" name="Freeform 557"/>
          <p:cNvSpPr>
            <a:spLocks/>
          </p:cNvSpPr>
          <p:nvPr/>
        </p:nvSpPr>
        <p:spPr bwMode="auto">
          <a:xfrm>
            <a:off x="6220785" y="1176360"/>
            <a:ext cx="142875" cy="144463"/>
          </a:xfrm>
          <a:custGeom>
            <a:avLst/>
            <a:gdLst>
              <a:gd name="T0" fmla="*/ 39 w 47"/>
              <a:gd name="T1" fmla="*/ 9 h 48"/>
              <a:gd name="T2" fmla="*/ 38 w 47"/>
              <a:gd name="T3" fmla="*/ 40 h 48"/>
              <a:gd name="T4" fmla="*/ 8 w 47"/>
              <a:gd name="T5" fmla="*/ 38 h 48"/>
              <a:gd name="T6" fmla="*/ 9 w 47"/>
              <a:gd name="T7" fmla="*/ 8 h 48"/>
              <a:gd name="T8" fmla="*/ 39 w 47"/>
              <a:gd name="T9" fmla="*/ 9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39" y="9"/>
                </a:moveTo>
                <a:cubicBezTo>
                  <a:pt x="47" y="18"/>
                  <a:pt x="46" y="32"/>
                  <a:pt x="38" y="40"/>
                </a:cubicBezTo>
                <a:cubicBezTo>
                  <a:pt x="29" y="48"/>
                  <a:pt x="15" y="47"/>
                  <a:pt x="8" y="38"/>
                </a:cubicBezTo>
                <a:cubicBezTo>
                  <a:pt x="0" y="29"/>
                  <a:pt x="0" y="16"/>
                  <a:pt x="9" y="8"/>
                </a:cubicBezTo>
                <a:cubicBezTo>
                  <a:pt x="18" y="0"/>
                  <a:pt x="31" y="1"/>
                  <a:pt x="39" y="9"/>
                </a:cubicBezTo>
                <a:close/>
              </a:path>
            </a:pathLst>
          </a:custGeom>
          <a:solidFill>
            <a:srgbClr val="15A4C9"/>
          </a:solidFill>
          <a:ln w="25400" cap="flat">
            <a:solidFill>
              <a:srgbClr val="4154A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60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501545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Fully Editable Shapes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6C7ED69-9B67-4387-AF88-9CE7A2875169}"/>
              </a:ext>
            </a:extLst>
          </p:cNvPr>
          <p:cNvGrpSpPr/>
          <p:nvPr/>
        </p:nvGrpSpPr>
        <p:grpSpPr>
          <a:xfrm>
            <a:off x="2991983" y="4488422"/>
            <a:ext cx="1029928" cy="1810559"/>
            <a:chOff x="4871870" y="1763729"/>
            <a:chExt cx="2448272" cy="4303935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5BBE7916-9ACA-479A-A63F-0C9C524B6FAB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6" name="Rounded Rectangle 4">
                <a:extLst>
                  <a:ext uri="{FF2B5EF4-FFF2-40B4-BE49-F238E27FC236}">
                    <a16:creationId xmlns="" xmlns:a16="http://schemas.microsoft.com/office/drawing/2014/main" id="{489480C7-E140-470B-8669-1AED136E3FEA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7" name="Rectangle 5">
                <a:extLst>
                  <a:ext uri="{FF2B5EF4-FFF2-40B4-BE49-F238E27FC236}">
                    <a16:creationId xmlns="" xmlns:a16="http://schemas.microsoft.com/office/drawing/2014/main" id="{A6EFD2F2-173C-4E6D-80CD-10CDC0561374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8" name="Group 6">
                <a:extLst>
                  <a:ext uri="{FF2B5EF4-FFF2-40B4-BE49-F238E27FC236}">
                    <a16:creationId xmlns="" xmlns:a16="http://schemas.microsoft.com/office/drawing/2014/main" id="{E4E26D36-798A-493A-814B-4E98C809506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9" name="Oval 7">
                  <a:extLst>
                    <a:ext uri="{FF2B5EF4-FFF2-40B4-BE49-F238E27FC236}">
                      <a16:creationId xmlns="" xmlns:a16="http://schemas.microsoft.com/office/drawing/2014/main" id="{205527B0-D7C0-42A8-82F2-146B8FC4A914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0" name="Rounded Rectangle 8">
                  <a:extLst>
                    <a:ext uri="{FF2B5EF4-FFF2-40B4-BE49-F238E27FC236}">
                      <a16:creationId xmlns="" xmlns:a16="http://schemas.microsoft.com/office/drawing/2014/main" id="{3F17A677-5FE3-4866-ACBE-B11071340EAB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5" name="Picture Placeholder 2">
              <a:extLst>
                <a:ext uri="{FF2B5EF4-FFF2-40B4-BE49-F238E27FC236}">
                  <a16:creationId xmlns="" xmlns:a16="http://schemas.microsoft.com/office/drawing/2014/main" id="{BEAE4A56-3337-4BAB-B229-944CC95EC76E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D2AD421-A594-4ACD-BB17-3581F30B3BE5}"/>
              </a:ext>
            </a:extLst>
          </p:cNvPr>
          <p:cNvGrpSpPr/>
          <p:nvPr/>
        </p:nvGrpSpPr>
        <p:grpSpPr>
          <a:xfrm>
            <a:off x="497788" y="1673020"/>
            <a:ext cx="3785416" cy="2079830"/>
            <a:chOff x="-548507" y="477868"/>
            <a:chExt cx="11570449" cy="6357177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57BB090-3781-45AF-A217-AE1A9BDD4DD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487A3CA3-C4CC-48AC-976D-FF69185D4E1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B2378ED6-F758-4400-8402-80156F94FB9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7D06535C-4A2B-466F-8BE7-65E90418C9CA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C04F87EE-BF7B-4D85-8833-2DEA4F2D925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0EBFA903-EC45-4296-BE35-59758D56CDE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A8000B2E-FAA4-4DE8-BDFE-B69DED15852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EB5B7C9F-E97F-4374-9978-15C99A65F24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F63D75BF-8D39-43CF-80B7-8E5DA60C214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="" xmlns:a16="http://schemas.microsoft.com/office/drawing/2014/main" id="{1AEDEAAD-6F48-4B49-A588-7F9E760E7B9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="" xmlns:a16="http://schemas.microsoft.com/office/drawing/2014/main" id="{26D9EC33-0335-47F5-A483-F8C6C8B9DAB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DD60C8A1-6698-4F0B-A359-80E27986973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B8FB11E-70C3-4758-BF15-29A47188E6CC}"/>
              </a:ext>
            </a:extLst>
          </p:cNvPr>
          <p:cNvGrpSpPr/>
          <p:nvPr/>
        </p:nvGrpSpPr>
        <p:grpSpPr>
          <a:xfrm>
            <a:off x="813189" y="4186232"/>
            <a:ext cx="1649894" cy="2225662"/>
            <a:chOff x="5745956" y="3501865"/>
            <a:chExt cx="2146216" cy="2895189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135DA065-C6AF-433C-BFAB-8988DEFF0D7D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8EFEA623-50EB-43C5-A4C9-72E260CC4D61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6A496F39-7BFF-4725-A2CE-2EBB2A693404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A96F0009-DEA2-4D5B-A0F1-C178C2D85246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46C6C828-59B1-4865-8BB9-082A9B72AEA8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CF3C2BEB-C32C-4586-B143-331C284F2722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3A5C2FB1-E15A-4BBA-9D6B-A5EE63EF80D8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63010127-1EF3-486D-9194-37877D6FB758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33" name="Oval 32">
                <a:extLst>
                  <a:ext uri="{FF2B5EF4-FFF2-40B4-BE49-F238E27FC236}">
                    <a16:creationId xmlns="" xmlns:a16="http://schemas.microsoft.com/office/drawing/2014/main" id="{17DE05D6-B8AD-4E35-8132-CD6CD8451D43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="" xmlns:a16="http://schemas.microsoft.com/office/drawing/2014/main" id="{750983FD-F1B0-4C2B-8787-538CF87E1D6F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16736EA8-E3B6-4330-A279-50B5CB5B14D0}"/>
              </a:ext>
            </a:extLst>
          </p:cNvPr>
          <p:cNvGrpSpPr/>
          <p:nvPr/>
        </p:nvGrpSpPr>
        <p:grpSpPr>
          <a:xfrm>
            <a:off x="4391122" y="4502161"/>
            <a:ext cx="1029928" cy="1922281"/>
            <a:chOff x="3501573" y="3178068"/>
            <a:chExt cx="1340594" cy="2737840"/>
          </a:xfrm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BCA28F57-EFBD-47FC-8379-2D3E23F582DD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C80E9608-0C20-4142-83CA-AB5C41C0C571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18E3676F-3370-4C7E-80A3-BCF39D161974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754209F0-F591-461B-9FA5-863184AF9717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B9F1445-27D6-43B2-957F-7EF3ECEEEDA0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944C1532-B17D-4512-B6A3-01580240F253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8E91FD06-2390-41F8-9907-EA2FAC8492B4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46" name="Oval 45">
                <a:extLst>
                  <a:ext uri="{FF2B5EF4-FFF2-40B4-BE49-F238E27FC236}">
                    <a16:creationId xmlns="" xmlns:a16="http://schemas.microsoft.com/office/drawing/2014/main" id="{85288D17-4178-4A1D-9A96-65E806F63B7C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="" xmlns:a16="http://schemas.microsoft.com/office/drawing/2014/main" id="{A3D37312-EBAA-44FC-BF3A-3A491761AAFF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0BC2B73D-A5B9-4E6F-A055-F54B5EC77106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="" xmlns:a16="http://schemas.microsoft.com/office/drawing/2014/main" id="{28C4316C-570C-46C3-8B27-FDEE63BC0594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F49AA6E8-7CBE-4625-B48C-5062799A2180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rapezoid 18">
            <a:extLst>
              <a:ext uri="{FF2B5EF4-FFF2-40B4-BE49-F238E27FC236}">
                <a16:creationId xmlns="" xmlns:a16="http://schemas.microsoft.com/office/drawing/2014/main" id="{3A90927D-7A9A-4A79-B137-70363BF52161}"/>
              </a:ext>
            </a:extLst>
          </p:cNvPr>
          <p:cNvSpPr/>
          <p:nvPr/>
        </p:nvSpPr>
        <p:spPr>
          <a:xfrm rot="10800000">
            <a:off x="5718976" y="5216119"/>
            <a:ext cx="2073624" cy="1147405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9" name="Group 76">
            <a:extLst>
              <a:ext uri="{FF2B5EF4-FFF2-40B4-BE49-F238E27FC236}">
                <a16:creationId xmlns="" xmlns:a16="http://schemas.microsoft.com/office/drawing/2014/main" id="{626E2E02-64BD-4169-A614-FA66BF5B698B}"/>
              </a:ext>
            </a:extLst>
          </p:cNvPr>
          <p:cNvGrpSpPr/>
          <p:nvPr/>
        </p:nvGrpSpPr>
        <p:grpSpPr>
          <a:xfrm>
            <a:off x="7846240" y="1225792"/>
            <a:ext cx="4170149" cy="5224948"/>
            <a:chOff x="8606304" y="2313703"/>
            <a:chExt cx="3463288" cy="4339293"/>
          </a:xfrm>
        </p:grpSpPr>
        <p:grpSp>
          <p:nvGrpSpPr>
            <p:cNvPr id="50" name="Group 48">
              <a:extLst>
                <a:ext uri="{FF2B5EF4-FFF2-40B4-BE49-F238E27FC236}">
                  <a16:creationId xmlns="" xmlns:a16="http://schemas.microsoft.com/office/drawing/2014/main" id="{A74F33D9-6D3E-469C-B5E6-1EEF71C8A329}"/>
                </a:ext>
              </a:extLst>
            </p:cNvPr>
            <p:cNvGrpSpPr/>
            <p:nvPr/>
          </p:nvGrpSpPr>
          <p:grpSpPr>
            <a:xfrm>
              <a:off x="8606304" y="4750154"/>
              <a:ext cx="3463288" cy="1902842"/>
              <a:chOff x="-548507" y="477868"/>
              <a:chExt cx="11570449" cy="6357177"/>
            </a:xfrm>
          </p:grpSpPr>
          <p:sp>
            <p:nvSpPr>
              <p:cNvPr id="55" name="Freeform: Shape 49">
                <a:extLst>
                  <a:ext uri="{FF2B5EF4-FFF2-40B4-BE49-F238E27FC236}">
                    <a16:creationId xmlns="" xmlns:a16="http://schemas.microsoft.com/office/drawing/2014/main" id="{A15CA5B2-E5F6-490F-9592-3805EB08C7D6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0">
                <a:extLst>
                  <a:ext uri="{FF2B5EF4-FFF2-40B4-BE49-F238E27FC236}">
                    <a16:creationId xmlns="" xmlns:a16="http://schemas.microsoft.com/office/drawing/2014/main" id="{6CD52039-C517-40AA-9504-E70ACFFBDCC4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1">
                <a:extLst>
                  <a:ext uri="{FF2B5EF4-FFF2-40B4-BE49-F238E27FC236}">
                    <a16:creationId xmlns="" xmlns:a16="http://schemas.microsoft.com/office/drawing/2014/main" id="{5C2DD39E-DC5F-48B7-8AFD-B662A20F46B8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2">
                <a:extLst>
                  <a:ext uri="{FF2B5EF4-FFF2-40B4-BE49-F238E27FC236}">
                    <a16:creationId xmlns="" xmlns:a16="http://schemas.microsoft.com/office/drawing/2014/main" id="{C474017B-EE7C-4F7E-9FEE-1876971131A7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3">
                <a:extLst>
                  <a:ext uri="{FF2B5EF4-FFF2-40B4-BE49-F238E27FC236}">
                    <a16:creationId xmlns="" xmlns:a16="http://schemas.microsoft.com/office/drawing/2014/main" id="{A7F49C14-8859-46FF-95F2-7B03B4EE87C4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0" name="Group 54">
                <a:extLst>
                  <a:ext uri="{FF2B5EF4-FFF2-40B4-BE49-F238E27FC236}">
                    <a16:creationId xmlns="" xmlns:a16="http://schemas.microsoft.com/office/drawing/2014/main" id="{4C2286A0-6B82-406D-BA12-0C9334FA6CC7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65" name="Rectangle: Rounded Corners 59">
                  <a:extLst>
                    <a:ext uri="{FF2B5EF4-FFF2-40B4-BE49-F238E27FC236}">
                      <a16:creationId xmlns="" xmlns:a16="http://schemas.microsoft.com/office/drawing/2014/main" id="{355AA021-D052-4ED9-9011-618FF2595FDD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: Rounded Corners 60">
                  <a:extLst>
                    <a:ext uri="{FF2B5EF4-FFF2-40B4-BE49-F238E27FC236}">
                      <a16:creationId xmlns="" xmlns:a16="http://schemas.microsoft.com/office/drawing/2014/main" id="{6F3925EF-604F-4ED3-997E-44B278BA2704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55">
                <a:extLst>
                  <a:ext uri="{FF2B5EF4-FFF2-40B4-BE49-F238E27FC236}">
                    <a16:creationId xmlns="" xmlns:a16="http://schemas.microsoft.com/office/drawing/2014/main" id="{511E5C30-2404-4585-9027-1C9237A195D8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63" name="Rectangle: Rounded Corners 57">
                  <a:extLst>
                    <a:ext uri="{FF2B5EF4-FFF2-40B4-BE49-F238E27FC236}">
                      <a16:creationId xmlns="" xmlns:a16="http://schemas.microsoft.com/office/drawing/2014/main" id="{67191180-8392-457A-96CA-26B15B819953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: Rounded Corners 58">
                  <a:extLst>
                    <a:ext uri="{FF2B5EF4-FFF2-40B4-BE49-F238E27FC236}">
                      <a16:creationId xmlns="" xmlns:a16="http://schemas.microsoft.com/office/drawing/2014/main" id="{F76300A7-A5D0-4916-88B5-AEA5C346B6A6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2" name="Freeform: Shape 56">
                <a:extLst>
                  <a:ext uri="{FF2B5EF4-FFF2-40B4-BE49-F238E27FC236}">
                    <a16:creationId xmlns="" xmlns:a16="http://schemas.microsoft.com/office/drawing/2014/main" id="{777EF98B-82D2-4BFA-BBA7-6480C24B511F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1" name="자유형: 도형 56">
              <a:extLst>
                <a:ext uri="{FF2B5EF4-FFF2-40B4-BE49-F238E27FC236}">
                  <a16:creationId xmlns="" xmlns:a16="http://schemas.microsoft.com/office/drawing/2014/main" id="{B95B6A3E-7DC3-49C1-87F7-90F923611347}"/>
                </a:ext>
              </a:extLst>
            </p:cNvPr>
            <p:cNvSpPr/>
            <p:nvPr/>
          </p:nvSpPr>
          <p:spPr>
            <a:xfrm>
              <a:off x="9103848" y="3842800"/>
              <a:ext cx="2489220" cy="2531903"/>
            </a:xfrm>
            <a:custGeom>
              <a:avLst/>
              <a:gdLst>
                <a:gd name="connsiteX0" fmla="*/ 1105472 w 2315872"/>
                <a:gd name="connsiteY0" fmla="*/ 0 h 2531903"/>
                <a:gd name="connsiteX1" fmla="*/ 1303018 w 2315872"/>
                <a:gd name="connsiteY1" fmla="*/ 0 h 2531903"/>
                <a:gd name="connsiteX2" fmla="*/ 1461252 w 2315872"/>
                <a:gd name="connsiteY2" fmla="*/ 853676 h 2531903"/>
                <a:gd name="connsiteX3" fmla="*/ 1468099 w 2315872"/>
                <a:gd name="connsiteY3" fmla="*/ 875733 h 2531903"/>
                <a:gd name="connsiteX4" fmla="*/ 1481512 w 2315872"/>
                <a:gd name="connsiteY4" fmla="*/ 874451 h 2531903"/>
                <a:gd name="connsiteX5" fmla="*/ 1693009 w 2315872"/>
                <a:gd name="connsiteY5" fmla="*/ 951693 h 2531903"/>
                <a:gd name="connsiteX6" fmla="*/ 1778864 w 2315872"/>
                <a:gd name="connsiteY6" fmla="*/ 939250 h 2531903"/>
                <a:gd name="connsiteX7" fmla="*/ 1937868 w 2315872"/>
                <a:gd name="connsiteY7" fmla="*/ 980789 h 2531903"/>
                <a:gd name="connsiteX8" fmla="*/ 2073680 w 2315872"/>
                <a:gd name="connsiteY8" fmla="*/ 951181 h 2531903"/>
                <a:gd name="connsiteX9" fmla="*/ 2306734 w 2315872"/>
                <a:gd name="connsiteY9" fmla="*/ 1049617 h 2531903"/>
                <a:gd name="connsiteX10" fmla="*/ 2315872 w 2315872"/>
                <a:gd name="connsiteY10" fmla="*/ 2531903 h 2531903"/>
                <a:gd name="connsiteX11" fmla="*/ 0 w 2315872"/>
                <a:gd name="connsiteY11" fmla="*/ 2527276 h 2531903"/>
                <a:gd name="connsiteX12" fmla="*/ 0 w 2315872"/>
                <a:gd name="connsiteY12" fmla="*/ 1366197 h 2531903"/>
                <a:gd name="connsiteX13" fmla="*/ 9341 w 2315872"/>
                <a:gd name="connsiteY13" fmla="*/ 1367196 h 2531903"/>
                <a:gd name="connsiteX14" fmla="*/ 318333 w 2315872"/>
                <a:gd name="connsiteY14" fmla="*/ 1139063 h 2531903"/>
                <a:gd name="connsiteX15" fmla="*/ 343347 w 2315872"/>
                <a:gd name="connsiteY15" fmla="*/ 1141452 h 2531903"/>
                <a:gd name="connsiteX16" fmla="*/ 335416 w 2315872"/>
                <a:gd name="connsiteY16" fmla="*/ 1077386 h 2531903"/>
                <a:gd name="connsiteX17" fmla="*/ 655539 w 2315872"/>
                <a:gd name="connsiteY17" fmla="*/ 773978 h 2531903"/>
                <a:gd name="connsiteX18" fmla="*/ 750325 w 2315872"/>
                <a:gd name="connsiteY18" fmla="*/ 787508 h 2531903"/>
                <a:gd name="connsiteX19" fmla="*/ 829107 w 2315872"/>
                <a:gd name="connsiteY19" fmla="*/ 760300 h 2531903"/>
                <a:gd name="connsiteX20" fmla="*/ 954349 w 2315872"/>
                <a:gd name="connsiteY20" fmla="*/ 646554 h 2531903"/>
                <a:gd name="connsiteX21" fmla="*/ 988090 w 2315872"/>
                <a:gd name="connsiteY21" fmla="*/ 633279 h 253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15872" h="2531903">
                  <a:moveTo>
                    <a:pt x="1105472" y="0"/>
                  </a:moveTo>
                  <a:lnTo>
                    <a:pt x="1303018" y="0"/>
                  </a:lnTo>
                  <a:lnTo>
                    <a:pt x="1461252" y="853676"/>
                  </a:lnTo>
                  <a:lnTo>
                    <a:pt x="1468099" y="875733"/>
                  </a:lnTo>
                  <a:lnTo>
                    <a:pt x="1481512" y="874451"/>
                  </a:lnTo>
                  <a:cubicBezTo>
                    <a:pt x="1562957" y="874451"/>
                    <a:pt x="1637299" y="903278"/>
                    <a:pt x="1693009" y="951693"/>
                  </a:cubicBezTo>
                  <a:cubicBezTo>
                    <a:pt x="1720087" y="943127"/>
                    <a:pt x="1748998" y="939250"/>
                    <a:pt x="1778864" y="939250"/>
                  </a:cubicBezTo>
                  <a:cubicBezTo>
                    <a:pt x="1837001" y="939250"/>
                    <a:pt x="1891518" y="953939"/>
                    <a:pt x="1937868" y="980789"/>
                  </a:cubicBezTo>
                  <a:cubicBezTo>
                    <a:pt x="1978812" y="961490"/>
                    <a:pt x="2024976" y="951181"/>
                    <a:pt x="2073680" y="951181"/>
                  </a:cubicBezTo>
                  <a:cubicBezTo>
                    <a:pt x="2166341" y="951181"/>
                    <a:pt x="2249809" y="988495"/>
                    <a:pt x="2306734" y="1049617"/>
                  </a:cubicBezTo>
                  <a:lnTo>
                    <a:pt x="2315872" y="2531903"/>
                  </a:lnTo>
                  <a:lnTo>
                    <a:pt x="0" y="2527276"/>
                  </a:lnTo>
                  <a:lnTo>
                    <a:pt x="0" y="1366197"/>
                  </a:lnTo>
                  <a:lnTo>
                    <a:pt x="9341" y="1367196"/>
                  </a:lnTo>
                  <a:cubicBezTo>
                    <a:pt x="43658" y="1235892"/>
                    <a:pt x="169064" y="1139063"/>
                    <a:pt x="318333" y="1139063"/>
                  </a:cubicBezTo>
                  <a:cubicBezTo>
                    <a:pt x="326787" y="1139063"/>
                    <a:pt x="335166" y="1139373"/>
                    <a:pt x="343347" y="1141452"/>
                  </a:cubicBezTo>
                  <a:cubicBezTo>
                    <a:pt x="337896" y="1120918"/>
                    <a:pt x="335416" y="1099426"/>
                    <a:pt x="335416" y="1077386"/>
                  </a:cubicBezTo>
                  <a:cubicBezTo>
                    <a:pt x="335416" y="909819"/>
                    <a:pt x="478741" y="773978"/>
                    <a:pt x="655539" y="773978"/>
                  </a:cubicBezTo>
                  <a:cubicBezTo>
                    <a:pt x="688541" y="773978"/>
                    <a:pt x="720376" y="778711"/>
                    <a:pt x="750325" y="787508"/>
                  </a:cubicBezTo>
                  <a:lnTo>
                    <a:pt x="829107" y="760300"/>
                  </a:lnTo>
                  <a:cubicBezTo>
                    <a:pt x="861027" y="713053"/>
                    <a:pt x="904014" y="673898"/>
                    <a:pt x="954349" y="646554"/>
                  </a:cubicBezTo>
                  <a:lnTo>
                    <a:pt x="988090" y="63327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자유형: 도형 55">
              <a:extLst>
                <a:ext uri="{FF2B5EF4-FFF2-40B4-BE49-F238E27FC236}">
                  <a16:creationId xmlns="" xmlns:a16="http://schemas.microsoft.com/office/drawing/2014/main" id="{5E9FDD35-93A6-4A71-8D82-5E5A2B839F26}"/>
                </a:ext>
              </a:extLst>
            </p:cNvPr>
            <p:cNvSpPr/>
            <p:nvPr/>
          </p:nvSpPr>
          <p:spPr>
            <a:xfrm>
              <a:off x="9108759" y="3824942"/>
              <a:ext cx="2479398" cy="2545135"/>
            </a:xfrm>
            <a:custGeom>
              <a:avLst/>
              <a:gdLst>
                <a:gd name="connsiteX0" fmla="*/ 1150510 w 2306734"/>
                <a:gd name="connsiteY0" fmla="*/ 0 h 2545135"/>
                <a:gd name="connsiteX1" fmla="*/ 1257994 w 2306734"/>
                <a:gd name="connsiteY1" fmla="*/ 0 h 2545135"/>
                <a:gd name="connsiteX2" fmla="*/ 1369590 w 2306734"/>
                <a:gd name="connsiteY2" fmla="*/ 1306465 h 2545135"/>
                <a:gd name="connsiteX3" fmla="*/ 1407581 w 2306734"/>
                <a:gd name="connsiteY3" fmla="*/ 1350335 h 2545135"/>
                <a:gd name="connsiteX4" fmla="*/ 1624338 w 2306734"/>
                <a:gd name="connsiteY4" fmla="*/ 1503312 h 2545135"/>
                <a:gd name="connsiteX5" fmla="*/ 1733275 w 2306734"/>
                <a:gd name="connsiteY5" fmla="*/ 1482313 h 2545135"/>
                <a:gd name="connsiteX6" fmla="*/ 1820687 w 2306734"/>
                <a:gd name="connsiteY6" fmla="*/ 1496631 h 2545135"/>
                <a:gd name="connsiteX7" fmla="*/ 2109550 w 2306734"/>
                <a:gd name="connsiteY7" fmla="*/ 1281367 h 2545135"/>
                <a:gd name="connsiteX8" fmla="*/ 2306734 w 2306734"/>
                <a:gd name="connsiteY8" fmla="*/ 1357093 h 2545135"/>
                <a:gd name="connsiteX9" fmla="*/ 2306734 w 2306734"/>
                <a:gd name="connsiteY9" fmla="*/ 2545135 h 2545135"/>
                <a:gd name="connsiteX10" fmla="*/ 0 w 2306734"/>
                <a:gd name="connsiteY10" fmla="*/ 2545135 h 2545135"/>
                <a:gd name="connsiteX11" fmla="*/ 0 w 2306734"/>
                <a:gd name="connsiteY11" fmla="*/ 1864764 h 2545135"/>
                <a:gd name="connsiteX12" fmla="*/ 210730 w 2306734"/>
                <a:gd name="connsiteY12" fmla="*/ 1778935 h 2545135"/>
                <a:gd name="connsiteX13" fmla="*/ 346789 w 2306734"/>
                <a:gd name="connsiteY13" fmla="*/ 1812526 h 2545135"/>
                <a:gd name="connsiteX14" fmla="*/ 539025 w 2306734"/>
                <a:gd name="connsiteY14" fmla="*/ 1602716 h 2545135"/>
                <a:gd name="connsiteX15" fmla="*/ 836862 w 2306734"/>
                <a:gd name="connsiteY15" fmla="*/ 1354583 h 2545135"/>
                <a:gd name="connsiteX16" fmla="*/ 861940 w 2306734"/>
                <a:gd name="connsiteY16" fmla="*/ 1358186 h 2545135"/>
                <a:gd name="connsiteX17" fmla="*/ 866201 w 2306734"/>
                <a:gd name="connsiteY17" fmla="*/ 1350335 h 2545135"/>
                <a:gd name="connsiteX18" fmla="*/ 981290 w 2306734"/>
                <a:gd name="connsiteY18" fmla="*/ 1245810 h 2545135"/>
                <a:gd name="connsiteX19" fmla="*/ 1046280 w 2306734"/>
                <a:gd name="connsiteY19" fmla="*/ 1220240 h 254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6734" h="2545135">
                  <a:moveTo>
                    <a:pt x="1150510" y="0"/>
                  </a:moveTo>
                  <a:lnTo>
                    <a:pt x="1257994" y="0"/>
                  </a:lnTo>
                  <a:lnTo>
                    <a:pt x="1369590" y="1306465"/>
                  </a:lnTo>
                  <a:lnTo>
                    <a:pt x="1407581" y="1350335"/>
                  </a:lnTo>
                  <a:cubicBezTo>
                    <a:pt x="1543841" y="1383039"/>
                    <a:pt x="1561230" y="1415744"/>
                    <a:pt x="1624338" y="1503312"/>
                  </a:cubicBezTo>
                  <a:cubicBezTo>
                    <a:pt x="1657942" y="1489486"/>
                    <a:pt x="1694771" y="1482313"/>
                    <a:pt x="1733275" y="1482313"/>
                  </a:cubicBezTo>
                  <a:cubicBezTo>
                    <a:pt x="1763818" y="1482313"/>
                    <a:pt x="1793307" y="1486827"/>
                    <a:pt x="1820687" y="1496631"/>
                  </a:cubicBezTo>
                  <a:cubicBezTo>
                    <a:pt x="1857174" y="1371843"/>
                    <a:pt x="1972797" y="1281367"/>
                    <a:pt x="2109550" y="1281367"/>
                  </a:cubicBezTo>
                  <a:cubicBezTo>
                    <a:pt x="2185561" y="1281367"/>
                    <a:pt x="2255041" y="1309319"/>
                    <a:pt x="2306734" y="1357093"/>
                  </a:cubicBezTo>
                  <a:lnTo>
                    <a:pt x="2306734" y="2545135"/>
                  </a:lnTo>
                  <a:lnTo>
                    <a:pt x="0" y="2545135"/>
                  </a:lnTo>
                  <a:lnTo>
                    <a:pt x="0" y="1864764"/>
                  </a:lnTo>
                  <a:cubicBezTo>
                    <a:pt x="54196" y="1811523"/>
                    <a:pt x="128658" y="1778935"/>
                    <a:pt x="210730" y="1778935"/>
                  </a:cubicBezTo>
                  <a:cubicBezTo>
                    <a:pt x="259882" y="1778935"/>
                    <a:pt x="306307" y="1790624"/>
                    <a:pt x="346789" y="1812526"/>
                  </a:cubicBezTo>
                  <a:cubicBezTo>
                    <a:pt x="369874" y="1713549"/>
                    <a:pt x="443556" y="1634731"/>
                    <a:pt x="539025" y="1602716"/>
                  </a:cubicBezTo>
                  <a:cubicBezTo>
                    <a:pt x="564520" y="1461492"/>
                    <a:pt x="688206" y="1354583"/>
                    <a:pt x="836862" y="1354583"/>
                  </a:cubicBezTo>
                  <a:lnTo>
                    <a:pt x="861940" y="1358186"/>
                  </a:lnTo>
                  <a:lnTo>
                    <a:pt x="866201" y="1350335"/>
                  </a:lnTo>
                  <a:cubicBezTo>
                    <a:pt x="895533" y="1306918"/>
                    <a:pt x="935036" y="1270937"/>
                    <a:pt x="981290" y="1245810"/>
                  </a:cubicBezTo>
                  <a:lnTo>
                    <a:pt x="1046280" y="122024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Oval 17">
              <a:extLst>
                <a:ext uri="{FF2B5EF4-FFF2-40B4-BE49-F238E27FC236}">
                  <a16:creationId xmlns="" xmlns:a16="http://schemas.microsoft.com/office/drawing/2014/main" id="{E7FBF37F-DB47-4730-A1A5-3A3AAAD33BE2}"/>
                </a:ext>
              </a:extLst>
            </p:cNvPr>
            <p:cNvSpPr/>
            <p:nvPr/>
          </p:nvSpPr>
          <p:spPr>
            <a:xfrm>
              <a:off x="9854521" y="2313703"/>
              <a:ext cx="1080103" cy="1777970"/>
            </a:xfrm>
            <a:custGeom>
              <a:avLst/>
              <a:gdLst>
                <a:gd name="connsiteX0" fmla="*/ 1355591 w 2487611"/>
                <a:gd name="connsiteY0" fmla="*/ 3081285 h 4007282"/>
                <a:gd name="connsiteX1" fmla="*/ 1668701 w 2487611"/>
                <a:gd name="connsiteY1" fmla="*/ 3381869 h 4007282"/>
                <a:gd name="connsiteX2" fmla="*/ 1698103 w 2487611"/>
                <a:gd name="connsiteY2" fmla="*/ 3725512 h 4007282"/>
                <a:gd name="connsiteX3" fmla="*/ 1503571 w 2487611"/>
                <a:gd name="connsiteY3" fmla="*/ 3508020 h 4007282"/>
                <a:gd name="connsiteX4" fmla="*/ 1461585 w 2487611"/>
                <a:gd name="connsiteY4" fmla="*/ 3721761 h 4007282"/>
                <a:gd name="connsiteX5" fmla="*/ 1244671 w 2487611"/>
                <a:gd name="connsiteY5" fmla="*/ 4007282 h 4007282"/>
                <a:gd name="connsiteX6" fmla="*/ 1079392 w 2487611"/>
                <a:gd name="connsiteY6" fmla="*/ 3701523 h 4007282"/>
                <a:gd name="connsiteX7" fmla="*/ 987763 w 2487611"/>
                <a:gd name="connsiteY7" fmla="*/ 3569325 h 4007282"/>
                <a:gd name="connsiteX8" fmla="*/ 854400 w 2487611"/>
                <a:gd name="connsiteY8" fmla="*/ 3636047 h 4007282"/>
                <a:gd name="connsiteX9" fmla="*/ 869102 w 2487611"/>
                <a:gd name="connsiteY9" fmla="*/ 3312632 h 4007282"/>
                <a:gd name="connsiteX10" fmla="*/ 1052587 w 2487611"/>
                <a:gd name="connsiteY10" fmla="*/ 3115087 h 4007282"/>
                <a:gd name="connsiteX11" fmla="*/ 1019981 w 2487611"/>
                <a:gd name="connsiteY11" fmla="*/ 3159110 h 4007282"/>
                <a:gd name="connsiteX12" fmla="*/ 1012121 w 2487611"/>
                <a:gd name="connsiteY12" fmla="*/ 3332027 h 4007282"/>
                <a:gd name="connsiteX13" fmla="*/ 1083424 w 2487611"/>
                <a:gd name="connsiteY13" fmla="*/ 3296354 h 4007282"/>
                <a:gd name="connsiteX14" fmla="*/ 1132416 w 2487611"/>
                <a:gd name="connsiteY14" fmla="*/ 3367034 h 4007282"/>
                <a:gd name="connsiteX15" fmla="*/ 1220783 w 2487611"/>
                <a:gd name="connsiteY15" fmla="*/ 3530511 h 4007282"/>
                <a:gd name="connsiteX16" fmla="*/ 1336759 w 2487611"/>
                <a:gd name="connsiteY16" fmla="*/ 3377854 h 4007282"/>
                <a:gd name="connsiteX17" fmla="*/ 1359207 w 2487611"/>
                <a:gd name="connsiteY17" fmla="*/ 3263575 h 4007282"/>
                <a:gd name="connsiteX18" fmla="*/ 1463216 w 2487611"/>
                <a:gd name="connsiteY18" fmla="*/ 3379859 h 4007282"/>
                <a:gd name="connsiteX19" fmla="*/ 1447496 w 2487611"/>
                <a:gd name="connsiteY19" fmla="*/ 3196127 h 4007282"/>
                <a:gd name="connsiteX20" fmla="*/ 1355591 w 2487611"/>
                <a:gd name="connsiteY20" fmla="*/ 3081285 h 4007282"/>
                <a:gd name="connsiteX21" fmla="*/ 803026 w 2487611"/>
                <a:gd name="connsiteY21" fmla="*/ 2773720 h 4007282"/>
                <a:gd name="connsiteX22" fmla="*/ 1689473 w 2487611"/>
                <a:gd name="connsiteY22" fmla="*/ 2773720 h 4007282"/>
                <a:gd name="connsiteX23" fmla="*/ 1482985 w 2487611"/>
                <a:gd name="connsiteY23" fmla="*/ 3053768 h 4007282"/>
                <a:gd name="connsiteX24" fmla="*/ 1009514 w 2487611"/>
                <a:gd name="connsiteY24" fmla="*/ 3053768 h 4007282"/>
                <a:gd name="connsiteX25" fmla="*/ 803026 w 2487611"/>
                <a:gd name="connsiteY25" fmla="*/ 2773720 h 4007282"/>
                <a:gd name="connsiteX26" fmla="*/ 1246249 w 2487611"/>
                <a:gd name="connsiteY26" fmla="*/ 1473655 h 4007282"/>
                <a:gd name="connsiteX27" fmla="*/ 1346518 w 2487611"/>
                <a:gd name="connsiteY27" fmla="*/ 1573924 h 4007282"/>
                <a:gd name="connsiteX28" fmla="*/ 1246249 w 2487611"/>
                <a:gd name="connsiteY28" fmla="*/ 1674193 h 4007282"/>
                <a:gd name="connsiteX29" fmla="*/ 1145980 w 2487611"/>
                <a:gd name="connsiteY29" fmla="*/ 1573924 h 4007282"/>
                <a:gd name="connsiteX30" fmla="*/ 1246249 w 2487611"/>
                <a:gd name="connsiteY30" fmla="*/ 1473655 h 4007282"/>
                <a:gd name="connsiteX31" fmla="*/ 1246249 w 2487611"/>
                <a:gd name="connsiteY31" fmla="*/ 1404149 h 4007282"/>
                <a:gd name="connsiteX32" fmla="*/ 1076474 w 2487611"/>
                <a:gd name="connsiteY32" fmla="*/ 1573924 h 4007282"/>
                <a:gd name="connsiteX33" fmla="*/ 1246249 w 2487611"/>
                <a:gd name="connsiteY33" fmla="*/ 1743699 h 4007282"/>
                <a:gd name="connsiteX34" fmla="*/ 1416024 w 2487611"/>
                <a:gd name="connsiteY34" fmla="*/ 1573924 h 4007282"/>
                <a:gd name="connsiteX35" fmla="*/ 1246249 w 2487611"/>
                <a:gd name="connsiteY35" fmla="*/ 1404149 h 4007282"/>
                <a:gd name="connsiteX36" fmla="*/ 1246249 w 2487611"/>
                <a:gd name="connsiteY36" fmla="*/ 650779 h 4007282"/>
                <a:gd name="connsiteX37" fmla="*/ 1446787 w 2487611"/>
                <a:gd name="connsiteY37" fmla="*/ 851317 h 4007282"/>
                <a:gd name="connsiteX38" fmla="*/ 1246249 w 2487611"/>
                <a:gd name="connsiteY38" fmla="*/ 1051855 h 4007282"/>
                <a:gd name="connsiteX39" fmla="*/ 1045711 w 2487611"/>
                <a:gd name="connsiteY39" fmla="*/ 851317 h 4007282"/>
                <a:gd name="connsiteX40" fmla="*/ 1246249 w 2487611"/>
                <a:gd name="connsiteY40" fmla="*/ 650779 h 4007282"/>
                <a:gd name="connsiteX41" fmla="*/ 1246249 w 2487611"/>
                <a:gd name="connsiteY41" fmla="*/ 511767 h 4007282"/>
                <a:gd name="connsiteX42" fmla="*/ 906699 w 2487611"/>
                <a:gd name="connsiteY42" fmla="*/ 851317 h 4007282"/>
                <a:gd name="connsiteX43" fmla="*/ 1246249 w 2487611"/>
                <a:gd name="connsiteY43" fmla="*/ 1190867 h 4007282"/>
                <a:gd name="connsiteX44" fmla="*/ 1585799 w 2487611"/>
                <a:gd name="connsiteY44" fmla="*/ 851317 h 4007282"/>
                <a:gd name="connsiteX45" fmla="*/ 1246249 w 2487611"/>
                <a:gd name="connsiteY45" fmla="*/ 511767 h 4007282"/>
                <a:gd name="connsiteX46" fmla="*/ 1236486 w 2487611"/>
                <a:gd name="connsiteY46" fmla="*/ 0 h 4007282"/>
                <a:gd name="connsiteX47" fmla="*/ 1243449 w 2487611"/>
                <a:gd name="connsiteY47" fmla="*/ 468 h 4007282"/>
                <a:gd name="connsiteX48" fmla="*/ 1250411 w 2487611"/>
                <a:gd name="connsiteY48" fmla="*/ 0 h 4007282"/>
                <a:gd name="connsiteX49" fmla="*/ 1891856 w 2487611"/>
                <a:gd name="connsiteY49" fmla="*/ 602756 h 4007282"/>
                <a:gd name="connsiteX50" fmla="*/ 2096831 w 2487611"/>
                <a:gd name="connsiteY50" fmla="*/ 1442023 h 4007282"/>
                <a:gd name="connsiteX51" fmla="*/ 2003408 w 2487611"/>
                <a:gd name="connsiteY51" fmla="*/ 1943608 h 4007282"/>
                <a:gd name="connsiteX52" fmla="*/ 2224895 w 2487611"/>
                <a:gd name="connsiteY52" fmla="*/ 2078968 h 4007282"/>
                <a:gd name="connsiteX53" fmla="*/ 2487611 w 2487611"/>
                <a:gd name="connsiteY53" fmla="*/ 2809123 h 4007282"/>
                <a:gd name="connsiteX54" fmla="*/ 1777602 w 2487611"/>
                <a:gd name="connsiteY54" fmla="*/ 2545137 h 4007282"/>
                <a:gd name="connsiteX55" fmla="*/ 1697050 w 2487611"/>
                <a:gd name="connsiteY55" fmla="*/ 2693117 h 4007282"/>
                <a:gd name="connsiteX56" fmla="*/ 789847 w 2487611"/>
                <a:gd name="connsiteY56" fmla="*/ 2693117 h 4007282"/>
                <a:gd name="connsiteX57" fmla="*/ 709405 w 2487611"/>
                <a:gd name="connsiteY57" fmla="*/ 2545362 h 4007282"/>
                <a:gd name="connsiteX58" fmla="*/ 0 w 2487611"/>
                <a:gd name="connsiteY58" fmla="*/ 2809123 h 4007282"/>
                <a:gd name="connsiteX59" fmla="*/ 262716 w 2487611"/>
                <a:gd name="connsiteY59" fmla="*/ 2078968 h 4007282"/>
                <a:gd name="connsiteX60" fmla="*/ 483603 w 2487611"/>
                <a:gd name="connsiteY60" fmla="*/ 1943974 h 4007282"/>
                <a:gd name="connsiteX61" fmla="*/ 390066 w 2487611"/>
                <a:gd name="connsiteY61" fmla="*/ 1442023 h 4007282"/>
                <a:gd name="connsiteX62" fmla="*/ 595041 w 2487611"/>
                <a:gd name="connsiteY62" fmla="*/ 602756 h 4007282"/>
                <a:gd name="connsiteX63" fmla="*/ 1236486 w 2487611"/>
                <a:gd name="connsiteY63" fmla="*/ 0 h 4007282"/>
                <a:gd name="connsiteX0" fmla="*/ 1355591 w 2487611"/>
                <a:gd name="connsiteY0" fmla="*/ 3081285 h 4007282"/>
                <a:gd name="connsiteX1" fmla="*/ 1668701 w 2487611"/>
                <a:gd name="connsiteY1" fmla="*/ 3381869 h 4007282"/>
                <a:gd name="connsiteX2" fmla="*/ 1698103 w 2487611"/>
                <a:gd name="connsiteY2" fmla="*/ 3725512 h 4007282"/>
                <a:gd name="connsiteX3" fmla="*/ 1503571 w 2487611"/>
                <a:gd name="connsiteY3" fmla="*/ 3508020 h 4007282"/>
                <a:gd name="connsiteX4" fmla="*/ 1461585 w 2487611"/>
                <a:gd name="connsiteY4" fmla="*/ 3721761 h 4007282"/>
                <a:gd name="connsiteX5" fmla="*/ 1244671 w 2487611"/>
                <a:gd name="connsiteY5" fmla="*/ 4007282 h 4007282"/>
                <a:gd name="connsiteX6" fmla="*/ 1079392 w 2487611"/>
                <a:gd name="connsiteY6" fmla="*/ 3701523 h 4007282"/>
                <a:gd name="connsiteX7" fmla="*/ 987763 w 2487611"/>
                <a:gd name="connsiteY7" fmla="*/ 3569325 h 4007282"/>
                <a:gd name="connsiteX8" fmla="*/ 854400 w 2487611"/>
                <a:gd name="connsiteY8" fmla="*/ 3636047 h 4007282"/>
                <a:gd name="connsiteX9" fmla="*/ 869102 w 2487611"/>
                <a:gd name="connsiteY9" fmla="*/ 3312632 h 4007282"/>
                <a:gd name="connsiteX10" fmla="*/ 1052587 w 2487611"/>
                <a:gd name="connsiteY10" fmla="*/ 3115087 h 4007282"/>
                <a:gd name="connsiteX11" fmla="*/ 1019981 w 2487611"/>
                <a:gd name="connsiteY11" fmla="*/ 3159110 h 4007282"/>
                <a:gd name="connsiteX12" fmla="*/ 1012121 w 2487611"/>
                <a:gd name="connsiteY12" fmla="*/ 3332027 h 4007282"/>
                <a:gd name="connsiteX13" fmla="*/ 1083424 w 2487611"/>
                <a:gd name="connsiteY13" fmla="*/ 3296354 h 4007282"/>
                <a:gd name="connsiteX14" fmla="*/ 1132416 w 2487611"/>
                <a:gd name="connsiteY14" fmla="*/ 3367034 h 4007282"/>
                <a:gd name="connsiteX15" fmla="*/ 1220783 w 2487611"/>
                <a:gd name="connsiteY15" fmla="*/ 3530511 h 4007282"/>
                <a:gd name="connsiteX16" fmla="*/ 1336759 w 2487611"/>
                <a:gd name="connsiteY16" fmla="*/ 3377854 h 4007282"/>
                <a:gd name="connsiteX17" fmla="*/ 1359207 w 2487611"/>
                <a:gd name="connsiteY17" fmla="*/ 3263575 h 4007282"/>
                <a:gd name="connsiteX18" fmla="*/ 1463216 w 2487611"/>
                <a:gd name="connsiteY18" fmla="*/ 3379859 h 4007282"/>
                <a:gd name="connsiteX19" fmla="*/ 1447496 w 2487611"/>
                <a:gd name="connsiteY19" fmla="*/ 3196127 h 4007282"/>
                <a:gd name="connsiteX20" fmla="*/ 1355591 w 2487611"/>
                <a:gd name="connsiteY20" fmla="*/ 3081285 h 4007282"/>
                <a:gd name="connsiteX21" fmla="*/ 803026 w 2487611"/>
                <a:gd name="connsiteY21" fmla="*/ 2773720 h 4007282"/>
                <a:gd name="connsiteX22" fmla="*/ 1689473 w 2487611"/>
                <a:gd name="connsiteY22" fmla="*/ 2773720 h 4007282"/>
                <a:gd name="connsiteX23" fmla="*/ 1482985 w 2487611"/>
                <a:gd name="connsiteY23" fmla="*/ 3053768 h 4007282"/>
                <a:gd name="connsiteX24" fmla="*/ 1009514 w 2487611"/>
                <a:gd name="connsiteY24" fmla="*/ 3053768 h 4007282"/>
                <a:gd name="connsiteX25" fmla="*/ 803026 w 2487611"/>
                <a:gd name="connsiteY25" fmla="*/ 2773720 h 4007282"/>
                <a:gd name="connsiteX26" fmla="*/ 1246249 w 2487611"/>
                <a:gd name="connsiteY26" fmla="*/ 1473655 h 4007282"/>
                <a:gd name="connsiteX27" fmla="*/ 1346518 w 2487611"/>
                <a:gd name="connsiteY27" fmla="*/ 1573924 h 4007282"/>
                <a:gd name="connsiteX28" fmla="*/ 1246249 w 2487611"/>
                <a:gd name="connsiteY28" fmla="*/ 1674193 h 4007282"/>
                <a:gd name="connsiteX29" fmla="*/ 1145980 w 2487611"/>
                <a:gd name="connsiteY29" fmla="*/ 1573924 h 4007282"/>
                <a:gd name="connsiteX30" fmla="*/ 1246249 w 2487611"/>
                <a:gd name="connsiteY30" fmla="*/ 1473655 h 4007282"/>
                <a:gd name="connsiteX31" fmla="*/ 1246249 w 2487611"/>
                <a:gd name="connsiteY31" fmla="*/ 1404149 h 4007282"/>
                <a:gd name="connsiteX32" fmla="*/ 1076474 w 2487611"/>
                <a:gd name="connsiteY32" fmla="*/ 1573924 h 4007282"/>
                <a:gd name="connsiteX33" fmla="*/ 1246249 w 2487611"/>
                <a:gd name="connsiteY33" fmla="*/ 1743699 h 4007282"/>
                <a:gd name="connsiteX34" fmla="*/ 1416024 w 2487611"/>
                <a:gd name="connsiteY34" fmla="*/ 1573924 h 4007282"/>
                <a:gd name="connsiteX35" fmla="*/ 1246249 w 2487611"/>
                <a:gd name="connsiteY35" fmla="*/ 1404149 h 4007282"/>
                <a:gd name="connsiteX36" fmla="*/ 1246249 w 2487611"/>
                <a:gd name="connsiteY36" fmla="*/ 650779 h 4007282"/>
                <a:gd name="connsiteX37" fmla="*/ 1446787 w 2487611"/>
                <a:gd name="connsiteY37" fmla="*/ 851317 h 4007282"/>
                <a:gd name="connsiteX38" fmla="*/ 1246249 w 2487611"/>
                <a:gd name="connsiteY38" fmla="*/ 1051855 h 4007282"/>
                <a:gd name="connsiteX39" fmla="*/ 1045711 w 2487611"/>
                <a:gd name="connsiteY39" fmla="*/ 851317 h 4007282"/>
                <a:gd name="connsiteX40" fmla="*/ 1246249 w 2487611"/>
                <a:gd name="connsiteY40" fmla="*/ 650779 h 4007282"/>
                <a:gd name="connsiteX41" fmla="*/ 1246249 w 2487611"/>
                <a:gd name="connsiteY41" fmla="*/ 511767 h 4007282"/>
                <a:gd name="connsiteX42" fmla="*/ 906699 w 2487611"/>
                <a:gd name="connsiteY42" fmla="*/ 851317 h 4007282"/>
                <a:gd name="connsiteX43" fmla="*/ 1246249 w 2487611"/>
                <a:gd name="connsiteY43" fmla="*/ 1190867 h 4007282"/>
                <a:gd name="connsiteX44" fmla="*/ 1585799 w 2487611"/>
                <a:gd name="connsiteY44" fmla="*/ 851317 h 4007282"/>
                <a:gd name="connsiteX45" fmla="*/ 1246249 w 2487611"/>
                <a:gd name="connsiteY45" fmla="*/ 511767 h 4007282"/>
                <a:gd name="connsiteX46" fmla="*/ 1236486 w 2487611"/>
                <a:gd name="connsiteY46" fmla="*/ 0 h 4007282"/>
                <a:gd name="connsiteX47" fmla="*/ 1243449 w 2487611"/>
                <a:gd name="connsiteY47" fmla="*/ 468 h 4007282"/>
                <a:gd name="connsiteX48" fmla="*/ 1250411 w 2487611"/>
                <a:gd name="connsiteY48" fmla="*/ 0 h 4007282"/>
                <a:gd name="connsiteX49" fmla="*/ 1891856 w 2487611"/>
                <a:gd name="connsiteY49" fmla="*/ 602756 h 4007282"/>
                <a:gd name="connsiteX50" fmla="*/ 2096831 w 2487611"/>
                <a:gd name="connsiteY50" fmla="*/ 1442023 h 4007282"/>
                <a:gd name="connsiteX51" fmla="*/ 2003408 w 2487611"/>
                <a:gd name="connsiteY51" fmla="*/ 1943608 h 4007282"/>
                <a:gd name="connsiteX52" fmla="*/ 2224895 w 2487611"/>
                <a:gd name="connsiteY52" fmla="*/ 2078968 h 4007282"/>
                <a:gd name="connsiteX53" fmla="*/ 2487611 w 2487611"/>
                <a:gd name="connsiteY53" fmla="*/ 2809123 h 4007282"/>
                <a:gd name="connsiteX54" fmla="*/ 1777602 w 2487611"/>
                <a:gd name="connsiteY54" fmla="*/ 2545137 h 4007282"/>
                <a:gd name="connsiteX55" fmla="*/ 1697050 w 2487611"/>
                <a:gd name="connsiteY55" fmla="*/ 2693117 h 4007282"/>
                <a:gd name="connsiteX56" fmla="*/ 789847 w 2487611"/>
                <a:gd name="connsiteY56" fmla="*/ 2693117 h 4007282"/>
                <a:gd name="connsiteX57" fmla="*/ 709405 w 2487611"/>
                <a:gd name="connsiteY57" fmla="*/ 2545362 h 4007282"/>
                <a:gd name="connsiteX58" fmla="*/ 0 w 2487611"/>
                <a:gd name="connsiteY58" fmla="*/ 2809123 h 4007282"/>
                <a:gd name="connsiteX59" fmla="*/ 262716 w 2487611"/>
                <a:gd name="connsiteY59" fmla="*/ 2078968 h 4007282"/>
                <a:gd name="connsiteX60" fmla="*/ 483603 w 2487611"/>
                <a:gd name="connsiteY60" fmla="*/ 1943974 h 4007282"/>
                <a:gd name="connsiteX61" fmla="*/ 390066 w 2487611"/>
                <a:gd name="connsiteY61" fmla="*/ 1442023 h 4007282"/>
                <a:gd name="connsiteX62" fmla="*/ 595041 w 2487611"/>
                <a:gd name="connsiteY62" fmla="*/ 602756 h 4007282"/>
                <a:gd name="connsiteX63" fmla="*/ 1236486 w 2487611"/>
                <a:gd name="connsiteY63" fmla="*/ 0 h 4007282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0411 w 2487611"/>
                <a:gd name="connsiteY48" fmla="*/ 101253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91732 h 4117729"/>
                <a:gd name="connsiteX1" fmla="*/ 1668701 w 2487611"/>
                <a:gd name="connsiteY1" fmla="*/ 3492316 h 4117729"/>
                <a:gd name="connsiteX2" fmla="*/ 1698103 w 2487611"/>
                <a:gd name="connsiteY2" fmla="*/ 3835959 h 4117729"/>
                <a:gd name="connsiteX3" fmla="*/ 1503571 w 2487611"/>
                <a:gd name="connsiteY3" fmla="*/ 3618467 h 4117729"/>
                <a:gd name="connsiteX4" fmla="*/ 1461585 w 2487611"/>
                <a:gd name="connsiteY4" fmla="*/ 3832208 h 4117729"/>
                <a:gd name="connsiteX5" fmla="*/ 1244671 w 2487611"/>
                <a:gd name="connsiteY5" fmla="*/ 4117729 h 4117729"/>
                <a:gd name="connsiteX6" fmla="*/ 1079392 w 2487611"/>
                <a:gd name="connsiteY6" fmla="*/ 3811970 h 4117729"/>
                <a:gd name="connsiteX7" fmla="*/ 987763 w 2487611"/>
                <a:gd name="connsiteY7" fmla="*/ 3679772 h 4117729"/>
                <a:gd name="connsiteX8" fmla="*/ 854400 w 2487611"/>
                <a:gd name="connsiteY8" fmla="*/ 3746494 h 4117729"/>
                <a:gd name="connsiteX9" fmla="*/ 869102 w 2487611"/>
                <a:gd name="connsiteY9" fmla="*/ 3423079 h 4117729"/>
                <a:gd name="connsiteX10" fmla="*/ 1052587 w 2487611"/>
                <a:gd name="connsiteY10" fmla="*/ 3225534 h 4117729"/>
                <a:gd name="connsiteX11" fmla="*/ 1019981 w 2487611"/>
                <a:gd name="connsiteY11" fmla="*/ 3269557 h 4117729"/>
                <a:gd name="connsiteX12" fmla="*/ 1012121 w 2487611"/>
                <a:gd name="connsiteY12" fmla="*/ 3442474 h 4117729"/>
                <a:gd name="connsiteX13" fmla="*/ 1083424 w 2487611"/>
                <a:gd name="connsiteY13" fmla="*/ 3406801 h 4117729"/>
                <a:gd name="connsiteX14" fmla="*/ 1132416 w 2487611"/>
                <a:gd name="connsiteY14" fmla="*/ 3477481 h 4117729"/>
                <a:gd name="connsiteX15" fmla="*/ 1220783 w 2487611"/>
                <a:gd name="connsiteY15" fmla="*/ 3640958 h 4117729"/>
                <a:gd name="connsiteX16" fmla="*/ 1336759 w 2487611"/>
                <a:gd name="connsiteY16" fmla="*/ 3488301 h 4117729"/>
                <a:gd name="connsiteX17" fmla="*/ 1359207 w 2487611"/>
                <a:gd name="connsiteY17" fmla="*/ 3374022 h 4117729"/>
                <a:gd name="connsiteX18" fmla="*/ 1463216 w 2487611"/>
                <a:gd name="connsiteY18" fmla="*/ 3490306 h 4117729"/>
                <a:gd name="connsiteX19" fmla="*/ 1447496 w 2487611"/>
                <a:gd name="connsiteY19" fmla="*/ 3306574 h 4117729"/>
                <a:gd name="connsiteX20" fmla="*/ 1355591 w 2487611"/>
                <a:gd name="connsiteY20" fmla="*/ 3191732 h 4117729"/>
                <a:gd name="connsiteX21" fmla="*/ 803026 w 2487611"/>
                <a:gd name="connsiteY21" fmla="*/ 2884167 h 4117729"/>
                <a:gd name="connsiteX22" fmla="*/ 1689473 w 2487611"/>
                <a:gd name="connsiteY22" fmla="*/ 2884167 h 4117729"/>
                <a:gd name="connsiteX23" fmla="*/ 1482985 w 2487611"/>
                <a:gd name="connsiteY23" fmla="*/ 3164215 h 4117729"/>
                <a:gd name="connsiteX24" fmla="*/ 1009514 w 2487611"/>
                <a:gd name="connsiteY24" fmla="*/ 3164215 h 4117729"/>
                <a:gd name="connsiteX25" fmla="*/ 803026 w 2487611"/>
                <a:gd name="connsiteY25" fmla="*/ 2884167 h 4117729"/>
                <a:gd name="connsiteX26" fmla="*/ 1246249 w 2487611"/>
                <a:gd name="connsiteY26" fmla="*/ 1584102 h 4117729"/>
                <a:gd name="connsiteX27" fmla="*/ 1346518 w 2487611"/>
                <a:gd name="connsiteY27" fmla="*/ 1684371 h 4117729"/>
                <a:gd name="connsiteX28" fmla="*/ 1246249 w 2487611"/>
                <a:gd name="connsiteY28" fmla="*/ 1784640 h 4117729"/>
                <a:gd name="connsiteX29" fmla="*/ 1145980 w 2487611"/>
                <a:gd name="connsiteY29" fmla="*/ 1684371 h 4117729"/>
                <a:gd name="connsiteX30" fmla="*/ 1246249 w 2487611"/>
                <a:gd name="connsiteY30" fmla="*/ 1584102 h 4117729"/>
                <a:gd name="connsiteX31" fmla="*/ 1246249 w 2487611"/>
                <a:gd name="connsiteY31" fmla="*/ 1514596 h 4117729"/>
                <a:gd name="connsiteX32" fmla="*/ 1076474 w 2487611"/>
                <a:gd name="connsiteY32" fmla="*/ 1684371 h 4117729"/>
                <a:gd name="connsiteX33" fmla="*/ 1246249 w 2487611"/>
                <a:gd name="connsiteY33" fmla="*/ 1854146 h 4117729"/>
                <a:gd name="connsiteX34" fmla="*/ 1416024 w 2487611"/>
                <a:gd name="connsiteY34" fmla="*/ 1684371 h 4117729"/>
                <a:gd name="connsiteX35" fmla="*/ 1246249 w 2487611"/>
                <a:gd name="connsiteY35" fmla="*/ 1514596 h 4117729"/>
                <a:gd name="connsiteX36" fmla="*/ 1246249 w 2487611"/>
                <a:gd name="connsiteY36" fmla="*/ 761226 h 4117729"/>
                <a:gd name="connsiteX37" fmla="*/ 1446787 w 2487611"/>
                <a:gd name="connsiteY37" fmla="*/ 961764 h 4117729"/>
                <a:gd name="connsiteX38" fmla="*/ 1246249 w 2487611"/>
                <a:gd name="connsiteY38" fmla="*/ 1162302 h 4117729"/>
                <a:gd name="connsiteX39" fmla="*/ 1045711 w 2487611"/>
                <a:gd name="connsiteY39" fmla="*/ 961764 h 4117729"/>
                <a:gd name="connsiteX40" fmla="*/ 1246249 w 2487611"/>
                <a:gd name="connsiteY40" fmla="*/ 761226 h 4117729"/>
                <a:gd name="connsiteX41" fmla="*/ 1246249 w 2487611"/>
                <a:gd name="connsiteY41" fmla="*/ 622214 h 4117729"/>
                <a:gd name="connsiteX42" fmla="*/ 906699 w 2487611"/>
                <a:gd name="connsiteY42" fmla="*/ 961764 h 4117729"/>
                <a:gd name="connsiteX43" fmla="*/ 1246249 w 2487611"/>
                <a:gd name="connsiteY43" fmla="*/ 1301314 h 4117729"/>
                <a:gd name="connsiteX44" fmla="*/ 1585799 w 2487611"/>
                <a:gd name="connsiteY44" fmla="*/ 961764 h 4117729"/>
                <a:gd name="connsiteX45" fmla="*/ 1246249 w 2487611"/>
                <a:gd name="connsiteY45" fmla="*/ 622214 h 4117729"/>
                <a:gd name="connsiteX46" fmla="*/ 1237076 w 2487611"/>
                <a:gd name="connsiteY46" fmla="*/ 0 h 4117729"/>
                <a:gd name="connsiteX47" fmla="*/ 1243449 w 2487611"/>
                <a:gd name="connsiteY47" fmla="*/ 110915 h 4117729"/>
                <a:gd name="connsiteX48" fmla="*/ 1258169 w 2487611"/>
                <a:gd name="connsiteY48" fmla="*/ 12605 h 4117729"/>
                <a:gd name="connsiteX49" fmla="*/ 1891856 w 2487611"/>
                <a:gd name="connsiteY49" fmla="*/ 713203 h 4117729"/>
                <a:gd name="connsiteX50" fmla="*/ 2096831 w 2487611"/>
                <a:gd name="connsiteY50" fmla="*/ 1552470 h 4117729"/>
                <a:gd name="connsiteX51" fmla="*/ 2003408 w 2487611"/>
                <a:gd name="connsiteY51" fmla="*/ 2054055 h 4117729"/>
                <a:gd name="connsiteX52" fmla="*/ 2224895 w 2487611"/>
                <a:gd name="connsiteY52" fmla="*/ 2189415 h 4117729"/>
                <a:gd name="connsiteX53" fmla="*/ 2487611 w 2487611"/>
                <a:gd name="connsiteY53" fmla="*/ 2919570 h 4117729"/>
                <a:gd name="connsiteX54" fmla="*/ 1777602 w 2487611"/>
                <a:gd name="connsiteY54" fmla="*/ 2655584 h 4117729"/>
                <a:gd name="connsiteX55" fmla="*/ 1697050 w 2487611"/>
                <a:gd name="connsiteY55" fmla="*/ 2803564 h 4117729"/>
                <a:gd name="connsiteX56" fmla="*/ 789847 w 2487611"/>
                <a:gd name="connsiteY56" fmla="*/ 2803564 h 4117729"/>
                <a:gd name="connsiteX57" fmla="*/ 709405 w 2487611"/>
                <a:gd name="connsiteY57" fmla="*/ 2655809 h 4117729"/>
                <a:gd name="connsiteX58" fmla="*/ 0 w 2487611"/>
                <a:gd name="connsiteY58" fmla="*/ 2919570 h 4117729"/>
                <a:gd name="connsiteX59" fmla="*/ 262716 w 2487611"/>
                <a:gd name="connsiteY59" fmla="*/ 2189415 h 4117729"/>
                <a:gd name="connsiteX60" fmla="*/ 483603 w 2487611"/>
                <a:gd name="connsiteY60" fmla="*/ 2054421 h 4117729"/>
                <a:gd name="connsiteX61" fmla="*/ 390066 w 2487611"/>
                <a:gd name="connsiteY61" fmla="*/ 1552470 h 4117729"/>
                <a:gd name="connsiteX62" fmla="*/ 595041 w 2487611"/>
                <a:gd name="connsiteY62" fmla="*/ 713203 h 4117729"/>
                <a:gd name="connsiteX63" fmla="*/ 1237076 w 2487611"/>
                <a:gd name="connsiteY63" fmla="*/ 0 h 4117729"/>
                <a:gd name="connsiteX0" fmla="*/ 1355591 w 2487611"/>
                <a:gd name="connsiteY0" fmla="*/ 3197172 h 4123169"/>
                <a:gd name="connsiteX1" fmla="*/ 1668701 w 2487611"/>
                <a:gd name="connsiteY1" fmla="*/ 3497756 h 4123169"/>
                <a:gd name="connsiteX2" fmla="*/ 1698103 w 2487611"/>
                <a:gd name="connsiteY2" fmla="*/ 3841399 h 4123169"/>
                <a:gd name="connsiteX3" fmla="*/ 1503571 w 2487611"/>
                <a:gd name="connsiteY3" fmla="*/ 3623907 h 4123169"/>
                <a:gd name="connsiteX4" fmla="*/ 1461585 w 2487611"/>
                <a:gd name="connsiteY4" fmla="*/ 3837648 h 4123169"/>
                <a:gd name="connsiteX5" fmla="*/ 1244671 w 2487611"/>
                <a:gd name="connsiteY5" fmla="*/ 4123169 h 4123169"/>
                <a:gd name="connsiteX6" fmla="*/ 1079392 w 2487611"/>
                <a:gd name="connsiteY6" fmla="*/ 3817410 h 4123169"/>
                <a:gd name="connsiteX7" fmla="*/ 987763 w 2487611"/>
                <a:gd name="connsiteY7" fmla="*/ 3685212 h 4123169"/>
                <a:gd name="connsiteX8" fmla="*/ 854400 w 2487611"/>
                <a:gd name="connsiteY8" fmla="*/ 3751934 h 4123169"/>
                <a:gd name="connsiteX9" fmla="*/ 869102 w 2487611"/>
                <a:gd name="connsiteY9" fmla="*/ 3428519 h 4123169"/>
                <a:gd name="connsiteX10" fmla="*/ 1052587 w 2487611"/>
                <a:gd name="connsiteY10" fmla="*/ 3230974 h 4123169"/>
                <a:gd name="connsiteX11" fmla="*/ 1019981 w 2487611"/>
                <a:gd name="connsiteY11" fmla="*/ 3274997 h 4123169"/>
                <a:gd name="connsiteX12" fmla="*/ 1012121 w 2487611"/>
                <a:gd name="connsiteY12" fmla="*/ 3447914 h 4123169"/>
                <a:gd name="connsiteX13" fmla="*/ 1083424 w 2487611"/>
                <a:gd name="connsiteY13" fmla="*/ 3412241 h 4123169"/>
                <a:gd name="connsiteX14" fmla="*/ 1132416 w 2487611"/>
                <a:gd name="connsiteY14" fmla="*/ 3482921 h 4123169"/>
                <a:gd name="connsiteX15" fmla="*/ 1220783 w 2487611"/>
                <a:gd name="connsiteY15" fmla="*/ 3646398 h 4123169"/>
                <a:gd name="connsiteX16" fmla="*/ 1336759 w 2487611"/>
                <a:gd name="connsiteY16" fmla="*/ 3493741 h 4123169"/>
                <a:gd name="connsiteX17" fmla="*/ 1359207 w 2487611"/>
                <a:gd name="connsiteY17" fmla="*/ 3379462 h 4123169"/>
                <a:gd name="connsiteX18" fmla="*/ 1463216 w 2487611"/>
                <a:gd name="connsiteY18" fmla="*/ 3495746 h 4123169"/>
                <a:gd name="connsiteX19" fmla="*/ 1447496 w 2487611"/>
                <a:gd name="connsiteY19" fmla="*/ 3312014 h 4123169"/>
                <a:gd name="connsiteX20" fmla="*/ 1355591 w 2487611"/>
                <a:gd name="connsiteY20" fmla="*/ 3197172 h 4123169"/>
                <a:gd name="connsiteX21" fmla="*/ 803026 w 2487611"/>
                <a:gd name="connsiteY21" fmla="*/ 2889607 h 4123169"/>
                <a:gd name="connsiteX22" fmla="*/ 1689473 w 2487611"/>
                <a:gd name="connsiteY22" fmla="*/ 2889607 h 4123169"/>
                <a:gd name="connsiteX23" fmla="*/ 1482985 w 2487611"/>
                <a:gd name="connsiteY23" fmla="*/ 3169655 h 4123169"/>
                <a:gd name="connsiteX24" fmla="*/ 1009514 w 2487611"/>
                <a:gd name="connsiteY24" fmla="*/ 3169655 h 4123169"/>
                <a:gd name="connsiteX25" fmla="*/ 803026 w 2487611"/>
                <a:gd name="connsiteY25" fmla="*/ 2889607 h 4123169"/>
                <a:gd name="connsiteX26" fmla="*/ 1246249 w 2487611"/>
                <a:gd name="connsiteY26" fmla="*/ 1589542 h 4123169"/>
                <a:gd name="connsiteX27" fmla="*/ 1346518 w 2487611"/>
                <a:gd name="connsiteY27" fmla="*/ 1689811 h 4123169"/>
                <a:gd name="connsiteX28" fmla="*/ 1246249 w 2487611"/>
                <a:gd name="connsiteY28" fmla="*/ 1790080 h 4123169"/>
                <a:gd name="connsiteX29" fmla="*/ 1145980 w 2487611"/>
                <a:gd name="connsiteY29" fmla="*/ 1689811 h 4123169"/>
                <a:gd name="connsiteX30" fmla="*/ 1246249 w 2487611"/>
                <a:gd name="connsiteY30" fmla="*/ 1589542 h 4123169"/>
                <a:gd name="connsiteX31" fmla="*/ 1246249 w 2487611"/>
                <a:gd name="connsiteY31" fmla="*/ 1520036 h 4123169"/>
                <a:gd name="connsiteX32" fmla="*/ 1076474 w 2487611"/>
                <a:gd name="connsiteY32" fmla="*/ 1689811 h 4123169"/>
                <a:gd name="connsiteX33" fmla="*/ 1246249 w 2487611"/>
                <a:gd name="connsiteY33" fmla="*/ 1859586 h 4123169"/>
                <a:gd name="connsiteX34" fmla="*/ 1416024 w 2487611"/>
                <a:gd name="connsiteY34" fmla="*/ 1689811 h 4123169"/>
                <a:gd name="connsiteX35" fmla="*/ 1246249 w 2487611"/>
                <a:gd name="connsiteY35" fmla="*/ 1520036 h 4123169"/>
                <a:gd name="connsiteX36" fmla="*/ 1246249 w 2487611"/>
                <a:gd name="connsiteY36" fmla="*/ 766666 h 4123169"/>
                <a:gd name="connsiteX37" fmla="*/ 1446787 w 2487611"/>
                <a:gd name="connsiteY37" fmla="*/ 967204 h 4123169"/>
                <a:gd name="connsiteX38" fmla="*/ 1246249 w 2487611"/>
                <a:gd name="connsiteY38" fmla="*/ 1167742 h 4123169"/>
                <a:gd name="connsiteX39" fmla="*/ 1045711 w 2487611"/>
                <a:gd name="connsiteY39" fmla="*/ 967204 h 4123169"/>
                <a:gd name="connsiteX40" fmla="*/ 1246249 w 2487611"/>
                <a:gd name="connsiteY40" fmla="*/ 766666 h 4123169"/>
                <a:gd name="connsiteX41" fmla="*/ 1246249 w 2487611"/>
                <a:gd name="connsiteY41" fmla="*/ 627654 h 4123169"/>
                <a:gd name="connsiteX42" fmla="*/ 906699 w 2487611"/>
                <a:gd name="connsiteY42" fmla="*/ 967204 h 4123169"/>
                <a:gd name="connsiteX43" fmla="*/ 1246249 w 2487611"/>
                <a:gd name="connsiteY43" fmla="*/ 1306754 h 4123169"/>
                <a:gd name="connsiteX44" fmla="*/ 1585799 w 2487611"/>
                <a:gd name="connsiteY44" fmla="*/ 967204 h 4123169"/>
                <a:gd name="connsiteX45" fmla="*/ 1246249 w 2487611"/>
                <a:gd name="connsiteY45" fmla="*/ 627654 h 4123169"/>
                <a:gd name="connsiteX46" fmla="*/ 1237076 w 2487611"/>
                <a:gd name="connsiteY46" fmla="*/ 5440 h 4123169"/>
                <a:gd name="connsiteX47" fmla="*/ 1243449 w 2487611"/>
                <a:gd name="connsiteY47" fmla="*/ 116355 h 4123169"/>
                <a:gd name="connsiteX48" fmla="*/ 1231224 w 2487611"/>
                <a:gd name="connsiteY48" fmla="*/ 0 h 4123169"/>
                <a:gd name="connsiteX49" fmla="*/ 1891856 w 2487611"/>
                <a:gd name="connsiteY49" fmla="*/ 718643 h 4123169"/>
                <a:gd name="connsiteX50" fmla="*/ 2096831 w 2487611"/>
                <a:gd name="connsiteY50" fmla="*/ 1557910 h 4123169"/>
                <a:gd name="connsiteX51" fmla="*/ 2003408 w 2487611"/>
                <a:gd name="connsiteY51" fmla="*/ 2059495 h 4123169"/>
                <a:gd name="connsiteX52" fmla="*/ 2224895 w 2487611"/>
                <a:gd name="connsiteY52" fmla="*/ 2194855 h 4123169"/>
                <a:gd name="connsiteX53" fmla="*/ 2487611 w 2487611"/>
                <a:gd name="connsiteY53" fmla="*/ 2925010 h 4123169"/>
                <a:gd name="connsiteX54" fmla="*/ 1777602 w 2487611"/>
                <a:gd name="connsiteY54" fmla="*/ 2661024 h 4123169"/>
                <a:gd name="connsiteX55" fmla="*/ 1697050 w 2487611"/>
                <a:gd name="connsiteY55" fmla="*/ 2809004 h 4123169"/>
                <a:gd name="connsiteX56" fmla="*/ 789847 w 2487611"/>
                <a:gd name="connsiteY56" fmla="*/ 2809004 h 4123169"/>
                <a:gd name="connsiteX57" fmla="*/ 709405 w 2487611"/>
                <a:gd name="connsiteY57" fmla="*/ 2661249 h 4123169"/>
                <a:gd name="connsiteX58" fmla="*/ 0 w 2487611"/>
                <a:gd name="connsiteY58" fmla="*/ 2925010 h 4123169"/>
                <a:gd name="connsiteX59" fmla="*/ 262716 w 2487611"/>
                <a:gd name="connsiteY59" fmla="*/ 2194855 h 4123169"/>
                <a:gd name="connsiteX60" fmla="*/ 483603 w 2487611"/>
                <a:gd name="connsiteY60" fmla="*/ 2059861 h 4123169"/>
                <a:gd name="connsiteX61" fmla="*/ 390066 w 2487611"/>
                <a:gd name="connsiteY61" fmla="*/ 1557910 h 4123169"/>
                <a:gd name="connsiteX62" fmla="*/ 595041 w 2487611"/>
                <a:gd name="connsiteY62" fmla="*/ 718643 h 4123169"/>
                <a:gd name="connsiteX63" fmla="*/ 1237076 w 2487611"/>
                <a:gd name="connsiteY63" fmla="*/ 5440 h 4123169"/>
                <a:gd name="connsiteX0" fmla="*/ 1355591 w 2487611"/>
                <a:gd name="connsiteY0" fmla="*/ 3197172 h 4123169"/>
                <a:gd name="connsiteX1" fmla="*/ 1668701 w 2487611"/>
                <a:gd name="connsiteY1" fmla="*/ 3497756 h 4123169"/>
                <a:gd name="connsiteX2" fmla="*/ 1698103 w 2487611"/>
                <a:gd name="connsiteY2" fmla="*/ 3841399 h 4123169"/>
                <a:gd name="connsiteX3" fmla="*/ 1503571 w 2487611"/>
                <a:gd name="connsiteY3" fmla="*/ 3623907 h 4123169"/>
                <a:gd name="connsiteX4" fmla="*/ 1461585 w 2487611"/>
                <a:gd name="connsiteY4" fmla="*/ 3837648 h 4123169"/>
                <a:gd name="connsiteX5" fmla="*/ 1244671 w 2487611"/>
                <a:gd name="connsiteY5" fmla="*/ 4123169 h 4123169"/>
                <a:gd name="connsiteX6" fmla="*/ 1079392 w 2487611"/>
                <a:gd name="connsiteY6" fmla="*/ 3817410 h 4123169"/>
                <a:gd name="connsiteX7" fmla="*/ 987763 w 2487611"/>
                <a:gd name="connsiteY7" fmla="*/ 3685212 h 4123169"/>
                <a:gd name="connsiteX8" fmla="*/ 854400 w 2487611"/>
                <a:gd name="connsiteY8" fmla="*/ 3751934 h 4123169"/>
                <a:gd name="connsiteX9" fmla="*/ 869102 w 2487611"/>
                <a:gd name="connsiteY9" fmla="*/ 3428519 h 4123169"/>
                <a:gd name="connsiteX10" fmla="*/ 1052587 w 2487611"/>
                <a:gd name="connsiteY10" fmla="*/ 3230974 h 4123169"/>
                <a:gd name="connsiteX11" fmla="*/ 1019981 w 2487611"/>
                <a:gd name="connsiteY11" fmla="*/ 3274997 h 4123169"/>
                <a:gd name="connsiteX12" fmla="*/ 1012121 w 2487611"/>
                <a:gd name="connsiteY12" fmla="*/ 3447914 h 4123169"/>
                <a:gd name="connsiteX13" fmla="*/ 1083424 w 2487611"/>
                <a:gd name="connsiteY13" fmla="*/ 3412241 h 4123169"/>
                <a:gd name="connsiteX14" fmla="*/ 1132416 w 2487611"/>
                <a:gd name="connsiteY14" fmla="*/ 3482921 h 4123169"/>
                <a:gd name="connsiteX15" fmla="*/ 1220783 w 2487611"/>
                <a:gd name="connsiteY15" fmla="*/ 3646398 h 4123169"/>
                <a:gd name="connsiteX16" fmla="*/ 1336759 w 2487611"/>
                <a:gd name="connsiteY16" fmla="*/ 3493741 h 4123169"/>
                <a:gd name="connsiteX17" fmla="*/ 1359207 w 2487611"/>
                <a:gd name="connsiteY17" fmla="*/ 3379462 h 4123169"/>
                <a:gd name="connsiteX18" fmla="*/ 1463216 w 2487611"/>
                <a:gd name="connsiteY18" fmla="*/ 3495746 h 4123169"/>
                <a:gd name="connsiteX19" fmla="*/ 1447496 w 2487611"/>
                <a:gd name="connsiteY19" fmla="*/ 3312014 h 4123169"/>
                <a:gd name="connsiteX20" fmla="*/ 1355591 w 2487611"/>
                <a:gd name="connsiteY20" fmla="*/ 3197172 h 4123169"/>
                <a:gd name="connsiteX21" fmla="*/ 803026 w 2487611"/>
                <a:gd name="connsiteY21" fmla="*/ 2889607 h 4123169"/>
                <a:gd name="connsiteX22" fmla="*/ 1689473 w 2487611"/>
                <a:gd name="connsiteY22" fmla="*/ 2889607 h 4123169"/>
                <a:gd name="connsiteX23" fmla="*/ 1482985 w 2487611"/>
                <a:gd name="connsiteY23" fmla="*/ 3169655 h 4123169"/>
                <a:gd name="connsiteX24" fmla="*/ 1009514 w 2487611"/>
                <a:gd name="connsiteY24" fmla="*/ 3169655 h 4123169"/>
                <a:gd name="connsiteX25" fmla="*/ 803026 w 2487611"/>
                <a:gd name="connsiteY25" fmla="*/ 2889607 h 4123169"/>
                <a:gd name="connsiteX26" fmla="*/ 1246249 w 2487611"/>
                <a:gd name="connsiteY26" fmla="*/ 1589542 h 4123169"/>
                <a:gd name="connsiteX27" fmla="*/ 1346518 w 2487611"/>
                <a:gd name="connsiteY27" fmla="*/ 1689811 h 4123169"/>
                <a:gd name="connsiteX28" fmla="*/ 1246249 w 2487611"/>
                <a:gd name="connsiteY28" fmla="*/ 1790080 h 4123169"/>
                <a:gd name="connsiteX29" fmla="*/ 1145980 w 2487611"/>
                <a:gd name="connsiteY29" fmla="*/ 1689811 h 4123169"/>
                <a:gd name="connsiteX30" fmla="*/ 1246249 w 2487611"/>
                <a:gd name="connsiteY30" fmla="*/ 1589542 h 4123169"/>
                <a:gd name="connsiteX31" fmla="*/ 1246249 w 2487611"/>
                <a:gd name="connsiteY31" fmla="*/ 1520036 h 4123169"/>
                <a:gd name="connsiteX32" fmla="*/ 1076474 w 2487611"/>
                <a:gd name="connsiteY32" fmla="*/ 1689811 h 4123169"/>
                <a:gd name="connsiteX33" fmla="*/ 1246249 w 2487611"/>
                <a:gd name="connsiteY33" fmla="*/ 1859586 h 4123169"/>
                <a:gd name="connsiteX34" fmla="*/ 1416024 w 2487611"/>
                <a:gd name="connsiteY34" fmla="*/ 1689811 h 4123169"/>
                <a:gd name="connsiteX35" fmla="*/ 1246249 w 2487611"/>
                <a:gd name="connsiteY35" fmla="*/ 1520036 h 4123169"/>
                <a:gd name="connsiteX36" fmla="*/ 1246249 w 2487611"/>
                <a:gd name="connsiteY36" fmla="*/ 766666 h 4123169"/>
                <a:gd name="connsiteX37" fmla="*/ 1446787 w 2487611"/>
                <a:gd name="connsiteY37" fmla="*/ 967204 h 4123169"/>
                <a:gd name="connsiteX38" fmla="*/ 1246249 w 2487611"/>
                <a:gd name="connsiteY38" fmla="*/ 1167742 h 4123169"/>
                <a:gd name="connsiteX39" fmla="*/ 1045711 w 2487611"/>
                <a:gd name="connsiteY39" fmla="*/ 967204 h 4123169"/>
                <a:gd name="connsiteX40" fmla="*/ 1246249 w 2487611"/>
                <a:gd name="connsiteY40" fmla="*/ 766666 h 4123169"/>
                <a:gd name="connsiteX41" fmla="*/ 1246249 w 2487611"/>
                <a:gd name="connsiteY41" fmla="*/ 627654 h 4123169"/>
                <a:gd name="connsiteX42" fmla="*/ 906699 w 2487611"/>
                <a:gd name="connsiteY42" fmla="*/ 967204 h 4123169"/>
                <a:gd name="connsiteX43" fmla="*/ 1246249 w 2487611"/>
                <a:gd name="connsiteY43" fmla="*/ 1306754 h 4123169"/>
                <a:gd name="connsiteX44" fmla="*/ 1585799 w 2487611"/>
                <a:gd name="connsiteY44" fmla="*/ 967204 h 4123169"/>
                <a:gd name="connsiteX45" fmla="*/ 1246249 w 2487611"/>
                <a:gd name="connsiteY45" fmla="*/ 627654 h 4123169"/>
                <a:gd name="connsiteX46" fmla="*/ 1238115 w 2487611"/>
                <a:gd name="connsiteY46" fmla="*/ 24870 h 4123169"/>
                <a:gd name="connsiteX47" fmla="*/ 1243449 w 2487611"/>
                <a:gd name="connsiteY47" fmla="*/ 116355 h 4123169"/>
                <a:gd name="connsiteX48" fmla="*/ 1231224 w 2487611"/>
                <a:gd name="connsiteY48" fmla="*/ 0 h 4123169"/>
                <a:gd name="connsiteX49" fmla="*/ 1891856 w 2487611"/>
                <a:gd name="connsiteY49" fmla="*/ 718643 h 4123169"/>
                <a:gd name="connsiteX50" fmla="*/ 2096831 w 2487611"/>
                <a:gd name="connsiteY50" fmla="*/ 1557910 h 4123169"/>
                <a:gd name="connsiteX51" fmla="*/ 2003408 w 2487611"/>
                <a:gd name="connsiteY51" fmla="*/ 2059495 h 4123169"/>
                <a:gd name="connsiteX52" fmla="*/ 2224895 w 2487611"/>
                <a:gd name="connsiteY52" fmla="*/ 2194855 h 4123169"/>
                <a:gd name="connsiteX53" fmla="*/ 2487611 w 2487611"/>
                <a:gd name="connsiteY53" fmla="*/ 2925010 h 4123169"/>
                <a:gd name="connsiteX54" fmla="*/ 1777602 w 2487611"/>
                <a:gd name="connsiteY54" fmla="*/ 2661024 h 4123169"/>
                <a:gd name="connsiteX55" fmla="*/ 1697050 w 2487611"/>
                <a:gd name="connsiteY55" fmla="*/ 2809004 h 4123169"/>
                <a:gd name="connsiteX56" fmla="*/ 789847 w 2487611"/>
                <a:gd name="connsiteY56" fmla="*/ 2809004 h 4123169"/>
                <a:gd name="connsiteX57" fmla="*/ 709405 w 2487611"/>
                <a:gd name="connsiteY57" fmla="*/ 2661249 h 4123169"/>
                <a:gd name="connsiteX58" fmla="*/ 0 w 2487611"/>
                <a:gd name="connsiteY58" fmla="*/ 2925010 h 4123169"/>
                <a:gd name="connsiteX59" fmla="*/ 262716 w 2487611"/>
                <a:gd name="connsiteY59" fmla="*/ 2194855 h 4123169"/>
                <a:gd name="connsiteX60" fmla="*/ 483603 w 2487611"/>
                <a:gd name="connsiteY60" fmla="*/ 2059861 h 4123169"/>
                <a:gd name="connsiteX61" fmla="*/ 390066 w 2487611"/>
                <a:gd name="connsiteY61" fmla="*/ 1557910 h 4123169"/>
                <a:gd name="connsiteX62" fmla="*/ 595041 w 2487611"/>
                <a:gd name="connsiteY62" fmla="*/ 718643 h 4123169"/>
                <a:gd name="connsiteX63" fmla="*/ 1238115 w 2487611"/>
                <a:gd name="connsiteY63" fmla="*/ 24870 h 4123169"/>
                <a:gd name="connsiteX0" fmla="*/ 1355591 w 2487611"/>
                <a:gd name="connsiteY0" fmla="*/ 3172302 h 4098299"/>
                <a:gd name="connsiteX1" fmla="*/ 1668701 w 2487611"/>
                <a:gd name="connsiteY1" fmla="*/ 3472886 h 4098299"/>
                <a:gd name="connsiteX2" fmla="*/ 1698103 w 2487611"/>
                <a:gd name="connsiteY2" fmla="*/ 3816529 h 4098299"/>
                <a:gd name="connsiteX3" fmla="*/ 1503571 w 2487611"/>
                <a:gd name="connsiteY3" fmla="*/ 3599037 h 4098299"/>
                <a:gd name="connsiteX4" fmla="*/ 1461585 w 2487611"/>
                <a:gd name="connsiteY4" fmla="*/ 3812778 h 4098299"/>
                <a:gd name="connsiteX5" fmla="*/ 1244671 w 2487611"/>
                <a:gd name="connsiteY5" fmla="*/ 4098299 h 4098299"/>
                <a:gd name="connsiteX6" fmla="*/ 1079392 w 2487611"/>
                <a:gd name="connsiteY6" fmla="*/ 3792540 h 4098299"/>
                <a:gd name="connsiteX7" fmla="*/ 987763 w 2487611"/>
                <a:gd name="connsiteY7" fmla="*/ 3660342 h 4098299"/>
                <a:gd name="connsiteX8" fmla="*/ 854400 w 2487611"/>
                <a:gd name="connsiteY8" fmla="*/ 3727064 h 4098299"/>
                <a:gd name="connsiteX9" fmla="*/ 869102 w 2487611"/>
                <a:gd name="connsiteY9" fmla="*/ 3403649 h 4098299"/>
                <a:gd name="connsiteX10" fmla="*/ 1052587 w 2487611"/>
                <a:gd name="connsiteY10" fmla="*/ 3206104 h 4098299"/>
                <a:gd name="connsiteX11" fmla="*/ 1019981 w 2487611"/>
                <a:gd name="connsiteY11" fmla="*/ 3250127 h 4098299"/>
                <a:gd name="connsiteX12" fmla="*/ 1012121 w 2487611"/>
                <a:gd name="connsiteY12" fmla="*/ 3423044 h 4098299"/>
                <a:gd name="connsiteX13" fmla="*/ 1083424 w 2487611"/>
                <a:gd name="connsiteY13" fmla="*/ 3387371 h 4098299"/>
                <a:gd name="connsiteX14" fmla="*/ 1132416 w 2487611"/>
                <a:gd name="connsiteY14" fmla="*/ 3458051 h 4098299"/>
                <a:gd name="connsiteX15" fmla="*/ 1220783 w 2487611"/>
                <a:gd name="connsiteY15" fmla="*/ 3621528 h 4098299"/>
                <a:gd name="connsiteX16" fmla="*/ 1336759 w 2487611"/>
                <a:gd name="connsiteY16" fmla="*/ 3468871 h 4098299"/>
                <a:gd name="connsiteX17" fmla="*/ 1359207 w 2487611"/>
                <a:gd name="connsiteY17" fmla="*/ 3354592 h 4098299"/>
                <a:gd name="connsiteX18" fmla="*/ 1463216 w 2487611"/>
                <a:gd name="connsiteY18" fmla="*/ 3470876 h 4098299"/>
                <a:gd name="connsiteX19" fmla="*/ 1447496 w 2487611"/>
                <a:gd name="connsiteY19" fmla="*/ 3287144 h 4098299"/>
                <a:gd name="connsiteX20" fmla="*/ 1355591 w 2487611"/>
                <a:gd name="connsiteY20" fmla="*/ 3172302 h 4098299"/>
                <a:gd name="connsiteX21" fmla="*/ 803026 w 2487611"/>
                <a:gd name="connsiteY21" fmla="*/ 2864737 h 4098299"/>
                <a:gd name="connsiteX22" fmla="*/ 1689473 w 2487611"/>
                <a:gd name="connsiteY22" fmla="*/ 2864737 h 4098299"/>
                <a:gd name="connsiteX23" fmla="*/ 1482985 w 2487611"/>
                <a:gd name="connsiteY23" fmla="*/ 3144785 h 4098299"/>
                <a:gd name="connsiteX24" fmla="*/ 1009514 w 2487611"/>
                <a:gd name="connsiteY24" fmla="*/ 3144785 h 4098299"/>
                <a:gd name="connsiteX25" fmla="*/ 803026 w 2487611"/>
                <a:gd name="connsiteY25" fmla="*/ 2864737 h 4098299"/>
                <a:gd name="connsiteX26" fmla="*/ 1246249 w 2487611"/>
                <a:gd name="connsiteY26" fmla="*/ 1564672 h 4098299"/>
                <a:gd name="connsiteX27" fmla="*/ 1346518 w 2487611"/>
                <a:gd name="connsiteY27" fmla="*/ 1664941 h 4098299"/>
                <a:gd name="connsiteX28" fmla="*/ 1246249 w 2487611"/>
                <a:gd name="connsiteY28" fmla="*/ 1765210 h 4098299"/>
                <a:gd name="connsiteX29" fmla="*/ 1145980 w 2487611"/>
                <a:gd name="connsiteY29" fmla="*/ 1664941 h 4098299"/>
                <a:gd name="connsiteX30" fmla="*/ 1246249 w 2487611"/>
                <a:gd name="connsiteY30" fmla="*/ 1564672 h 4098299"/>
                <a:gd name="connsiteX31" fmla="*/ 1246249 w 2487611"/>
                <a:gd name="connsiteY31" fmla="*/ 1495166 h 4098299"/>
                <a:gd name="connsiteX32" fmla="*/ 1076474 w 2487611"/>
                <a:gd name="connsiteY32" fmla="*/ 1664941 h 4098299"/>
                <a:gd name="connsiteX33" fmla="*/ 1246249 w 2487611"/>
                <a:gd name="connsiteY33" fmla="*/ 1834716 h 4098299"/>
                <a:gd name="connsiteX34" fmla="*/ 1416024 w 2487611"/>
                <a:gd name="connsiteY34" fmla="*/ 1664941 h 4098299"/>
                <a:gd name="connsiteX35" fmla="*/ 1246249 w 2487611"/>
                <a:gd name="connsiteY35" fmla="*/ 1495166 h 4098299"/>
                <a:gd name="connsiteX36" fmla="*/ 1246249 w 2487611"/>
                <a:gd name="connsiteY36" fmla="*/ 741796 h 4098299"/>
                <a:gd name="connsiteX37" fmla="*/ 1446787 w 2487611"/>
                <a:gd name="connsiteY37" fmla="*/ 942334 h 4098299"/>
                <a:gd name="connsiteX38" fmla="*/ 1246249 w 2487611"/>
                <a:gd name="connsiteY38" fmla="*/ 1142872 h 4098299"/>
                <a:gd name="connsiteX39" fmla="*/ 1045711 w 2487611"/>
                <a:gd name="connsiteY39" fmla="*/ 942334 h 4098299"/>
                <a:gd name="connsiteX40" fmla="*/ 1246249 w 2487611"/>
                <a:gd name="connsiteY40" fmla="*/ 741796 h 4098299"/>
                <a:gd name="connsiteX41" fmla="*/ 1246249 w 2487611"/>
                <a:gd name="connsiteY41" fmla="*/ 602784 h 4098299"/>
                <a:gd name="connsiteX42" fmla="*/ 906699 w 2487611"/>
                <a:gd name="connsiteY42" fmla="*/ 942334 h 4098299"/>
                <a:gd name="connsiteX43" fmla="*/ 1246249 w 2487611"/>
                <a:gd name="connsiteY43" fmla="*/ 1281884 h 4098299"/>
                <a:gd name="connsiteX44" fmla="*/ 1585799 w 2487611"/>
                <a:gd name="connsiteY44" fmla="*/ 942334 h 4098299"/>
                <a:gd name="connsiteX45" fmla="*/ 1246249 w 2487611"/>
                <a:gd name="connsiteY45" fmla="*/ 602784 h 4098299"/>
                <a:gd name="connsiteX46" fmla="*/ 1238115 w 2487611"/>
                <a:gd name="connsiteY46" fmla="*/ 0 h 4098299"/>
                <a:gd name="connsiteX47" fmla="*/ 1243449 w 2487611"/>
                <a:gd name="connsiteY47" fmla="*/ 91485 h 4098299"/>
                <a:gd name="connsiteX48" fmla="*/ 1229544 w 2487611"/>
                <a:gd name="connsiteY48" fmla="*/ 4448 h 4098299"/>
                <a:gd name="connsiteX49" fmla="*/ 1891856 w 2487611"/>
                <a:gd name="connsiteY49" fmla="*/ 693773 h 4098299"/>
                <a:gd name="connsiteX50" fmla="*/ 2096831 w 2487611"/>
                <a:gd name="connsiteY50" fmla="*/ 1533040 h 4098299"/>
                <a:gd name="connsiteX51" fmla="*/ 2003408 w 2487611"/>
                <a:gd name="connsiteY51" fmla="*/ 2034625 h 4098299"/>
                <a:gd name="connsiteX52" fmla="*/ 2224895 w 2487611"/>
                <a:gd name="connsiteY52" fmla="*/ 2169985 h 4098299"/>
                <a:gd name="connsiteX53" fmla="*/ 2487611 w 2487611"/>
                <a:gd name="connsiteY53" fmla="*/ 2900140 h 4098299"/>
                <a:gd name="connsiteX54" fmla="*/ 1777602 w 2487611"/>
                <a:gd name="connsiteY54" fmla="*/ 2636154 h 4098299"/>
                <a:gd name="connsiteX55" fmla="*/ 1697050 w 2487611"/>
                <a:gd name="connsiteY55" fmla="*/ 2784134 h 4098299"/>
                <a:gd name="connsiteX56" fmla="*/ 789847 w 2487611"/>
                <a:gd name="connsiteY56" fmla="*/ 2784134 h 4098299"/>
                <a:gd name="connsiteX57" fmla="*/ 709405 w 2487611"/>
                <a:gd name="connsiteY57" fmla="*/ 2636379 h 4098299"/>
                <a:gd name="connsiteX58" fmla="*/ 0 w 2487611"/>
                <a:gd name="connsiteY58" fmla="*/ 2900140 h 4098299"/>
                <a:gd name="connsiteX59" fmla="*/ 262716 w 2487611"/>
                <a:gd name="connsiteY59" fmla="*/ 2169985 h 4098299"/>
                <a:gd name="connsiteX60" fmla="*/ 483603 w 2487611"/>
                <a:gd name="connsiteY60" fmla="*/ 2034991 h 4098299"/>
                <a:gd name="connsiteX61" fmla="*/ 390066 w 2487611"/>
                <a:gd name="connsiteY61" fmla="*/ 1533040 h 4098299"/>
                <a:gd name="connsiteX62" fmla="*/ 595041 w 2487611"/>
                <a:gd name="connsiteY62" fmla="*/ 693773 h 4098299"/>
                <a:gd name="connsiteX63" fmla="*/ 1238115 w 2487611"/>
                <a:gd name="connsiteY63" fmla="*/ 0 h 4098299"/>
                <a:gd name="connsiteX0" fmla="*/ 1355591 w 2487611"/>
                <a:gd name="connsiteY0" fmla="*/ 3167854 h 4093851"/>
                <a:gd name="connsiteX1" fmla="*/ 1668701 w 2487611"/>
                <a:gd name="connsiteY1" fmla="*/ 3468438 h 4093851"/>
                <a:gd name="connsiteX2" fmla="*/ 1698103 w 2487611"/>
                <a:gd name="connsiteY2" fmla="*/ 3812081 h 4093851"/>
                <a:gd name="connsiteX3" fmla="*/ 1503571 w 2487611"/>
                <a:gd name="connsiteY3" fmla="*/ 3594589 h 4093851"/>
                <a:gd name="connsiteX4" fmla="*/ 1461585 w 2487611"/>
                <a:gd name="connsiteY4" fmla="*/ 3808330 h 4093851"/>
                <a:gd name="connsiteX5" fmla="*/ 1244671 w 2487611"/>
                <a:gd name="connsiteY5" fmla="*/ 4093851 h 4093851"/>
                <a:gd name="connsiteX6" fmla="*/ 1079392 w 2487611"/>
                <a:gd name="connsiteY6" fmla="*/ 3788092 h 4093851"/>
                <a:gd name="connsiteX7" fmla="*/ 987763 w 2487611"/>
                <a:gd name="connsiteY7" fmla="*/ 3655894 h 4093851"/>
                <a:gd name="connsiteX8" fmla="*/ 854400 w 2487611"/>
                <a:gd name="connsiteY8" fmla="*/ 3722616 h 4093851"/>
                <a:gd name="connsiteX9" fmla="*/ 869102 w 2487611"/>
                <a:gd name="connsiteY9" fmla="*/ 3399201 h 4093851"/>
                <a:gd name="connsiteX10" fmla="*/ 1052587 w 2487611"/>
                <a:gd name="connsiteY10" fmla="*/ 3201656 h 4093851"/>
                <a:gd name="connsiteX11" fmla="*/ 1019981 w 2487611"/>
                <a:gd name="connsiteY11" fmla="*/ 3245679 h 4093851"/>
                <a:gd name="connsiteX12" fmla="*/ 1012121 w 2487611"/>
                <a:gd name="connsiteY12" fmla="*/ 3418596 h 4093851"/>
                <a:gd name="connsiteX13" fmla="*/ 1083424 w 2487611"/>
                <a:gd name="connsiteY13" fmla="*/ 3382923 h 4093851"/>
                <a:gd name="connsiteX14" fmla="*/ 1132416 w 2487611"/>
                <a:gd name="connsiteY14" fmla="*/ 3453603 h 4093851"/>
                <a:gd name="connsiteX15" fmla="*/ 1220783 w 2487611"/>
                <a:gd name="connsiteY15" fmla="*/ 3617080 h 4093851"/>
                <a:gd name="connsiteX16" fmla="*/ 1336759 w 2487611"/>
                <a:gd name="connsiteY16" fmla="*/ 3464423 h 4093851"/>
                <a:gd name="connsiteX17" fmla="*/ 1359207 w 2487611"/>
                <a:gd name="connsiteY17" fmla="*/ 3350144 h 4093851"/>
                <a:gd name="connsiteX18" fmla="*/ 1463216 w 2487611"/>
                <a:gd name="connsiteY18" fmla="*/ 3466428 h 4093851"/>
                <a:gd name="connsiteX19" fmla="*/ 1447496 w 2487611"/>
                <a:gd name="connsiteY19" fmla="*/ 3282696 h 4093851"/>
                <a:gd name="connsiteX20" fmla="*/ 1355591 w 2487611"/>
                <a:gd name="connsiteY20" fmla="*/ 3167854 h 4093851"/>
                <a:gd name="connsiteX21" fmla="*/ 803026 w 2487611"/>
                <a:gd name="connsiteY21" fmla="*/ 2860289 h 4093851"/>
                <a:gd name="connsiteX22" fmla="*/ 1689473 w 2487611"/>
                <a:gd name="connsiteY22" fmla="*/ 2860289 h 4093851"/>
                <a:gd name="connsiteX23" fmla="*/ 1482985 w 2487611"/>
                <a:gd name="connsiteY23" fmla="*/ 3140337 h 4093851"/>
                <a:gd name="connsiteX24" fmla="*/ 1009514 w 2487611"/>
                <a:gd name="connsiteY24" fmla="*/ 3140337 h 4093851"/>
                <a:gd name="connsiteX25" fmla="*/ 803026 w 2487611"/>
                <a:gd name="connsiteY25" fmla="*/ 2860289 h 4093851"/>
                <a:gd name="connsiteX26" fmla="*/ 1246249 w 2487611"/>
                <a:gd name="connsiteY26" fmla="*/ 1560224 h 4093851"/>
                <a:gd name="connsiteX27" fmla="*/ 1346518 w 2487611"/>
                <a:gd name="connsiteY27" fmla="*/ 1660493 h 4093851"/>
                <a:gd name="connsiteX28" fmla="*/ 1246249 w 2487611"/>
                <a:gd name="connsiteY28" fmla="*/ 1760762 h 4093851"/>
                <a:gd name="connsiteX29" fmla="*/ 1145980 w 2487611"/>
                <a:gd name="connsiteY29" fmla="*/ 1660493 h 4093851"/>
                <a:gd name="connsiteX30" fmla="*/ 1246249 w 2487611"/>
                <a:gd name="connsiteY30" fmla="*/ 1560224 h 4093851"/>
                <a:gd name="connsiteX31" fmla="*/ 1246249 w 2487611"/>
                <a:gd name="connsiteY31" fmla="*/ 1490718 h 4093851"/>
                <a:gd name="connsiteX32" fmla="*/ 1076474 w 2487611"/>
                <a:gd name="connsiteY32" fmla="*/ 1660493 h 4093851"/>
                <a:gd name="connsiteX33" fmla="*/ 1246249 w 2487611"/>
                <a:gd name="connsiteY33" fmla="*/ 1830268 h 4093851"/>
                <a:gd name="connsiteX34" fmla="*/ 1416024 w 2487611"/>
                <a:gd name="connsiteY34" fmla="*/ 1660493 h 4093851"/>
                <a:gd name="connsiteX35" fmla="*/ 1246249 w 2487611"/>
                <a:gd name="connsiteY35" fmla="*/ 1490718 h 4093851"/>
                <a:gd name="connsiteX36" fmla="*/ 1246249 w 2487611"/>
                <a:gd name="connsiteY36" fmla="*/ 737348 h 4093851"/>
                <a:gd name="connsiteX37" fmla="*/ 1446787 w 2487611"/>
                <a:gd name="connsiteY37" fmla="*/ 937886 h 4093851"/>
                <a:gd name="connsiteX38" fmla="*/ 1246249 w 2487611"/>
                <a:gd name="connsiteY38" fmla="*/ 1138424 h 4093851"/>
                <a:gd name="connsiteX39" fmla="*/ 1045711 w 2487611"/>
                <a:gd name="connsiteY39" fmla="*/ 937886 h 4093851"/>
                <a:gd name="connsiteX40" fmla="*/ 1246249 w 2487611"/>
                <a:gd name="connsiteY40" fmla="*/ 737348 h 4093851"/>
                <a:gd name="connsiteX41" fmla="*/ 1246249 w 2487611"/>
                <a:gd name="connsiteY41" fmla="*/ 598336 h 4093851"/>
                <a:gd name="connsiteX42" fmla="*/ 906699 w 2487611"/>
                <a:gd name="connsiteY42" fmla="*/ 937886 h 4093851"/>
                <a:gd name="connsiteX43" fmla="*/ 1246249 w 2487611"/>
                <a:gd name="connsiteY43" fmla="*/ 1277436 h 4093851"/>
                <a:gd name="connsiteX44" fmla="*/ 1585799 w 2487611"/>
                <a:gd name="connsiteY44" fmla="*/ 937886 h 4093851"/>
                <a:gd name="connsiteX45" fmla="*/ 1246249 w 2487611"/>
                <a:gd name="connsiteY45" fmla="*/ 598336 h 4093851"/>
                <a:gd name="connsiteX46" fmla="*/ 1225855 w 2487611"/>
                <a:gd name="connsiteY46" fmla="*/ 9198 h 4093851"/>
                <a:gd name="connsiteX47" fmla="*/ 1243449 w 2487611"/>
                <a:gd name="connsiteY47" fmla="*/ 87037 h 4093851"/>
                <a:gd name="connsiteX48" fmla="*/ 1229544 w 2487611"/>
                <a:gd name="connsiteY48" fmla="*/ 0 h 4093851"/>
                <a:gd name="connsiteX49" fmla="*/ 1891856 w 2487611"/>
                <a:gd name="connsiteY49" fmla="*/ 689325 h 4093851"/>
                <a:gd name="connsiteX50" fmla="*/ 2096831 w 2487611"/>
                <a:gd name="connsiteY50" fmla="*/ 1528592 h 4093851"/>
                <a:gd name="connsiteX51" fmla="*/ 2003408 w 2487611"/>
                <a:gd name="connsiteY51" fmla="*/ 2030177 h 4093851"/>
                <a:gd name="connsiteX52" fmla="*/ 2224895 w 2487611"/>
                <a:gd name="connsiteY52" fmla="*/ 2165537 h 4093851"/>
                <a:gd name="connsiteX53" fmla="*/ 2487611 w 2487611"/>
                <a:gd name="connsiteY53" fmla="*/ 2895692 h 4093851"/>
                <a:gd name="connsiteX54" fmla="*/ 1777602 w 2487611"/>
                <a:gd name="connsiteY54" fmla="*/ 2631706 h 4093851"/>
                <a:gd name="connsiteX55" fmla="*/ 1697050 w 2487611"/>
                <a:gd name="connsiteY55" fmla="*/ 2779686 h 4093851"/>
                <a:gd name="connsiteX56" fmla="*/ 789847 w 2487611"/>
                <a:gd name="connsiteY56" fmla="*/ 2779686 h 4093851"/>
                <a:gd name="connsiteX57" fmla="*/ 709405 w 2487611"/>
                <a:gd name="connsiteY57" fmla="*/ 2631931 h 4093851"/>
                <a:gd name="connsiteX58" fmla="*/ 0 w 2487611"/>
                <a:gd name="connsiteY58" fmla="*/ 2895692 h 4093851"/>
                <a:gd name="connsiteX59" fmla="*/ 262716 w 2487611"/>
                <a:gd name="connsiteY59" fmla="*/ 2165537 h 4093851"/>
                <a:gd name="connsiteX60" fmla="*/ 483603 w 2487611"/>
                <a:gd name="connsiteY60" fmla="*/ 2030543 h 4093851"/>
                <a:gd name="connsiteX61" fmla="*/ 390066 w 2487611"/>
                <a:gd name="connsiteY61" fmla="*/ 1528592 h 4093851"/>
                <a:gd name="connsiteX62" fmla="*/ 595041 w 2487611"/>
                <a:gd name="connsiteY62" fmla="*/ 689325 h 4093851"/>
                <a:gd name="connsiteX63" fmla="*/ 1225855 w 2487611"/>
                <a:gd name="connsiteY63" fmla="*/ 9198 h 4093851"/>
                <a:gd name="connsiteX0" fmla="*/ 1355591 w 2487611"/>
                <a:gd name="connsiteY0" fmla="*/ 3167854 h 4093851"/>
                <a:gd name="connsiteX1" fmla="*/ 1668701 w 2487611"/>
                <a:gd name="connsiteY1" fmla="*/ 3468438 h 4093851"/>
                <a:gd name="connsiteX2" fmla="*/ 1698103 w 2487611"/>
                <a:gd name="connsiteY2" fmla="*/ 3812081 h 4093851"/>
                <a:gd name="connsiteX3" fmla="*/ 1503571 w 2487611"/>
                <a:gd name="connsiteY3" fmla="*/ 3594589 h 4093851"/>
                <a:gd name="connsiteX4" fmla="*/ 1461585 w 2487611"/>
                <a:gd name="connsiteY4" fmla="*/ 3808330 h 4093851"/>
                <a:gd name="connsiteX5" fmla="*/ 1244671 w 2487611"/>
                <a:gd name="connsiteY5" fmla="*/ 4093851 h 4093851"/>
                <a:gd name="connsiteX6" fmla="*/ 1079392 w 2487611"/>
                <a:gd name="connsiteY6" fmla="*/ 3788092 h 4093851"/>
                <a:gd name="connsiteX7" fmla="*/ 987763 w 2487611"/>
                <a:gd name="connsiteY7" fmla="*/ 3655894 h 4093851"/>
                <a:gd name="connsiteX8" fmla="*/ 854400 w 2487611"/>
                <a:gd name="connsiteY8" fmla="*/ 3722616 h 4093851"/>
                <a:gd name="connsiteX9" fmla="*/ 869102 w 2487611"/>
                <a:gd name="connsiteY9" fmla="*/ 3399201 h 4093851"/>
                <a:gd name="connsiteX10" fmla="*/ 1052587 w 2487611"/>
                <a:gd name="connsiteY10" fmla="*/ 3201656 h 4093851"/>
                <a:gd name="connsiteX11" fmla="*/ 1019981 w 2487611"/>
                <a:gd name="connsiteY11" fmla="*/ 3245679 h 4093851"/>
                <a:gd name="connsiteX12" fmla="*/ 1012121 w 2487611"/>
                <a:gd name="connsiteY12" fmla="*/ 3418596 h 4093851"/>
                <a:gd name="connsiteX13" fmla="*/ 1083424 w 2487611"/>
                <a:gd name="connsiteY13" fmla="*/ 3382923 h 4093851"/>
                <a:gd name="connsiteX14" fmla="*/ 1132416 w 2487611"/>
                <a:gd name="connsiteY14" fmla="*/ 3453603 h 4093851"/>
                <a:gd name="connsiteX15" fmla="*/ 1220783 w 2487611"/>
                <a:gd name="connsiteY15" fmla="*/ 3617080 h 4093851"/>
                <a:gd name="connsiteX16" fmla="*/ 1336759 w 2487611"/>
                <a:gd name="connsiteY16" fmla="*/ 3464423 h 4093851"/>
                <a:gd name="connsiteX17" fmla="*/ 1359207 w 2487611"/>
                <a:gd name="connsiteY17" fmla="*/ 3350144 h 4093851"/>
                <a:gd name="connsiteX18" fmla="*/ 1463216 w 2487611"/>
                <a:gd name="connsiteY18" fmla="*/ 3466428 h 4093851"/>
                <a:gd name="connsiteX19" fmla="*/ 1447496 w 2487611"/>
                <a:gd name="connsiteY19" fmla="*/ 3282696 h 4093851"/>
                <a:gd name="connsiteX20" fmla="*/ 1355591 w 2487611"/>
                <a:gd name="connsiteY20" fmla="*/ 3167854 h 4093851"/>
                <a:gd name="connsiteX21" fmla="*/ 803026 w 2487611"/>
                <a:gd name="connsiteY21" fmla="*/ 2860289 h 4093851"/>
                <a:gd name="connsiteX22" fmla="*/ 1689473 w 2487611"/>
                <a:gd name="connsiteY22" fmla="*/ 2860289 h 4093851"/>
                <a:gd name="connsiteX23" fmla="*/ 1482985 w 2487611"/>
                <a:gd name="connsiteY23" fmla="*/ 3140337 h 4093851"/>
                <a:gd name="connsiteX24" fmla="*/ 1009514 w 2487611"/>
                <a:gd name="connsiteY24" fmla="*/ 3140337 h 4093851"/>
                <a:gd name="connsiteX25" fmla="*/ 803026 w 2487611"/>
                <a:gd name="connsiteY25" fmla="*/ 2860289 h 4093851"/>
                <a:gd name="connsiteX26" fmla="*/ 1246249 w 2487611"/>
                <a:gd name="connsiteY26" fmla="*/ 1560224 h 4093851"/>
                <a:gd name="connsiteX27" fmla="*/ 1346518 w 2487611"/>
                <a:gd name="connsiteY27" fmla="*/ 1660493 h 4093851"/>
                <a:gd name="connsiteX28" fmla="*/ 1246249 w 2487611"/>
                <a:gd name="connsiteY28" fmla="*/ 1760762 h 4093851"/>
                <a:gd name="connsiteX29" fmla="*/ 1145980 w 2487611"/>
                <a:gd name="connsiteY29" fmla="*/ 1660493 h 4093851"/>
                <a:gd name="connsiteX30" fmla="*/ 1246249 w 2487611"/>
                <a:gd name="connsiteY30" fmla="*/ 1560224 h 4093851"/>
                <a:gd name="connsiteX31" fmla="*/ 1246249 w 2487611"/>
                <a:gd name="connsiteY31" fmla="*/ 1490718 h 4093851"/>
                <a:gd name="connsiteX32" fmla="*/ 1076474 w 2487611"/>
                <a:gd name="connsiteY32" fmla="*/ 1660493 h 4093851"/>
                <a:gd name="connsiteX33" fmla="*/ 1246249 w 2487611"/>
                <a:gd name="connsiteY33" fmla="*/ 1830268 h 4093851"/>
                <a:gd name="connsiteX34" fmla="*/ 1416024 w 2487611"/>
                <a:gd name="connsiteY34" fmla="*/ 1660493 h 4093851"/>
                <a:gd name="connsiteX35" fmla="*/ 1246249 w 2487611"/>
                <a:gd name="connsiteY35" fmla="*/ 1490718 h 4093851"/>
                <a:gd name="connsiteX36" fmla="*/ 1246249 w 2487611"/>
                <a:gd name="connsiteY36" fmla="*/ 737348 h 4093851"/>
                <a:gd name="connsiteX37" fmla="*/ 1446787 w 2487611"/>
                <a:gd name="connsiteY37" fmla="*/ 937886 h 4093851"/>
                <a:gd name="connsiteX38" fmla="*/ 1246249 w 2487611"/>
                <a:gd name="connsiteY38" fmla="*/ 1138424 h 4093851"/>
                <a:gd name="connsiteX39" fmla="*/ 1045711 w 2487611"/>
                <a:gd name="connsiteY39" fmla="*/ 937886 h 4093851"/>
                <a:gd name="connsiteX40" fmla="*/ 1246249 w 2487611"/>
                <a:gd name="connsiteY40" fmla="*/ 737348 h 4093851"/>
                <a:gd name="connsiteX41" fmla="*/ 1246249 w 2487611"/>
                <a:gd name="connsiteY41" fmla="*/ 598336 h 4093851"/>
                <a:gd name="connsiteX42" fmla="*/ 906699 w 2487611"/>
                <a:gd name="connsiteY42" fmla="*/ 937886 h 4093851"/>
                <a:gd name="connsiteX43" fmla="*/ 1246249 w 2487611"/>
                <a:gd name="connsiteY43" fmla="*/ 1277436 h 4093851"/>
                <a:gd name="connsiteX44" fmla="*/ 1585799 w 2487611"/>
                <a:gd name="connsiteY44" fmla="*/ 937886 h 4093851"/>
                <a:gd name="connsiteX45" fmla="*/ 1246249 w 2487611"/>
                <a:gd name="connsiteY45" fmla="*/ 598336 h 4093851"/>
                <a:gd name="connsiteX46" fmla="*/ 1225855 w 2487611"/>
                <a:gd name="connsiteY46" fmla="*/ 9198 h 4093851"/>
                <a:gd name="connsiteX47" fmla="*/ 1229544 w 2487611"/>
                <a:gd name="connsiteY47" fmla="*/ 0 h 4093851"/>
                <a:gd name="connsiteX48" fmla="*/ 1891856 w 2487611"/>
                <a:gd name="connsiteY48" fmla="*/ 689325 h 4093851"/>
                <a:gd name="connsiteX49" fmla="*/ 2096831 w 2487611"/>
                <a:gd name="connsiteY49" fmla="*/ 1528592 h 4093851"/>
                <a:gd name="connsiteX50" fmla="*/ 2003408 w 2487611"/>
                <a:gd name="connsiteY50" fmla="*/ 2030177 h 4093851"/>
                <a:gd name="connsiteX51" fmla="*/ 2224895 w 2487611"/>
                <a:gd name="connsiteY51" fmla="*/ 2165537 h 4093851"/>
                <a:gd name="connsiteX52" fmla="*/ 2487611 w 2487611"/>
                <a:gd name="connsiteY52" fmla="*/ 2895692 h 4093851"/>
                <a:gd name="connsiteX53" fmla="*/ 1777602 w 2487611"/>
                <a:gd name="connsiteY53" fmla="*/ 2631706 h 4093851"/>
                <a:gd name="connsiteX54" fmla="*/ 1697050 w 2487611"/>
                <a:gd name="connsiteY54" fmla="*/ 2779686 h 4093851"/>
                <a:gd name="connsiteX55" fmla="*/ 789847 w 2487611"/>
                <a:gd name="connsiteY55" fmla="*/ 2779686 h 4093851"/>
                <a:gd name="connsiteX56" fmla="*/ 709405 w 2487611"/>
                <a:gd name="connsiteY56" fmla="*/ 2631931 h 4093851"/>
                <a:gd name="connsiteX57" fmla="*/ 0 w 2487611"/>
                <a:gd name="connsiteY57" fmla="*/ 2895692 h 4093851"/>
                <a:gd name="connsiteX58" fmla="*/ 262716 w 2487611"/>
                <a:gd name="connsiteY58" fmla="*/ 2165537 h 4093851"/>
                <a:gd name="connsiteX59" fmla="*/ 483603 w 2487611"/>
                <a:gd name="connsiteY59" fmla="*/ 2030543 h 4093851"/>
                <a:gd name="connsiteX60" fmla="*/ 390066 w 2487611"/>
                <a:gd name="connsiteY60" fmla="*/ 1528592 h 4093851"/>
                <a:gd name="connsiteX61" fmla="*/ 595041 w 2487611"/>
                <a:gd name="connsiteY61" fmla="*/ 689325 h 4093851"/>
                <a:gd name="connsiteX62" fmla="*/ 1225855 w 2487611"/>
                <a:gd name="connsiteY62" fmla="*/ 9198 h 4093851"/>
                <a:gd name="connsiteX0" fmla="*/ 1355591 w 2487611"/>
                <a:gd name="connsiteY0" fmla="*/ 3168890 h 4094887"/>
                <a:gd name="connsiteX1" fmla="*/ 1668701 w 2487611"/>
                <a:gd name="connsiteY1" fmla="*/ 3469474 h 4094887"/>
                <a:gd name="connsiteX2" fmla="*/ 1698103 w 2487611"/>
                <a:gd name="connsiteY2" fmla="*/ 3813117 h 4094887"/>
                <a:gd name="connsiteX3" fmla="*/ 1503571 w 2487611"/>
                <a:gd name="connsiteY3" fmla="*/ 3595625 h 4094887"/>
                <a:gd name="connsiteX4" fmla="*/ 1461585 w 2487611"/>
                <a:gd name="connsiteY4" fmla="*/ 3809366 h 4094887"/>
                <a:gd name="connsiteX5" fmla="*/ 1244671 w 2487611"/>
                <a:gd name="connsiteY5" fmla="*/ 4094887 h 4094887"/>
                <a:gd name="connsiteX6" fmla="*/ 1079392 w 2487611"/>
                <a:gd name="connsiteY6" fmla="*/ 3789128 h 4094887"/>
                <a:gd name="connsiteX7" fmla="*/ 987763 w 2487611"/>
                <a:gd name="connsiteY7" fmla="*/ 3656930 h 4094887"/>
                <a:gd name="connsiteX8" fmla="*/ 854400 w 2487611"/>
                <a:gd name="connsiteY8" fmla="*/ 3723652 h 4094887"/>
                <a:gd name="connsiteX9" fmla="*/ 869102 w 2487611"/>
                <a:gd name="connsiteY9" fmla="*/ 3400237 h 4094887"/>
                <a:gd name="connsiteX10" fmla="*/ 1052587 w 2487611"/>
                <a:gd name="connsiteY10" fmla="*/ 3202692 h 4094887"/>
                <a:gd name="connsiteX11" fmla="*/ 1019981 w 2487611"/>
                <a:gd name="connsiteY11" fmla="*/ 3246715 h 4094887"/>
                <a:gd name="connsiteX12" fmla="*/ 1012121 w 2487611"/>
                <a:gd name="connsiteY12" fmla="*/ 3419632 h 4094887"/>
                <a:gd name="connsiteX13" fmla="*/ 1083424 w 2487611"/>
                <a:gd name="connsiteY13" fmla="*/ 3383959 h 4094887"/>
                <a:gd name="connsiteX14" fmla="*/ 1132416 w 2487611"/>
                <a:gd name="connsiteY14" fmla="*/ 3454639 h 4094887"/>
                <a:gd name="connsiteX15" fmla="*/ 1220783 w 2487611"/>
                <a:gd name="connsiteY15" fmla="*/ 3618116 h 4094887"/>
                <a:gd name="connsiteX16" fmla="*/ 1336759 w 2487611"/>
                <a:gd name="connsiteY16" fmla="*/ 3465459 h 4094887"/>
                <a:gd name="connsiteX17" fmla="*/ 1359207 w 2487611"/>
                <a:gd name="connsiteY17" fmla="*/ 3351180 h 4094887"/>
                <a:gd name="connsiteX18" fmla="*/ 1463216 w 2487611"/>
                <a:gd name="connsiteY18" fmla="*/ 3467464 h 4094887"/>
                <a:gd name="connsiteX19" fmla="*/ 1447496 w 2487611"/>
                <a:gd name="connsiteY19" fmla="*/ 3283732 h 4094887"/>
                <a:gd name="connsiteX20" fmla="*/ 1355591 w 2487611"/>
                <a:gd name="connsiteY20" fmla="*/ 3168890 h 4094887"/>
                <a:gd name="connsiteX21" fmla="*/ 803026 w 2487611"/>
                <a:gd name="connsiteY21" fmla="*/ 2861325 h 4094887"/>
                <a:gd name="connsiteX22" fmla="*/ 1689473 w 2487611"/>
                <a:gd name="connsiteY22" fmla="*/ 2861325 h 4094887"/>
                <a:gd name="connsiteX23" fmla="*/ 1482985 w 2487611"/>
                <a:gd name="connsiteY23" fmla="*/ 3141373 h 4094887"/>
                <a:gd name="connsiteX24" fmla="*/ 1009514 w 2487611"/>
                <a:gd name="connsiteY24" fmla="*/ 3141373 h 4094887"/>
                <a:gd name="connsiteX25" fmla="*/ 803026 w 2487611"/>
                <a:gd name="connsiteY25" fmla="*/ 2861325 h 4094887"/>
                <a:gd name="connsiteX26" fmla="*/ 1246249 w 2487611"/>
                <a:gd name="connsiteY26" fmla="*/ 1561260 h 4094887"/>
                <a:gd name="connsiteX27" fmla="*/ 1346518 w 2487611"/>
                <a:gd name="connsiteY27" fmla="*/ 1661529 h 4094887"/>
                <a:gd name="connsiteX28" fmla="*/ 1246249 w 2487611"/>
                <a:gd name="connsiteY28" fmla="*/ 1761798 h 4094887"/>
                <a:gd name="connsiteX29" fmla="*/ 1145980 w 2487611"/>
                <a:gd name="connsiteY29" fmla="*/ 1661529 h 4094887"/>
                <a:gd name="connsiteX30" fmla="*/ 1246249 w 2487611"/>
                <a:gd name="connsiteY30" fmla="*/ 1561260 h 4094887"/>
                <a:gd name="connsiteX31" fmla="*/ 1246249 w 2487611"/>
                <a:gd name="connsiteY31" fmla="*/ 1491754 h 4094887"/>
                <a:gd name="connsiteX32" fmla="*/ 1076474 w 2487611"/>
                <a:gd name="connsiteY32" fmla="*/ 1661529 h 4094887"/>
                <a:gd name="connsiteX33" fmla="*/ 1246249 w 2487611"/>
                <a:gd name="connsiteY33" fmla="*/ 1831304 h 4094887"/>
                <a:gd name="connsiteX34" fmla="*/ 1416024 w 2487611"/>
                <a:gd name="connsiteY34" fmla="*/ 1661529 h 4094887"/>
                <a:gd name="connsiteX35" fmla="*/ 1246249 w 2487611"/>
                <a:gd name="connsiteY35" fmla="*/ 1491754 h 4094887"/>
                <a:gd name="connsiteX36" fmla="*/ 1246249 w 2487611"/>
                <a:gd name="connsiteY36" fmla="*/ 738384 h 4094887"/>
                <a:gd name="connsiteX37" fmla="*/ 1446787 w 2487611"/>
                <a:gd name="connsiteY37" fmla="*/ 938922 h 4094887"/>
                <a:gd name="connsiteX38" fmla="*/ 1246249 w 2487611"/>
                <a:gd name="connsiteY38" fmla="*/ 1139460 h 4094887"/>
                <a:gd name="connsiteX39" fmla="*/ 1045711 w 2487611"/>
                <a:gd name="connsiteY39" fmla="*/ 938922 h 4094887"/>
                <a:gd name="connsiteX40" fmla="*/ 1246249 w 2487611"/>
                <a:gd name="connsiteY40" fmla="*/ 738384 h 4094887"/>
                <a:gd name="connsiteX41" fmla="*/ 1246249 w 2487611"/>
                <a:gd name="connsiteY41" fmla="*/ 599372 h 4094887"/>
                <a:gd name="connsiteX42" fmla="*/ 906699 w 2487611"/>
                <a:gd name="connsiteY42" fmla="*/ 938922 h 4094887"/>
                <a:gd name="connsiteX43" fmla="*/ 1246249 w 2487611"/>
                <a:gd name="connsiteY43" fmla="*/ 1278472 h 4094887"/>
                <a:gd name="connsiteX44" fmla="*/ 1585799 w 2487611"/>
                <a:gd name="connsiteY44" fmla="*/ 938922 h 4094887"/>
                <a:gd name="connsiteX45" fmla="*/ 1246249 w 2487611"/>
                <a:gd name="connsiteY45" fmla="*/ 599372 h 4094887"/>
                <a:gd name="connsiteX46" fmla="*/ 1235050 w 2487611"/>
                <a:gd name="connsiteY46" fmla="*/ 0 h 4094887"/>
                <a:gd name="connsiteX47" fmla="*/ 1229544 w 2487611"/>
                <a:gd name="connsiteY47" fmla="*/ 1036 h 4094887"/>
                <a:gd name="connsiteX48" fmla="*/ 1891856 w 2487611"/>
                <a:gd name="connsiteY48" fmla="*/ 690361 h 4094887"/>
                <a:gd name="connsiteX49" fmla="*/ 2096831 w 2487611"/>
                <a:gd name="connsiteY49" fmla="*/ 1529628 h 4094887"/>
                <a:gd name="connsiteX50" fmla="*/ 2003408 w 2487611"/>
                <a:gd name="connsiteY50" fmla="*/ 2031213 h 4094887"/>
                <a:gd name="connsiteX51" fmla="*/ 2224895 w 2487611"/>
                <a:gd name="connsiteY51" fmla="*/ 2166573 h 4094887"/>
                <a:gd name="connsiteX52" fmla="*/ 2487611 w 2487611"/>
                <a:gd name="connsiteY52" fmla="*/ 2896728 h 4094887"/>
                <a:gd name="connsiteX53" fmla="*/ 1777602 w 2487611"/>
                <a:gd name="connsiteY53" fmla="*/ 2632742 h 4094887"/>
                <a:gd name="connsiteX54" fmla="*/ 1697050 w 2487611"/>
                <a:gd name="connsiteY54" fmla="*/ 2780722 h 4094887"/>
                <a:gd name="connsiteX55" fmla="*/ 789847 w 2487611"/>
                <a:gd name="connsiteY55" fmla="*/ 2780722 h 4094887"/>
                <a:gd name="connsiteX56" fmla="*/ 709405 w 2487611"/>
                <a:gd name="connsiteY56" fmla="*/ 2632967 h 4094887"/>
                <a:gd name="connsiteX57" fmla="*/ 0 w 2487611"/>
                <a:gd name="connsiteY57" fmla="*/ 2896728 h 4094887"/>
                <a:gd name="connsiteX58" fmla="*/ 262716 w 2487611"/>
                <a:gd name="connsiteY58" fmla="*/ 2166573 h 4094887"/>
                <a:gd name="connsiteX59" fmla="*/ 483603 w 2487611"/>
                <a:gd name="connsiteY59" fmla="*/ 2031579 h 4094887"/>
                <a:gd name="connsiteX60" fmla="*/ 390066 w 2487611"/>
                <a:gd name="connsiteY60" fmla="*/ 1529628 h 4094887"/>
                <a:gd name="connsiteX61" fmla="*/ 595041 w 2487611"/>
                <a:gd name="connsiteY61" fmla="*/ 690361 h 4094887"/>
                <a:gd name="connsiteX62" fmla="*/ 1235050 w 2487611"/>
                <a:gd name="connsiteY62" fmla="*/ 0 h 409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87611" h="4094887">
                  <a:moveTo>
                    <a:pt x="1355591" y="3168890"/>
                  </a:moveTo>
                  <a:cubicBezTo>
                    <a:pt x="1473595" y="3210993"/>
                    <a:pt x="1581876" y="3305191"/>
                    <a:pt x="1668701" y="3469474"/>
                  </a:cubicBezTo>
                  <a:cubicBezTo>
                    <a:pt x="1695925" y="3526851"/>
                    <a:pt x="1780322" y="3714906"/>
                    <a:pt x="1698103" y="3813117"/>
                  </a:cubicBezTo>
                  <a:cubicBezTo>
                    <a:pt x="1602299" y="3649464"/>
                    <a:pt x="1614173" y="3625906"/>
                    <a:pt x="1503571" y="3595625"/>
                  </a:cubicBezTo>
                  <a:cubicBezTo>
                    <a:pt x="1496942" y="3685463"/>
                    <a:pt x="1467966" y="3774165"/>
                    <a:pt x="1461585" y="3809366"/>
                  </a:cubicBezTo>
                  <a:cubicBezTo>
                    <a:pt x="1385470" y="3978592"/>
                    <a:pt x="1404096" y="3968132"/>
                    <a:pt x="1244671" y="4094887"/>
                  </a:cubicBezTo>
                  <a:cubicBezTo>
                    <a:pt x="1246206" y="3880802"/>
                    <a:pt x="1159532" y="3834965"/>
                    <a:pt x="1079392" y="3789128"/>
                  </a:cubicBezTo>
                  <a:cubicBezTo>
                    <a:pt x="1026853" y="3769315"/>
                    <a:pt x="996695" y="3717697"/>
                    <a:pt x="987763" y="3656930"/>
                  </a:cubicBezTo>
                  <a:cubicBezTo>
                    <a:pt x="943900" y="3685346"/>
                    <a:pt x="898437" y="3695225"/>
                    <a:pt x="854400" y="3723652"/>
                  </a:cubicBezTo>
                  <a:cubicBezTo>
                    <a:pt x="854400" y="3658863"/>
                    <a:pt x="789060" y="3535267"/>
                    <a:pt x="869102" y="3400237"/>
                  </a:cubicBezTo>
                  <a:cubicBezTo>
                    <a:pt x="905823" y="3342803"/>
                    <a:pt x="973047" y="3258718"/>
                    <a:pt x="1052587" y="3202692"/>
                  </a:cubicBezTo>
                  <a:lnTo>
                    <a:pt x="1019981" y="3246715"/>
                  </a:lnTo>
                  <a:cubicBezTo>
                    <a:pt x="977187" y="3318910"/>
                    <a:pt x="1012121" y="3384991"/>
                    <a:pt x="1012121" y="3419632"/>
                  </a:cubicBezTo>
                  <a:cubicBezTo>
                    <a:pt x="1035665" y="3404433"/>
                    <a:pt x="1059972" y="3399151"/>
                    <a:pt x="1083424" y="3383959"/>
                  </a:cubicBezTo>
                  <a:cubicBezTo>
                    <a:pt x="1088200" y="3416448"/>
                    <a:pt x="1104325" y="3444046"/>
                    <a:pt x="1132416" y="3454639"/>
                  </a:cubicBezTo>
                  <a:cubicBezTo>
                    <a:pt x="1175263" y="3479146"/>
                    <a:pt x="1221604" y="3503653"/>
                    <a:pt x="1220783" y="3618116"/>
                  </a:cubicBezTo>
                  <a:cubicBezTo>
                    <a:pt x="1306022" y="3550346"/>
                    <a:pt x="1296063" y="3555938"/>
                    <a:pt x="1336759" y="3465459"/>
                  </a:cubicBezTo>
                  <a:cubicBezTo>
                    <a:pt x="1340170" y="3446638"/>
                    <a:pt x="1355662" y="3399214"/>
                    <a:pt x="1359207" y="3351180"/>
                  </a:cubicBezTo>
                  <a:cubicBezTo>
                    <a:pt x="1418341" y="3367371"/>
                    <a:pt x="1411993" y="3379966"/>
                    <a:pt x="1463216" y="3467464"/>
                  </a:cubicBezTo>
                  <a:cubicBezTo>
                    <a:pt x="1507175" y="3414955"/>
                    <a:pt x="1462051" y="3314410"/>
                    <a:pt x="1447496" y="3283732"/>
                  </a:cubicBezTo>
                  <a:cubicBezTo>
                    <a:pt x="1420721" y="3233074"/>
                    <a:pt x="1390133" y="3194880"/>
                    <a:pt x="1355591" y="3168890"/>
                  </a:cubicBezTo>
                  <a:close/>
                  <a:moveTo>
                    <a:pt x="803026" y="2861325"/>
                  </a:moveTo>
                  <a:lnTo>
                    <a:pt x="1689473" y="2861325"/>
                  </a:lnTo>
                  <a:lnTo>
                    <a:pt x="1482985" y="3141373"/>
                  </a:lnTo>
                  <a:lnTo>
                    <a:pt x="1009514" y="3141373"/>
                  </a:lnTo>
                  <a:lnTo>
                    <a:pt x="803026" y="2861325"/>
                  </a:lnTo>
                  <a:close/>
                  <a:moveTo>
                    <a:pt x="1246249" y="1561260"/>
                  </a:moveTo>
                  <a:cubicBezTo>
                    <a:pt x="1301626" y="1561260"/>
                    <a:pt x="1346518" y="1606152"/>
                    <a:pt x="1346518" y="1661529"/>
                  </a:cubicBezTo>
                  <a:cubicBezTo>
                    <a:pt x="1346518" y="1716906"/>
                    <a:pt x="1301626" y="1761798"/>
                    <a:pt x="1246249" y="1761798"/>
                  </a:cubicBezTo>
                  <a:cubicBezTo>
                    <a:pt x="1190872" y="1761798"/>
                    <a:pt x="1145980" y="1716906"/>
                    <a:pt x="1145980" y="1661529"/>
                  </a:cubicBezTo>
                  <a:cubicBezTo>
                    <a:pt x="1145980" y="1606152"/>
                    <a:pt x="1190872" y="1561260"/>
                    <a:pt x="1246249" y="1561260"/>
                  </a:cubicBezTo>
                  <a:close/>
                  <a:moveTo>
                    <a:pt x="1246249" y="1491754"/>
                  </a:moveTo>
                  <a:cubicBezTo>
                    <a:pt x="1152485" y="1491754"/>
                    <a:pt x="1076474" y="1567765"/>
                    <a:pt x="1076474" y="1661529"/>
                  </a:cubicBezTo>
                  <a:cubicBezTo>
                    <a:pt x="1076474" y="1755293"/>
                    <a:pt x="1152485" y="1831304"/>
                    <a:pt x="1246249" y="1831304"/>
                  </a:cubicBezTo>
                  <a:cubicBezTo>
                    <a:pt x="1340013" y="1831304"/>
                    <a:pt x="1416024" y="1755293"/>
                    <a:pt x="1416024" y="1661529"/>
                  </a:cubicBezTo>
                  <a:cubicBezTo>
                    <a:pt x="1416024" y="1567765"/>
                    <a:pt x="1340013" y="1491754"/>
                    <a:pt x="1246249" y="1491754"/>
                  </a:cubicBezTo>
                  <a:close/>
                  <a:moveTo>
                    <a:pt x="1246249" y="738384"/>
                  </a:moveTo>
                  <a:cubicBezTo>
                    <a:pt x="1357003" y="738384"/>
                    <a:pt x="1446787" y="828168"/>
                    <a:pt x="1446787" y="938922"/>
                  </a:cubicBezTo>
                  <a:cubicBezTo>
                    <a:pt x="1446787" y="1049676"/>
                    <a:pt x="1357003" y="1139460"/>
                    <a:pt x="1246249" y="1139460"/>
                  </a:cubicBezTo>
                  <a:cubicBezTo>
                    <a:pt x="1135495" y="1139460"/>
                    <a:pt x="1045711" y="1049676"/>
                    <a:pt x="1045711" y="938922"/>
                  </a:cubicBezTo>
                  <a:cubicBezTo>
                    <a:pt x="1045711" y="828168"/>
                    <a:pt x="1135495" y="738384"/>
                    <a:pt x="1246249" y="738384"/>
                  </a:cubicBezTo>
                  <a:close/>
                  <a:moveTo>
                    <a:pt x="1246249" y="599372"/>
                  </a:moveTo>
                  <a:cubicBezTo>
                    <a:pt x="1058721" y="599372"/>
                    <a:pt x="906699" y="751394"/>
                    <a:pt x="906699" y="938922"/>
                  </a:cubicBezTo>
                  <a:cubicBezTo>
                    <a:pt x="906699" y="1126450"/>
                    <a:pt x="1058721" y="1278472"/>
                    <a:pt x="1246249" y="1278472"/>
                  </a:cubicBezTo>
                  <a:cubicBezTo>
                    <a:pt x="1433777" y="1278472"/>
                    <a:pt x="1585799" y="1126450"/>
                    <a:pt x="1585799" y="938922"/>
                  </a:cubicBezTo>
                  <a:cubicBezTo>
                    <a:pt x="1585799" y="751394"/>
                    <a:pt x="1433777" y="599372"/>
                    <a:pt x="1246249" y="599372"/>
                  </a:cubicBezTo>
                  <a:close/>
                  <a:moveTo>
                    <a:pt x="1235050" y="0"/>
                  </a:moveTo>
                  <a:lnTo>
                    <a:pt x="1229544" y="1036"/>
                  </a:lnTo>
                  <a:cubicBezTo>
                    <a:pt x="1489347" y="133873"/>
                    <a:pt x="1749649" y="461397"/>
                    <a:pt x="1891856" y="690361"/>
                  </a:cubicBezTo>
                  <a:cubicBezTo>
                    <a:pt x="2013592" y="919326"/>
                    <a:pt x="2102003" y="1246061"/>
                    <a:pt x="2096831" y="1529628"/>
                  </a:cubicBezTo>
                  <a:cubicBezTo>
                    <a:pt x="2096831" y="1659128"/>
                    <a:pt x="2058845" y="1842372"/>
                    <a:pt x="2003408" y="2031213"/>
                  </a:cubicBezTo>
                  <a:lnTo>
                    <a:pt x="2224895" y="2166573"/>
                  </a:lnTo>
                  <a:lnTo>
                    <a:pt x="2487611" y="2896728"/>
                  </a:lnTo>
                  <a:lnTo>
                    <a:pt x="1777602" y="2632742"/>
                  </a:lnTo>
                  <a:cubicBezTo>
                    <a:pt x="1749049" y="2692676"/>
                    <a:pt x="1721557" y="2743254"/>
                    <a:pt x="1697050" y="2780722"/>
                  </a:cubicBezTo>
                  <a:lnTo>
                    <a:pt x="789847" y="2780722"/>
                  </a:lnTo>
                  <a:cubicBezTo>
                    <a:pt x="765372" y="2743301"/>
                    <a:pt x="737918" y="2692803"/>
                    <a:pt x="709405" y="2632967"/>
                  </a:cubicBezTo>
                  <a:lnTo>
                    <a:pt x="0" y="2896728"/>
                  </a:lnTo>
                  <a:lnTo>
                    <a:pt x="262716" y="2166573"/>
                  </a:lnTo>
                  <a:lnTo>
                    <a:pt x="483603" y="2031579"/>
                  </a:lnTo>
                  <a:cubicBezTo>
                    <a:pt x="428102" y="1842611"/>
                    <a:pt x="390066" y="1659212"/>
                    <a:pt x="390066" y="1529628"/>
                  </a:cubicBezTo>
                  <a:cubicBezTo>
                    <a:pt x="384894" y="1246061"/>
                    <a:pt x="473305" y="919326"/>
                    <a:pt x="595041" y="690361"/>
                  </a:cubicBezTo>
                  <a:cubicBezTo>
                    <a:pt x="737248" y="461397"/>
                    <a:pt x="957359" y="97388"/>
                    <a:pt x="1235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4" name="TextBox 64">
              <a:extLst>
                <a:ext uri="{FF2B5EF4-FFF2-40B4-BE49-F238E27FC236}">
                  <a16:creationId xmlns="" xmlns:a16="http://schemas.microsoft.com/office/drawing/2014/main" id="{84C6D534-5B6D-4E11-81AF-71158286742E}"/>
                </a:ext>
              </a:extLst>
            </p:cNvPr>
            <p:cNvSpPr txBox="1"/>
            <p:nvPr/>
          </p:nvSpPr>
          <p:spPr>
            <a:xfrm>
              <a:off x="9642497" y="5807354"/>
              <a:ext cx="1411922" cy="42175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START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5">
            <a:extLst>
              <a:ext uri="{FF2B5EF4-FFF2-40B4-BE49-F238E27FC236}">
                <a16:creationId xmlns="" xmlns:a16="http://schemas.microsoft.com/office/drawing/2014/main" id="{6EC25D9A-5C5E-4397-9D37-C059C144C1EA}"/>
              </a:ext>
            </a:extLst>
          </p:cNvPr>
          <p:cNvGrpSpPr/>
          <p:nvPr/>
        </p:nvGrpSpPr>
        <p:grpSpPr>
          <a:xfrm>
            <a:off x="4876908" y="1292643"/>
            <a:ext cx="3514321" cy="2483305"/>
            <a:chOff x="834476" y="1568606"/>
            <a:chExt cx="5669428" cy="4006156"/>
          </a:xfrm>
        </p:grpSpPr>
        <p:sp>
          <p:nvSpPr>
            <p:cNvPr id="68" name="Freeform: Shape 66">
              <a:extLst>
                <a:ext uri="{FF2B5EF4-FFF2-40B4-BE49-F238E27FC236}">
                  <a16:creationId xmlns="" xmlns:a16="http://schemas.microsoft.com/office/drawing/2014/main" id="{E03B23FD-95E5-4A72-AA31-A5062561D866}"/>
                </a:ext>
              </a:extLst>
            </p:cNvPr>
            <p:cNvSpPr/>
            <p:nvPr/>
          </p:nvSpPr>
          <p:spPr>
            <a:xfrm>
              <a:off x="834476" y="2121438"/>
              <a:ext cx="4395438" cy="3453324"/>
            </a:xfrm>
            <a:custGeom>
              <a:avLst/>
              <a:gdLst>
                <a:gd name="connsiteX0" fmla="*/ 3437669 w 4395438"/>
                <a:gd name="connsiteY0" fmla="*/ 3099455 h 3453324"/>
                <a:gd name="connsiteX1" fmla="*/ 3410637 w 4395438"/>
                <a:gd name="connsiteY1" fmla="*/ 3138581 h 3453324"/>
                <a:gd name="connsiteX2" fmla="*/ 3558603 w 4395438"/>
                <a:gd name="connsiteY2" fmla="*/ 3138581 h 3453324"/>
                <a:gd name="connsiteX3" fmla="*/ 3529437 w 4395438"/>
                <a:gd name="connsiteY3" fmla="*/ 3100878 h 3453324"/>
                <a:gd name="connsiteX4" fmla="*/ 3437669 w 4395438"/>
                <a:gd name="connsiteY4" fmla="*/ 3099455 h 3453324"/>
                <a:gd name="connsiteX5" fmla="*/ 878146 w 4395438"/>
                <a:gd name="connsiteY5" fmla="*/ 3097321 h 3453324"/>
                <a:gd name="connsiteX6" fmla="*/ 841866 w 4395438"/>
                <a:gd name="connsiteY6" fmla="*/ 3133601 h 3453324"/>
                <a:gd name="connsiteX7" fmla="*/ 1002637 w 4395438"/>
                <a:gd name="connsiteY7" fmla="*/ 3133601 h 3453324"/>
                <a:gd name="connsiteX8" fmla="*/ 981295 w 4395438"/>
                <a:gd name="connsiteY8" fmla="*/ 3099455 h 3453324"/>
                <a:gd name="connsiteX9" fmla="*/ 878146 w 4395438"/>
                <a:gd name="connsiteY9" fmla="*/ 3097321 h 3453324"/>
                <a:gd name="connsiteX10" fmla="*/ 2575340 w 4395438"/>
                <a:gd name="connsiteY10" fmla="*/ 2971397 h 3453324"/>
                <a:gd name="connsiteX11" fmla="*/ 2546318 w 4395438"/>
                <a:gd name="connsiteY11" fmla="*/ 2974965 h 3453324"/>
                <a:gd name="connsiteX12" fmla="*/ 2549163 w 4395438"/>
                <a:gd name="connsiteY12" fmla="*/ 3022627 h 3453324"/>
                <a:gd name="connsiteX13" fmla="*/ 2233313 w 4395438"/>
                <a:gd name="connsiteY13" fmla="*/ 3022627 h 3453324"/>
                <a:gd name="connsiteX14" fmla="*/ 2230468 w 4395438"/>
                <a:gd name="connsiteY14" fmla="*/ 2972831 h 3453324"/>
                <a:gd name="connsiteX15" fmla="*/ 2187074 w 4395438"/>
                <a:gd name="connsiteY15" fmla="*/ 2972831 h 3453324"/>
                <a:gd name="connsiteX16" fmla="*/ 2182805 w 4395438"/>
                <a:gd name="connsiteY16" fmla="*/ 3020493 h 3453324"/>
                <a:gd name="connsiteX17" fmla="*/ 1860554 w 4395438"/>
                <a:gd name="connsiteY17" fmla="*/ 3020493 h 3453324"/>
                <a:gd name="connsiteX18" fmla="*/ 1862687 w 4395438"/>
                <a:gd name="connsiteY18" fmla="*/ 2996306 h 3453324"/>
                <a:gd name="connsiteX19" fmla="*/ 1864822 w 4395438"/>
                <a:gd name="connsiteY19" fmla="*/ 2973542 h 3453324"/>
                <a:gd name="connsiteX20" fmla="*/ 1818582 w 4395438"/>
                <a:gd name="connsiteY20" fmla="*/ 3034720 h 3453324"/>
                <a:gd name="connsiteX21" fmla="*/ 2598248 w 4395438"/>
                <a:gd name="connsiteY21" fmla="*/ 3034720 h 3453324"/>
                <a:gd name="connsiteX22" fmla="*/ 2575340 w 4395438"/>
                <a:gd name="connsiteY22" fmla="*/ 2971397 h 3453324"/>
                <a:gd name="connsiteX23" fmla="*/ 2524266 w 4395438"/>
                <a:gd name="connsiteY23" fmla="*/ 2757996 h 3453324"/>
                <a:gd name="connsiteX24" fmla="*/ 2563391 w 4395438"/>
                <a:gd name="connsiteY24" fmla="*/ 2928726 h 3453324"/>
                <a:gd name="connsiteX25" fmla="*/ 1871224 w 4395438"/>
                <a:gd name="connsiteY25" fmla="*/ 2928726 h 3453324"/>
                <a:gd name="connsiteX26" fmla="*/ 1906081 w 4395438"/>
                <a:gd name="connsiteY26" fmla="*/ 2771512 h 3453324"/>
                <a:gd name="connsiteX27" fmla="*/ 1927422 w 4395438"/>
                <a:gd name="connsiteY27" fmla="*/ 2758708 h 3453324"/>
                <a:gd name="connsiteX28" fmla="*/ 2524266 w 4395438"/>
                <a:gd name="connsiteY28" fmla="*/ 2757996 h 3453324"/>
                <a:gd name="connsiteX29" fmla="*/ 2431075 w 4395438"/>
                <a:gd name="connsiteY29" fmla="*/ 2735943 h 3453324"/>
                <a:gd name="connsiteX30" fmla="*/ 1901813 w 4395438"/>
                <a:gd name="connsiteY30" fmla="*/ 2738789 h 3453324"/>
                <a:gd name="connsiteX31" fmla="*/ 1863399 w 4395438"/>
                <a:gd name="connsiteY31" fmla="*/ 2752304 h 3453324"/>
                <a:gd name="connsiteX32" fmla="*/ 1818582 w 4395438"/>
                <a:gd name="connsiteY32" fmla="*/ 2945798 h 3453324"/>
                <a:gd name="connsiteX33" fmla="*/ 2618166 w 4395438"/>
                <a:gd name="connsiteY33" fmla="*/ 2946510 h 3453324"/>
                <a:gd name="connsiteX34" fmla="*/ 2571927 w 4395438"/>
                <a:gd name="connsiteY34" fmla="*/ 2750882 h 3453324"/>
                <a:gd name="connsiteX35" fmla="*/ 2544895 w 4395438"/>
                <a:gd name="connsiteY35" fmla="*/ 2736654 h 3453324"/>
                <a:gd name="connsiteX36" fmla="*/ 2431075 w 4395438"/>
                <a:gd name="connsiteY36" fmla="*/ 2735943 h 3453324"/>
                <a:gd name="connsiteX37" fmla="*/ 3009422 w 4395438"/>
                <a:gd name="connsiteY37" fmla="*/ 2574372 h 3453324"/>
                <a:gd name="connsiteX38" fmla="*/ 3096921 w 4395438"/>
                <a:gd name="connsiteY38" fmla="*/ 2577307 h 3453324"/>
                <a:gd name="connsiteX39" fmla="*/ 3136047 w 4395438"/>
                <a:gd name="connsiteY39" fmla="*/ 2622124 h 3453324"/>
                <a:gd name="connsiteX40" fmla="*/ 3128933 w 4395438"/>
                <a:gd name="connsiteY40" fmla="*/ 2632794 h 3453324"/>
                <a:gd name="connsiteX41" fmla="*/ 2951090 w 4395438"/>
                <a:gd name="connsiteY41" fmla="*/ 2630660 h 3453324"/>
                <a:gd name="connsiteX42" fmla="*/ 2914809 w 4395438"/>
                <a:gd name="connsiteY42" fmla="*/ 2583709 h 3453324"/>
                <a:gd name="connsiteX43" fmla="*/ 2921923 w 4395438"/>
                <a:gd name="connsiteY43" fmla="*/ 2575173 h 3453324"/>
                <a:gd name="connsiteX44" fmla="*/ 3009422 w 4395438"/>
                <a:gd name="connsiteY44" fmla="*/ 2574372 h 3453324"/>
                <a:gd name="connsiteX45" fmla="*/ 1309949 w 4395438"/>
                <a:gd name="connsiteY45" fmla="*/ 2573750 h 3453324"/>
                <a:gd name="connsiteX46" fmla="*/ 1426615 w 4395438"/>
                <a:gd name="connsiteY46" fmla="*/ 2573750 h 3453324"/>
                <a:gd name="connsiteX47" fmla="*/ 1364014 w 4395438"/>
                <a:gd name="connsiteY47" fmla="*/ 2634928 h 3453324"/>
                <a:gd name="connsiteX48" fmla="*/ 1248060 w 4395438"/>
                <a:gd name="connsiteY48" fmla="*/ 2634928 h 3453324"/>
                <a:gd name="connsiteX49" fmla="*/ 1309949 w 4395438"/>
                <a:gd name="connsiteY49" fmla="*/ 2573750 h 3453324"/>
                <a:gd name="connsiteX50" fmla="*/ 1128549 w 4395438"/>
                <a:gd name="connsiteY50" fmla="*/ 2573750 h 3453324"/>
                <a:gd name="connsiteX51" fmla="*/ 1244503 w 4395438"/>
                <a:gd name="connsiteY51" fmla="*/ 2573750 h 3453324"/>
                <a:gd name="connsiteX52" fmla="*/ 1172654 w 4395438"/>
                <a:gd name="connsiteY52" fmla="*/ 2635640 h 3453324"/>
                <a:gd name="connsiteX53" fmla="*/ 1059546 w 4395438"/>
                <a:gd name="connsiteY53" fmla="*/ 2635640 h 3453324"/>
                <a:gd name="connsiteX54" fmla="*/ 1128549 w 4395438"/>
                <a:gd name="connsiteY54" fmla="*/ 2573750 h 3453324"/>
                <a:gd name="connsiteX55" fmla="*/ 2633017 w 4395438"/>
                <a:gd name="connsiteY55" fmla="*/ 2573661 h 3453324"/>
                <a:gd name="connsiteX56" fmla="*/ 2707800 w 4395438"/>
                <a:gd name="connsiteY56" fmla="*/ 2576596 h 3453324"/>
                <a:gd name="connsiteX57" fmla="*/ 2737677 w 4395438"/>
                <a:gd name="connsiteY57" fmla="*/ 2620701 h 3453324"/>
                <a:gd name="connsiteX58" fmla="*/ 2729852 w 4395438"/>
                <a:gd name="connsiteY58" fmla="*/ 2633506 h 3453324"/>
                <a:gd name="connsiteX59" fmla="*/ 2582598 w 4395438"/>
                <a:gd name="connsiteY59" fmla="*/ 2631372 h 3453324"/>
                <a:gd name="connsiteX60" fmla="*/ 2549163 w 4395438"/>
                <a:gd name="connsiteY60" fmla="*/ 2574462 h 3453324"/>
                <a:gd name="connsiteX61" fmla="*/ 2633017 w 4395438"/>
                <a:gd name="connsiteY61" fmla="*/ 2573661 h 3453324"/>
                <a:gd name="connsiteX62" fmla="*/ 3206117 w 4395438"/>
                <a:gd name="connsiteY62" fmla="*/ 2573394 h 3453324"/>
                <a:gd name="connsiteX63" fmla="*/ 3279033 w 4395438"/>
                <a:gd name="connsiteY63" fmla="*/ 2576595 h 3453324"/>
                <a:gd name="connsiteX64" fmla="*/ 3316735 w 4395438"/>
                <a:gd name="connsiteY64" fmla="*/ 2621412 h 3453324"/>
                <a:gd name="connsiteX65" fmla="*/ 3310332 w 4395438"/>
                <a:gd name="connsiteY65" fmla="*/ 2632082 h 3453324"/>
                <a:gd name="connsiteX66" fmla="*/ 3170192 w 4395438"/>
                <a:gd name="connsiteY66" fmla="*/ 2629948 h 3453324"/>
                <a:gd name="connsiteX67" fmla="*/ 3126087 w 4395438"/>
                <a:gd name="connsiteY67" fmla="*/ 2585843 h 3453324"/>
                <a:gd name="connsiteX68" fmla="*/ 3133201 w 4395438"/>
                <a:gd name="connsiteY68" fmla="*/ 2574461 h 3453324"/>
                <a:gd name="connsiteX69" fmla="*/ 3206117 w 4395438"/>
                <a:gd name="connsiteY69" fmla="*/ 2573394 h 3453324"/>
                <a:gd name="connsiteX70" fmla="*/ 3560737 w 4395438"/>
                <a:gd name="connsiteY70" fmla="*/ 2573128 h 3453324"/>
                <a:gd name="connsiteX71" fmla="*/ 3631163 w 4395438"/>
                <a:gd name="connsiteY71" fmla="*/ 2576596 h 3453324"/>
                <a:gd name="connsiteX72" fmla="*/ 3679536 w 4395438"/>
                <a:gd name="connsiteY72" fmla="*/ 2620702 h 3453324"/>
                <a:gd name="connsiteX73" fmla="*/ 3674556 w 4395438"/>
                <a:gd name="connsiteY73" fmla="*/ 2629949 h 3453324"/>
                <a:gd name="connsiteX74" fmla="*/ 3523034 w 4395438"/>
                <a:gd name="connsiteY74" fmla="*/ 2627815 h 3453324"/>
                <a:gd name="connsiteX75" fmla="*/ 3481774 w 4395438"/>
                <a:gd name="connsiteY75" fmla="*/ 2574462 h 3453324"/>
                <a:gd name="connsiteX76" fmla="*/ 3560737 w 4395438"/>
                <a:gd name="connsiteY76" fmla="*/ 2573128 h 3453324"/>
                <a:gd name="connsiteX77" fmla="*/ 1497752 w 4395438"/>
                <a:gd name="connsiteY77" fmla="*/ 2573039 h 3453324"/>
                <a:gd name="connsiteX78" fmla="*/ 1610149 w 4395438"/>
                <a:gd name="connsiteY78" fmla="*/ 2573039 h 3453324"/>
                <a:gd name="connsiteX79" fmla="*/ 1551817 w 4395438"/>
                <a:gd name="connsiteY79" fmla="*/ 2634929 h 3453324"/>
                <a:gd name="connsiteX80" fmla="*/ 1432306 w 4395438"/>
                <a:gd name="connsiteY80" fmla="*/ 2634929 h 3453324"/>
                <a:gd name="connsiteX81" fmla="*/ 1497752 w 4395438"/>
                <a:gd name="connsiteY81" fmla="*/ 2573039 h 3453324"/>
                <a:gd name="connsiteX82" fmla="*/ 812699 w 4395438"/>
                <a:gd name="connsiteY82" fmla="*/ 2573039 h 3453324"/>
                <a:gd name="connsiteX83" fmla="*/ 1058124 w 4395438"/>
                <a:gd name="connsiteY83" fmla="*/ 2573039 h 3453324"/>
                <a:gd name="connsiteX84" fmla="*/ 991254 w 4395438"/>
                <a:gd name="connsiteY84" fmla="*/ 2634929 h 3453324"/>
                <a:gd name="connsiteX85" fmla="*/ 770731 w 4395438"/>
                <a:gd name="connsiteY85" fmla="*/ 2634929 h 3453324"/>
                <a:gd name="connsiteX86" fmla="*/ 735872 w 4395438"/>
                <a:gd name="connsiteY86" fmla="*/ 2633506 h 3453324"/>
                <a:gd name="connsiteX87" fmla="*/ 812699 w 4395438"/>
                <a:gd name="connsiteY87" fmla="*/ 2573039 h 3453324"/>
                <a:gd name="connsiteX88" fmla="*/ 2811838 w 4395438"/>
                <a:gd name="connsiteY88" fmla="*/ 2572683 h 3453324"/>
                <a:gd name="connsiteX89" fmla="*/ 2883509 w 4395438"/>
                <a:gd name="connsiteY89" fmla="*/ 2575884 h 3453324"/>
                <a:gd name="connsiteX90" fmla="*/ 2921211 w 4395438"/>
                <a:gd name="connsiteY90" fmla="*/ 2621412 h 3453324"/>
                <a:gd name="connsiteX91" fmla="*/ 2914808 w 4395438"/>
                <a:gd name="connsiteY91" fmla="*/ 2631371 h 3453324"/>
                <a:gd name="connsiteX92" fmla="*/ 2763998 w 4395438"/>
                <a:gd name="connsiteY92" fmla="*/ 2629237 h 3453324"/>
                <a:gd name="connsiteX93" fmla="*/ 2730563 w 4395438"/>
                <a:gd name="connsiteY93" fmla="*/ 2573750 h 3453324"/>
                <a:gd name="connsiteX94" fmla="*/ 2811838 w 4395438"/>
                <a:gd name="connsiteY94" fmla="*/ 2572683 h 3453324"/>
                <a:gd name="connsiteX95" fmla="*/ 3382004 w 4395438"/>
                <a:gd name="connsiteY95" fmla="*/ 2572416 h 3453324"/>
                <a:gd name="connsiteX96" fmla="*/ 3448339 w 4395438"/>
                <a:gd name="connsiteY96" fmla="*/ 2575884 h 3453324"/>
                <a:gd name="connsiteX97" fmla="*/ 3499559 w 4395438"/>
                <a:gd name="connsiteY97" fmla="*/ 2619278 h 3453324"/>
                <a:gd name="connsiteX98" fmla="*/ 3493156 w 4395438"/>
                <a:gd name="connsiteY98" fmla="*/ 2630660 h 3453324"/>
                <a:gd name="connsiteX99" fmla="*/ 3343768 w 4395438"/>
                <a:gd name="connsiteY99" fmla="*/ 2628525 h 3453324"/>
                <a:gd name="connsiteX100" fmla="*/ 3306776 w 4395438"/>
                <a:gd name="connsiteY100" fmla="*/ 2582998 h 3453324"/>
                <a:gd name="connsiteX101" fmla="*/ 3314602 w 4395438"/>
                <a:gd name="connsiteY101" fmla="*/ 2573750 h 3453324"/>
                <a:gd name="connsiteX102" fmla="*/ 3382004 w 4395438"/>
                <a:gd name="connsiteY102" fmla="*/ 2572416 h 3453324"/>
                <a:gd name="connsiteX103" fmla="*/ 1677731 w 4395438"/>
                <a:gd name="connsiteY103" fmla="*/ 2572327 h 3453324"/>
                <a:gd name="connsiteX104" fmla="*/ 2499367 w 4395438"/>
                <a:gd name="connsiteY104" fmla="*/ 2573039 h 3453324"/>
                <a:gd name="connsiteX105" fmla="*/ 2544895 w 4395438"/>
                <a:gd name="connsiteY105" fmla="*/ 2631372 h 3453324"/>
                <a:gd name="connsiteX106" fmla="*/ 1623666 w 4395438"/>
                <a:gd name="connsiteY106" fmla="*/ 2631372 h 3453324"/>
                <a:gd name="connsiteX107" fmla="*/ 1677731 w 4395438"/>
                <a:gd name="connsiteY107" fmla="*/ 2572327 h 3453324"/>
                <a:gd name="connsiteX108" fmla="*/ 2263902 w 4395438"/>
                <a:gd name="connsiteY108" fmla="*/ 2505458 h 3453324"/>
                <a:gd name="connsiteX109" fmla="*/ 2426096 w 4395438"/>
                <a:gd name="connsiteY109" fmla="*/ 2505458 h 3453324"/>
                <a:gd name="connsiteX110" fmla="*/ 2434632 w 4395438"/>
                <a:gd name="connsiteY110" fmla="*/ 2557388 h 3453324"/>
                <a:gd name="connsiteX111" fmla="*/ 2285243 w 4395438"/>
                <a:gd name="connsiteY111" fmla="*/ 2555254 h 3453324"/>
                <a:gd name="connsiteX112" fmla="*/ 2263902 w 4395438"/>
                <a:gd name="connsiteY112" fmla="*/ 2505458 h 3453324"/>
                <a:gd name="connsiteX113" fmla="*/ 2698462 w 4395438"/>
                <a:gd name="connsiteY113" fmla="*/ 2504213 h 3453324"/>
                <a:gd name="connsiteX114" fmla="*/ 2772533 w 4395438"/>
                <a:gd name="connsiteY114" fmla="*/ 2506881 h 3453324"/>
                <a:gd name="connsiteX115" fmla="*/ 2796721 w 4395438"/>
                <a:gd name="connsiteY115" fmla="*/ 2558100 h 3453324"/>
                <a:gd name="connsiteX116" fmla="*/ 2654446 w 4395438"/>
                <a:gd name="connsiteY116" fmla="*/ 2555965 h 3453324"/>
                <a:gd name="connsiteX117" fmla="*/ 2616743 w 4395438"/>
                <a:gd name="connsiteY117" fmla="*/ 2518263 h 3453324"/>
                <a:gd name="connsiteX118" fmla="*/ 2623857 w 4395438"/>
                <a:gd name="connsiteY118" fmla="*/ 2504746 h 3453324"/>
                <a:gd name="connsiteX119" fmla="*/ 2698462 w 4395438"/>
                <a:gd name="connsiteY119" fmla="*/ 2504213 h 3453324"/>
                <a:gd name="connsiteX120" fmla="*/ 3520100 w 4395438"/>
                <a:gd name="connsiteY120" fmla="*/ 2503680 h 3453324"/>
                <a:gd name="connsiteX121" fmla="*/ 3589192 w 4395438"/>
                <a:gd name="connsiteY121" fmla="*/ 2506882 h 3453324"/>
                <a:gd name="connsiteX122" fmla="*/ 3632586 w 4395438"/>
                <a:gd name="connsiteY122" fmla="*/ 2547429 h 3453324"/>
                <a:gd name="connsiteX123" fmla="*/ 3626183 w 4395438"/>
                <a:gd name="connsiteY123" fmla="*/ 2558100 h 3453324"/>
                <a:gd name="connsiteX124" fmla="*/ 3490311 w 4395438"/>
                <a:gd name="connsiteY124" fmla="*/ 2555966 h 3453324"/>
                <a:gd name="connsiteX125" fmla="*/ 3445494 w 4395438"/>
                <a:gd name="connsiteY125" fmla="*/ 2514706 h 3453324"/>
                <a:gd name="connsiteX126" fmla="*/ 3450474 w 4395438"/>
                <a:gd name="connsiteY126" fmla="*/ 2504747 h 3453324"/>
                <a:gd name="connsiteX127" fmla="*/ 3520100 w 4395438"/>
                <a:gd name="connsiteY127" fmla="*/ 2503680 h 3453324"/>
                <a:gd name="connsiteX128" fmla="*/ 2450993 w 4395438"/>
                <a:gd name="connsiteY128" fmla="*/ 2503324 h 3453324"/>
                <a:gd name="connsiteX129" fmla="*/ 2585443 w 4395438"/>
                <a:gd name="connsiteY129" fmla="*/ 2504035 h 3453324"/>
                <a:gd name="connsiteX130" fmla="*/ 2612475 w 4395438"/>
                <a:gd name="connsiteY130" fmla="*/ 2558099 h 3453324"/>
                <a:gd name="connsiteX131" fmla="*/ 2469489 w 4395438"/>
                <a:gd name="connsiteY131" fmla="*/ 2555965 h 3453324"/>
                <a:gd name="connsiteX132" fmla="*/ 2441034 w 4395438"/>
                <a:gd name="connsiteY132" fmla="*/ 2513283 h 3453324"/>
                <a:gd name="connsiteX133" fmla="*/ 2450993 w 4395438"/>
                <a:gd name="connsiteY133" fmla="*/ 2503324 h 3453324"/>
                <a:gd name="connsiteX134" fmla="*/ 3345102 w 4395438"/>
                <a:gd name="connsiteY134" fmla="*/ 2502969 h 3453324"/>
                <a:gd name="connsiteX135" fmla="*/ 3412771 w 4395438"/>
                <a:gd name="connsiteY135" fmla="*/ 2506171 h 3453324"/>
                <a:gd name="connsiteX136" fmla="*/ 3454030 w 4395438"/>
                <a:gd name="connsiteY136" fmla="*/ 2547429 h 3453324"/>
                <a:gd name="connsiteX137" fmla="*/ 3447628 w 4395438"/>
                <a:gd name="connsiteY137" fmla="*/ 2558100 h 3453324"/>
                <a:gd name="connsiteX138" fmla="*/ 3313890 w 4395438"/>
                <a:gd name="connsiteY138" fmla="*/ 2555967 h 3453324"/>
                <a:gd name="connsiteX139" fmla="*/ 3270496 w 4395438"/>
                <a:gd name="connsiteY139" fmla="*/ 2516129 h 3453324"/>
                <a:gd name="connsiteX140" fmla="*/ 3276899 w 4395438"/>
                <a:gd name="connsiteY140" fmla="*/ 2504036 h 3453324"/>
                <a:gd name="connsiteX141" fmla="*/ 3345102 w 4395438"/>
                <a:gd name="connsiteY141" fmla="*/ 2502969 h 3453324"/>
                <a:gd name="connsiteX142" fmla="*/ 3106969 w 4395438"/>
                <a:gd name="connsiteY142" fmla="*/ 2502791 h 3453324"/>
                <a:gd name="connsiteX143" fmla="*/ 3234928 w 4395438"/>
                <a:gd name="connsiteY143" fmla="*/ 2505459 h 3453324"/>
                <a:gd name="connsiteX144" fmla="*/ 3278321 w 4395438"/>
                <a:gd name="connsiteY144" fmla="*/ 2546007 h 3453324"/>
                <a:gd name="connsiteX145" fmla="*/ 3271919 w 4395438"/>
                <a:gd name="connsiteY145" fmla="*/ 2558100 h 3453324"/>
                <a:gd name="connsiteX146" fmla="*/ 3181574 w 4395438"/>
                <a:gd name="connsiteY146" fmla="*/ 2558100 h 3453324"/>
                <a:gd name="connsiteX147" fmla="*/ 3032897 w 4395438"/>
                <a:gd name="connsiteY147" fmla="*/ 2558100 h 3453324"/>
                <a:gd name="connsiteX148" fmla="*/ 2977410 w 4395438"/>
                <a:gd name="connsiteY148" fmla="*/ 2503324 h 3453324"/>
                <a:gd name="connsiteX149" fmla="*/ 3106969 w 4395438"/>
                <a:gd name="connsiteY149" fmla="*/ 2502791 h 3453324"/>
                <a:gd name="connsiteX150" fmla="*/ 2165555 w 4395438"/>
                <a:gd name="connsiteY150" fmla="*/ 2502791 h 3453324"/>
                <a:gd name="connsiteX151" fmla="*/ 2237582 w 4395438"/>
                <a:gd name="connsiteY151" fmla="*/ 2505459 h 3453324"/>
                <a:gd name="connsiteX152" fmla="*/ 2261769 w 4395438"/>
                <a:gd name="connsiteY152" fmla="*/ 2558100 h 3453324"/>
                <a:gd name="connsiteX153" fmla="*/ 2110246 w 4395438"/>
                <a:gd name="connsiteY153" fmla="*/ 2557389 h 3453324"/>
                <a:gd name="connsiteX154" fmla="*/ 2090327 w 4395438"/>
                <a:gd name="connsiteY154" fmla="*/ 2503324 h 3453324"/>
                <a:gd name="connsiteX155" fmla="*/ 2165555 w 4395438"/>
                <a:gd name="connsiteY155" fmla="*/ 2502791 h 3453324"/>
                <a:gd name="connsiteX156" fmla="*/ 1957301 w 4395438"/>
                <a:gd name="connsiteY156" fmla="*/ 2502613 h 3453324"/>
                <a:gd name="connsiteX157" fmla="*/ 2068274 w 4395438"/>
                <a:gd name="connsiteY157" fmla="*/ 2502613 h 3453324"/>
                <a:gd name="connsiteX158" fmla="*/ 2028438 w 4395438"/>
                <a:gd name="connsiteY158" fmla="*/ 2558811 h 3453324"/>
                <a:gd name="connsiteX159" fmla="*/ 1913195 w 4395438"/>
                <a:gd name="connsiteY159" fmla="*/ 2558811 h 3453324"/>
                <a:gd name="connsiteX160" fmla="*/ 1957301 w 4395438"/>
                <a:gd name="connsiteY160" fmla="*/ 2502613 h 3453324"/>
                <a:gd name="connsiteX161" fmla="*/ 1775900 w 4395438"/>
                <a:gd name="connsiteY161" fmla="*/ 2502613 h 3453324"/>
                <a:gd name="connsiteX162" fmla="*/ 1891142 w 4395438"/>
                <a:gd name="connsiteY162" fmla="*/ 2502613 h 3453324"/>
                <a:gd name="connsiteX163" fmla="*/ 1846326 w 4395438"/>
                <a:gd name="connsiteY163" fmla="*/ 2558100 h 3453324"/>
                <a:gd name="connsiteX164" fmla="*/ 1733928 w 4395438"/>
                <a:gd name="connsiteY164" fmla="*/ 2558100 h 3453324"/>
                <a:gd name="connsiteX165" fmla="*/ 1775900 w 4395438"/>
                <a:gd name="connsiteY165" fmla="*/ 2502613 h 3453324"/>
                <a:gd name="connsiteX166" fmla="*/ 1599478 w 4395438"/>
                <a:gd name="connsiteY166" fmla="*/ 2502613 h 3453324"/>
                <a:gd name="connsiteX167" fmla="*/ 1711164 w 4395438"/>
                <a:gd name="connsiteY167" fmla="*/ 2502613 h 3453324"/>
                <a:gd name="connsiteX168" fmla="*/ 1668482 w 4395438"/>
                <a:gd name="connsiteY168" fmla="*/ 2558100 h 3453324"/>
                <a:gd name="connsiteX169" fmla="*/ 1549682 w 4395438"/>
                <a:gd name="connsiteY169" fmla="*/ 2558100 h 3453324"/>
                <a:gd name="connsiteX170" fmla="*/ 1599478 w 4395438"/>
                <a:gd name="connsiteY170" fmla="*/ 2502613 h 3453324"/>
                <a:gd name="connsiteX171" fmla="*/ 1420213 w 4395438"/>
                <a:gd name="connsiteY171" fmla="*/ 2502613 h 3453324"/>
                <a:gd name="connsiteX172" fmla="*/ 1536166 w 4395438"/>
                <a:gd name="connsiteY172" fmla="*/ 2502613 h 3453324"/>
                <a:gd name="connsiteX173" fmla="*/ 1484236 w 4395438"/>
                <a:gd name="connsiteY173" fmla="*/ 2558100 h 3453324"/>
                <a:gd name="connsiteX174" fmla="*/ 1367571 w 4395438"/>
                <a:gd name="connsiteY174" fmla="*/ 2558100 h 3453324"/>
                <a:gd name="connsiteX175" fmla="*/ 1420213 w 4395438"/>
                <a:gd name="connsiteY175" fmla="*/ 2502613 h 3453324"/>
                <a:gd name="connsiteX176" fmla="*/ 1240947 w 4395438"/>
                <a:gd name="connsiteY176" fmla="*/ 2502613 h 3453324"/>
                <a:gd name="connsiteX177" fmla="*/ 1357613 w 4395438"/>
                <a:gd name="connsiteY177" fmla="*/ 2502613 h 3453324"/>
                <a:gd name="connsiteX178" fmla="*/ 1300703 w 4395438"/>
                <a:gd name="connsiteY178" fmla="*/ 2558100 h 3453324"/>
                <a:gd name="connsiteX179" fmla="*/ 1184037 w 4395438"/>
                <a:gd name="connsiteY179" fmla="*/ 2558100 h 3453324"/>
                <a:gd name="connsiteX180" fmla="*/ 1240947 w 4395438"/>
                <a:gd name="connsiteY180" fmla="*/ 2502613 h 3453324"/>
                <a:gd name="connsiteX181" fmla="*/ 2870348 w 4395438"/>
                <a:gd name="connsiteY181" fmla="*/ 2502257 h 3453324"/>
                <a:gd name="connsiteX182" fmla="*/ 2938995 w 4395438"/>
                <a:gd name="connsiteY182" fmla="*/ 2505458 h 3453324"/>
                <a:gd name="connsiteX183" fmla="*/ 2975275 w 4395438"/>
                <a:gd name="connsiteY183" fmla="*/ 2547429 h 3453324"/>
                <a:gd name="connsiteX184" fmla="*/ 2966027 w 4395438"/>
                <a:gd name="connsiteY184" fmla="*/ 2558100 h 3453324"/>
                <a:gd name="connsiteX185" fmla="*/ 2831578 w 4395438"/>
                <a:gd name="connsiteY185" fmla="*/ 2555966 h 3453324"/>
                <a:gd name="connsiteX186" fmla="*/ 2793875 w 4395438"/>
                <a:gd name="connsiteY186" fmla="*/ 2513283 h 3453324"/>
                <a:gd name="connsiteX187" fmla="*/ 2801701 w 4395438"/>
                <a:gd name="connsiteY187" fmla="*/ 2503324 h 3453324"/>
                <a:gd name="connsiteX188" fmla="*/ 2870348 w 4395438"/>
                <a:gd name="connsiteY188" fmla="*/ 2502257 h 3453324"/>
                <a:gd name="connsiteX189" fmla="*/ 1060969 w 4395438"/>
                <a:gd name="connsiteY189" fmla="*/ 2501190 h 3453324"/>
                <a:gd name="connsiteX190" fmla="*/ 1177634 w 4395438"/>
                <a:gd name="connsiteY190" fmla="*/ 2501901 h 3453324"/>
                <a:gd name="connsiteX191" fmla="*/ 1115745 w 4395438"/>
                <a:gd name="connsiteY191" fmla="*/ 2558100 h 3453324"/>
                <a:gd name="connsiteX192" fmla="*/ 998368 w 4395438"/>
                <a:gd name="connsiteY192" fmla="*/ 2558100 h 3453324"/>
                <a:gd name="connsiteX193" fmla="*/ 1060969 w 4395438"/>
                <a:gd name="connsiteY193" fmla="*/ 2501190 h 3453324"/>
                <a:gd name="connsiteX194" fmla="*/ 857515 w 4395438"/>
                <a:gd name="connsiteY194" fmla="*/ 2501190 h 3453324"/>
                <a:gd name="connsiteX195" fmla="*/ 995522 w 4395438"/>
                <a:gd name="connsiteY195" fmla="*/ 2501901 h 3453324"/>
                <a:gd name="connsiteX196" fmla="*/ 935055 w 4395438"/>
                <a:gd name="connsiteY196" fmla="*/ 2557389 h 3453324"/>
                <a:gd name="connsiteX197" fmla="*/ 780688 w 4395438"/>
                <a:gd name="connsiteY197" fmla="*/ 2558100 h 3453324"/>
                <a:gd name="connsiteX198" fmla="*/ 857515 w 4395438"/>
                <a:gd name="connsiteY198" fmla="*/ 2501190 h 3453324"/>
                <a:gd name="connsiteX199" fmla="*/ 2189208 w 4395438"/>
                <a:gd name="connsiteY199" fmla="*/ 2440011 h 3453324"/>
                <a:gd name="connsiteX200" fmla="*/ 2338596 w 4395438"/>
                <a:gd name="connsiteY200" fmla="*/ 2440011 h 3453324"/>
                <a:gd name="connsiteX201" fmla="*/ 2345710 w 4395438"/>
                <a:gd name="connsiteY201" fmla="*/ 2483405 h 3453324"/>
                <a:gd name="connsiteX202" fmla="*/ 2189208 w 4395438"/>
                <a:gd name="connsiteY202" fmla="*/ 2483405 h 3453324"/>
                <a:gd name="connsiteX203" fmla="*/ 2189208 w 4395438"/>
                <a:gd name="connsiteY203" fmla="*/ 2440011 h 3453324"/>
                <a:gd name="connsiteX204" fmla="*/ 3481329 w 4395438"/>
                <a:gd name="connsiteY204" fmla="*/ 2439211 h 3453324"/>
                <a:gd name="connsiteX205" fmla="*/ 3550065 w 4395438"/>
                <a:gd name="connsiteY205" fmla="*/ 2442146 h 3453324"/>
                <a:gd name="connsiteX206" fmla="*/ 3592036 w 4395438"/>
                <a:gd name="connsiteY206" fmla="*/ 2486962 h 3453324"/>
                <a:gd name="connsiteX207" fmla="*/ 3445494 w 4395438"/>
                <a:gd name="connsiteY207" fmla="*/ 2485539 h 3453324"/>
                <a:gd name="connsiteX208" fmla="*/ 3408502 w 4395438"/>
                <a:gd name="connsiteY208" fmla="*/ 2449259 h 3453324"/>
                <a:gd name="connsiteX209" fmla="*/ 3412059 w 4395438"/>
                <a:gd name="connsiteY209" fmla="*/ 2440012 h 3453324"/>
                <a:gd name="connsiteX210" fmla="*/ 3481329 w 4395438"/>
                <a:gd name="connsiteY210" fmla="*/ 2439211 h 3453324"/>
                <a:gd name="connsiteX211" fmla="*/ 2599582 w 4395438"/>
                <a:gd name="connsiteY211" fmla="*/ 2438767 h 3453324"/>
                <a:gd name="connsiteX212" fmla="*/ 2668674 w 4395438"/>
                <a:gd name="connsiteY212" fmla="*/ 2441435 h 3453324"/>
                <a:gd name="connsiteX213" fmla="*/ 2697840 w 4395438"/>
                <a:gd name="connsiteY213" fmla="*/ 2487673 h 3453324"/>
                <a:gd name="connsiteX214" fmla="*/ 2553431 w 4395438"/>
                <a:gd name="connsiteY214" fmla="*/ 2486251 h 3453324"/>
                <a:gd name="connsiteX215" fmla="*/ 2522842 w 4395438"/>
                <a:gd name="connsiteY215" fmla="*/ 2450682 h 3453324"/>
                <a:gd name="connsiteX216" fmla="*/ 2529956 w 4395438"/>
                <a:gd name="connsiteY216" fmla="*/ 2439300 h 3453324"/>
                <a:gd name="connsiteX217" fmla="*/ 2599582 w 4395438"/>
                <a:gd name="connsiteY217" fmla="*/ 2438767 h 3453324"/>
                <a:gd name="connsiteX218" fmla="*/ 2768889 w 4395438"/>
                <a:gd name="connsiteY218" fmla="*/ 2438500 h 3453324"/>
                <a:gd name="connsiteX219" fmla="*/ 2836558 w 4395438"/>
                <a:gd name="connsiteY219" fmla="*/ 2441435 h 3453324"/>
                <a:gd name="connsiteX220" fmla="*/ 2865725 w 4395438"/>
                <a:gd name="connsiteY220" fmla="*/ 2480560 h 3453324"/>
                <a:gd name="connsiteX221" fmla="*/ 2855054 w 4395438"/>
                <a:gd name="connsiteY221" fmla="*/ 2488385 h 3453324"/>
                <a:gd name="connsiteX222" fmla="*/ 2746214 w 4395438"/>
                <a:gd name="connsiteY222" fmla="*/ 2488385 h 3453324"/>
                <a:gd name="connsiteX223" fmla="*/ 2700686 w 4395438"/>
                <a:gd name="connsiteY223" fmla="*/ 2439301 h 3453324"/>
                <a:gd name="connsiteX224" fmla="*/ 2768889 w 4395438"/>
                <a:gd name="connsiteY224" fmla="*/ 2438500 h 3453324"/>
                <a:gd name="connsiteX225" fmla="*/ 2428497 w 4395438"/>
                <a:gd name="connsiteY225" fmla="*/ 2437077 h 3453324"/>
                <a:gd name="connsiteX226" fmla="*/ 2495099 w 4395438"/>
                <a:gd name="connsiteY226" fmla="*/ 2440012 h 3453324"/>
                <a:gd name="connsiteX227" fmla="*/ 2522843 w 4395438"/>
                <a:gd name="connsiteY227" fmla="*/ 2478426 h 3453324"/>
                <a:gd name="connsiteX228" fmla="*/ 2515729 w 4395438"/>
                <a:gd name="connsiteY228" fmla="*/ 2487674 h 3453324"/>
                <a:gd name="connsiteX229" fmla="*/ 2378434 w 4395438"/>
                <a:gd name="connsiteY229" fmla="*/ 2485539 h 3453324"/>
                <a:gd name="connsiteX230" fmla="*/ 2352824 w 4395438"/>
                <a:gd name="connsiteY230" fmla="*/ 2447125 h 3453324"/>
                <a:gd name="connsiteX231" fmla="*/ 2361361 w 4395438"/>
                <a:gd name="connsiteY231" fmla="*/ 2437878 h 3453324"/>
                <a:gd name="connsiteX232" fmla="*/ 2428497 w 4395438"/>
                <a:gd name="connsiteY232" fmla="*/ 2437077 h 3453324"/>
                <a:gd name="connsiteX233" fmla="*/ 3101634 w 4395438"/>
                <a:gd name="connsiteY233" fmla="*/ 2436722 h 3453324"/>
                <a:gd name="connsiteX234" fmla="*/ 3164501 w 4395438"/>
                <a:gd name="connsiteY234" fmla="*/ 2439301 h 3453324"/>
                <a:gd name="connsiteX235" fmla="*/ 3209318 w 4395438"/>
                <a:gd name="connsiteY235" fmla="*/ 2472735 h 3453324"/>
                <a:gd name="connsiteX236" fmla="*/ 3203626 w 4395438"/>
                <a:gd name="connsiteY236" fmla="*/ 2485540 h 3453324"/>
                <a:gd name="connsiteX237" fmla="*/ 3059218 w 4395438"/>
                <a:gd name="connsiteY237" fmla="*/ 2483406 h 3453324"/>
                <a:gd name="connsiteX238" fmla="*/ 3030763 w 4395438"/>
                <a:gd name="connsiteY238" fmla="*/ 2437878 h 3453324"/>
                <a:gd name="connsiteX239" fmla="*/ 3101634 w 4395438"/>
                <a:gd name="connsiteY239" fmla="*/ 2436722 h 3453324"/>
                <a:gd name="connsiteX240" fmla="*/ 2934639 w 4395438"/>
                <a:gd name="connsiteY240" fmla="*/ 2436722 h 3453324"/>
                <a:gd name="connsiteX241" fmla="*/ 2997329 w 4395438"/>
                <a:gd name="connsiteY241" fmla="*/ 2439301 h 3453324"/>
                <a:gd name="connsiteX242" fmla="*/ 3037877 w 4395438"/>
                <a:gd name="connsiteY242" fmla="*/ 2475580 h 3453324"/>
                <a:gd name="connsiteX243" fmla="*/ 3030764 w 4395438"/>
                <a:gd name="connsiteY243" fmla="*/ 2486962 h 3453324"/>
                <a:gd name="connsiteX244" fmla="*/ 2894891 w 4395438"/>
                <a:gd name="connsiteY244" fmla="*/ 2484829 h 3453324"/>
                <a:gd name="connsiteX245" fmla="*/ 2862879 w 4395438"/>
                <a:gd name="connsiteY245" fmla="*/ 2447126 h 3453324"/>
                <a:gd name="connsiteX246" fmla="*/ 2871416 w 4395438"/>
                <a:gd name="connsiteY246" fmla="*/ 2437878 h 3453324"/>
                <a:gd name="connsiteX247" fmla="*/ 2934639 w 4395438"/>
                <a:gd name="connsiteY247" fmla="*/ 2436722 h 3453324"/>
                <a:gd name="connsiteX248" fmla="*/ 2056892 w 4395438"/>
                <a:gd name="connsiteY248" fmla="*/ 2436455 h 3453324"/>
                <a:gd name="connsiteX249" fmla="*/ 2131587 w 4395438"/>
                <a:gd name="connsiteY249" fmla="*/ 2437167 h 3453324"/>
                <a:gd name="connsiteX250" fmla="*/ 2166444 w 4395438"/>
                <a:gd name="connsiteY250" fmla="*/ 2485540 h 3453324"/>
                <a:gd name="connsiteX251" fmla="*/ 2019901 w 4395438"/>
                <a:gd name="connsiteY251" fmla="*/ 2485540 h 3453324"/>
                <a:gd name="connsiteX252" fmla="*/ 2056892 w 4395438"/>
                <a:gd name="connsiteY252" fmla="*/ 2436455 h 3453324"/>
                <a:gd name="connsiteX253" fmla="*/ 1889720 w 4395438"/>
                <a:gd name="connsiteY253" fmla="*/ 2435032 h 3453324"/>
                <a:gd name="connsiteX254" fmla="*/ 1981487 w 4395438"/>
                <a:gd name="connsiteY254" fmla="*/ 2437166 h 3453324"/>
                <a:gd name="connsiteX255" fmla="*/ 1998560 w 4395438"/>
                <a:gd name="connsiteY255" fmla="*/ 2459930 h 3453324"/>
                <a:gd name="connsiteX256" fmla="*/ 1980775 w 4395438"/>
                <a:gd name="connsiteY256" fmla="*/ 2486251 h 3453324"/>
                <a:gd name="connsiteX257" fmla="*/ 1843480 w 4395438"/>
                <a:gd name="connsiteY257" fmla="*/ 2487674 h 3453324"/>
                <a:gd name="connsiteX258" fmla="*/ 1889720 w 4395438"/>
                <a:gd name="connsiteY258" fmla="*/ 2435032 h 3453324"/>
                <a:gd name="connsiteX259" fmla="*/ 1711877 w 4395438"/>
                <a:gd name="connsiteY259" fmla="*/ 2435032 h 3453324"/>
                <a:gd name="connsiteX260" fmla="*/ 1825697 w 4395438"/>
                <a:gd name="connsiteY260" fmla="*/ 2435032 h 3453324"/>
                <a:gd name="connsiteX261" fmla="*/ 1785148 w 4395438"/>
                <a:gd name="connsiteY261" fmla="*/ 2489096 h 3453324"/>
                <a:gd name="connsiteX262" fmla="*/ 1672750 w 4395438"/>
                <a:gd name="connsiteY262" fmla="*/ 2488385 h 3453324"/>
                <a:gd name="connsiteX263" fmla="*/ 1711877 w 4395438"/>
                <a:gd name="connsiteY263" fmla="*/ 2435032 h 3453324"/>
                <a:gd name="connsiteX264" fmla="*/ 1543281 w 4395438"/>
                <a:gd name="connsiteY264" fmla="*/ 2434321 h 3453324"/>
                <a:gd name="connsiteX265" fmla="*/ 1654967 w 4395438"/>
                <a:gd name="connsiteY265" fmla="*/ 2435033 h 3453324"/>
                <a:gd name="connsiteX266" fmla="*/ 1608727 w 4395438"/>
                <a:gd name="connsiteY266" fmla="*/ 2488385 h 3453324"/>
                <a:gd name="connsiteX267" fmla="*/ 1495619 w 4395438"/>
                <a:gd name="connsiteY267" fmla="*/ 2487674 h 3453324"/>
                <a:gd name="connsiteX268" fmla="*/ 1543281 w 4395438"/>
                <a:gd name="connsiteY268" fmla="*/ 2434321 h 3453324"/>
                <a:gd name="connsiteX269" fmla="*/ 887395 w 4395438"/>
                <a:gd name="connsiteY269" fmla="*/ 2434321 h 3453324"/>
                <a:gd name="connsiteX270" fmla="*/ 1126416 w 4395438"/>
                <a:gd name="connsiteY270" fmla="*/ 2434321 h 3453324"/>
                <a:gd name="connsiteX271" fmla="*/ 1063815 w 4395438"/>
                <a:gd name="connsiteY271" fmla="*/ 2488385 h 3453324"/>
                <a:gd name="connsiteX272" fmla="*/ 824082 w 4395438"/>
                <a:gd name="connsiteY272" fmla="*/ 2487673 h 3453324"/>
                <a:gd name="connsiteX273" fmla="*/ 887395 w 4395438"/>
                <a:gd name="connsiteY273" fmla="*/ 2434321 h 3453324"/>
                <a:gd name="connsiteX274" fmla="*/ 1368994 w 4395438"/>
                <a:gd name="connsiteY274" fmla="*/ 2433610 h 3453324"/>
                <a:gd name="connsiteX275" fmla="*/ 1482814 w 4395438"/>
                <a:gd name="connsiteY275" fmla="*/ 2434322 h 3453324"/>
                <a:gd name="connsiteX276" fmla="*/ 1428037 w 4395438"/>
                <a:gd name="connsiteY276" fmla="*/ 2487674 h 3453324"/>
                <a:gd name="connsiteX277" fmla="*/ 1317063 w 4395438"/>
                <a:gd name="connsiteY277" fmla="*/ 2486963 h 3453324"/>
                <a:gd name="connsiteX278" fmla="*/ 1368994 w 4395438"/>
                <a:gd name="connsiteY278" fmla="*/ 2433610 h 3453324"/>
                <a:gd name="connsiteX279" fmla="*/ 1196841 w 4395438"/>
                <a:gd name="connsiteY279" fmla="*/ 2433609 h 3453324"/>
                <a:gd name="connsiteX280" fmla="*/ 1310661 w 4395438"/>
                <a:gd name="connsiteY280" fmla="*/ 2434320 h 3453324"/>
                <a:gd name="connsiteX281" fmla="*/ 1255174 w 4395438"/>
                <a:gd name="connsiteY281" fmla="*/ 2488385 h 3453324"/>
                <a:gd name="connsiteX282" fmla="*/ 1141354 w 4395438"/>
                <a:gd name="connsiteY282" fmla="*/ 2487674 h 3453324"/>
                <a:gd name="connsiteX283" fmla="*/ 1196841 w 4395438"/>
                <a:gd name="connsiteY283" fmla="*/ 2433609 h 3453324"/>
                <a:gd name="connsiteX284" fmla="*/ 2110957 w 4395438"/>
                <a:gd name="connsiteY284" fmla="*/ 2377411 h 3453324"/>
                <a:gd name="connsiteX285" fmla="*/ 2256789 w 4395438"/>
                <a:gd name="connsiteY285" fmla="*/ 2377411 h 3453324"/>
                <a:gd name="connsiteX286" fmla="*/ 2258923 w 4395438"/>
                <a:gd name="connsiteY286" fmla="*/ 2420093 h 3453324"/>
                <a:gd name="connsiteX287" fmla="*/ 2110957 w 4395438"/>
                <a:gd name="connsiteY287" fmla="*/ 2420093 h 3453324"/>
                <a:gd name="connsiteX288" fmla="*/ 2110957 w 4395438"/>
                <a:gd name="connsiteY288" fmla="*/ 2377411 h 3453324"/>
                <a:gd name="connsiteX289" fmla="*/ 1943783 w 4395438"/>
                <a:gd name="connsiteY289" fmla="*/ 2376699 h 3453324"/>
                <a:gd name="connsiteX290" fmla="*/ 2090327 w 4395438"/>
                <a:gd name="connsiteY290" fmla="*/ 2376699 h 3453324"/>
                <a:gd name="connsiteX291" fmla="*/ 2090327 w 4395438"/>
                <a:gd name="connsiteY291" fmla="*/ 2419381 h 3453324"/>
                <a:gd name="connsiteX292" fmla="*/ 1938804 w 4395438"/>
                <a:gd name="connsiteY292" fmla="*/ 2419381 h 3453324"/>
                <a:gd name="connsiteX293" fmla="*/ 1943783 w 4395438"/>
                <a:gd name="connsiteY293" fmla="*/ 2376699 h 3453324"/>
                <a:gd name="connsiteX294" fmla="*/ 3440782 w 4395438"/>
                <a:gd name="connsiteY294" fmla="*/ 2375544 h 3453324"/>
                <a:gd name="connsiteX295" fmla="*/ 3503115 w 4395438"/>
                <a:gd name="connsiteY295" fmla="*/ 2378123 h 3453324"/>
                <a:gd name="connsiteX296" fmla="*/ 3544375 w 4395438"/>
                <a:gd name="connsiteY296" fmla="*/ 2413691 h 3453324"/>
                <a:gd name="connsiteX297" fmla="*/ 3539396 w 4395438"/>
                <a:gd name="connsiteY297" fmla="*/ 2422939 h 3453324"/>
                <a:gd name="connsiteX298" fmla="*/ 3409926 w 4395438"/>
                <a:gd name="connsiteY298" fmla="*/ 2421517 h 3453324"/>
                <a:gd name="connsiteX299" fmla="*/ 3372934 w 4395438"/>
                <a:gd name="connsiteY299" fmla="*/ 2386659 h 3453324"/>
                <a:gd name="connsiteX300" fmla="*/ 3377914 w 4395438"/>
                <a:gd name="connsiteY300" fmla="*/ 2376700 h 3453324"/>
                <a:gd name="connsiteX301" fmla="*/ 3440782 w 4395438"/>
                <a:gd name="connsiteY301" fmla="*/ 2375544 h 3453324"/>
                <a:gd name="connsiteX302" fmla="*/ 2506392 w 4395438"/>
                <a:gd name="connsiteY302" fmla="*/ 2375366 h 3453324"/>
                <a:gd name="connsiteX303" fmla="*/ 2572639 w 4395438"/>
                <a:gd name="connsiteY303" fmla="*/ 2377411 h 3453324"/>
                <a:gd name="connsiteX304" fmla="*/ 2598959 w 4395438"/>
                <a:gd name="connsiteY304" fmla="*/ 2412979 h 3453324"/>
                <a:gd name="connsiteX305" fmla="*/ 2592557 w 4395438"/>
                <a:gd name="connsiteY305" fmla="*/ 2422227 h 3453324"/>
                <a:gd name="connsiteX306" fmla="*/ 2459530 w 4395438"/>
                <a:gd name="connsiteY306" fmla="*/ 2420805 h 3453324"/>
                <a:gd name="connsiteX307" fmla="*/ 2431075 w 4395438"/>
                <a:gd name="connsiteY307" fmla="*/ 2375988 h 3453324"/>
                <a:gd name="connsiteX308" fmla="*/ 2506392 w 4395438"/>
                <a:gd name="connsiteY308" fmla="*/ 2375366 h 3453324"/>
                <a:gd name="connsiteX309" fmla="*/ 2342865 w 4395438"/>
                <a:gd name="connsiteY309" fmla="*/ 2375366 h 3453324"/>
                <a:gd name="connsiteX310" fmla="*/ 2409023 w 4395438"/>
                <a:gd name="connsiteY310" fmla="*/ 2377411 h 3453324"/>
                <a:gd name="connsiteX311" fmla="*/ 2436766 w 4395438"/>
                <a:gd name="connsiteY311" fmla="*/ 2422938 h 3453324"/>
                <a:gd name="connsiteX312" fmla="*/ 2294492 w 4395438"/>
                <a:gd name="connsiteY312" fmla="*/ 2421516 h 3453324"/>
                <a:gd name="connsiteX313" fmla="*/ 2268882 w 4395438"/>
                <a:gd name="connsiteY313" fmla="*/ 2386659 h 3453324"/>
                <a:gd name="connsiteX314" fmla="*/ 2276708 w 4395438"/>
                <a:gd name="connsiteY314" fmla="*/ 2375988 h 3453324"/>
                <a:gd name="connsiteX315" fmla="*/ 2342865 w 4395438"/>
                <a:gd name="connsiteY315" fmla="*/ 2375366 h 3453324"/>
                <a:gd name="connsiteX316" fmla="*/ 3109014 w 4395438"/>
                <a:gd name="connsiteY316" fmla="*/ 2375277 h 3453324"/>
                <a:gd name="connsiteX317" fmla="*/ 3249155 w 4395438"/>
                <a:gd name="connsiteY317" fmla="*/ 2375277 h 3453324"/>
                <a:gd name="connsiteX318" fmla="*/ 3408503 w 4395438"/>
                <a:gd name="connsiteY318" fmla="*/ 2472024 h 3453324"/>
                <a:gd name="connsiteX319" fmla="*/ 3416328 w 4395438"/>
                <a:gd name="connsiteY319" fmla="*/ 2489808 h 3453324"/>
                <a:gd name="connsiteX320" fmla="*/ 3246309 w 4395438"/>
                <a:gd name="connsiteY320" fmla="*/ 2488385 h 3453324"/>
                <a:gd name="connsiteX321" fmla="*/ 3219989 w 4395438"/>
                <a:gd name="connsiteY321" fmla="*/ 2459219 h 3453324"/>
                <a:gd name="connsiteX322" fmla="*/ 3161656 w 4395438"/>
                <a:gd name="connsiteY322" fmla="*/ 2422228 h 3453324"/>
                <a:gd name="connsiteX323" fmla="*/ 3109014 w 4395438"/>
                <a:gd name="connsiteY323" fmla="*/ 2375277 h 3453324"/>
                <a:gd name="connsiteX324" fmla="*/ 3001508 w 4395438"/>
                <a:gd name="connsiteY324" fmla="*/ 2375099 h 3453324"/>
                <a:gd name="connsiteX325" fmla="*/ 3065620 w 4395438"/>
                <a:gd name="connsiteY325" fmla="*/ 2377411 h 3453324"/>
                <a:gd name="connsiteX326" fmla="*/ 3098343 w 4395438"/>
                <a:gd name="connsiteY326" fmla="*/ 2411557 h 3453324"/>
                <a:gd name="connsiteX327" fmla="*/ 3091941 w 4395438"/>
                <a:gd name="connsiteY327" fmla="*/ 2422939 h 3453324"/>
                <a:gd name="connsiteX328" fmla="*/ 2965316 w 4395438"/>
                <a:gd name="connsiteY328" fmla="*/ 2421516 h 3453324"/>
                <a:gd name="connsiteX329" fmla="*/ 2930459 w 4395438"/>
                <a:gd name="connsiteY329" fmla="*/ 2386659 h 3453324"/>
                <a:gd name="connsiteX330" fmla="*/ 2936861 w 4395438"/>
                <a:gd name="connsiteY330" fmla="*/ 2375988 h 3453324"/>
                <a:gd name="connsiteX331" fmla="*/ 3001508 w 4395438"/>
                <a:gd name="connsiteY331" fmla="*/ 2375099 h 3453324"/>
                <a:gd name="connsiteX332" fmla="*/ 2836202 w 4395438"/>
                <a:gd name="connsiteY332" fmla="*/ 2375099 h 3453324"/>
                <a:gd name="connsiteX333" fmla="*/ 2899158 w 4395438"/>
                <a:gd name="connsiteY333" fmla="*/ 2377411 h 3453324"/>
                <a:gd name="connsiteX334" fmla="*/ 2933304 w 4395438"/>
                <a:gd name="connsiteY334" fmla="*/ 2412268 h 3453324"/>
                <a:gd name="connsiteX335" fmla="*/ 2924057 w 4395438"/>
                <a:gd name="connsiteY335" fmla="*/ 2422939 h 3453324"/>
                <a:gd name="connsiteX336" fmla="*/ 2800989 w 4395438"/>
                <a:gd name="connsiteY336" fmla="*/ 2421516 h 3453324"/>
                <a:gd name="connsiteX337" fmla="*/ 2765420 w 4395438"/>
                <a:gd name="connsiteY337" fmla="*/ 2387370 h 3453324"/>
                <a:gd name="connsiteX338" fmla="*/ 2773246 w 4395438"/>
                <a:gd name="connsiteY338" fmla="*/ 2375988 h 3453324"/>
                <a:gd name="connsiteX339" fmla="*/ 2836202 w 4395438"/>
                <a:gd name="connsiteY339" fmla="*/ 2375099 h 3453324"/>
                <a:gd name="connsiteX340" fmla="*/ 2671431 w 4395438"/>
                <a:gd name="connsiteY340" fmla="*/ 2374388 h 3453324"/>
                <a:gd name="connsiteX341" fmla="*/ 2732698 w 4395438"/>
                <a:gd name="connsiteY341" fmla="*/ 2376700 h 3453324"/>
                <a:gd name="connsiteX342" fmla="*/ 2765421 w 4395438"/>
                <a:gd name="connsiteY342" fmla="*/ 2410135 h 3453324"/>
                <a:gd name="connsiteX343" fmla="*/ 2758307 w 4395438"/>
                <a:gd name="connsiteY343" fmla="*/ 2421517 h 3453324"/>
                <a:gd name="connsiteX344" fmla="*/ 2625992 w 4395438"/>
                <a:gd name="connsiteY344" fmla="*/ 2420094 h 3453324"/>
                <a:gd name="connsiteX345" fmla="*/ 2601805 w 4395438"/>
                <a:gd name="connsiteY345" fmla="*/ 2385236 h 3453324"/>
                <a:gd name="connsiteX346" fmla="*/ 2609631 w 4395438"/>
                <a:gd name="connsiteY346" fmla="*/ 2375277 h 3453324"/>
                <a:gd name="connsiteX347" fmla="*/ 2671431 w 4395438"/>
                <a:gd name="connsiteY347" fmla="*/ 2374388 h 3453324"/>
                <a:gd name="connsiteX348" fmla="*/ 1814315 w 4395438"/>
                <a:gd name="connsiteY348" fmla="*/ 2373144 h 3453324"/>
                <a:gd name="connsiteX349" fmla="*/ 1923866 w 4395438"/>
                <a:gd name="connsiteY349" fmla="*/ 2373855 h 3453324"/>
                <a:gd name="connsiteX350" fmla="*/ 1883318 w 4395438"/>
                <a:gd name="connsiteY350" fmla="*/ 2422940 h 3453324"/>
                <a:gd name="connsiteX351" fmla="*/ 1774477 w 4395438"/>
                <a:gd name="connsiteY351" fmla="*/ 2422228 h 3453324"/>
                <a:gd name="connsiteX352" fmla="*/ 1814315 w 4395438"/>
                <a:gd name="connsiteY352" fmla="*/ 2373144 h 3453324"/>
                <a:gd name="connsiteX353" fmla="*/ 1645719 w 4395438"/>
                <a:gd name="connsiteY353" fmla="*/ 2373143 h 3453324"/>
                <a:gd name="connsiteX354" fmla="*/ 1754560 w 4395438"/>
                <a:gd name="connsiteY354" fmla="*/ 2373854 h 3453324"/>
                <a:gd name="connsiteX355" fmla="*/ 1717568 w 4395438"/>
                <a:gd name="connsiteY355" fmla="*/ 2422939 h 3453324"/>
                <a:gd name="connsiteX356" fmla="*/ 1605882 w 4395438"/>
                <a:gd name="connsiteY356" fmla="*/ 2422227 h 3453324"/>
                <a:gd name="connsiteX357" fmla="*/ 1645719 w 4395438"/>
                <a:gd name="connsiteY357" fmla="*/ 2373143 h 3453324"/>
                <a:gd name="connsiteX358" fmla="*/ 1479968 w 4395438"/>
                <a:gd name="connsiteY358" fmla="*/ 2372432 h 3453324"/>
                <a:gd name="connsiteX359" fmla="*/ 1590230 w 4395438"/>
                <a:gd name="connsiteY359" fmla="*/ 2373143 h 3453324"/>
                <a:gd name="connsiteX360" fmla="*/ 1542569 w 4395438"/>
                <a:gd name="connsiteY360" fmla="*/ 2422939 h 3453324"/>
                <a:gd name="connsiteX361" fmla="*/ 1433728 w 4395438"/>
                <a:gd name="connsiteY361" fmla="*/ 2422228 h 3453324"/>
                <a:gd name="connsiteX362" fmla="*/ 1479968 w 4395438"/>
                <a:gd name="connsiteY362" fmla="*/ 2372432 h 3453324"/>
                <a:gd name="connsiteX363" fmla="*/ 1312083 w 4395438"/>
                <a:gd name="connsiteY363" fmla="*/ 2372431 h 3453324"/>
                <a:gd name="connsiteX364" fmla="*/ 1423058 w 4395438"/>
                <a:gd name="connsiteY364" fmla="*/ 2373142 h 3453324"/>
                <a:gd name="connsiteX365" fmla="*/ 1373973 w 4395438"/>
                <a:gd name="connsiteY365" fmla="*/ 2422938 h 3453324"/>
                <a:gd name="connsiteX366" fmla="*/ 1262999 w 4395438"/>
                <a:gd name="connsiteY366" fmla="*/ 2422227 h 3453324"/>
                <a:gd name="connsiteX367" fmla="*/ 1312083 w 4395438"/>
                <a:gd name="connsiteY367" fmla="*/ 2372431 h 3453324"/>
                <a:gd name="connsiteX368" fmla="*/ 1159406 w 4395438"/>
                <a:gd name="connsiteY368" fmla="*/ 2371276 h 3453324"/>
                <a:gd name="connsiteX369" fmla="*/ 1254462 w 4395438"/>
                <a:gd name="connsiteY369" fmla="*/ 2376700 h 3453324"/>
                <a:gd name="connsiteX370" fmla="*/ 1205378 w 4395438"/>
                <a:gd name="connsiteY370" fmla="*/ 2422228 h 3453324"/>
                <a:gd name="connsiteX371" fmla="*/ 898064 w 4395438"/>
                <a:gd name="connsiteY371" fmla="*/ 2422228 h 3453324"/>
                <a:gd name="connsiteX372" fmla="*/ 865341 w 4395438"/>
                <a:gd name="connsiteY372" fmla="*/ 2419382 h 3453324"/>
                <a:gd name="connsiteX373" fmla="*/ 922963 w 4395438"/>
                <a:gd name="connsiteY373" fmla="*/ 2372432 h 3453324"/>
                <a:gd name="connsiteX374" fmla="*/ 1068083 w 4395438"/>
                <a:gd name="connsiteY374" fmla="*/ 2373854 h 3453324"/>
                <a:gd name="connsiteX375" fmla="*/ 1102229 w 4395438"/>
                <a:gd name="connsiteY375" fmla="*/ 2384525 h 3453324"/>
                <a:gd name="connsiteX376" fmla="*/ 1159406 w 4395438"/>
                <a:gd name="connsiteY376" fmla="*/ 2371276 h 3453324"/>
                <a:gd name="connsiteX377" fmla="*/ 2381279 w 4395438"/>
                <a:gd name="connsiteY377" fmla="*/ 2319078 h 3453324"/>
                <a:gd name="connsiteX378" fmla="*/ 2524266 w 4395438"/>
                <a:gd name="connsiteY378" fmla="*/ 2319078 h 3453324"/>
                <a:gd name="connsiteX379" fmla="*/ 2530668 w 4395438"/>
                <a:gd name="connsiteY379" fmla="*/ 2358205 h 3453324"/>
                <a:gd name="connsiteX380" fmla="*/ 2388393 w 4395438"/>
                <a:gd name="connsiteY380" fmla="*/ 2358205 h 3453324"/>
                <a:gd name="connsiteX381" fmla="*/ 2381279 w 4395438"/>
                <a:gd name="connsiteY381" fmla="*/ 2319078 h 3453324"/>
                <a:gd name="connsiteX382" fmla="*/ 3407348 w 4395438"/>
                <a:gd name="connsiteY382" fmla="*/ 2318189 h 3453324"/>
                <a:gd name="connsiteX383" fmla="*/ 3469681 w 4395438"/>
                <a:gd name="connsiteY383" fmla="*/ 2320501 h 3453324"/>
                <a:gd name="connsiteX384" fmla="*/ 3511653 w 4395438"/>
                <a:gd name="connsiteY384" fmla="*/ 2361049 h 3453324"/>
                <a:gd name="connsiteX385" fmla="*/ 3376492 w 4395438"/>
                <a:gd name="connsiteY385" fmla="*/ 2359627 h 3453324"/>
                <a:gd name="connsiteX386" fmla="*/ 3339500 w 4395438"/>
                <a:gd name="connsiteY386" fmla="*/ 2329749 h 3453324"/>
                <a:gd name="connsiteX387" fmla="*/ 3344480 w 4395438"/>
                <a:gd name="connsiteY387" fmla="*/ 2319078 h 3453324"/>
                <a:gd name="connsiteX388" fmla="*/ 3407348 w 4395438"/>
                <a:gd name="connsiteY388" fmla="*/ 2318189 h 3453324"/>
                <a:gd name="connsiteX389" fmla="*/ 2767821 w 4395438"/>
                <a:gd name="connsiteY389" fmla="*/ 2317745 h 3453324"/>
                <a:gd name="connsiteX390" fmla="*/ 2830155 w 4395438"/>
                <a:gd name="connsiteY390" fmla="*/ 2319790 h 3453324"/>
                <a:gd name="connsiteX391" fmla="*/ 2857899 w 4395438"/>
                <a:gd name="connsiteY391" fmla="*/ 2351802 h 3453324"/>
                <a:gd name="connsiteX392" fmla="*/ 2851497 w 4395438"/>
                <a:gd name="connsiteY392" fmla="*/ 2360338 h 3453324"/>
                <a:gd name="connsiteX393" fmla="*/ 2727718 w 4395438"/>
                <a:gd name="connsiteY393" fmla="*/ 2358915 h 3453324"/>
                <a:gd name="connsiteX394" fmla="*/ 2698551 w 4395438"/>
                <a:gd name="connsiteY394" fmla="*/ 2329038 h 3453324"/>
                <a:gd name="connsiteX395" fmla="*/ 2704953 w 4395438"/>
                <a:gd name="connsiteY395" fmla="*/ 2318367 h 3453324"/>
                <a:gd name="connsiteX396" fmla="*/ 2767821 w 4395438"/>
                <a:gd name="connsiteY396" fmla="*/ 2317745 h 3453324"/>
                <a:gd name="connsiteX397" fmla="*/ 2925391 w 4395438"/>
                <a:gd name="connsiteY397" fmla="*/ 2317033 h 3453324"/>
                <a:gd name="connsiteX398" fmla="*/ 2988081 w 4395438"/>
                <a:gd name="connsiteY398" fmla="*/ 2319078 h 3453324"/>
                <a:gd name="connsiteX399" fmla="*/ 3019381 w 4395438"/>
                <a:gd name="connsiteY399" fmla="*/ 2348955 h 3453324"/>
                <a:gd name="connsiteX400" fmla="*/ 3014402 w 4395438"/>
                <a:gd name="connsiteY400" fmla="*/ 2359626 h 3453324"/>
                <a:gd name="connsiteX401" fmla="*/ 2887065 w 4395438"/>
                <a:gd name="connsiteY401" fmla="*/ 2358203 h 3453324"/>
                <a:gd name="connsiteX402" fmla="*/ 2853631 w 4395438"/>
                <a:gd name="connsiteY402" fmla="*/ 2317655 h 3453324"/>
                <a:gd name="connsiteX403" fmla="*/ 2925391 w 4395438"/>
                <a:gd name="connsiteY403" fmla="*/ 2317033 h 3453324"/>
                <a:gd name="connsiteX404" fmla="*/ 2608918 w 4395438"/>
                <a:gd name="connsiteY404" fmla="*/ 2317033 h 3453324"/>
                <a:gd name="connsiteX405" fmla="*/ 2672942 w 4395438"/>
                <a:gd name="connsiteY405" fmla="*/ 2319078 h 3453324"/>
                <a:gd name="connsiteX406" fmla="*/ 2696418 w 4395438"/>
                <a:gd name="connsiteY406" fmla="*/ 2351090 h 3453324"/>
                <a:gd name="connsiteX407" fmla="*/ 2688592 w 4395438"/>
                <a:gd name="connsiteY407" fmla="*/ 2360337 h 3453324"/>
                <a:gd name="connsiteX408" fmla="*/ 2569793 w 4395438"/>
                <a:gd name="connsiteY408" fmla="*/ 2358914 h 3453324"/>
                <a:gd name="connsiteX409" fmla="*/ 2537781 w 4395438"/>
                <a:gd name="connsiteY409" fmla="*/ 2331171 h 3453324"/>
                <a:gd name="connsiteX410" fmla="*/ 2544895 w 4395438"/>
                <a:gd name="connsiteY410" fmla="*/ 2317655 h 3453324"/>
                <a:gd name="connsiteX411" fmla="*/ 2608918 w 4395438"/>
                <a:gd name="connsiteY411" fmla="*/ 2317033 h 3453324"/>
                <a:gd name="connsiteX412" fmla="*/ 3025072 w 4395438"/>
                <a:gd name="connsiteY412" fmla="*/ 2316944 h 3453324"/>
                <a:gd name="connsiteX413" fmla="*/ 3183709 w 4395438"/>
                <a:gd name="connsiteY413" fmla="*/ 2316944 h 3453324"/>
                <a:gd name="connsiteX414" fmla="*/ 3286858 w 4395438"/>
                <a:gd name="connsiteY414" fmla="*/ 2316944 h 3453324"/>
                <a:gd name="connsiteX415" fmla="*/ 3340211 w 4395438"/>
                <a:gd name="connsiteY415" fmla="*/ 2360337 h 3453324"/>
                <a:gd name="connsiteX416" fmla="*/ 3055662 w 4395438"/>
                <a:gd name="connsiteY416" fmla="*/ 2358915 h 3453324"/>
                <a:gd name="connsiteX417" fmla="*/ 3018670 w 4395438"/>
                <a:gd name="connsiteY417" fmla="*/ 2328326 h 3453324"/>
                <a:gd name="connsiteX418" fmla="*/ 3025072 w 4395438"/>
                <a:gd name="connsiteY418" fmla="*/ 2316944 h 3453324"/>
                <a:gd name="connsiteX419" fmla="*/ 2253230 w 4395438"/>
                <a:gd name="connsiteY419" fmla="*/ 2315521 h 3453324"/>
                <a:gd name="connsiteX420" fmla="*/ 2334328 w 4395438"/>
                <a:gd name="connsiteY420" fmla="*/ 2315521 h 3453324"/>
                <a:gd name="connsiteX421" fmla="*/ 2364917 w 4395438"/>
                <a:gd name="connsiteY421" fmla="*/ 2357493 h 3453324"/>
                <a:gd name="connsiteX422" fmla="*/ 2226199 w 4395438"/>
                <a:gd name="connsiteY422" fmla="*/ 2357493 h 3453324"/>
                <a:gd name="connsiteX423" fmla="*/ 2253230 w 4395438"/>
                <a:gd name="connsiteY423" fmla="*/ 2315521 h 3453324"/>
                <a:gd name="connsiteX424" fmla="*/ 1755981 w 4395438"/>
                <a:gd name="connsiteY424" fmla="*/ 2314099 h 3453324"/>
                <a:gd name="connsiteX425" fmla="*/ 1876915 w 4395438"/>
                <a:gd name="connsiteY425" fmla="*/ 2314099 h 3453324"/>
                <a:gd name="connsiteX426" fmla="*/ 1840635 w 4395438"/>
                <a:gd name="connsiteY426" fmla="*/ 2360338 h 3453324"/>
                <a:gd name="connsiteX427" fmla="*/ 1735351 w 4395438"/>
                <a:gd name="connsiteY427" fmla="*/ 2359626 h 3453324"/>
                <a:gd name="connsiteX428" fmla="*/ 1755981 w 4395438"/>
                <a:gd name="connsiteY428" fmla="*/ 2314099 h 3453324"/>
                <a:gd name="connsiteX429" fmla="*/ 2093884 w 4395438"/>
                <a:gd name="connsiteY429" fmla="*/ 2314098 h 3453324"/>
                <a:gd name="connsiteX430" fmla="*/ 2171424 w 4395438"/>
                <a:gd name="connsiteY430" fmla="*/ 2315520 h 3453324"/>
                <a:gd name="connsiteX431" fmla="*/ 2201301 w 4395438"/>
                <a:gd name="connsiteY431" fmla="*/ 2358202 h 3453324"/>
                <a:gd name="connsiteX432" fmla="*/ 2062584 w 4395438"/>
                <a:gd name="connsiteY432" fmla="*/ 2358202 h 3453324"/>
                <a:gd name="connsiteX433" fmla="*/ 2093884 w 4395438"/>
                <a:gd name="connsiteY433" fmla="*/ 2314098 h 3453324"/>
                <a:gd name="connsiteX434" fmla="*/ 1930979 w 4395438"/>
                <a:gd name="connsiteY434" fmla="*/ 2313388 h 3453324"/>
                <a:gd name="connsiteX435" fmla="*/ 2040531 w 4395438"/>
                <a:gd name="connsiteY435" fmla="*/ 2313388 h 3453324"/>
                <a:gd name="connsiteX436" fmla="*/ 2040531 w 4395438"/>
                <a:gd name="connsiteY436" fmla="*/ 2356781 h 3453324"/>
                <a:gd name="connsiteX437" fmla="*/ 1898968 w 4395438"/>
                <a:gd name="connsiteY437" fmla="*/ 2356781 h 3453324"/>
                <a:gd name="connsiteX438" fmla="*/ 1930979 w 4395438"/>
                <a:gd name="connsiteY438" fmla="*/ 2313388 h 3453324"/>
                <a:gd name="connsiteX439" fmla="*/ 1605882 w 4395438"/>
                <a:gd name="connsiteY439" fmla="*/ 2312676 h 3453324"/>
                <a:gd name="connsiteX440" fmla="*/ 1716145 w 4395438"/>
                <a:gd name="connsiteY440" fmla="*/ 2313388 h 3453324"/>
                <a:gd name="connsiteX441" fmla="*/ 1676308 w 4395438"/>
                <a:gd name="connsiteY441" fmla="*/ 2360338 h 3453324"/>
                <a:gd name="connsiteX442" fmla="*/ 1569602 w 4395438"/>
                <a:gd name="connsiteY442" fmla="*/ 2359627 h 3453324"/>
                <a:gd name="connsiteX443" fmla="*/ 1605882 w 4395438"/>
                <a:gd name="connsiteY443" fmla="*/ 2312676 h 3453324"/>
                <a:gd name="connsiteX444" fmla="*/ 1450091 w 4395438"/>
                <a:gd name="connsiteY444" fmla="*/ 2312676 h 3453324"/>
                <a:gd name="connsiteX445" fmla="*/ 1554664 w 4395438"/>
                <a:gd name="connsiteY445" fmla="*/ 2313388 h 3453324"/>
                <a:gd name="connsiteX446" fmla="*/ 1511269 w 4395438"/>
                <a:gd name="connsiteY446" fmla="*/ 2360338 h 3453324"/>
                <a:gd name="connsiteX447" fmla="*/ 1403140 w 4395438"/>
                <a:gd name="connsiteY447" fmla="*/ 2359626 h 3453324"/>
                <a:gd name="connsiteX448" fmla="*/ 1450091 w 4395438"/>
                <a:gd name="connsiteY448" fmla="*/ 2312676 h 3453324"/>
                <a:gd name="connsiteX449" fmla="*/ 1127126 w 4395438"/>
                <a:gd name="connsiteY449" fmla="*/ 2311964 h 3453324"/>
                <a:gd name="connsiteX450" fmla="*/ 1229564 w 4395438"/>
                <a:gd name="connsiteY450" fmla="*/ 2312676 h 3453324"/>
                <a:gd name="connsiteX451" fmla="*/ 1181191 w 4395438"/>
                <a:gd name="connsiteY451" fmla="*/ 2360337 h 3453324"/>
                <a:gd name="connsiteX452" fmla="*/ 1070928 w 4395438"/>
                <a:gd name="connsiteY452" fmla="*/ 2359626 h 3453324"/>
                <a:gd name="connsiteX453" fmla="*/ 1127126 w 4395438"/>
                <a:gd name="connsiteY453" fmla="*/ 2311964 h 3453324"/>
                <a:gd name="connsiteX454" fmla="*/ 1287185 w 4395438"/>
                <a:gd name="connsiteY454" fmla="*/ 2311964 h 3453324"/>
                <a:gd name="connsiteX455" fmla="*/ 1393180 w 4395438"/>
                <a:gd name="connsiteY455" fmla="*/ 2312676 h 3453324"/>
                <a:gd name="connsiteX456" fmla="*/ 1343384 w 4395438"/>
                <a:gd name="connsiteY456" fmla="*/ 2359626 h 3453324"/>
                <a:gd name="connsiteX457" fmla="*/ 1237389 w 4395438"/>
                <a:gd name="connsiteY457" fmla="*/ 2358914 h 3453324"/>
                <a:gd name="connsiteX458" fmla="*/ 1287185 w 4395438"/>
                <a:gd name="connsiteY458" fmla="*/ 2311964 h 3453324"/>
                <a:gd name="connsiteX459" fmla="*/ 990988 w 4395438"/>
                <a:gd name="connsiteY459" fmla="*/ 2308908 h 3453324"/>
                <a:gd name="connsiteX460" fmla="*/ 1065237 w 4395438"/>
                <a:gd name="connsiteY460" fmla="*/ 2315522 h 3453324"/>
                <a:gd name="connsiteX461" fmla="*/ 1016864 w 4395438"/>
                <a:gd name="connsiteY461" fmla="*/ 2360338 h 3453324"/>
                <a:gd name="connsiteX462" fmla="*/ 903755 w 4395438"/>
                <a:gd name="connsiteY462" fmla="*/ 2359627 h 3453324"/>
                <a:gd name="connsiteX463" fmla="*/ 990988 w 4395438"/>
                <a:gd name="connsiteY463" fmla="*/ 2308908 h 3453324"/>
                <a:gd name="connsiteX464" fmla="*/ 2012076 w 4395438"/>
                <a:gd name="connsiteY464" fmla="*/ 2271416 h 3453324"/>
                <a:gd name="connsiteX465" fmla="*/ 2115225 w 4395438"/>
                <a:gd name="connsiteY465" fmla="*/ 2271416 h 3453324"/>
                <a:gd name="connsiteX466" fmla="*/ 2127319 w 4395438"/>
                <a:gd name="connsiteY466" fmla="*/ 2284221 h 3453324"/>
                <a:gd name="connsiteX467" fmla="*/ 2115225 w 4395438"/>
                <a:gd name="connsiteY467" fmla="*/ 2300582 h 3453324"/>
                <a:gd name="connsiteX468" fmla="*/ 2061872 w 4395438"/>
                <a:gd name="connsiteY468" fmla="*/ 2301294 h 3453324"/>
                <a:gd name="connsiteX469" fmla="*/ 2012076 w 4395438"/>
                <a:gd name="connsiteY469" fmla="*/ 2300582 h 3453324"/>
                <a:gd name="connsiteX470" fmla="*/ 1997849 w 4395438"/>
                <a:gd name="connsiteY470" fmla="*/ 2286354 h 3453324"/>
                <a:gd name="connsiteX471" fmla="*/ 2012076 w 4395438"/>
                <a:gd name="connsiteY471" fmla="*/ 2271416 h 3453324"/>
                <a:gd name="connsiteX472" fmla="*/ 3397566 w 4395438"/>
                <a:gd name="connsiteY472" fmla="*/ 2271238 h 3453324"/>
                <a:gd name="connsiteX473" fmla="*/ 3467547 w 4395438"/>
                <a:gd name="connsiteY473" fmla="*/ 2294891 h 3453324"/>
                <a:gd name="connsiteX474" fmla="*/ 3323849 w 4395438"/>
                <a:gd name="connsiteY474" fmla="*/ 2272127 h 3453324"/>
                <a:gd name="connsiteX475" fmla="*/ 3397566 w 4395438"/>
                <a:gd name="connsiteY475" fmla="*/ 2271238 h 3453324"/>
                <a:gd name="connsiteX476" fmla="*/ 3222891 w 4395438"/>
                <a:gd name="connsiteY476" fmla="*/ 2270738 h 3453324"/>
                <a:gd name="connsiteX477" fmla="*/ 3316025 w 4395438"/>
                <a:gd name="connsiteY477" fmla="*/ 2304851 h 3453324"/>
                <a:gd name="connsiteX478" fmla="*/ 3170193 w 4395438"/>
                <a:gd name="connsiteY478" fmla="*/ 2279241 h 3453324"/>
                <a:gd name="connsiteX479" fmla="*/ 3222891 w 4395438"/>
                <a:gd name="connsiteY479" fmla="*/ 2270738 h 3453324"/>
                <a:gd name="connsiteX480" fmla="*/ 2464510 w 4395438"/>
                <a:gd name="connsiteY480" fmla="*/ 2270705 h 3453324"/>
                <a:gd name="connsiteX481" fmla="*/ 2553432 w 4395438"/>
                <a:gd name="connsiteY481" fmla="*/ 2271416 h 3453324"/>
                <a:gd name="connsiteX482" fmla="*/ 2579753 w 4395438"/>
                <a:gd name="connsiteY482" fmla="*/ 2290624 h 3453324"/>
                <a:gd name="connsiteX483" fmla="*/ 2573350 w 4395438"/>
                <a:gd name="connsiteY483" fmla="*/ 2302006 h 3453324"/>
                <a:gd name="connsiteX484" fmla="*/ 2464510 w 4395438"/>
                <a:gd name="connsiteY484" fmla="*/ 2301294 h 3453324"/>
                <a:gd name="connsiteX485" fmla="*/ 2443880 w 4395438"/>
                <a:gd name="connsiteY485" fmla="*/ 2283510 h 3453324"/>
                <a:gd name="connsiteX486" fmla="*/ 2464510 w 4395438"/>
                <a:gd name="connsiteY486" fmla="*/ 2270705 h 3453324"/>
                <a:gd name="connsiteX487" fmla="*/ 2313699 w 4395438"/>
                <a:gd name="connsiteY487" fmla="*/ 2270705 h 3453324"/>
                <a:gd name="connsiteX488" fmla="*/ 2406177 w 4395438"/>
                <a:gd name="connsiteY488" fmla="*/ 2271416 h 3453324"/>
                <a:gd name="connsiteX489" fmla="*/ 2429652 w 4395438"/>
                <a:gd name="connsiteY489" fmla="*/ 2292046 h 3453324"/>
                <a:gd name="connsiteX490" fmla="*/ 2423250 w 4395438"/>
                <a:gd name="connsiteY490" fmla="*/ 2302006 h 3453324"/>
                <a:gd name="connsiteX491" fmla="*/ 2313699 w 4395438"/>
                <a:gd name="connsiteY491" fmla="*/ 2301294 h 3453324"/>
                <a:gd name="connsiteX492" fmla="*/ 2295203 w 4395438"/>
                <a:gd name="connsiteY492" fmla="*/ 2285644 h 3453324"/>
                <a:gd name="connsiteX493" fmla="*/ 2313699 w 4395438"/>
                <a:gd name="connsiteY493" fmla="*/ 2270705 h 3453324"/>
                <a:gd name="connsiteX494" fmla="*/ 3074447 w 4395438"/>
                <a:gd name="connsiteY494" fmla="*/ 2270160 h 3453324"/>
                <a:gd name="connsiteX495" fmla="*/ 3169482 w 4395438"/>
                <a:gd name="connsiteY495" fmla="*/ 2306274 h 3453324"/>
                <a:gd name="connsiteX496" fmla="*/ 3023650 w 4395438"/>
                <a:gd name="connsiteY496" fmla="*/ 2279953 h 3453324"/>
                <a:gd name="connsiteX497" fmla="*/ 3074447 w 4395438"/>
                <a:gd name="connsiteY497" fmla="*/ 2270160 h 3453324"/>
                <a:gd name="connsiteX498" fmla="*/ 2213395 w 4395438"/>
                <a:gd name="connsiteY498" fmla="*/ 2269994 h 3453324"/>
                <a:gd name="connsiteX499" fmla="*/ 2258922 w 4395438"/>
                <a:gd name="connsiteY499" fmla="*/ 2270705 h 3453324"/>
                <a:gd name="connsiteX500" fmla="*/ 2278129 w 4395438"/>
                <a:gd name="connsiteY500" fmla="*/ 2285644 h 3453324"/>
                <a:gd name="connsiteX501" fmla="*/ 2260345 w 4395438"/>
                <a:gd name="connsiteY501" fmla="*/ 2301294 h 3453324"/>
                <a:gd name="connsiteX502" fmla="*/ 2165021 w 4395438"/>
                <a:gd name="connsiteY502" fmla="*/ 2301294 h 3453324"/>
                <a:gd name="connsiteX503" fmla="*/ 2145814 w 4395438"/>
                <a:gd name="connsiteY503" fmla="*/ 2286355 h 3453324"/>
                <a:gd name="connsiteX504" fmla="*/ 2167155 w 4395438"/>
                <a:gd name="connsiteY504" fmla="*/ 2270705 h 3453324"/>
                <a:gd name="connsiteX505" fmla="*/ 2213395 w 4395438"/>
                <a:gd name="connsiteY505" fmla="*/ 2269994 h 3453324"/>
                <a:gd name="connsiteX506" fmla="*/ 1975796 w 4395438"/>
                <a:gd name="connsiteY506" fmla="*/ 2269282 h 3453324"/>
                <a:gd name="connsiteX507" fmla="*/ 1984332 w 4395438"/>
                <a:gd name="connsiteY507" fmla="*/ 2279952 h 3453324"/>
                <a:gd name="connsiteX508" fmla="*/ 1962279 w 4395438"/>
                <a:gd name="connsiteY508" fmla="*/ 2299871 h 3453324"/>
                <a:gd name="connsiteX509" fmla="*/ 1849882 w 4395438"/>
                <a:gd name="connsiteY509" fmla="*/ 2300582 h 3453324"/>
                <a:gd name="connsiteX510" fmla="*/ 1844191 w 4395438"/>
                <a:gd name="connsiteY510" fmla="*/ 2288489 h 3453324"/>
                <a:gd name="connsiteX511" fmla="*/ 1869801 w 4395438"/>
                <a:gd name="connsiteY511" fmla="*/ 2269994 h 3453324"/>
                <a:gd name="connsiteX512" fmla="*/ 1975796 w 4395438"/>
                <a:gd name="connsiteY512" fmla="*/ 2269282 h 3453324"/>
                <a:gd name="connsiteX513" fmla="*/ 2938662 w 4395438"/>
                <a:gd name="connsiteY513" fmla="*/ 2269126 h 3453324"/>
                <a:gd name="connsiteX514" fmla="*/ 3020092 w 4395438"/>
                <a:gd name="connsiteY514" fmla="*/ 2297737 h 3453324"/>
                <a:gd name="connsiteX515" fmla="*/ 2886354 w 4395438"/>
                <a:gd name="connsiteY515" fmla="*/ 2275684 h 3453324"/>
                <a:gd name="connsiteX516" fmla="*/ 2938662 w 4395438"/>
                <a:gd name="connsiteY516" fmla="*/ 2269126 h 3453324"/>
                <a:gd name="connsiteX517" fmla="*/ 2787184 w 4395438"/>
                <a:gd name="connsiteY517" fmla="*/ 2268237 h 3453324"/>
                <a:gd name="connsiteX518" fmla="*/ 2871416 w 4395438"/>
                <a:gd name="connsiteY518" fmla="*/ 2298448 h 3453324"/>
                <a:gd name="connsiteX519" fmla="*/ 2741234 w 4395438"/>
                <a:gd name="connsiteY519" fmla="*/ 2276396 h 3453324"/>
                <a:gd name="connsiteX520" fmla="*/ 2787184 w 4395438"/>
                <a:gd name="connsiteY520" fmla="*/ 2268237 h 3453324"/>
                <a:gd name="connsiteX521" fmla="*/ 1762672 w 4395438"/>
                <a:gd name="connsiteY521" fmla="*/ 2267982 h 3453324"/>
                <a:gd name="connsiteX522" fmla="*/ 1838500 w 4395438"/>
                <a:gd name="connsiteY522" fmla="*/ 2271416 h 3453324"/>
                <a:gd name="connsiteX523" fmla="*/ 1810757 w 4395438"/>
                <a:gd name="connsiteY523" fmla="*/ 2299871 h 3453324"/>
                <a:gd name="connsiteX524" fmla="*/ 1697648 w 4395438"/>
                <a:gd name="connsiteY524" fmla="*/ 2301294 h 3453324"/>
                <a:gd name="connsiteX525" fmla="*/ 1762672 w 4395438"/>
                <a:gd name="connsiteY525" fmla="*/ 2267982 h 3453324"/>
                <a:gd name="connsiteX526" fmla="*/ 2650212 w 4395438"/>
                <a:gd name="connsiteY526" fmla="*/ 2267904 h 3453324"/>
                <a:gd name="connsiteX527" fmla="*/ 2722738 w 4395438"/>
                <a:gd name="connsiteY527" fmla="*/ 2296315 h 3453324"/>
                <a:gd name="connsiteX528" fmla="*/ 2593980 w 4395438"/>
                <a:gd name="connsiteY528" fmla="*/ 2273551 h 3453324"/>
                <a:gd name="connsiteX529" fmla="*/ 2650212 w 4395438"/>
                <a:gd name="connsiteY529" fmla="*/ 2267904 h 3453324"/>
                <a:gd name="connsiteX530" fmla="*/ 1531187 w 4395438"/>
                <a:gd name="connsiteY530" fmla="*/ 2267148 h 3453324"/>
                <a:gd name="connsiteX531" fmla="*/ 1396737 w 4395438"/>
                <a:gd name="connsiteY531" fmla="*/ 2291335 h 3453324"/>
                <a:gd name="connsiteX532" fmla="*/ 1531187 w 4395438"/>
                <a:gd name="connsiteY532" fmla="*/ 2267148 h 3453324"/>
                <a:gd name="connsiteX533" fmla="*/ 1624155 w 4395438"/>
                <a:gd name="connsiteY533" fmla="*/ 2267070 h 3453324"/>
                <a:gd name="connsiteX534" fmla="*/ 1689824 w 4395438"/>
                <a:gd name="connsiteY534" fmla="*/ 2272839 h 3453324"/>
                <a:gd name="connsiteX535" fmla="*/ 1661369 w 4395438"/>
                <a:gd name="connsiteY535" fmla="*/ 2299159 h 3453324"/>
                <a:gd name="connsiteX536" fmla="*/ 1546126 w 4395438"/>
                <a:gd name="connsiteY536" fmla="*/ 2300582 h 3453324"/>
                <a:gd name="connsiteX537" fmla="*/ 1624155 w 4395438"/>
                <a:gd name="connsiteY537" fmla="*/ 2267070 h 3453324"/>
                <a:gd name="connsiteX538" fmla="*/ 1323955 w 4395438"/>
                <a:gd name="connsiteY538" fmla="*/ 2265914 h 3453324"/>
                <a:gd name="connsiteX539" fmla="*/ 1381087 w 4395438"/>
                <a:gd name="connsiteY539" fmla="*/ 2272128 h 3453324"/>
                <a:gd name="connsiteX540" fmla="*/ 1245926 w 4395438"/>
                <a:gd name="connsiteY540" fmla="*/ 2297026 h 3453324"/>
                <a:gd name="connsiteX541" fmla="*/ 1323955 w 4395438"/>
                <a:gd name="connsiteY541" fmla="*/ 2265914 h 3453324"/>
                <a:gd name="connsiteX542" fmla="*/ 1080888 w 4395438"/>
                <a:gd name="connsiteY542" fmla="*/ 2265725 h 3453324"/>
                <a:gd name="connsiteX543" fmla="*/ 935056 w 4395438"/>
                <a:gd name="connsiteY543" fmla="*/ 2292047 h 3453324"/>
                <a:gd name="connsiteX544" fmla="*/ 1080888 w 4395438"/>
                <a:gd name="connsiteY544" fmla="*/ 2265725 h 3453324"/>
                <a:gd name="connsiteX545" fmla="*/ 1176634 w 4395438"/>
                <a:gd name="connsiteY545" fmla="*/ 2265592 h 3453324"/>
                <a:gd name="connsiteX546" fmla="*/ 1230987 w 4395438"/>
                <a:gd name="connsiteY546" fmla="*/ 2272128 h 3453324"/>
                <a:gd name="connsiteX547" fmla="*/ 1094403 w 4395438"/>
                <a:gd name="connsiteY547" fmla="*/ 2295603 h 3453324"/>
                <a:gd name="connsiteX548" fmla="*/ 1176634 w 4395438"/>
                <a:gd name="connsiteY548" fmla="*/ 2265592 h 3453324"/>
                <a:gd name="connsiteX549" fmla="*/ 853248 w 4395438"/>
                <a:gd name="connsiteY549" fmla="*/ 2230156 h 3453324"/>
                <a:gd name="connsiteX550" fmla="*/ 798474 w 4395438"/>
                <a:gd name="connsiteY550" fmla="*/ 2258611 h 3453324"/>
                <a:gd name="connsiteX551" fmla="*/ 552338 w 4395438"/>
                <a:gd name="connsiteY551" fmla="*/ 2637062 h 3453324"/>
                <a:gd name="connsiteX552" fmla="*/ 533843 w 4395438"/>
                <a:gd name="connsiteY552" fmla="*/ 2668362 h 3453324"/>
                <a:gd name="connsiteX553" fmla="*/ 3892237 w 4395438"/>
                <a:gd name="connsiteY553" fmla="*/ 2668362 h 3453324"/>
                <a:gd name="connsiteX554" fmla="*/ 3872319 w 4395438"/>
                <a:gd name="connsiteY554" fmla="*/ 2636351 h 3453324"/>
                <a:gd name="connsiteX555" fmla="*/ 3613379 w 4395438"/>
                <a:gd name="connsiteY555" fmla="*/ 2262879 h 3453324"/>
                <a:gd name="connsiteX556" fmla="*/ 3555046 w 4395438"/>
                <a:gd name="connsiteY556" fmla="*/ 2233002 h 3453324"/>
                <a:gd name="connsiteX557" fmla="*/ 853248 w 4395438"/>
                <a:gd name="connsiteY557" fmla="*/ 2230156 h 3453324"/>
                <a:gd name="connsiteX558" fmla="*/ 902332 w 4395438"/>
                <a:gd name="connsiteY558" fmla="*/ 2100686 h 3453324"/>
                <a:gd name="connsiteX559" fmla="*/ 2907696 w 4395438"/>
                <a:gd name="connsiteY559" fmla="*/ 2114203 h 3453324"/>
                <a:gd name="connsiteX560" fmla="*/ 3594171 w 4395438"/>
                <a:gd name="connsiteY560" fmla="*/ 2119182 h 3453324"/>
                <a:gd name="connsiteX561" fmla="*/ 3636143 w 4395438"/>
                <a:gd name="connsiteY561" fmla="*/ 2146214 h 3453324"/>
                <a:gd name="connsiteX562" fmla="*/ 3656061 w 4395438"/>
                <a:gd name="connsiteY562" fmla="*/ 2179649 h 3453324"/>
                <a:gd name="connsiteX563" fmla="*/ 4368858 w 4395438"/>
                <a:gd name="connsiteY563" fmla="*/ 3207584 h 3453324"/>
                <a:gd name="connsiteX564" fmla="*/ 4378105 w 4395438"/>
                <a:gd name="connsiteY564" fmla="*/ 3349859 h 3453324"/>
                <a:gd name="connsiteX565" fmla="*/ 4208798 w 4395438"/>
                <a:gd name="connsiteY565" fmla="*/ 3453008 h 3453324"/>
                <a:gd name="connsiteX566" fmla="*/ 3949147 w 4395438"/>
                <a:gd name="connsiteY566" fmla="*/ 3453008 h 3453324"/>
                <a:gd name="connsiteX567" fmla="*/ 2196322 w 4395438"/>
                <a:gd name="connsiteY567" fmla="*/ 3453008 h 3453324"/>
                <a:gd name="connsiteX568" fmla="*/ 198074 w 4395438"/>
                <a:gd name="connsiteY568" fmla="*/ 3453008 h 3453324"/>
                <a:gd name="connsiteX569" fmla="*/ 8137 w 4395438"/>
                <a:gd name="connsiteY569" fmla="*/ 3319270 h 3453324"/>
                <a:gd name="connsiteX570" fmla="*/ 40861 w 4395438"/>
                <a:gd name="connsiteY570" fmla="*/ 3136447 h 3453324"/>
                <a:gd name="connsiteX571" fmla="*/ 785669 w 4395438"/>
                <a:gd name="connsiteY571" fmla="*/ 2166844 h 3453324"/>
                <a:gd name="connsiteX572" fmla="*/ 796340 w 4395438"/>
                <a:gd name="connsiteY572" fmla="*/ 2152617 h 3453324"/>
                <a:gd name="connsiteX573" fmla="*/ 902332 w 4395438"/>
                <a:gd name="connsiteY573" fmla="*/ 2100686 h 3453324"/>
                <a:gd name="connsiteX574" fmla="*/ 945015 w 4395438"/>
                <a:gd name="connsiteY574" fmla="*/ 186380 h 3453324"/>
                <a:gd name="connsiteX575" fmla="*/ 875300 w 4395438"/>
                <a:gd name="connsiteY575" fmla="*/ 258228 h 3453324"/>
                <a:gd name="connsiteX576" fmla="*/ 875300 w 4395438"/>
                <a:gd name="connsiteY576" fmla="*/ 1759228 h 3453324"/>
                <a:gd name="connsiteX577" fmla="*/ 950706 w 4395438"/>
                <a:gd name="connsiteY577" fmla="*/ 1836056 h 3453324"/>
                <a:gd name="connsiteX578" fmla="*/ 2601805 w 4395438"/>
                <a:gd name="connsiteY578" fmla="*/ 1836056 h 3453324"/>
                <a:gd name="connsiteX579" fmla="*/ 3470393 w 4395438"/>
                <a:gd name="connsiteY579" fmla="*/ 1836056 h 3453324"/>
                <a:gd name="connsiteX580" fmla="*/ 3545798 w 4395438"/>
                <a:gd name="connsiteY580" fmla="*/ 1759228 h 3453324"/>
                <a:gd name="connsiteX581" fmla="*/ 3545798 w 4395438"/>
                <a:gd name="connsiteY581" fmla="*/ 258228 h 3453324"/>
                <a:gd name="connsiteX582" fmla="*/ 3476084 w 4395438"/>
                <a:gd name="connsiteY582" fmla="*/ 186380 h 3453324"/>
                <a:gd name="connsiteX583" fmla="*/ 2179961 w 4395438"/>
                <a:gd name="connsiteY583" fmla="*/ 186380 h 3453324"/>
                <a:gd name="connsiteX584" fmla="*/ 945015 w 4395438"/>
                <a:gd name="connsiteY584" fmla="*/ 186380 h 3453324"/>
                <a:gd name="connsiteX585" fmla="*/ 884548 w 4395438"/>
                <a:gd name="connsiteY585" fmla="*/ 0 h 3453324"/>
                <a:gd name="connsiteX586" fmla="*/ 2226200 w 4395438"/>
                <a:gd name="connsiteY586" fmla="*/ 711 h 3453324"/>
                <a:gd name="connsiteX587" fmla="*/ 3536550 w 4395438"/>
                <a:gd name="connsiteY587" fmla="*/ 0 h 3453324"/>
                <a:gd name="connsiteX588" fmla="*/ 3653215 w 4395438"/>
                <a:gd name="connsiteY588" fmla="*/ 114531 h 3453324"/>
                <a:gd name="connsiteX589" fmla="*/ 3653927 w 4395438"/>
                <a:gd name="connsiteY589" fmla="*/ 1885852 h 3453324"/>
                <a:gd name="connsiteX590" fmla="*/ 3537262 w 4395438"/>
                <a:gd name="connsiteY590" fmla="*/ 2001806 h 3453324"/>
                <a:gd name="connsiteX591" fmla="*/ 2283821 w 4395438"/>
                <a:gd name="connsiteY591" fmla="*/ 2001806 h 3453324"/>
                <a:gd name="connsiteX592" fmla="*/ 884548 w 4395438"/>
                <a:gd name="connsiteY592" fmla="*/ 2001806 h 3453324"/>
                <a:gd name="connsiteX593" fmla="*/ 767885 w 4395438"/>
                <a:gd name="connsiteY593" fmla="*/ 1885852 h 3453324"/>
                <a:gd name="connsiteX594" fmla="*/ 767885 w 4395438"/>
                <a:gd name="connsiteY594" fmla="*/ 114531 h 3453324"/>
                <a:gd name="connsiteX595" fmla="*/ 884548 w 4395438"/>
                <a:gd name="connsiteY595" fmla="*/ 0 h 345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</a:cxnLst>
              <a:rect l="l" t="t" r="r" b="b"/>
              <a:pathLst>
                <a:path w="4395438" h="3453324">
                  <a:moveTo>
                    <a:pt x="3437669" y="3099455"/>
                  </a:moveTo>
                  <a:cubicBezTo>
                    <a:pt x="3408503" y="3098032"/>
                    <a:pt x="3402812" y="3111549"/>
                    <a:pt x="3410637" y="3138581"/>
                  </a:cubicBezTo>
                  <a:cubicBezTo>
                    <a:pt x="3461145" y="3138581"/>
                    <a:pt x="3510229" y="3138581"/>
                    <a:pt x="3558603" y="3138581"/>
                  </a:cubicBezTo>
                  <a:cubicBezTo>
                    <a:pt x="3563583" y="3111549"/>
                    <a:pt x="3554334" y="3100167"/>
                    <a:pt x="3529437" y="3100878"/>
                  </a:cubicBezTo>
                  <a:cubicBezTo>
                    <a:pt x="3498847" y="3101589"/>
                    <a:pt x="3468258" y="3101589"/>
                    <a:pt x="3437669" y="3099455"/>
                  </a:cubicBezTo>
                  <a:close/>
                  <a:moveTo>
                    <a:pt x="878146" y="3097321"/>
                  </a:moveTo>
                  <a:cubicBezTo>
                    <a:pt x="853959" y="3096609"/>
                    <a:pt x="846134" y="3110126"/>
                    <a:pt x="841866" y="3133601"/>
                  </a:cubicBezTo>
                  <a:cubicBezTo>
                    <a:pt x="897353" y="3133601"/>
                    <a:pt x="949995" y="3133601"/>
                    <a:pt x="1002637" y="3133601"/>
                  </a:cubicBezTo>
                  <a:cubicBezTo>
                    <a:pt x="1006193" y="3100878"/>
                    <a:pt x="1006193" y="3100167"/>
                    <a:pt x="981295" y="3099455"/>
                  </a:cubicBezTo>
                  <a:cubicBezTo>
                    <a:pt x="947149" y="3098032"/>
                    <a:pt x="913003" y="3098744"/>
                    <a:pt x="878146" y="3097321"/>
                  </a:cubicBezTo>
                  <a:close/>
                  <a:moveTo>
                    <a:pt x="2575340" y="2971397"/>
                  </a:moveTo>
                  <a:cubicBezTo>
                    <a:pt x="2567926" y="2971097"/>
                    <a:pt x="2558411" y="2972475"/>
                    <a:pt x="2546318" y="2974965"/>
                  </a:cubicBezTo>
                  <a:cubicBezTo>
                    <a:pt x="2547029" y="2990615"/>
                    <a:pt x="2548452" y="3006976"/>
                    <a:pt x="2549163" y="3022627"/>
                  </a:cubicBezTo>
                  <a:cubicBezTo>
                    <a:pt x="2442457" y="3022627"/>
                    <a:pt x="2337885" y="3022627"/>
                    <a:pt x="2233313" y="3022627"/>
                  </a:cubicBezTo>
                  <a:cubicBezTo>
                    <a:pt x="2232602" y="3003420"/>
                    <a:pt x="2231891" y="2988481"/>
                    <a:pt x="2230468" y="2972831"/>
                  </a:cubicBezTo>
                  <a:cubicBezTo>
                    <a:pt x="2214818" y="2972831"/>
                    <a:pt x="2201301" y="2972831"/>
                    <a:pt x="2187074" y="2972831"/>
                  </a:cubicBezTo>
                  <a:cubicBezTo>
                    <a:pt x="2184940" y="2989192"/>
                    <a:pt x="2183517" y="3003420"/>
                    <a:pt x="2182805" y="3020493"/>
                  </a:cubicBezTo>
                  <a:cubicBezTo>
                    <a:pt x="2073254" y="3020493"/>
                    <a:pt x="1967260" y="3020493"/>
                    <a:pt x="1860554" y="3020493"/>
                  </a:cubicBezTo>
                  <a:cubicBezTo>
                    <a:pt x="1861265" y="3010533"/>
                    <a:pt x="1861976" y="3003420"/>
                    <a:pt x="1862687" y="2996306"/>
                  </a:cubicBezTo>
                  <a:cubicBezTo>
                    <a:pt x="1863399" y="2988481"/>
                    <a:pt x="1864110" y="2980656"/>
                    <a:pt x="1864822" y="2973542"/>
                  </a:cubicBezTo>
                  <a:cubicBezTo>
                    <a:pt x="1821428" y="2967851"/>
                    <a:pt x="1816448" y="2974253"/>
                    <a:pt x="1818582" y="3034720"/>
                  </a:cubicBezTo>
                  <a:cubicBezTo>
                    <a:pt x="2078234" y="3034720"/>
                    <a:pt x="2337885" y="3034720"/>
                    <a:pt x="2598248" y="3034720"/>
                  </a:cubicBezTo>
                  <a:cubicBezTo>
                    <a:pt x="2600916" y="2988304"/>
                    <a:pt x="2597581" y="2972297"/>
                    <a:pt x="2575340" y="2971397"/>
                  </a:cubicBezTo>
                  <a:close/>
                  <a:moveTo>
                    <a:pt x="2524266" y="2757996"/>
                  </a:moveTo>
                  <a:cubicBezTo>
                    <a:pt x="2537070" y="2813483"/>
                    <a:pt x="2549875" y="2869682"/>
                    <a:pt x="2563391" y="2928726"/>
                  </a:cubicBezTo>
                  <a:cubicBezTo>
                    <a:pt x="2332906" y="2928726"/>
                    <a:pt x="2105266" y="2928726"/>
                    <a:pt x="1871224" y="2928726"/>
                  </a:cubicBezTo>
                  <a:cubicBezTo>
                    <a:pt x="1883317" y="2873950"/>
                    <a:pt x="1893277" y="2822020"/>
                    <a:pt x="1906081" y="2771512"/>
                  </a:cubicBezTo>
                  <a:cubicBezTo>
                    <a:pt x="1907505" y="2765822"/>
                    <a:pt x="1919598" y="2758708"/>
                    <a:pt x="1927422" y="2758708"/>
                  </a:cubicBezTo>
                  <a:cubicBezTo>
                    <a:pt x="2124473" y="2757996"/>
                    <a:pt x="2322235" y="2757996"/>
                    <a:pt x="2524266" y="2757996"/>
                  </a:cubicBezTo>
                  <a:close/>
                  <a:moveTo>
                    <a:pt x="2431075" y="2735943"/>
                  </a:moveTo>
                  <a:cubicBezTo>
                    <a:pt x="2254655" y="2736654"/>
                    <a:pt x="2078234" y="2737366"/>
                    <a:pt x="1901813" y="2738789"/>
                  </a:cubicBezTo>
                  <a:cubicBezTo>
                    <a:pt x="1888297" y="2738789"/>
                    <a:pt x="1865533" y="2744480"/>
                    <a:pt x="1863399" y="2752304"/>
                  </a:cubicBezTo>
                  <a:cubicBezTo>
                    <a:pt x="1846326" y="2814905"/>
                    <a:pt x="1833521" y="2878218"/>
                    <a:pt x="1818582" y="2945798"/>
                  </a:cubicBezTo>
                  <a:cubicBezTo>
                    <a:pt x="2086770" y="2946510"/>
                    <a:pt x="2349267" y="2946510"/>
                    <a:pt x="2618166" y="2946510"/>
                  </a:cubicBezTo>
                  <a:cubicBezTo>
                    <a:pt x="2602516" y="2878929"/>
                    <a:pt x="2588289" y="2814194"/>
                    <a:pt x="2571927" y="2750882"/>
                  </a:cubicBezTo>
                  <a:cubicBezTo>
                    <a:pt x="2570505" y="2744480"/>
                    <a:pt x="2554143" y="2737366"/>
                    <a:pt x="2544895" y="2736654"/>
                  </a:cubicBezTo>
                  <a:cubicBezTo>
                    <a:pt x="2507192" y="2735231"/>
                    <a:pt x="2469490" y="2735943"/>
                    <a:pt x="2431075" y="2735943"/>
                  </a:cubicBezTo>
                  <a:close/>
                  <a:moveTo>
                    <a:pt x="3009422" y="2574372"/>
                  </a:moveTo>
                  <a:cubicBezTo>
                    <a:pt x="3038588" y="2574283"/>
                    <a:pt x="3067755" y="2574817"/>
                    <a:pt x="3096921" y="2577307"/>
                  </a:cubicBezTo>
                  <a:cubicBezTo>
                    <a:pt x="3111149" y="2578729"/>
                    <a:pt x="3122531" y="2606473"/>
                    <a:pt x="3136047" y="2622124"/>
                  </a:cubicBezTo>
                  <a:cubicBezTo>
                    <a:pt x="3133201" y="2624969"/>
                    <a:pt x="3131067" y="2628526"/>
                    <a:pt x="3128933" y="2632794"/>
                  </a:cubicBezTo>
                  <a:cubicBezTo>
                    <a:pt x="3069178" y="2632794"/>
                    <a:pt x="3010133" y="2635639"/>
                    <a:pt x="2951090" y="2630660"/>
                  </a:cubicBezTo>
                  <a:cubicBezTo>
                    <a:pt x="2937573" y="2629237"/>
                    <a:pt x="2926903" y="2600071"/>
                    <a:pt x="2914809" y="2583709"/>
                  </a:cubicBezTo>
                  <a:cubicBezTo>
                    <a:pt x="2916944" y="2580864"/>
                    <a:pt x="2919789" y="2578018"/>
                    <a:pt x="2921923" y="2575173"/>
                  </a:cubicBezTo>
                  <a:cubicBezTo>
                    <a:pt x="2951089" y="2575173"/>
                    <a:pt x="2980256" y="2574461"/>
                    <a:pt x="3009422" y="2574372"/>
                  </a:cubicBezTo>
                  <a:close/>
                  <a:moveTo>
                    <a:pt x="1309949" y="2573750"/>
                  </a:moveTo>
                  <a:cubicBezTo>
                    <a:pt x="1349075" y="2573750"/>
                    <a:pt x="1387489" y="2573750"/>
                    <a:pt x="1426615" y="2573750"/>
                  </a:cubicBezTo>
                  <a:cubicBezTo>
                    <a:pt x="1419501" y="2632794"/>
                    <a:pt x="1417367" y="2634928"/>
                    <a:pt x="1364014" y="2634928"/>
                  </a:cubicBezTo>
                  <a:cubicBezTo>
                    <a:pt x="1326311" y="2634928"/>
                    <a:pt x="1288608" y="2634928"/>
                    <a:pt x="1248060" y="2634928"/>
                  </a:cubicBezTo>
                  <a:cubicBezTo>
                    <a:pt x="1257308" y="2575884"/>
                    <a:pt x="1260153" y="2573750"/>
                    <a:pt x="1309949" y="2573750"/>
                  </a:cubicBezTo>
                  <a:close/>
                  <a:moveTo>
                    <a:pt x="1128549" y="2573750"/>
                  </a:moveTo>
                  <a:cubicBezTo>
                    <a:pt x="1166964" y="2573039"/>
                    <a:pt x="1203955" y="2573750"/>
                    <a:pt x="1244503" y="2573750"/>
                  </a:cubicBezTo>
                  <a:cubicBezTo>
                    <a:pt x="1228141" y="2635640"/>
                    <a:pt x="1228141" y="2635640"/>
                    <a:pt x="1172654" y="2635640"/>
                  </a:cubicBezTo>
                  <a:cubicBezTo>
                    <a:pt x="1135663" y="2635640"/>
                    <a:pt x="1097960" y="2635640"/>
                    <a:pt x="1059546" y="2635640"/>
                  </a:cubicBezTo>
                  <a:cubicBezTo>
                    <a:pt x="1072351" y="2577307"/>
                    <a:pt x="1075908" y="2574462"/>
                    <a:pt x="1128549" y="2573750"/>
                  </a:cubicBezTo>
                  <a:close/>
                  <a:moveTo>
                    <a:pt x="2633017" y="2573661"/>
                  </a:moveTo>
                  <a:cubicBezTo>
                    <a:pt x="2659071" y="2573572"/>
                    <a:pt x="2683613" y="2574106"/>
                    <a:pt x="2707800" y="2576596"/>
                  </a:cubicBezTo>
                  <a:cubicBezTo>
                    <a:pt x="2719181" y="2578018"/>
                    <a:pt x="2727718" y="2605762"/>
                    <a:pt x="2737677" y="2620701"/>
                  </a:cubicBezTo>
                  <a:cubicBezTo>
                    <a:pt x="2734832" y="2624969"/>
                    <a:pt x="2731986" y="2629237"/>
                    <a:pt x="2729852" y="2633506"/>
                  </a:cubicBezTo>
                  <a:cubicBezTo>
                    <a:pt x="2680768" y="2633506"/>
                    <a:pt x="2631682" y="2636351"/>
                    <a:pt x="2582598" y="2631372"/>
                  </a:cubicBezTo>
                  <a:cubicBezTo>
                    <a:pt x="2571216" y="2629949"/>
                    <a:pt x="2563391" y="2600782"/>
                    <a:pt x="2549163" y="2574462"/>
                  </a:cubicBezTo>
                  <a:cubicBezTo>
                    <a:pt x="2579397" y="2574462"/>
                    <a:pt x="2606962" y="2573750"/>
                    <a:pt x="2633017" y="2573661"/>
                  </a:cubicBezTo>
                  <a:close/>
                  <a:moveTo>
                    <a:pt x="3206117" y="2573394"/>
                  </a:moveTo>
                  <a:cubicBezTo>
                    <a:pt x="3230481" y="2573216"/>
                    <a:pt x="3254846" y="2573749"/>
                    <a:pt x="3279033" y="2576595"/>
                  </a:cubicBezTo>
                  <a:cubicBezTo>
                    <a:pt x="3293260" y="2578018"/>
                    <a:pt x="3304642" y="2605762"/>
                    <a:pt x="3316735" y="2621412"/>
                  </a:cubicBezTo>
                  <a:cubicBezTo>
                    <a:pt x="3314601" y="2624968"/>
                    <a:pt x="3312467" y="2628526"/>
                    <a:pt x="3310332" y="2632082"/>
                  </a:cubicBezTo>
                  <a:cubicBezTo>
                    <a:pt x="3263382" y="2632082"/>
                    <a:pt x="3215720" y="2636350"/>
                    <a:pt x="3170192" y="2629948"/>
                  </a:cubicBezTo>
                  <a:cubicBezTo>
                    <a:pt x="3153830" y="2627814"/>
                    <a:pt x="3141026" y="2600782"/>
                    <a:pt x="3126087" y="2585843"/>
                  </a:cubicBezTo>
                  <a:cubicBezTo>
                    <a:pt x="3128221" y="2582286"/>
                    <a:pt x="3131067" y="2578729"/>
                    <a:pt x="3133201" y="2574461"/>
                  </a:cubicBezTo>
                  <a:cubicBezTo>
                    <a:pt x="3157387" y="2574461"/>
                    <a:pt x="3181752" y="2573572"/>
                    <a:pt x="3206117" y="2573394"/>
                  </a:cubicBezTo>
                  <a:close/>
                  <a:moveTo>
                    <a:pt x="3560737" y="2573128"/>
                  </a:moveTo>
                  <a:cubicBezTo>
                    <a:pt x="3585279" y="2572861"/>
                    <a:pt x="3608399" y="2573395"/>
                    <a:pt x="3631163" y="2576596"/>
                  </a:cubicBezTo>
                  <a:cubicBezTo>
                    <a:pt x="3648948" y="2578730"/>
                    <a:pt x="3663175" y="2605051"/>
                    <a:pt x="3679536" y="2620702"/>
                  </a:cubicBezTo>
                  <a:cubicBezTo>
                    <a:pt x="3678113" y="2623547"/>
                    <a:pt x="3676691" y="2627104"/>
                    <a:pt x="3674556" y="2629949"/>
                  </a:cubicBezTo>
                  <a:cubicBezTo>
                    <a:pt x="3624049" y="2629949"/>
                    <a:pt x="3572830" y="2633506"/>
                    <a:pt x="3523034" y="2627815"/>
                  </a:cubicBezTo>
                  <a:cubicBezTo>
                    <a:pt x="3510229" y="2625681"/>
                    <a:pt x="3499559" y="2597226"/>
                    <a:pt x="3481774" y="2574462"/>
                  </a:cubicBezTo>
                  <a:cubicBezTo>
                    <a:pt x="3510229" y="2574462"/>
                    <a:pt x="3536194" y="2573395"/>
                    <a:pt x="3560737" y="2573128"/>
                  </a:cubicBezTo>
                  <a:close/>
                  <a:moveTo>
                    <a:pt x="1497752" y="2573039"/>
                  </a:moveTo>
                  <a:cubicBezTo>
                    <a:pt x="1535455" y="2573039"/>
                    <a:pt x="1572447" y="2573039"/>
                    <a:pt x="1610149" y="2573039"/>
                  </a:cubicBezTo>
                  <a:cubicBezTo>
                    <a:pt x="1608015" y="2632795"/>
                    <a:pt x="1605170" y="2634929"/>
                    <a:pt x="1551817" y="2634929"/>
                  </a:cubicBezTo>
                  <a:cubicBezTo>
                    <a:pt x="1512692" y="2634929"/>
                    <a:pt x="1474277" y="2634929"/>
                    <a:pt x="1432306" y="2634929"/>
                  </a:cubicBezTo>
                  <a:cubicBezTo>
                    <a:pt x="1447245" y="2573751"/>
                    <a:pt x="1447245" y="2573751"/>
                    <a:pt x="1497752" y="2573039"/>
                  </a:cubicBezTo>
                  <a:close/>
                  <a:moveTo>
                    <a:pt x="812699" y="2573039"/>
                  </a:moveTo>
                  <a:cubicBezTo>
                    <a:pt x="894508" y="2573039"/>
                    <a:pt x="975604" y="2573039"/>
                    <a:pt x="1058124" y="2573039"/>
                  </a:cubicBezTo>
                  <a:cubicBezTo>
                    <a:pt x="1046030" y="2629949"/>
                    <a:pt x="1041050" y="2634929"/>
                    <a:pt x="991254" y="2634929"/>
                  </a:cubicBezTo>
                  <a:cubicBezTo>
                    <a:pt x="917983" y="2634929"/>
                    <a:pt x="844000" y="2634929"/>
                    <a:pt x="770731" y="2634929"/>
                  </a:cubicBezTo>
                  <a:cubicBezTo>
                    <a:pt x="759348" y="2634929"/>
                    <a:pt x="747965" y="2634217"/>
                    <a:pt x="735872" y="2633506"/>
                  </a:cubicBezTo>
                  <a:cubicBezTo>
                    <a:pt x="754368" y="2577307"/>
                    <a:pt x="759348" y="2573039"/>
                    <a:pt x="812699" y="2573039"/>
                  </a:cubicBezTo>
                  <a:close/>
                  <a:moveTo>
                    <a:pt x="2811838" y="2572683"/>
                  </a:moveTo>
                  <a:cubicBezTo>
                    <a:pt x="2836914" y="2572505"/>
                    <a:pt x="2860389" y="2573038"/>
                    <a:pt x="2883509" y="2575884"/>
                  </a:cubicBezTo>
                  <a:cubicBezTo>
                    <a:pt x="2897736" y="2578018"/>
                    <a:pt x="2908407" y="2605762"/>
                    <a:pt x="2921211" y="2621412"/>
                  </a:cubicBezTo>
                  <a:cubicBezTo>
                    <a:pt x="2919077" y="2624969"/>
                    <a:pt x="2916943" y="2628526"/>
                    <a:pt x="2914808" y="2631371"/>
                  </a:cubicBezTo>
                  <a:cubicBezTo>
                    <a:pt x="2864301" y="2631371"/>
                    <a:pt x="2813794" y="2634217"/>
                    <a:pt x="2763998" y="2629237"/>
                  </a:cubicBezTo>
                  <a:cubicBezTo>
                    <a:pt x="2752616" y="2627815"/>
                    <a:pt x="2744791" y="2597937"/>
                    <a:pt x="2730563" y="2573750"/>
                  </a:cubicBezTo>
                  <a:cubicBezTo>
                    <a:pt x="2760085" y="2573750"/>
                    <a:pt x="2786762" y="2572861"/>
                    <a:pt x="2811838" y="2572683"/>
                  </a:cubicBezTo>
                  <a:close/>
                  <a:moveTo>
                    <a:pt x="3382004" y="2572416"/>
                  </a:moveTo>
                  <a:cubicBezTo>
                    <a:pt x="3404412" y="2572149"/>
                    <a:pt x="3426643" y="2572683"/>
                    <a:pt x="3448339" y="2575884"/>
                  </a:cubicBezTo>
                  <a:cubicBezTo>
                    <a:pt x="3466836" y="2578729"/>
                    <a:pt x="3482486" y="2604339"/>
                    <a:pt x="3499559" y="2619278"/>
                  </a:cubicBezTo>
                  <a:cubicBezTo>
                    <a:pt x="3497424" y="2622835"/>
                    <a:pt x="3495291" y="2626392"/>
                    <a:pt x="3493156" y="2630660"/>
                  </a:cubicBezTo>
                  <a:cubicBezTo>
                    <a:pt x="3443360" y="2630660"/>
                    <a:pt x="3393564" y="2634217"/>
                    <a:pt x="3343768" y="2628525"/>
                  </a:cubicBezTo>
                  <a:cubicBezTo>
                    <a:pt x="3330252" y="2627103"/>
                    <a:pt x="3318870" y="2599359"/>
                    <a:pt x="3306776" y="2582998"/>
                  </a:cubicBezTo>
                  <a:cubicBezTo>
                    <a:pt x="3310333" y="2579441"/>
                    <a:pt x="3312467" y="2576595"/>
                    <a:pt x="3314602" y="2573750"/>
                  </a:cubicBezTo>
                  <a:cubicBezTo>
                    <a:pt x="3337010" y="2573750"/>
                    <a:pt x="3359596" y="2572683"/>
                    <a:pt x="3382004" y="2572416"/>
                  </a:cubicBezTo>
                  <a:close/>
                  <a:moveTo>
                    <a:pt x="1677731" y="2572327"/>
                  </a:moveTo>
                  <a:cubicBezTo>
                    <a:pt x="1951609" y="2572327"/>
                    <a:pt x="2225488" y="2572327"/>
                    <a:pt x="2499367" y="2573039"/>
                  </a:cubicBezTo>
                  <a:cubicBezTo>
                    <a:pt x="2545606" y="2573039"/>
                    <a:pt x="2548452" y="2576595"/>
                    <a:pt x="2544895" y="2631372"/>
                  </a:cubicBezTo>
                  <a:cubicBezTo>
                    <a:pt x="2237582" y="2631372"/>
                    <a:pt x="1930980" y="2631372"/>
                    <a:pt x="1623666" y="2631372"/>
                  </a:cubicBezTo>
                  <a:cubicBezTo>
                    <a:pt x="1625089" y="2575884"/>
                    <a:pt x="1627223" y="2572327"/>
                    <a:pt x="1677731" y="2572327"/>
                  </a:cubicBezTo>
                  <a:close/>
                  <a:moveTo>
                    <a:pt x="2263902" y="2505458"/>
                  </a:moveTo>
                  <a:cubicBezTo>
                    <a:pt x="2323658" y="2505458"/>
                    <a:pt x="2374166" y="2505458"/>
                    <a:pt x="2426096" y="2505458"/>
                  </a:cubicBezTo>
                  <a:cubicBezTo>
                    <a:pt x="2428941" y="2521108"/>
                    <a:pt x="2431076" y="2536047"/>
                    <a:pt x="2434632" y="2557388"/>
                  </a:cubicBezTo>
                  <a:cubicBezTo>
                    <a:pt x="2382702" y="2557388"/>
                    <a:pt x="2333617" y="2559522"/>
                    <a:pt x="2285243" y="2555254"/>
                  </a:cubicBezTo>
                  <a:cubicBezTo>
                    <a:pt x="2278130" y="2554543"/>
                    <a:pt x="2272439" y="2526799"/>
                    <a:pt x="2263902" y="2505458"/>
                  </a:cubicBezTo>
                  <a:close/>
                  <a:moveTo>
                    <a:pt x="2698462" y="2504213"/>
                  </a:moveTo>
                  <a:cubicBezTo>
                    <a:pt x="2723271" y="2504213"/>
                    <a:pt x="2747991" y="2504747"/>
                    <a:pt x="2772533" y="2506881"/>
                  </a:cubicBezTo>
                  <a:cubicBezTo>
                    <a:pt x="2780359" y="2507592"/>
                    <a:pt x="2786050" y="2535336"/>
                    <a:pt x="2796721" y="2558100"/>
                  </a:cubicBezTo>
                  <a:cubicBezTo>
                    <a:pt x="2741945" y="2558100"/>
                    <a:pt x="2697840" y="2560945"/>
                    <a:pt x="2654446" y="2555965"/>
                  </a:cubicBezTo>
                  <a:cubicBezTo>
                    <a:pt x="2640930" y="2554542"/>
                    <a:pt x="2629548" y="2531068"/>
                    <a:pt x="2616743" y="2518263"/>
                  </a:cubicBezTo>
                  <a:cubicBezTo>
                    <a:pt x="2618878" y="2513995"/>
                    <a:pt x="2621723" y="2509015"/>
                    <a:pt x="2623857" y="2504746"/>
                  </a:cubicBezTo>
                  <a:cubicBezTo>
                    <a:pt x="2648755" y="2504746"/>
                    <a:pt x="2673653" y="2504213"/>
                    <a:pt x="2698462" y="2504213"/>
                  </a:cubicBezTo>
                  <a:close/>
                  <a:moveTo>
                    <a:pt x="3520100" y="2503680"/>
                  </a:moveTo>
                  <a:cubicBezTo>
                    <a:pt x="3543308" y="2503502"/>
                    <a:pt x="3566428" y="2504036"/>
                    <a:pt x="3589192" y="2506882"/>
                  </a:cubicBezTo>
                  <a:cubicBezTo>
                    <a:pt x="3604842" y="2509015"/>
                    <a:pt x="3617647" y="2533202"/>
                    <a:pt x="3632586" y="2547429"/>
                  </a:cubicBezTo>
                  <a:cubicBezTo>
                    <a:pt x="3629739" y="2550275"/>
                    <a:pt x="3627606" y="2554543"/>
                    <a:pt x="3626183" y="2558100"/>
                  </a:cubicBezTo>
                  <a:cubicBezTo>
                    <a:pt x="3580655" y="2558100"/>
                    <a:pt x="3534416" y="2561657"/>
                    <a:pt x="3490311" y="2555966"/>
                  </a:cubicBezTo>
                  <a:cubicBezTo>
                    <a:pt x="3473949" y="2553831"/>
                    <a:pt x="3460433" y="2528934"/>
                    <a:pt x="3445494" y="2514706"/>
                  </a:cubicBezTo>
                  <a:cubicBezTo>
                    <a:pt x="3446917" y="2511149"/>
                    <a:pt x="3449051" y="2507593"/>
                    <a:pt x="3450474" y="2504747"/>
                  </a:cubicBezTo>
                  <a:cubicBezTo>
                    <a:pt x="3473594" y="2504747"/>
                    <a:pt x="3496891" y="2503858"/>
                    <a:pt x="3520100" y="2503680"/>
                  </a:cubicBezTo>
                  <a:close/>
                  <a:moveTo>
                    <a:pt x="2450993" y="2503324"/>
                  </a:moveTo>
                  <a:cubicBezTo>
                    <a:pt x="2495810" y="2503324"/>
                    <a:pt x="2540627" y="2501901"/>
                    <a:pt x="2585443" y="2504035"/>
                  </a:cubicBezTo>
                  <a:cubicBezTo>
                    <a:pt x="2618166" y="2505458"/>
                    <a:pt x="2606784" y="2533913"/>
                    <a:pt x="2612475" y="2558099"/>
                  </a:cubicBezTo>
                  <a:cubicBezTo>
                    <a:pt x="2562679" y="2558099"/>
                    <a:pt x="2515729" y="2560944"/>
                    <a:pt x="2469489" y="2555965"/>
                  </a:cubicBezTo>
                  <a:cubicBezTo>
                    <a:pt x="2458819" y="2554543"/>
                    <a:pt x="2450282" y="2528222"/>
                    <a:pt x="2441034" y="2513283"/>
                  </a:cubicBezTo>
                  <a:cubicBezTo>
                    <a:pt x="2444591" y="2509727"/>
                    <a:pt x="2448148" y="2506881"/>
                    <a:pt x="2450993" y="2503324"/>
                  </a:cubicBezTo>
                  <a:close/>
                  <a:moveTo>
                    <a:pt x="3345102" y="2502969"/>
                  </a:moveTo>
                  <a:cubicBezTo>
                    <a:pt x="3367777" y="2502791"/>
                    <a:pt x="3390363" y="2503325"/>
                    <a:pt x="3412771" y="2506171"/>
                  </a:cubicBezTo>
                  <a:cubicBezTo>
                    <a:pt x="3428421" y="2508304"/>
                    <a:pt x="3440515" y="2533202"/>
                    <a:pt x="3454030" y="2547429"/>
                  </a:cubicBezTo>
                  <a:cubicBezTo>
                    <a:pt x="3451896" y="2550275"/>
                    <a:pt x="3449762" y="2553832"/>
                    <a:pt x="3447628" y="2558100"/>
                  </a:cubicBezTo>
                  <a:cubicBezTo>
                    <a:pt x="3402811" y="2558100"/>
                    <a:pt x="3357995" y="2561657"/>
                    <a:pt x="3313890" y="2555967"/>
                  </a:cubicBezTo>
                  <a:cubicBezTo>
                    <a:pt x="3298240" y="2553832"/>
                    <a:pt x="3284724" y="2529645"/>
                    <a:pt x="3270496" y="2516129"/>
                  </a:cubicBezTo>
                  <a:cubicBezTo>
                    <a:pt x="3272631" y="2511861"/>
                    <a:pt x="3274764" y="2508304"/>
                    <a:pt x="3276899" y="2504036"/>
                  </a:cubicBezTo>
                  <a:cubicBezTo>
                    <a:pt x="3299663" y="2504036"/>
                    <a:pt x="3322427" y="2503147"/>
                    <a:pt x="3345102" y="2502969"/>
                  </a:cubicBezTo>
                  <a:close/>
                  <a:moveTo>
                    <a:pt x="3106969" y="2502791"/>
                  </a:moveTo>
                  <a:cubicBezTo>
                    <a:pt x="3149741" y="2502791"/>
                    <a:pt x="3192245" y="2503325"/>
                    <a:pt x="3234928" y="2505459"/>
                  </a:cubicBezTo>
                  <a:cubicBezTo>
                    <a:pt x="3249866" y="2506170"/>
                    <a:pt x="3264094" y="2531779"/>
                    <a:pt x="3278321" y="2546007"/>
                  </a:cubicBezTo>
                  <a:cubicBezTo>
                    <a:pt x="3276187" y="2550275"/>
                    <a:pt x="3274053" y="2554543"/>
                    <a:pt x="3271919" y="2558100"/>
                  </a:cubicBezTo>
                  <a:cubicBezTo>
                    <a:pt x="3242041" y="2558100"/>
                    <a:pt x="3212164" y="2558100"/>
                    <a:pt x="3181574" y="2558100"/>
                  </a:cubicBezTo>
                  <a:cubicBezTo>
                    <a:pt x="3131778" y="2558100"/>
                    <a:pt x="3081982" y="2558100"/>
                    <a:pt x="3032897" y="2558100"/>
                  </a:cubicBezTo>
                  <a:cubicBezTo>
                    <a:pt x="2987369" y="2558100"/>
                    <a:pt x="2985947" y="2557389"/>
                    <a:pt x="2977410" y="2503324"/>
                  </a:cubicBezTo>
                  <a:cubicBezTo>
                    <a:pt x="3021160" y="2503324"/>
                    <a:pt x="3064198" y="2502791"/>
                    <a:pt x="3106969" y="2502791"/>
                  </a:cubicBezTo>
                  <a:close/>
                  <a:moveTo>
                    <a:pt x="2165555" y="2502791"/>
                  </a:moveTo>
                  <a:cubicBezTo>
                    <a:pt x="2189920" y="2502791"/>
                    <a:pt x="2213751" y="2503325"/>
                    <a:pt x="2237582" y="2505459"/>
                  </a:cubicBezTo>
                  <a:cubicBezTo>
                    <a:pt x="2246118" y="2506882"/>
                    <a:pt x="2251098" y="2534625"/>
                    <a:pt x="2261769" y="2558100"/>
                  </a:cubicBezTo>
                  <a:cubicBezTo>
                    <a:pt x="2202013" y="2558100"/>
                    <a:pt x="2156485" y="2560234"/>
                    <a:pt x="2110246" y="2557389"/>
                  </a:cubicBezTo>
                  <a:cubicBezTo>
                    <a:pt x="2071120" y="2555255"/>
                    <a:pt x="2097441" y="2526088"/>
                    <a:pt x="2090327" y="2503324"/>
                  </a:cubicBezTo>
                  <a:cubicBezTo>
                    <a:pt x="2116292" y="2503324"/>
                    <a:pt x="2141190" y="2502791"/>
                    <a:pt x="2165555" y="2502791"/>
                  </a:cubicBezTo>
                  <a:close/>
                  <a:moveTo>
                    <a:pt x="1957301" y="2502613"/>
                  </a:moveTo>
                  <a:cubicBezTo>
                    <a:pt x="1994291" y="2502613"/>
                    <a:pt x="2031994" y="2502613"/>
                    <a:pt x="2068274" y="2502613"/>
                  </a:cubicBezTo>
                  <a:cubicBezTo>
                    <a:pt x="2077522" y="2556677"/>
                    <a:pt x="2076810" y="2558811"/>
                    <a:pt x="2028438" y="2558811"/>
                  </a:cubicBezTo>
                  <a:cubicBezTo>
                    <a:pt x="1990023" y="2558811"/>
                    <a:pt x="1951609" y="2558811"/>
                    <a:pt x="1913195" y="2558811"/>
                  </a:cubicBezTo>
                  <a:cubicBezTo>
                    <a:pt x="1908927" y="2504747"/>
                    <a:pt x="1910349" y="2503325"/>
                    <a:pt x="1957301" y="2502613"/>
                  </a:cubicBezTo>
                  <a:close/>
                  <a:moveTo>
                    <a:pt x="1775900" y="2502613"/>
                  </a:moveTo>
                  <a:cubicBezTo>
                    <a:pt x="1813602" y="2502613"/>
                    <a:pt x="1851305" y="2502613"/>
                    <a:pt x="1891142" y="2502613"/>
                  </a:cubicBezTo>
                  <a:cubicBezTo>
                    <a:pt x="1895410" y="2557388"/>
                    <a:pt x="1894698" y="2558100"/>
                    <a:pt x="1846326" y="2558100"/>
                  </a:cubicBezTo>
                  <a:cubicBezTo>
                    <a:pt x="1808623" y="2558100"/>
                    <a:pt x="1770920" y="2558100"/>
                    <a:pt x="1733928" y="2558100"/>
                  </a:cubicBezTo>
                  <a:cubicBezTo>
                    <a:pt x="1727526" y="2507592"/>
                    <a:pt x="1731083" y="2502613"/>
                    <a:pt x="1775900" y="2502613"/>
                  </a:cubicBezTo>
                  <a:close/>
                  <a:moveTo>
                    <a:pt x="1599478" y="2502613"/>
                  </a:moveTo>
                  <a:cubicBezTo>
                    <a:pt x="1637181" y="2502613"/>
                    <a:pt x="1674173" y="2502613"/>
                    <a:pt x="1711164" y="2502613"/>
                  </a:cubicBezTo>
                  <a:cubicBezTo>
                    <a:pt x="1717566" y="2552409"/>
                    <a:pt x="1713298" y="2558100"/>
                    <a:pt x="1668482" y="2558100"/>
                  </a:cubicBezTo>
                  <a:cubicBezTo>
                    <a:pt x="1628645" y="2558100"/>
                    <a:pt x="1589519" y="2558100"/>
                    <a:pt x="1549682" y="2558100"/>
                  </a:cubicBezTo>
                  <a:cubicBezTo>
                    <a:pt x="1553239" y="2504747"/>
                    <a:pt x="1554662" y="2502613"/>
                    <a:pt x="1599478" y="2502613"/>
                  </a:cubicBezTo>
                  <a:close/>
                  <a:moveTo>
                    <a:pt x="1420213" y="2502613"/>
                  </a:moveTo>
                  <a:cubicBezTo>
                    <a:pt x="1457915" y="2502613"/>
                    <a:pt x="1495618" y="2502613"/>
                    <a:pt x="1536166" y="2502613"/>
                  </a:cubicBezTo>
                  <a:cubicBezTo>
                    <a:pt x="1531187" y="2557388"/>
                    <a:pt x="1530475" y="2558100"/>
                    <a:pt x="1484236" y="2558100"/>
                  </a:cubicBezTo>
                  <a:cubicBezTo>
                    <a:pt x="1445822" y="2558100"/>
                    <a:pt x="1406697" y="2558100"/>
                    <a:pt x="1367571" y="2558100"/>
                  </a:cubicBezTo>
                  <a:cubicBezTo>
                    <a:pt x="1371128" y="2506170"/>
                    <a:pt x="1374685" y="2502613"/>
                    <a:pt x="1420213" y="2502613"/>
                  </a:cubicBezTo>
                  <a:close/>
                  <a:moveTo>
                    <a:pt x="1240947" y="2502613"/>
                  </a:moveTo>
                  <a:cubicBezTo>
                    <a:pt x="1279361" y="2502613"/>
                    <a:pt x="1318487" y="2502613"/>
                    <a:pt x="1357613" y="2502613"/>
                  </a:cubicBezTo>
                  <a:cubicBezTo>
                    <a:pt x="1349076" y="2557388"/>
                    <a:pt x="1347653" y="2558100"/>
                    <a:pt x="1300703" y="2558100"/>
                  </a:cubicBezTo>
                  <a:cubicBezTo>
                    <a:pt x="1261577" y="2558100"/>
                    <a:pt x="1223163" y="2558100"/>
                    <a:pt x="1184037" y="2558100"/>
                  </a:cubicBezTo>
                  <a:cubicBezTo>
                    <a:pt x="1191863" y="2506881"/>
                    <a:pt x="1196130" y="2502613"/>
                    <a:pt x="1240947" y="2502613"/>
                  </a:cubicBezTo>
                  <a:close/>
                  <a:moveTo>
                    <a:pt x="2870348" y="2502257"/>
                  </a:moveTo>
                  <a:cubicBezTo>
                    <a:pt x="2893289" y="2502079"/>
                    <a:pt x="2916231" y="2502612"/>
                    <a:pt x="2938995" y="2505458"/>
                  </a:cubicBezTo>
                  <a:cubicBezTo>
                    <a:pt x="2952512" y="2506881"/>
                    <a:pt x="2963182" y="2533202"/>
                    <a:pt x="2975275" y="2547429"/>
                  </a:cubicBezTo>
                  <a:cubicBezTo>
                    <a:pt x="2972430" y="2550986"/>
                    <a:pt x="2968873" y="2554543"/>
                    <a:pt x="2966027" y="2558100"/>
                  </a:cubicBezTo>
                  <a:cubicBezTo>
                    <a:pt x="2921211" y="2558100"/>
                    <a:pt x="2875683" y="2561657"/>
                    <a:pt x="2831578" y="2555966"/>
                  </a:cubicBezTo>
                  <a:cubicBezTo>
                    <a:pt x="2817351" y="2553831"/>
                    <a:pt x="2805969" y="2528222"/>
                    <a:pt x="2793875" y="2513283"/>
                  </a:cubicBezTo>
                  <a:cubicBezTo>
                    <a:pt x="2796721" y="2509726"/>
                    <a:pt x="2799566" y="2506170"/>
                    <a:pt x="2801701" y="2503324"/>
                  </a:cubicBezTo>
                  <a:cubicBezTo>
                    <a:pt x="2824464" y="2503324"/>
                    <a:pt x="2847406" y="2502435"/>
                    <a:pt x="2870348" y="2502257"/>
                  </a:cubicBezTo>
                  <a:close/>
                  <a:moveTo>
                    <a:pt x="1060969" y="2501190"/>
                  </a:moveTo>
                  <a:cubicBezTo>
                    <a:pt x="1099383" y="2504747"/>
                    <a:pt x="1138509" y="2501901"/>
                    <a:pt x="1177634" y="2501901"/>
                  </a:cubicBezTo>
                  <a:cubicBezTo>
                    <a:pt x="1166252" y="2555966"/>
                    <a:pt x="1164118" y="2557389"/>
                    <a:pt x="1115745" y="2558100"/>
                  </a:cubicBezTo>
                  <a:cubicBezTo>
                    <a:pt x="1078754" y="2558100"/>
                    <a:pt x="1041050" y="2558100"/>
                    <a:pt x="998368" y="2558100"/>
                  </a:cubicBezTo>
                  <a:cubicBezTo>
                    <a:pt x="1006905" y="2519685"/>
                    <a:pt x="1021132" y="2498344"/>
                    <a:pt x="1060969" y="2501190"/>
                  </a:cubicBezTo>
                  <a:close/>
                  <a:moveTo>
                    <a:pt x="857515" y="2501190"/>
                  </a:moveTo>
                  <a:cubicBezTo>
                    <a:pt x="903043" y="2504747"/>
                    <a:pt x="949282" y="2501901"/>
                    <a:pt x="995522" y="2501901"/>
                  </a:cubicBezTo>
                  <a:cubicBezTo>
                    <a:pt x="986985" y="2550986"/>
                    <a:pt x="979872" y="2557389"/>
                    <a:pt x="935055" y="2557389"/>
                  </a:cubicBezTo>
                  <a:cubicBezTo>
                    <a:pt x="884548" y="2558100"/>
                    <a:pt x="834041" y="2558100"/>
                    <a:pt x="780688" y="2558100"/>
                  </a:cubicBezTo>
                  <a:cubicBezTo>
                    <a:pt x="792781" y="2513283"/>
                    <a:pt x="816967" y="2498344"/>
                    <a:pt x="857515" y="2501190"/>
                  </a:cubicBezTo>
                  <a:close/>
                  <a:moveTo>
                    <a:pt x="2189208" y="2440011"/>
                  </a:moveTo>
                  <a:cubicBezTo>
                    <a:pt x="2239004" y="2440011"/>
                    <a:pt x="2287378" y="2440011"/>
                    <a:pt x="2338596" y="2440011"/>
                  </a:cubicBezTo>
                  <a:cubicBezTo>
                    <a:pt x="2340731" y="2453528"/>
                    <a:pt x="2342865" y="2465620"/>
                    <a:pt x="2345710" y="2483405"/>
                  </a:cubicBezTo>
                  <a:cubicBezTo>
                    <a:pt x="2293780" y="2483405"/>
                    <a:pt x="2243272" y="2483405"/>
                    <a:pt x="2189208" y="2483405"/>
                  </a:cubicBezTo>
                  <a:cubicBezTo>
                    <a:pt x="2189208" y="2469178"/>
                    <a:pt x="2189208" y="2457084"/>
                    <a:pt x="2189208" y="2440011"/>
                  </a:cubicBezTo>
                  <a:close/>
                  <a:moveTo>
                    <a:pt x="3481329" y="2439211"/>
                  </a:moveTo>
                  <a:cubicBezTo>
                    <a:pt x="3504360" y="2439122"/>
                    <a:pt x="3527301" y="2439656"/>
                    <a:pt x="3550065" y="2442146"/>
                  </a:cubicBezTo>
                  <a:cubicBezTo>
                    <a:pt x="3563581" y="2443568"/>
                    <a:pt x="3574252" y="2467044"/>
                    <a:pt x="3592036" y="2486962"/>
                  </a:cubicBezTo>
                  <a:cubicBezTo>
                    <a:pt x="3535837" y="2486962"/>
                    <a:pt x="3490310" y="2489807"/>
                    <a:pt x="3445494" y="2485539"/>
                  </a:cubicBezTo>
                  <a:cubicBezTo>
                    <a:pt x="3431977" y="2484117"/>
                    <a:pt x="3420595" y="2462064"/>
                    <a:pt x="3408502" y="2449259"/>
                  </a:cubicBezTo>
                  <a:cubicBezTo>
                    <a:pt x="3409925" y="2446414"/>
                    <a:pt x="3411348" y="2442857"/>
                    <a:pt x="3412059" y="2440012"/>
                  </a:cubicBezTo>
                  <a:cubicBezTo>
                    <a:pt x="3435179" y="2440012"/>
                    <a:pt x="3458298" y="2439300"/>
                    <a:pt x="3481329" y="2439211"/>
                  </a:cubicBezTo>
                  <a:close/>
                  <a:moveTo>
                    <a:pt x="2599582" y="2438767"/>
                  </a:moveTo>
                  <a:cubicBezTo>
                    <a:pt x="2622790" y="2438767"/>
                    <a:pt x="2645910" y="2439301"/>
                    <a:pt x="2668674" y="2441435"/>
                  </a:cubicBezTo>
                  <a:cubicBezTo>
                    <a:pt x="2678633" y="2441435"/>
                    <a:pt x="2685747" y="2466332"/>
                    <a:pt x="2697840" y="2487673"/>
                  </a:cubicBezTo>
                  <a:cubicBezTo>
                    <a:pt x="2643064" y="2487673"/>
                    <a:pt x="2598248" y="2489808"/>
                    <a:pt x="2553431" y="2486251"/>
                  </a:cubicBezTo>
                  <a:cubicBezTo>
                    <a:pt x="2542049" y="2485540"/>
                    <a:pt x="2532801" y="2462776"/>
                    <a:pt x="2522842" y="2450682"/>
                  </a:cubicBezTo>
                  <a:cubicBezTo>
                    <a:pt x="2524976" y="2447126"/>
                    <a:pt x="2527821" y="2443569"/>
                    <a:pt x="2529956" y="2439300"/>
                  </a:cubicBezTo>
                  <a:cubicBezTo>
                    <a:pt x="2553076" y="2439300"/>
                    <a:pt x="2576373" y="2438767"/>
                    <a:pt x="2599582" y="2438767"/>
                  </a:cubicBezTo>
                  <a:close/>
                  <a:moveTo>
                    <a:pt x="2768889" y="2438500"/>
                  </a:moveTo>
                  <a:cubicBezTo>
                    <a:pt x="2791564" y="2438412"/>
                    <a:pt x="2814150" y="2438945"/>
                    <a:pt x="2836558" y="2441435"/>
                  </a:cubicBezTo>
                  <a:cubicBezTo>
                    <a:pt x="2847229" y="2442857"/>
                    <a:pt x="2855766" y="2467044"/>
                    <a:pt x="2865725" y="2480560"/>
                  </a:cubicBezTo>
                  <a:cubicBezTo>
                    <a:pt x="2861457" y="2482694"/>
                    <a:pt x="2858611" y="2485540"/>
                    <a:pt x="2855054" y="2488385"/>
                  </a:cubicBezTo>
                  <a:cubicBezTo>
                    <a:pt x="2818774" y="2488385"/>
                    <a:pt x="2782495" y="2488385"/>
                    <a:pt x="2746214" y="2488385"/>
                  </a:cubicBezTo>
                  <a:cubicBezTo>
                    <a:pt x="2705665" y="2488385"/>
                    <a:pt x="2705665" y="2487674"/>
                    <a:pt x="2700686" y="2439301"/>
                  </a:cubicBezTo>
                  <a:cubicBezTo>
                    <a:pt x="2723450" y="2439301"/>
                    <a:pt x="2746214" y="2438589"/>
                    <a:pt x="2768889" y="2438500"/>
                  </a:cubicBezTo>
                  <a:close/>
                  <a:moveTo>
                    <a:pt x="2428497" y="2437077"/>
                  </a:moveTo>
                  <a:cubicBezTo>
                    <a:pt x="2450816" y="2436988"/>
                    <a:pt x="2473046" y="2437522"/>
                    <a:pt x="2495099" y="2440012"/>
                  </a:cubicBezTo>
                  <a:cubicBezTo>
                    <a:pt x="2505770" y="2440723"/>
                    <a:pt x="2513595" y="2464910"/>
                    <a:pt x="2522843" y="2478426"/>
                  </a:cubicBezTo>
                  <a:cubicBezTo>
                    <a:pt x="2520708" y="2481271"/>
                    <a:pt x="2517863" y="2484828"/>
                    <a:pt x="2515729" y="2487674"/>
                  </a:cubicBezTo>
                  <a:cubicBezTo>
                    <a:pt x="2470201" y="2487674"/>
                    <a:pt x="2423962" y="2489808"/>
                    <a:pt x="2378434" y="2485539"/>
                  </a:cubicBezTo>
                  <a:cubicBezTo>
                    <a:pt x="2369186" y="2484828"/>
                    <a:pt x="2361361" y="2460642"/>
                    <a:pt x="2352824" y="2447125"/>
                  </a:cubicBezTo>
                  <a:cubicBezTo>
                    <a:pt x="2355670" y="2444280"/>
                    <a:pt x="2358515" y="2441434"/>
                    <a:pt x="2361361" y="2437878"/>
                  </a:cubicBezTo>
                  <a:cubicBezTo>
                    <a:pt x="2383769" y="2437878"/>
                    <a:pt x="2406177" y="2437166"/>
                    <a:pt x="2428497" y="2437077"/>
                  </a:cubicBezTo>
                  <a:close/>
                  <a:moveTo>
                    <a:pt x="3101634" y="2436722"/>
                  </a:moveTo>
                  <a:cubicBezTo>
                    <a:pt x="3123597" y="2436455"/>
                    <a:pt x="3144227" y="2436811"/>
                    <a:pt x="3164501" y="2439301"/>
                  </a:cubicBezTo>
                  <a:cubicBezTo>
                    <a:pt x="3180863" y="2441435"/>
                    <a:pt x="3194379" y="2460642"/>
                    <a:pt x="3209318" y="2472735"/>
                  </a:cubicBezTo>
                  <a:cubicBezTo>
                    <a:pt x="3207183" y="2477003"/>
                    <a:pt x="3205761" y="2481271"/>
                    <a:pt x="3203626" y="2485540"/>
                  </a:cubicBezTo>
                  <a:cubicBezTo>
                    <a:pt x="3155254" y="2485540"/>
                    <a:pt x="3106880" y="2487674"/>
                    <a:pt x="3059218" y="2483406"/>
                  </a:cubicBezTo>
                  <a:cubicBezTo>
                    <a:pt x="3049970" y="2483406"/>
                    <a:pt x="3042856" y="2459219"/>
                    <a:pt x="3030763" y="2437878"/>
                  </a:cubicBezTo>
                  <a:cubicBezTo>
                    <a:pt x="3056373" y="2437878"/>
                    <a:pt x="3079670" y="2436989"/>
                    <a:pt x="3101634" y="2436722"/>
                  </a:cubicBezTo>
                  <a:close/>
                  <a:moveTo>
                    <a:pt x="2934639" y="2436722"/>
                  </a:moveTo>
                  <a:cubicBezTo>
                    <a:pt x="2955714" y="2436455"/>
                    <a:pt x="2976699" y="2436811"/>
                    <a:pt x="2997329" y="2439301"/>
                  </a:cubicBezTo>
                  <a:cubicBezTo>
                    <a:pt x="3012268" y="2441435"/>
                    <a:pt x="3024362" y="2462776"/>
                    <a:pt x="3037877" y="2475580"/>
                  </a:cubicBezTo>
                  <a:cubicBezTo>
                    <a:pt x="3035743" y="2479138"/>
                    <a:pt x="3032897" y="2483406"/>
                    <a:pt x="3030764" y="2486962"/>
                  </a:cubicBezTo>
                  <a:cubicBezTo>
                    <a:pt x="2985236" y="2486962"/>
                    <a:pt x="2939708" y="2489808"/>
                    <a:pt x="2894891" y="2484829"/>
                  </a:cubicBezTo>
                  <a:cubicBezTo>
                    <a:pt x="2882798" y="2483406"/>
                    <a:pt x="2873550" y="2460642"/>
                    <a:pt x="2862879" y="2447126"/>
                  </a:cubicBezTo>
                  <a:cubicBezTo>
                    <a:pt x="2866436" y="2444992"/>
                    <a:pt x="2869281" y="2441435"/>
                    <a:pt x="2871416" y="2437878"/>
                  </a:cubicBezTo>
                  <a:cubicBezTo>
                    <a:pt x="2892401" y="2437878"/>
                    <a:pt x="2913565" y="2436989"/>
                    <a:pt x="2934639" y="2436722"/>
                  </a:cubicBezTo>
                  <a:close/>
                  <a:moveTo>
                    <a:pt x="2056892" y="2436455"/>
                  </a:moveTo>
                  <a:cubicBezTo>
                    <a:pt x="2081791" y="2436455"/>
                    <a:pt x="2106688" y="2436455"/>
                    <a:pt x="2131587" y="2437167"/>
                  </a:cubicBezTo>
                  <a:cubicBezTo>
                    <a:pt x="2174270" y="2437878"/>
                    <a:pt x="2174981" y="2438590"/>
                    <a:pt x="2166444" y="2485540"/>
                  </a:cubicBezTo>
                  <a:cubicBezTo>
                    <a:pt x="2118070" y="2485540"/>
                    <a:pt x="2068986" y="2485540"/>
                    <a:pt x="2019901" y="2485540"/>
                  </a:cubicBezTo>
                  <a:cubicBezTo>
                    <a:pt x="2011364" y="2439301"/>
                    <a:pt x="2013499" y="2437167"/>
                    <a:pt x="2056892" y="2436455"/>
                  </a:cubicBezTo>
                  <a:close/>
                  <a:moveTo>
                    <a:pt x="1889720" y="2435032"/>
                  </a:moveTo>
                  <a:cubicBezTo>
                    <a:pt x="1920309" y="2435032"/>
                    <a:pt x="1950898" y="2434321"/>
                    <a:pt x="1981487" y="2437166"/>
                  </a:cubicBezTo>
                  <a:cubicBezTo>
                    <a:pt x="1987889" y="2437878"/>
                    <a:pt x="1999271" y="2452816"/>
                    <a:pt x="1998560" y="2459930"/>
                  </a:cubicBezTo>
                  <a:cubicBezTo>
                    <a:pt x="1997848" y="2469889"/>
                    <a:pt x="1987889" y="2486251"/>
                    <a:pt x="1980775" y="2486251"/>
                  </a:cubicBezTo>
                  <a:cubicBezTo>
                    <a:pt x="1934536" y="2488385"/>
                    <a:pt x="1889008" y="2487674"/>
                    <a:pt x="1843480" y="2487674"/>
                  </a:cubicBezTo>
                  <a:cubicBezTo>
                    <a:pt x="1844191" y="2436455"/>
                    <a:pt x="1844903" y="2435032"/>
                    <a:pt x="1889720" y="2435032"/>
                  </a:cubicBezTo>
                  <a:close/>
                  <a:moveTo>
                    <a:pt x="1711877" y="2435032"/>
                  </a:moveTo>
                  <a:cubicBezTo>
                    <a:pt x="1748868" y="2434321"/>
                    <a:pt x="1786571" y="2435032"/>
                    <a:pt x="1825697" y="2435032"/>
                  </a:cubicBezTo>
                  <a:cubicBezTo>
                    <a:pt x="1830676" y="2474158"/>
                    <a:pt x="1821428" y="2491231"/>
                    <a:pt x="1785148" y="2489096"/>
                  </a:cubicBezTo>
                  <a:cubicBezTo>
                    <a:pt x="1747445" y="2486251"/>
                    <a:pt x="1709742" y="2488385"/>
                    <a:pt x="1672750" y="2488385"/>
                  </a:cubicBezTo>
                  <a:cubicBezTo>
                    <a:pt x="1667059" y="2443569"/>
                    <a:pt x="1672750" y="2435744"/>
                    <a:pt x="1711877" y="2435032"/>
                  </a:cubicBezTo>
                  <a:close/>
                  <a:moveTo>
                    <a:pt x="1543281" y="2434321"/>
                  </a:moveTo>
                  <a:cubicBezTo>
                    <a:pt x="1580272" y="2434321"/>
                    <a:pt x="1617263" y="2435033"/>
                    <a:pt x="1654967" y="2435033"/>
                  </a:cubicBezTo>
                  <a:cubicBezTo>
                    <a:pt x="1657100" y="2475581"/>
                    <a:pt x="1645007" y="2491231"/>
                    <a:pt x="1608727" y="2488385"/>
                  </a:cubicBezTo>
                  <a:cubicBezTo>
                    <a:pt x="1571025" y="2485540"/>
                    <a:pt x="1533322" y="2487674"/>
                    <a:pt x="1495619" y="2487674"/>
                  </a:cubicBezTo>
                  <a:cubicBezTo>
                    <a:pt x="1497754" y="2439301"/>
                    <a:pt x="1501310" y="2435033"/>
                    <a:pt x="1543281" y="2434321"/>
                  </a:cubicBezTo>
                  <a:close/>
                  <a:moveTo>
                    <a:pt x="887395" y="2434321"/>
                  </a:moveTo>
                  <a:cubicBezTo>
                    <a:pt x="966357" y="2435744"/>
                    <a:pt x="1045320" y="2434321"/>
                    <a:pt x="1126416" y="2434321"/>
                  </a:cubicBezTo>
                  <a:cubicBezTo>
                    <a:pt x="1120014" y="2477003"/>
                    <a:pt x="1100095" y="2489096"/>
                    <a:pt x="1063815" y="2488385"/>
                  </a:cubicBezTo>
                  <a:cubicBezTo>
                    <a:pt x="984853" y="2485540"/>
                    <a:pt x="905890" y="2487673"/>
                    <a:pt x="824082" y="2487673"/>
                  </a:cubicBezTo>
                  <a:cubicBezTo>
                    <a:pt x="834041" y="2452817"/>
                    <a:pt x="848981" y="2432897"/>
                    <a:pt x="887395" y="2434321"/>
                  </a:cubicBezTo>
                  <a:close/>
                  <a:moveTo>
                    <a:pt x="1368994" y="2433610"/>
                  </a:moveTo>
                  <a:cubicBezTo>
                    <a:pt x="1407407" y="2436455"/>
                    <a:pt x="1445110" y="2434322"/>
                    <a:pt x="1482814" y="2434322"/>
                  </a:cubicBezTo>
                  <a:cubicBezTo>
                    <a:pt x="1483525" y="2480560"/>
                    <a:pt x="1462895" y="2490520"/>
                    <a:pt x="1428037" y="2487674"/>
                  </a:cubicBezTo>
                  <a:cubicBezTo>
                    <a:pt x="1391758" y="2484829"/>
                    <a:pt x="1355477" y="2486963"/>
                    <a:pt x="1317063" y="2486963"/>
                  </a:cubicBezTo>
                  <a:cubicBezTo>
                    <a:pt x="1319198" y="2450683"/>
                    <a:pt x="1332002" y="2431476"/>
                    <a:pt x="1368994" y="2433610"/>
                  </a:cubicBezTo>
                  <a:close/>
                  <a:moveTo>
                    <a:pt x="1196841" y="2433609"/>
                  </a:moveTo>
                  <a:cubicBezTo>
                    <a:pt x="1233833" y="2435743"/>
                    <a:pt x="1271536" y="2434320"/>
                    <a:pt x="1310661" y="2434320"/>
                  </a:cubicBezTo>
                  <a:cubicBezTo>
                    <a:pt x="1308527" y="2474869"/>
                    <a:pt x="1292877" y="2491230"/>
                    <a:pt x="1255174" y="2488385"/>
                  </a:cubicBezTo>
                  <a:cubicBezTo>
                    <a:pt x="1218183" y="2484828"/>
                    <a:pt x="1180480" y="2487674"/>
                    <a:pt x="1141354" y="2487674"/>
                  </a:cubicBezTo>
                  <a:cubicBezTo>
                    <a:pt x="1146333" y="2449260"/>
                    <a:pt x="1160561" y="2432187"/>
                    <a:pt x="1196841" y="2433609"/>
                  </a:cubicBezTo>
                  <a:close/>
                  <a:moveTo>
                    <a:pt x="2110957" y="2377411"/>
                  </a:moveTo>
                  <a:cubicBezTo>
                    <a:pt x="2157908" y="2377411"/>
                    <a:pt x="2205570" y="2377411"/>
                    <a:pt x="2256789" y="2377411"/>
                  </a:cubicBezTo>
                  <a:cubicBezTo>
                    <a:pt x="2257500" y="2393061"/>
                    <a:pt x="2258212" y="2405154"/>
                    <a:pt x="2258923" y="2420093"/>
                  </a:cubicBezTo>
                  <a:cubicBezTo>
                    <a:pt x="2207704" y="2420093"/>
                    <a:pt x="2160753" y="2420093"/>
                    <a:pt x="2110957" y="2420093"/>
                  </a:cubicBezTo>
                  <a:cubicBezTo>
                    <a:pt x="2110957" y="2405866"/>
                    <a:pt x="2110957" y="2393061"/>
                    <a:pt x="2110957" y="2377411"/>
                  </a:cubicBezTo>
                  <a:close/>
                  <a:moveTo>
                    <a:pt x="1943783" y="2376699"/>
                  </a:moveTo>
                  <a:cubicBezTo>
                    <a:pt x="1993580" y="2376699"/>
                    <a:pt x="2040531" y="2376699"/>
                    <a:pt x="2090327" y="2376699"/>
                  </a:cubicBezTo>
                  <a:cubicBezTo>
                    <a:pt x="2090327" y="2391638"/>
                    <a:pt x="2090327" y="2403731"/>
                    <a:pt x="2090327" y="2419381"/>
                  </a:cubicBezTo>
                  <a:cubicBezTo>
                    <a:pt x="2040531" y="2419381"/>
                    <a:pt x="1992158" y="2419381"/>
                    <a:pt x="1938804" y="2419381"/>
                  </a:cubicBezTo>
                  <a:cubicBezTo>
                    <a:pt x="1940938" y="2404442"/>
                    <a:pt x="1942361" y="2391638"/>
                    <a:pt x="1943783" y="2376699"/>
                  </a:cubicBezTo>
                  <a:close/>
                  <a:moveTo>
                    <a:pt x="3440782" y="2375544"/>
                  </a:moveTo>
                  <a:cubicBezTo>
                    <a:pt x="3461678" y="2375277"/>
                    <a:pt x="3482486" y="2375633"/>
                    <a:pt x="3503115" y="2378123"/>
                  </a:cubicBezTo>
                  <a:cubicBezTo>
                    <a:pt x="3518055" y="2380257"/>
                    <a:pt x="3530859" y="2401598"/>
                    <a:pt x="3544375" y="2413691"/>
                  </a:cubicBezTo>
                  <a:cubicBezTo>
                    <a:pt x="3542952" y="2417248"/>
                    <a:pt x="3541530" y="2420093"/>
                    <a:pt x="3539396" y="2422939"/>
                  </a:cubicBezTo>
                  <a:cubicBezTo>
                    <a:pt x="3496002" y="2422939"/>
                    <a:pt x="3452608" y="2425784"/>
                    <a:pt x="3409926" y="2421517"/>
                  </a:cubicBezTo>
                  <a:cubicBezTo>
                    <a:pt x="3396409" y="2420093"/>
                    <a:pt x="3385027" y="2398752"/>
                    <a:pt x="3372934" y="2386659"/>
                  </a:cubicBezTo>
                  <a:cubicBezTo>
                    <a:pt x="3374357" y="2383102"/>
                    <a:pt x="3376491" y="2380257"/>
                    <a:pt x="3377914" y="2376700"/>
                  </a:cubicBezTo>
                  <a:cubicBezTo>
                    <a:pt x="3398900" y="2376700"/>
                    <a:pt x="3419885" y="2375811"/>
                    <a:pt x="3440782" y="2375544"/>
                  </a:cubicBezTo>
                  <a:close/>
                  <a:moveTo>
                    <a:pt x="2506392" y="2375366"/>
                  </a:moveTo>
                  <a:cubicBezTo>
                    <a:pt x="2529601" y="2375277"/>
                    <a:pt x="2551298" y="2375633"/>
                    <a:pt x="2572639" y="2377411"/>
                  </a:cubicBezTo>
                  <a:cubicBezTo>
                    <a:pt x="2582598" y="2378123"/>
                    <a:pt x="2590423" y="2400886"/>
                    <a:pt x="2598959" y="2412979"/>
                  </a:cubicBezTo>
                  <a:cubicBezTo>
                    <a:pt x="2596826" y="2416536"/>
                    <a:pt x="2594691" y="2419382"/>
                    <a:pt x="2592557" y="2422227"/>
                  </a:cubicBezTo>
                  <a:cubicBezTo>
                    <a:pt x="2548452" y="2422227"/>
                    <a:pt x="2503635" y="2424361"/>
                    <a:pt x="2459530" y="2420805"/>
                  </a:cubicBezTo>
                  <a:cubicBezTo>
                    <a:pt x="2450283" y="2420093"/>
                    <a:pt x="2443880" y="2396618"/>
                    <a:pt x="2431075" y="2375988"/>
                  </a:cubicBezTo>
                  <a:cubicBezTo>
                    <a:pt x="2458463" y="2375988"/>
                    <a:pt x="2483184" y="2375455"/>
                    <a:pt x="2506392" y="2375366"/>
                  </a:cubicBezTo>
                  <a:close/>
                  <a:moveTo>
                    <a:pt x="2342865" y="2375366"/>
                  </a:moveTo>
                  <a:cubicBezTo>
                    <a:pt x="2364918" y="2375277"/>
                    <a:pt x="2386971" y="2375633"/>
                    <a:pt x="2409023" y="2377411"/>
                  </a:cubicBezTo>
                  <a:cubicBezTo>
                    <a:pt x="2417559" y="2378123"/>
                    <a:pt x="2423962" y="2401597"/>
                    <a:pt x="2436766" y="2422938"/>
                  </a:cubicBezTo>
                  <a:cubicBezTo>
                    <a:pt x="2380568" y="2422938"/>
                    <a:pt x="2337174" y="2425073"/>
                    <a:pt x="2294492" y="2421516"/>
                  </a:cubicBezTo>
                  <a:cubicBezTo>
                    <a:pt x="2285243" y="2420805"/>
                    <a:pt x="2277419" y="2398752"/>
                    <a:pt x="2268882" y="2386659"/>
                  </a:cubicBezTo>
                  <a:cubicBezTo>
                    <a:pt x="2271728" y="2383102"/>
                    <a:pt x="2273862" y="2379545"/>
                    <a:pt x="2276708" y="2375988"/>
                  </a:cubicBezTo>
                  <a:cubicBezTo>
                    <a:pt x="2298760" y="2375988"/>
                    <a:pt x="2320812" y="2375455"/>
                    <a:pt x="2342865" y="2375366"/>
                  </a:cubicBezTo>
                  <a:close/>
                  <a:moveTo>
                    <a:pt x="3109014" y="2375277"/>
                  </a:moveTo>
                  <a:cubicBezTo>
                    <a:pt x="3155965" y="2375277"/>
                    <a:pt x="3202916" y="2375277"/>
                    <a:pt x="3249155" y="2375277"/>
                  </a:cubicBezTo>
                  <a:cubicBezTo>
                    <a:pt x="3357995" y="2375277"/>
                    <a:pt x="3357995" y="2375277"/>
                    <a:pt x="3408503" y="2472024"/>
                  </a:cubicBezTo>
                  <a:cubicBezTo>
                    <a:pt x="3410637" y="2476292"/>
                    <a:pt x="3412771" y="2480561"/>
                    <a:pt x="3416328" y="2489808"/>
                  </a:cubicBezTo>
                  <a:cubicBezTo>
                    <a:pt x="3356573" y="2489808"/>
                    <a:pt x="3301085" y="2491231"/>
                    <a:pt x="3246309" y="2488385"/>
                  </a:cubicBezTo>
                  <a:cubicBezTo>
                    <a:pt x="3237062" y="2487674"/>
                    <a:pt x="3224257" y="2471313"/>
                    <a:pt x="3219989" y="2459219"/>
                  </a:cubicBezTo>
                  <a:cubicBezTo>
                    <a:pt x="3209318" y="2430053"/>
                    <a:pt x="3192245" y="2417960"/>
                    <a:pt x="3161656" y="2422228"/>
                  </a:cubicBezTo>
                  <a:cubicBezTo>
                    <a:pt x="3130355" y="2427207"/>
                    <a:pt x="3112571" y="2412980"/>
                    <a:pt x="3109014" y="2375277"/>
                  </a:cubicBezTo>
                  <a:close/>
                  <a:moveTo>
                    <a:pt x="3001508" y="2375099"/>
                  </a:moveTo>
                  <a:cubicBezTo>
                    <a:pt x="3022938" y="2374921"/>
                    <a:pt x="3044279" y="2375277"/>
                    <a:pt x="3065620" y="2377411"/>
                  </a:cubicBezTo>
                  <a:cubicBezTo>
                    <a:pt x="3077714" y="2378834"/>
                    <a:pt x="3087673" y="2399464"/>
                    <a:pt x="3098343" y="2411557"/>
                  </a:cubicBezTo>
                  <a:cubicBezTo>
                    <a:pt x="3096209" y="2415825"/>
                    <a:pt x="3094075" y="2419382"/>
                    <a:pt x="3091941" y="2422939"/>
                  </a:cubicBezTo>
                  <a:cubicBezTo>
                    <a:pt x="3049259" y="2422939"/>
                    <a:pt x="3006577" y="2425784"/>
                    <a:pt x="2965316" y="2421516"/>
                  </a:cubicBezTo>
                  <a:cubicBezTo>
                    <a:pt x="2952512" y="2420093"/>
                    <a:pt x="2941841" y="2398752"/>
                    <a:pt x="2930459" y="2386659"/>
                  </a:cubicBezTo>
                  <a:cubicBezTo>
                    <a:pt x="2932593" y="2383102"/>
                    <a:pt x="2934727" y="2379546"/>
                    <a:pt x="2936861" y="2375988"/>
                  </a:cubicBezTo>
                  <a:cubicBezTo>
                    <a:pt x="2958558" y="2375988"/>
                    <a:pt x="2980077" y="2375277"/>
                    <a:pt x="3001508" y="2375099"/>
                  </a:cubicBezTo>
                  <a:close/>
                  <a:moveTo>
                    <a:pt x="2836202" y="2375099"/>
                  </a:moveTo>
                  <a:cubicBezTo>
                    <a:pt x="2857188" y="2374921"/>
                    <a:pt x="2878173" y="2375277"/>
                    <a:pt x="2899158" y="2377411"/>
                  </a:cubicBezTo>
                  <a:cubicBezTo>
                    <a:pt x="2911252" y="2378834"/>
                    <a:pt x="2921923" y="2400175"/>
                    <a:pt x="2933304" y="2412268"/>
                  </a:cubicBezTo>
                  <a:cubicBezTo>
                    <a:pt x="2929748" y="2415825"/>
                    <a:pt x="2926902" y="2419382"/>
                    <a:pt x="2924057" y="2422939"/>
                  </a:cubicBezTo>
                  <a:cubicBezTo>
                    <a:pt x="2882797" y="2422939"/>
                    <a:pt x="2841538" y="2425784"/>
                    <a:pt x="2800989" y="2421516"/>
                  </a:cubicBezTo>
                  <a:cubicBezTo>
                    <a:pt x="2788184" y="2420093"/>
                    <a:pt x="2776802" y="2399464"/>
                    <a:pt x="2765420" y="2387370"/>
                  </a:cubicBezTo>
                  <a:cubicBezTo>
                    <a:pt x="2768266" y="2383814"/>
                    <a:pt x="2770400" y="2379546"/>
                    <a:pt x="2773246" y="2375988"/>
                  </a:cubicBezTo>
                  <a:cubicBezTo>
                    <a:pt x="2794231" y="2375988"/>
                    <a:pt x="2815217" y="2375277"/>
                    <a:pt x="2836202" y="2375099"/>
                  </a:cubicBezTo>
                  <a:close/>
                  <a:moveTo>
                    <a:pt x="2671431" y="2374388"/>
                  </a:moveTo>
                  <a:cubicBezTo>
                    <a:pt x="2691972" y="2374210"/>
                    <a:pt x="2712424" y="2374566"/>
                    <a:pt x="2732698" y="2376700"/>
                  </a:cubicBezTo>
                  <a:cubicBezTo>
                    <a:pt x="2744792" y="2378123"/>
                    <a:pt x="2754751" y="2398753"/>
                    <a:pt x="2765421" y="2410135"/>
                  </a:cubicBezTo>
                  <a:cubicBezTo>
                    <a:pt x="2763287" y="2413691"/>
                    <a:pt x="2760442" y="2417959"/>
                    <a:pt x="2758307" y="2421517"/>
                  </a:cubicBezTo>
                  <a:cubicBezTo>
                    <a:pt x="2714202" y="2421517"/>
                    <a:pt x="2669386" y="2423650"/>
                    <a:pt x="2625992" y="2420094"/>
                  </a:cubicBezTo>
                  <a:cubicBezTo>
                    <a:pt x="2616744" y="2419382"/>
                    <a:pt x="2609631" y="2397329"/>
                    <a:pt x="2601805" y="2385236"/>
                  </a:cubicBezTo>
                  <a:cubicBezTo>
                    <a:pt x="2604651" y="2382391"/>
                    <a:pt x="2607496" y="2378835"/>
                    <a:pt x="2609631" y="2375277"/>
                  </a:cubicBezTo>
                  <a:cubicBezTo>
                    <a:pt x="2630261" y="2375277"/>
                    <a:pt x="2650890" y="2374566"/>
                    <a:pt x="2671431" y="2374388"/>
                  </a:cubicBezTo>
                  <a:close/>
                  <a:moveTo>
                    <a:pt x="1814315" y="2373144"/>
                  </a:moveTo>
                  <a:cubicBezTo>
                    <a:pt x="1850594" y="2375277"/>
                    <a:pt x="1886874" y="2373855"/>
                    <a:pt x="1923866" y="2373855"/>
                  </a:cubicBezTo>
                  <a:cubicBezTo>
                    <a:pt x="1929557" y="2410135"/>
                    <a:pt x="1918887" y="2425073"/>
                    <a:pt x="1883318" y="2422940"/>
                  </a:cubicBezTo>
                  <a:cubicBezTo>
                    <a:pt x="1847749" y="2420805"/>
                    <a:pt x="1811468" y="2422228"/>
                    <a:pt x="1774477" y="2422228"/>
                  </a:cubicBezTo>
                  <a:cubicBezTo>
                    <a:pt x="1768786" y="2383103"/>
                    <a:pt x="1782302" y="2371009"/>
                    <a:pt x="1814315" y="2373144"/>
                  </a:cubicBezTo>
                  <a:close/>
                  <a:moveTo>
                    <a:pt x="1645719" y="2373143"/>
                  </a:moveTo>
                  <a:cubicBezTo>
                    <a:pt x="1681999" y="2375278"/>
                    <a:pt x="1718279" y="2373854"/>
                    <a:pt x="1754560" y="2373854"/>
                  </a:cubicBezTo>
                  <a:cubicBezTo>
                    <a:pt x="1762384" y="2410134"/>
                    <a:pt x="1751714" y="2424362"/>
                    <a:pt x="1717568" y="2422939"/>
                  </a:cubicBezTo>
                  <a:cubicBezTo>
                    <a:pt x="1680576" y="2420805"/>
                    <a:pt x="1642873" y="2422227"/>
                    <a:pt x="1605882" y="2422227"/>
                  </a:cubicBezTo>
                  <a:cubicBezTo>
                    <a:pt x="1600902" y="2385236"/>
                    <a:pt x="1612995" y="2371720"/>
                    <a:pt x="1645719" y="2373143"/>
                  </a:cubicBezTo>
                  <a:close/>
                  <a:moveTo>
                    <a:pt x="1479968" y="2372432"/>
                  </a:moveTo>
                  <a:cubicBezTo>
                    <a:pt x="1516248" y="2374566"/>
                    <a:pt x="1553239" y="2373143"/>
                    <a:pt x="1590230" y="2373143"/>
                  </a:cubicBezTo>
                  <a:cubicBezTo>
                    <a:pt x="1591653" y="2412980"/>
                    <a:pt x="1575292" y="2425073"/>
                    <a:pt x="1542569" y="2422939"/>
                  </a:cubicBezTo>
                  <a:cubicBezTo>
                    <a:pt x="1507000" y="2420805"/>
                    <a:pt x="1470720" y="2422228"/>
                    <a:pt x="1433728" y="2422228"/>
                  </a:cubicBezTo>
                  <a:cubicBezTo>
                    <a:pt x="1432306" y="2383813"/>
                    <a:pt x="1446533" y="2371009"/>
                    <a:pt x="1479968" y="2372432"/>
                  </a:cubicBezTo>
                  <a:close/>
                  <a:moveTo>
                    <a:pt x="1312083" y="2372431"/>
                  </a:moveTo>
                  <a:cubicBezTo>
                    <a:pt x="1348364" y="2374565"/>
                    <a:pt x="1384643" y="2373142"/>
                    <a:pt x="1423058" y="2373142"/>
                  </a:cubicBezTo>
                  <a:cubicBezTo>
                    <a:pt x="1422347" y="2411556"/>
                    <a:pt x="1406696" y="2425072"/>
                    <a:pt x="1373973" y="2422938"/>
                  </a:cubicBezTo>
                  <a:cubicBezTo>
                    <a:pt x="1337694" y="2420804"/>
                    <a:pt x="1301413" y="2422227"/>
                    <a:pt x="1262999" y="2422227"/>
                  </a:cubicBezTo>
                  <a:cubicBezTo>
                    <a:pt x="1265133" y="2385947"/>
                    <a:pt x="1278649" y="2371008"/>
                    <a:pt x="1312083" y="2372431"/>
                  </a:cubicBezTo>
                  <a:close/>
                  <a:moveTo>
                    <a:pt x="1159406" y="2371276"/>
                  </a:moveTo>
                  <a:cubicBezTo>
                    <a:pt x="1187238" y="2369586"/>
                    <a:pt x="1221384" y="2371009"/>
                    <a:pt x="1254462" y="2376700"/>
                  </a:cubicBezTo>
                  <a:cubicBezTo>
                    <a:pt x="1247349" y="2418670"/>
                    <a:pt x="1244504" y="2422228"/>
                    <a:pt x="1205378" y="2422228"/>
                  </a:cubicBezTo>
                  <a:cubicBezTo>
                    <a:pt x="1102940" y="2422228"/>
                    <a:pt x="1000502" y="2422228"/>
                    <a:pt x="898064" y="2422228"/>
                  </a:cubicBezTo>
                  <a:cubicBezTo>
                    <a:pt x="887394" y="2422228"/>
                    <a:pt x="877435" y="2420094"/>
                    <a:pt x="865341" y="2419382"/>
                  </a:cubicBezTo>
                  <a:cubicBezTo>
                    <a:pt x="873878" y="2386659"/>
                    <a:pt x="889528" y="2371009"/>
                    <a:pt x="922963" y="2372432"/>
                  </a:cubicBezTo>
                  <a:cubicBezTo>
                    <a:pt x="971336" y="2374566"/>
                    <a:pt x="1019709" y="2372432"/>
                    <a:pt x="1068083" y="2373854"/>
                  </a:cubicBezTo>
                  <a:cubicBezTo>
                    <a:pt x="1078042" y="2373854"/>
                    <a:pt x="1087290" y="2380257"/>
                    <a:pt x="1102229" y="2384525"/>
                  </a:cubicBezTo>
                  <a:cubicBezTo>
                    <a:pt x="1110054" y="2377767"/>
                    <a:pt x="1131573" y="2372965"/>
                    <a:pt x="1159406" y="2371276"/>
                  </a:cubicBezTo>
                  <a:close/>
                  <a:moveTo>
                    <a:pt x="2381279" y="2319078"/>
                  </a:moveTo>
                  <a:cubicBezTo>
                    <a:pt x="2430364" y="2319078"/>
                    <a:pt x="2477315" y="2319078"/>
                    <a:pt x="2524266" y="2319078"/>
                  </a:cubicBezTo>
                  <a:cubicBezTo>
                    <a:pt x="2526400" y="2333306"/>
                    <a:pt x="2528534" y="2344688"/>
                    <a:pt x="2530668" y="2358205"/>
                  </a:cubicBezTo>
                  <a:cubicBezTo>
                    <a:pt x="2482295" y="2358205"/>
                    <a:pt x="2436766" y="2358205"/>
                    <a:pt x="2388393" y="2358205"/>
                  </a:cubicBezTo>
                  <a:cubicBezTo>
                    <a:pt x="2386259" y="2346111"/>
                    <a:pt x="2384125" y="2334018"/>
                    <a:pt x="2381279" y="2319078"/>
                  </a:cubicBezTo>
                  <a:close/>
                  <a:moveTo>
                    <a:pt x="3407348" y="2318189"/>
                  </a:moveTo>
                  <a:cubicBezTo>
                    <a:pt x="3428244" y="2318011"/>
                    <a:pt x="3449052" y="2318367"/>
                    <a:pt x="3469681" y="2320501"/>
                  </a:cubicBezTo>
                  <a:cubicBezTo>
                    <a:pt x="3481775" y="2321924"/>
                    <a:pt x="3492446" y="2341842"/>
                    <a:pt x="3511653" y="2361049"/>
                  </a:cubicBezTo>
                  <a:cubicBezTo>
                    <a:pt x="3458300" y="2361049"/>
                    <a:pt x="3417040" y="2363895"/>
                    <a:pt x="3376492" y="2359627"/>
                  </a:cubicBezTo>
                  <a:cubicBezTo>
                    <a:pt x="3363687" y="2358204"/>
                    <a:pt x="3351594" y="2339708"/>
                    <a:pt x="3339500" y="2329749"/>
                  </a:cubicBezTo>
                  <a:cubicBezTo>
                    <a:pt x="3340923" y="2326192"/>
                    <a:pt x="3342346" y="2322636"/>
                    <a:pt x="3344480" y="2319078"/>
                  </a:cubicBezTo>
                  <a:cubicBezTo>
                    <a:pt x="3365466" y="2319078"/>
                    <a:pt x="3386451" y="2318367"/>
                    <a:pt x="3407348" y="2318189"/>
                  </a:cubicBezTo>
                  <a:close/>
                  <a:moveTo>
                    <a:pt x="2767821" y="2317745"/>
                  </a:moveTo>
                  <a:cubicBezTo>
                    <a:pt x="2788718" y="2317656"/>
                    <a:pt x="2809526" y="2318011"/>
                    <a:pt x="2830155" y="2319790"/>
                  </a:cubicBezTo>
                  <a:cubicBezTo>
                    <a:pt x="2840114" y="2320502"/>
                    <a:pt x="2848651" y="2340420"/>
                    <a:pt x="2857899" y="2351802"/>
                  </a:cubicBezTo>
                  <a:cubicBezTo>
                    <a:pt x="2855053" y="2354647"/>
                    <a:pt x="2852919" y="2357493"/>
                    <a:pt x="2851497" y="2360338"/>
                  </a:cubicBezTo>
                  <a:cubicBezTo>
                    <a:pt x="2810237" y="2360338"/>
                    <a:pt x="2768977" y="2362472"/>
                    <a:pt x="2727718" y="2358915"/>
                  </a:cubicBezTo>
                  <a:cubicBezTo>
                    <a:pt x="2717047" y="2358204"/>
                    <a:pt x="2707799" y="2339708"/>
                    <a:pt x="2698551" y="2329038"/>
                  </a:cubicBezTo>
                  <a:cubicBezTo>
                    <a:pt x="2700686" y="2325481"/>
                    <a:pt x="2702819" y="2321924"/>
                    <a:pt x="2704953" y="2318367"/>
                  </a:cubicBezTo>
                  <a:cubicBezTo>
                    <a:pt x="2725939" y="2318367"/>
                    <a:pt x="2746924" y="2317834"/>
                    <a:pt x="2767821" y="2317745"/>
                  </a:cubicBezTo>
                  <a:close/>
                  <a:moveTo>
                    <a:pt x="2925391" y="2317033"/>
                  </a:moveTo>
                  <a:cubicBezTo>
                    <a:pt x="2947355" y="2316944"/>
                    <a:pt x="2967807" y="2317299"/>
                    <a:pt x="2988081" y="2319078"/>
                  </a:cubicBezTo>
                  <a:cubicBezTo>
                    <a:pt x="2999463" y="2319790"/>
                    <a:pt x="3008711" y="2338285"/>
                    <a:pt x="3019381" y="2348955"/>
                  </a:cubicBezTo>
                  <a:cubicBezTo>
                    <a:pt x="3017958" y="2352512"/>
                    <a:pt x="3015824" y="2356069"/>
                    <a:pt x="3014402" y="2359626"/>
                  </a:cubicBezTo>
                  <a:cubicBezTo>
                    <a:pt x="2971719" y="2359626"/>
                    <a:pt x="2929037" y="2361760"/>
                    <a:pt x="2887065" y="2358203"/>
                  </a:cubicBezTo>
                  <a:cubicBezTo>
                    <a:pt x="2877106" y="2357492"/>
                    <a:pt x="2868570" y="2336862"/>
                    <a:pt x="2853631" y="2317655"/>
                  </a:cubicBezTo>
                  <a:cubicBezTo>
                    <a:pt x="2879952" y="2317655"/>
                    <a:pt x="2903427" y="2317122"/>
                    <a:pt x="2925391" y="2317033"/>
                  </a:cubicBezTo>
                  <a:close/>
                  <a:moveTo>
                    <a:pt x="2608918" y="2317033"/>
                  </a:moveTo>
                  <a:cubicBezTo>
                    <a:pt x="2630260" y="2316944"/>
                    <a:pt x="2651601" y="2317299"/>
                    <a:pt x="2672942" y="2319078"/>
                  </a:cubicBezTo>
                  <a:cubicBezTo>
                    <a:pt x="2681478" y="2319790"/>
                    <a:pt x="2688592" y="2339708"/>
                    <a:pt x="2696418" y="2351090"/>
                  </a:cubicBezTo>
                  <a:cubicBezTo>
                    <a:pt x="2692860" y="2353935"/>
                    <a:pt x="2690727" y="2357492"/>
                    <a:pt x="2688592" y="2360337"/>
                  </a:cubicBezTo>
                  <a:cubicBezTo>
                    <a:pt x="2648755" y="2360337"/>
                    <a:pt x="2608918" y="2362472"/>
                    <a:pt x="2569793" y="2358914"/>
                  </a:cubicBezTo>
                  <a:cubicBezTo>
                    <a:pt x="2558411" y="2358203"/>
                    <a:pt x="2548452" y="2341131"/>
                    <a:pt x="2537781" y="2331171"/>
                  </a:cubicBezTo>
                  <a:cubicBezTo>
                    <a:pt x="2539916" y="2326903"/>
                    <a:pt x="2542049" y="2321923"/>
                    <a:pt x="2544895" y="2317655"/>
                  </a:cubicBezTo>
                  <a:cubicBezTo>
                    <a:pt x="2566236" y="2317655"/>
                    <a:pt x="2587577" y="2317122"/>
                    <a:pt x="2608918" y="2317033"/>
                  </a:cubicBezTo>
                  <a:close/>
                  <a:moveTo>
                    <a:pt x="3025072" y="2316944"/>
                  </a:moveTo>
                  <a:cubicBezTo>
                    <a:pt x="3077715" y="2316944"/>
                    <a:pt x="3131067" y="2316944"/>
                    <a:pt x="3183709" y="2316944"/>
                  </a:cubicBezTo>
                  <a:cubicBezTo>
                    <a:pt x="3217855" y="2316944"/>
                    <a:pt x="3252712" y="2319078"/>
                    <a:pt x="3286858" y="2316944"/>
                  </a:cubicBezTo>
                  <a:cubicBezTo>
                    <a:pt x="3316735" y="2314810"/>
                    <a:pt x="3332386" y="2327614"/>
                    <a:pt x="3340211" y="2360337"/>
                  </a:cubicBezTo>
                  <a:cubicBezTo>
                    <a:pt x="3242753" y="2360337"/>
                    <a:pt x="3148852" y="2361760"/>
                    <a:pt x="3055662" y="2358915"/>
                  </a:cubicBezTo>
                  <a:cubicBezTo>
                    <a:pt x="3042857" y="2358915"/>
                    <a:pt x="3030764" y="2338996"/>
                    <a:pt x="3018670" y="2328326"/>
                  </a:cubicBezTo>
                  <a:cubicBezTo>
                    <a:pt x="3020805" y="2324769"/>
                    <a:pt x="3022938" y="2321212"/>
                    <a:pt x="3025072" y="2316944"/>
                  </a:cubicBezTo>
                  <a:close/>
                  <a:moveTo>
                    <a:pt x="2253230" y="2315521"/>
                  </a:moveTo>
                  <a:cubicBezTo>
                    <a:pt x="2280263" y="2316944"/>
                    <a:pt x="2307295" y="2316944"/>
                    <a:pt x="2334328" y="2315521"/>
                  </a:cubicBezTo>
                  <a:cubicBezTo>
                    <a:pt x="2364917" y="2314810"/>
                    <a:pt x="2371319" y="2329749"/>
                    <a:pt x="2364917" y="2357493"/>
                  </a:cubicBezTo>
                  <a:cubicBezTo>
                    <a:pt x="2318678" y="2357493"/>
                    <a:pt x="2273150" y="2357493"/>
                    <a:pt x="2226199" y="2357493"/>
                  </a:cubicBezTo>
                  <a:cubicBezTo>
                    <a:pt x="2216951" y="2330460"/>
                    <a:pt x="2219085" y="2314098"/>
                    <a:pt x="2253230" y="2315521"/>
                  </a:cubicBezTo>
                  <a:close/>
                  <a:moveTo>
                    <a:pt x="1755981" y="2314099"/>
                  </a:moveTo>
                  <a:cubicBezTo>
                    <a:pt x="1795818" y="2311964"/>
                    <a:pt x="1836367" y="2314099"/>
                    <a:pt x="1876915" y="2314099"/>
                  </a:cubicBezTo>
                  <a:cubicBezTo>
                    <a:pt x="1886163" y="2352513"/>
                    <a:pt x="1871224" y="2362472"/>
                    <a:pt x="1840635" y="2360338"/>
                  </a:cubicBezTo>
                  <a:cubicBezTo>
                    <a:pt x="1806489" y="2358203"/>
                    <a:pt x="1772343" y="2359626"/>
                    <a:pt x="1735351" y="2359626"/>
                  </a:cubicBezTo>
                  <a:cubicBezTo>
                    <a:pt x="1731083" y="2337573"/>
                    <a:pt x="1726815" y="2316232"/>
                    <a:pt x="1755981" y="2314099"/>
                  </a:cubicBezTo>
                  <a:close/>
                  <a:moveTo>
                    <a:pt x="2093884" y="2314098"/>
                  </a:moveTo>
                  <a:cubicBezTo>
                    <a:pt x="2119494" y="2315520"/>
                    <a:pt x="2145814" y="2316232"/>
                    <a:pt x="2171424" y="2315520"/>
                  </a:cubicBezTo>
                  <a:cubicBezTo>
                    <a:pt x="2199879" y="2314098"/>
                    <a:pt x="2211261" y="2324768"/>
                    <a:pt x="2201301" y="2358202"/>
                  </a:cubicBezTo>
                  <a:cubicBezTo>
                    <a:pt x="2155062" y="2358202"/>
                    <a:pt x="2109534" y="2358202"/>
                    <a:pt x="2062584" y="2358202"/>
                  </a:cubicBezTo>
                  <a:cubicBezTo>
                    <a:pt x="2053335" y="2328326"/>
                    <a:pt x="2059738" y="2311964"/>
                    <a:pt x="2093884" y="2314098"/>
                  </a:cubicBezTo>
                  <a:close/>
                  <a:moveTo>
                    <a:pt x="1930979" y="2313388"/>
                  </a:moveTo>
                  <a:cubicBezTo>
                    <a:pt x="1967260" y="2314099"/>
                    <a:pt x="2002828" y="2313388"/>
                    <a:pt x="2040531" y="2313388"/>
                  </a:cubicBezTo>
                  <a:cubicBezTo>
                    <a:pt x="2040531" y="2331172"/>
                    <a:pt x="2040531" y="2342554"/>
                    <a:pt x="2040531" y="2356781"/>
                  </a:cubicBezTo>
                  <a:cubicBezTo>
                    <a:pt x="1992869" y="2356781"/>
                    <a:pt x="1946629" y="2356781"/>
                    <a:pt x="1898968" y="2356781"/>
                  </a:cubicBezTo>
                  <a:cubicBezTo>
                    <a:pt x="1891142" y="2328326"/>
                    <a:pt x="1897545" y="2311965"/>
                    <a:pt x="1930979" y="2313388"/>
                  </a:cubicBezTo>
                  <a:close/>
                  <a:moveTo>
                    <a:pt x="1605882" y="2312676"/>
                  </a:moveTo>
                  <a:cubicBezTo>
                    <a:pt x="1642873" y="2314099"/>
                    <a:pt x="1679154" y="2313388"/>
                    <a:pt x="1716145" y="2313388"/>
                  </a:cubicBezTo>
                  <a:cubicBezTo>
                    <a:pt x="1720414" y="2351090"/>
                    <a:pt x="1706186" y="2362472"/>
                    <a:pt x="1676308" y="2360338"/>
                  </a:cubicBezTo>
                  <a:cubicBezTo>
                    <a:pt x="1641450" y="2358204"/>
                    <a:pt x="1605882" y="2359627"/>
                    <a:pt x="1569602" y="2359627"/>
                  </a:cubicBezTo>
                  <a:cubicBezTo>
                    <a:pt x="1565334" y="2327615"/>
                    <a:pt x="1574581" y="2311965"/>
                    <a:pt x="1605882" y="2312676"/>
                  </a:cubicBezTo>
                  <a:close/>
                  <a:moveTo>
                    <a:pt x="1450091" y="2312676"/>
                  </a:moveTo>
                  <a:cubicBezTo>
                    <a:pt x="1484949" y="2314099"/>
                    <a:pt x="1519806" y="2313388"/>
                    <a:pt x="1554664" y="2313388"/>
                  </a:cubicBezTo>
                  <a:cubicBezTo>
                    <a:pt x="1556797" y="2351090"/>
                    <a:pt x="1542570" y="2362471"/>
                    <a:pt x="1511269" y="2360338"/>
                  </a:cubicBezTo>
                  <a:cubicBezTo>
                    <a:pt x="1475701" y="2358203"/>
                    <a:pt x="1440843" y="2359626"/>
                    <a:pt x="1403140" y="2359626"/>
                  </a:cubicBezTo>
                  <a:cubicBezTo>
                    <a:pt x="1403140" y="2323347"/>
                    <a:pt x="1418790" y="2311254"/>
                    <a:pt x="1450091" y="2312676"/>
                  </a:cubicBezTo>
                  <a:close/>
                  <a:moveTo>
                    <a:pt x="1127126" y="2311964"/>
                  </a:moveTo>
                  <a:cubicBezTo>
                    <a:pt x="1160561" y="2314099"/>
                    <a:pt x="1194707" y="2312676"/>
                    <a:pt x="1229564" y="2312676"/>
                  </a:cubicBezTo>
                  <a:cubicBezTo>
                    <a:pt x="1225296" y="2346110"/>
                    <a:pt x="1213203" y="2361760"/>
                    <a:pt x="1181191" y="2360337"/>
                  </a:cubicBezTo>
                  <a:cubicBezTo>
                    <a:pt x="1145623" y="2357492"/>
                    <a:pt x="1109342" y="2359626"/>
                    <a:pt x="1070928" y="2359626"/>
                  </a:cubicBezTo>
                  <a:cubicBezTo>
                    <a:pt x="1077330" y="2320501"/>
                    <a:pt x="1096538" y="2310542"/>
                    <a:pt x="1127126" y="2311964"/>
                  </a:cubicBezTo>
                  <a:close/>
                  <a:moveTo>
                    <a:pt x="1287185" y="2311964"/>
                  </a:moveTo>
                  <a:cubicBezTo>
                    <a:pt x="1322043" y="2314098"/>
                    <a:pt x="1356900" y="2312676"/>
                    <a:pt x="1393180" y="2312676"/>
                  </a:cubicBezTo>
                  <a:cubicBezTo>
                    <a:pt x="1391046" y="2352512"/>
                    <a:pt x="1373262" y="2361760"/>
                    <a:pt x="1343384" y="2359626"/>
                  </a:cubicBezTo>
                  <a:cubicBezTo>
                    <a:pt x="1308527" y="2357491"/>
                    <a:pt x="1273670" y="2358914"/>
                    <a:pt x="1237389" y="2358914"/>
                  </a:cubicBezTo>
                  <a:cubicBezTo>
                    <a:pt x="1239524" y="2324057"/>
                    <a:pt x="1255174" y="2309830"/>
                    <a:pt x="1287185" y="2311964"/>
                  </a:cubicBezTo>
                  <a:close/>
                  <a:moveTo>
                    <a:pt x="990988" y="2308908"/>
                  </a:moveTo>
                  <a:cubicBezTo>
                    <a:pt x="1010417" y="2309608"/>
                    <a:pt x="1034648" y="2311965"/>
                    <a:pt x="1065237" y="2315522"/>
                  </a:cubicBezTo>
                  <a:cubicBezTo>
                    <a:pt x="1062391" y="2345399"/>
                    <a:pt x="1049587" y="2361761"/>
                    <a:pt x="1016864" y="2360338"/>
                  </a:cubicBezTo>
                  <a:cubicBezTo>
                    <a:pt x="979161" y="2358204"/>
                    <a:pt x="942169" y="2359627"/>
                    <a:pt x="903755" y="2359627"/>
                  </a:cubicBezTo>
                  <a:cubicBezTo>
                    <a:pt x="917627" y="2319612"/>
                    <a:pt x="932699" y="2306808"/>
                    <a:pt x="990988" y="2308908"/>
                  </a:cubicBezTo>
                  <a:close/>
                  <a:moveTo>
                    <a:pt x="2012076" y="2271416"/>
                  </a:moveTo>
                  <a:cubicBezTo>
                    <a:pt x="2046222" y="2269993"/>
                    <a:pt x="2081080" y="2270704"/>
                    <a:pt x="2115225" y="2271416"/>
                  </a:cubicBezTo>
                  <a:cubicBezTo>
                    <a:pt x="2119493" y="2271416"/>
                    <a:pt x="2128030" y="2280663"/>
                    <a:pt x="2127319" y="2284221"/>
                  </a:cubicBezTo>
                  <a:cubicBezTo>
                    <a:pt x="2125896" y="2290623"/>
                    <a:pt x="2120205" y="2300582"/>
                    <a:pt x="2115225" y="2300582"/>
                  </a:cubicBezTo>
                  <a:cubicBezTo>
                    <a:pt x="2097441" y="2302716"/>
                    <a:pt x="2079656" y="2301294"/>
                    <a:pt x="2061872" y="2301294"/>
                  </a:cubicBezTo>
                  <a:cubicBezTo>
                    <a:pt x="2045511" y="2301294"/>
                    <a:pt x="2028438" y="2302716"/>
                    <a:pt x="2012076" y="2300582"/>
                  </a:cubicBezTo>
                  <a:cubicBezTo>
                    <a:pt x="2006385" y="2299871"/>
                    <a:pt x="1997137" y="2290623"/>
                    <a:pt x="1997849" y="2286354"/>
                  </a:cubicBezTo>
                  <a:cubicBezTo>
                    <a:pt x="1998560" y="2280663"/>
                    <a:pt x="2007097" y="2271416"/>
                    <a:pt x="2012076" y="2271416"/>
                  </a:cubicBezTo>
                  <a:close/>
                  <a:moveTo>
                    <a:pt x="3397566" y="2271238"/>
                  </a:moveTo>
                  <a:cubicBezTo>
                    <a:pt x="3421664" y="2271060"/>
                    <a:pt x="3445139" y="2274972"/>
                    <a:pt x="3467547" y="2294891"/>
                  </a:cubicBezTo>
                  <a:cubicBezTo>
                    <a:pt x="3405658" y="2313387"/>
                    <a:pt x="3341634" y="2305562"/>
                    <a:pt x="3323849" y="2272127"/>
                  </a:cubicBezTo>
                  <a:cubicBezTo>
                    <a:pt x="3348747" y="2275684"/>
                    <a:pt x="3373468" y="2271416"/>
                    <a:pt x="3397566" y="2271238"/>
                  </a:cubicBezTo>
                  <a:close/>
                  <a:moveTo>
                    <a:pt x="3222891" y="2270738"/>
                  </a:moveTo>
                  <a:cubicBezTo>
                    <a:pt x="3271342" y="2267504"/>
                    <a:pt x="3305888" y="2279775"/>
                    <a:pt x="3316025" y="2304851"/>
                  </a:cubicBezTo>
                  <a:cubicBezTo>
                    <a:pt x="3269074" y="2294180"/>
                    <a:pt x="3219278" y="2321213"/>
                    <a:pt x="3170193" y="2279241"/>
                  </a:cubicBezTo>
                  <a:cubicBezTo>
                    <a:pt x="3189045" y="2274617"/>
                    <a:pt x="3206740" y="2271816"/>
                    <a:pt x="3222891" y="2270738"/>
                  </a:cubicBezTo>
                  <a:close/>
                  <a:moveTo>
                    <a:pt x="2464510" y="2270705"/>
                  </a:moveTo>
                  <a:cubicBezTo>
                    <a:pt x="2493676" y="2269282"/>
                    <a:pt x="2523554" y="2268571"/>
                    <a:pt x="2553432" y="2271416"/>
                  </a:cubicBezTo>
                  <a:cubicBezTo>
                    <a:pt x="2562679" y="2272128"/>
                    <a:pt x="2570505" y="2284221"/>
                    <a:pt x="2579753" y="2290624"/>
                  </a:cubicBezTo>
                  <a:cubicBezTo>
                    <a:pt x="2576907" y="2294892"/>
                    <a:pt x="2575485" y="2298449"/>
                    <a:pt x="2573350" y="2302006"/>
                  </a:cubicBezTo>
                  <a:cubicBezTo>
                    <a:pt x="2537070" y="2302006"/>
                    <a:pt x="2500790" y="2302717"/>
                    <a:pt x="2464510" y="2301294"/>
                  </a:cubicBezTo>
                  <a:cubicBezTo>
                    <a:pt x="2457396" y="2301294"/>
                    <a:pt x="2450994" y="2289912"/>
                    <a:pt x="2443880" y="2283510"/>
                  </a:cubicBezTo>
                  <a:cubicBezTo>
                    <a:pt x="2450994" y="2279242"/>
                    <a:pt x="2457396" y="2271416"/>
                    <a:pt x="2464510" y="2270705"/>
                  </a:cubicBezTo>
                  <a:close/>
                  <a:moveTo>
                    <a:pt x="2313699" y="2270705"/>
                  </a:moveTo>
                  <a:cubicBezTo>
                    <a:pt x="2344287" y="2269282"/>
                    <a:pt x="2375588" y="2268571"/>
                    <a:pt x="2406177" y="2271416"/>
                  </a:cubicBezTo>
                  <a:cubicBezTo>
                    <a:pt x="2414714" y="2272128"/>
                    <a:pt x="2421827" y="2284933"/>
                    <a:pt x="2429652" y="2292046"/>
                  </a:cubicBezTo>
                  <a:cubicBezTo>
                    <a:pt x="2427518" y="2294892"/>
                    <a:pt x="2425384" y="2298449"/>
                    <a:pt x="2423250" y="2302006"/>
                  </a:cubicBezTo>
                  <a:cubicBezTo>
                    <a:pt x="2386970" y="2302006"/>
                    <a:pt x="2349978" y="2302717"/>
                    <a:pt x="2313699" y="2301294"/>
                  </a:cubicBezTo>
                  <a:cubicBezTo>
                    <a:pt x="2307296" y="2301294"/>
                    <a:pt x="2300894" y="2291335"/>
                    <a:pt x="2295203" y="2285644"/>
                  </a:cubicBezTo>
                  <a:cubicBezTo>
                    <a:pt x="2301605" y="2280664"/>
                    <a:pt x="2307296" y="2271416"/>
                    <a:pt x="2313699" y="2270705"/>
                  </a:cubicBezTo>
                  <a:close/>
                  <a:moveTo>
                    <a:pt x="3074447" y="2270160"/>
                  </a:moveTo>
                  <a:cubicBezTo>
                    <a:pt x="3122131" y="2265992"/>
                    <a:pt x="3158812" y="2278530"/>
                    <a:pt x="3169482" y="2306274"/>
                  </a:cubicBezTo>
                  <a:cubicBezTo>
                    <a:pt x="3120397" y="2293469"/>
                    <a:pt x="3070601" y="2321213"/>
                    <a:pt x="3023650" y="2279953"/>
                  </a:cubicBezTo>
                  <a:cubicBezTo>
                    <a:pt x="3041435" y="2274795"/>
                    <a:pt x="3058552" y="2271550"/>
                    <a:pt x="3074447" y="2270160"/>
                  </a:cubicBezTo>
                  <a:close/>
                  <a:moveTo>
                    <a:pt x="2213395" y="2269994"/>
                  </a:moveTo>
                  <a:cubicBezTo>
                    <a:pt x="2228333" y="2269994"/>
                    <a:pt x="2243983" y="2268571"/>
                    <a:pt x="2258922" y="2270705"/>
                  </a:cubicBezTo>
                  <a:cubicBezTo>
                    <a:pt x="2266036" y="2271417"/>
                    <a:pt x="2271727" y="2280664"/>
                    <a:pt x="2278129" y="2285644"/>
                  </a:cubicBezTo>
                  <a:cubicBezTo>
                    <a:pt x="2272438" y="2291335"/>
                    <a:pt x="2266747" y="2301294"/>
                    <a:pt x="2260345" y="2301294"/>
                  </a:cubicBezTo>
                  <a:cubicBezTo>
                    <a:pt x="2229044" y="2302717"/>
                    <a:pt x="2197033" y="2302717"/>
                    <a:pt x="2165021" y="2301294"/>
                  </a:cubicBezTo>
                  <a:cubicBezTo>
                    <a:pt x="2158619" y="2301294"/>
                    <a:pt x="2152216" y="2291335"/>
                    <a:pt x="2145814" y="2286355"/>
                  </a:cubicBezTo>
                  <a:cubicBezTo>
                    <a:pt x="2152928" y="2280664"/>
                    <a:pt x="2159330" y="2272128"/>
                    <a:pt x="2167155" y="2270705"/>
                  </a:cubicBezTo>
                  <a:cubicBezTo>
                    <a:pt x="2182805" y="2267859"/>
                    <a:pt x="2197744" y="2269994"/>
                    <a:pt x="2213395" y="2269994"/>
                  </a:cubicBezTo>
                  <a:close/>
                  <a:moveTo>
                    <a:pt x="1975796" y="2269282"/>
                  </a:moveTo>
                  <a:cubicBezTo>
                    <a:pt x="1978641" y="2272838"/>
                    <a:pt x="1981487" y="2276396"/>
                    <a:pt x="1984332" y="2279952"/>
                  </a:cubicBezTo>
                  <a:cubicBezTo>
                    <a:pt x="1977218" y="2287066"/>
                    <a:pt x="1970105" y="2299160"/>
                    <a:pt x="1962279" y="2299871"/>
                  </a:cubicBezTo>
                  <a:cubicBezTo>
                    <a:pt x="1924577" y="2302005"/>
                    <a:pt x="1887585" y="2300582"/>
                    <a:pt x="1849882" y="2300582"/>
                  </a:cubicBezTo>
                  <a:cubicBezTo>
                    <a:pt x="1847748" y="2296314"/>
                    <a:pt x="1845614" y="2292758"/>
                    <a:pt x="1844191" y="2288489"/>
                  </a:cubicBezTo>
                  <a:cubicBezTo>
                    <a:pt x="1852728" y="2282087"/>
                    <a:pt x="1860553" y="2269994"/>
                    <a:pt x="1869801" y="2269994"/>
                  </a:cubicBezTo>
                  <a:cubicBezTo>
                    <a:pt x="1904658" y="2267859"/>
                    <a:pt x="1940227" y="2269282"/>
                    <a:pt x="1975796" y="2269282"/>
                  </a:cubicBezTo>
                  <a:close/>
                  <a:moveTo>
                    <a:pt x="2938662" y="2269126"/>
                  </a:moveTo>
                  <a:cubicBezTo>
                    <a:pt x="2984613" y="2266659"/>
                    <a:pt x="3011556" y="2276395"/>
                    <a:pt x="3020092" y="2297737"/>
                  </a:cubicBezTo>
                  <a:cubicBezTo>
                    <a:pt x="2955358" y="2314099"/>
                    <a:pt x="2897025" y="2304851"/>
                    <a:pt x="2886354" y="2275684"/>
                  </a:cubicBezTo>
                  <a:cubicBezTo>
                    <a:pt x="2905917" y="2272127"/>
                    <a:pt x="2923346" y="2269949"/>
                    <a:pt x="2938662" y="2269126"/>
                  </a:cubicBezTo>
                  <a:close/>
                  <a:moveTo>
                    <a:pt x="2787184" y="2268237"/>
                  </a:moveTo>
                  <a:cubicBezTo>
                    <a:pt x="2830867" y="2265103"/>
                    <a:pt x="2865547" y="2276574"/>
                    <a:pt x="2871416" y="2298448"/>
                  </a:cubicBezTo>
                  <a:cubicBezTo>
                    <a:pt x="2796721" y="2313388"/>
                    <a:pt x="2747636" y="2304851"/>
                    <a:pt x="2741234" y="2276396"/>
                  </a:cubicBezTo>
                  <a:cubicBezTo>
                    <a:pt x="2757062" y="2271950"/>
                    <a:pt x="2772623" y="2269282"/>
                    <a:pt x="2787184" y="2268237"/>
                  </a:cubicBezTo>
                  <a:close/>
                  <a:moveTo>
                    <a:pt x="1762672" y="2267982"/>
                  </a:moveTo>
                  <a:cubicBezTo>
                    <a:pt x="1781368" y="2268348"/>
                    <a:pt x="1805955" y="2269638"/>
                    <a:pt x="1838500" y="2271416"/>
                  </a:cubicBezTo>
                  <a:cubicBezTo>
                    <a:pt x="1825695" y="2284932"/>
                    <a:pt x="1818582" y="2299159"/>
                    <a:pt x="1810757" y="2299871"/>
                  </a:cubicBezTo>
                  <a:cubicBezTo>
                    <a:pt x="1774476" y="2302005"/>
                    <a:pt x="1737485" y="2301294"/>
                    <a:pt x="1697648" y="2301294"/>
                  </a:cubicBezTo>
                  <a:cubicBezTo>
                    <a:pt x="1703517" y="2274084"/>
                    <a:pt x="1706585" y="2266881"/>
                    <a:pt x="1762672" y="2267982"/>
                  </a:cubicBezTo>
                  <a:close/>
                  <a:moveTo>
                    <a:pt x="2650212" y="2267904"/>
                  </a:moveTo>
                  <a:cubicBezTo>
                    <a:pt x="2696996" y="2265770"/>
                    <a:pt x="2716870" y="2274440"/>
                    <a:pt x="2722738" y="2296315"/>
                  </a:cubicBezTo>
                  <a:cubicBezTo>
                    <a:pt x="2662272" y="2314811"/>
                    <a:pt x="2598248" y="2304852"/>
                    <a:pt x="2593980" y="2273551"/>
                  </a:cubicBezTo>
                  <a:cubicBezTo>
                    <a:pt x="2616033" y="2270527"/>
                    <a:pt x="2634617" y="2268616"/>
                    <a:pt x="2650212" y="2267904"/>
                  </a:cubicBezTo>
                  <a:close/>
                  <a:moveTo>
                    <a:pt x="1531187" y="2267148"/>
                  </a:moveTo>
                  <a:cubicBezTo>
                    <a:pt x="1526207" y="2304140"/>
                    <a:pt x="1485659" y="2311253"/>
                    <a:pt x="1396737" y="2291335"/>
                  </a:cubicBezTo>
                  <a:cubicBezTo>
                    <a:pt x="1435151" y="2250075"/>
                    <a:pt x="1485659" y="2279242"/>
                    <a:pt x="1531187" y="2267148"/>
                  </a:cubicBezTo>
                  <a:close/>
                  <a:moveTo>
                    <a:pt x="1624155" y="2267070"/>
                  </a:moveTo>
                  <a:cubicBezTo>
                    <a:pt x="1641762" y="2267814"/>
                    <a:pt x="1663325" y="2269815"/>
                    <a:pt x="1689824" y="2272839"/>
                  </a:cubicBezTo>
                  <a:cubicBezTo>
                    <a:pt x="1677019" y="2284932"/>
                    <a:pt x="1669905" y="2298448"/>
                    <a:pt x="1661369" y="2299159"/>
                  </a:cubicBezTo>
                  <a:cubicBezTo>
                    <a:pt x="1624377" y="2302005"/>
                    <a:pt x="1587386" y="2300582"/>
                    <a:pt x="1546126" y="2300582"/>
                  </a:cubicBezTo>
                  <a:cubicBezTo>
                    <a:pt x="1554129" y="2273905"/>
                    <a:pt x="1571336" y="2264835"/>
                    <a:pt x="1624155" y="2267070"/>
                  </a:cubicBezTo>
                  <a:close/>
                  <a:moveTo>
                    <a:pt x="1323955" y="2265914"/>
                  </a:moveTo>
                  <a:cubicBezTo>
                    <a:pt x="1340094" y="2266659"/>
                    <a:pt x="1359035" y="2268749"/>
                    <a:pt x="1381087" y="2272128"/>
                  </a:cubicBezTo>
                  <a:cubicBezTo>
                    <a:pt x="1373973" y="2303429"/>
                    <a:pt x="1327023" y="2311965"/>
                    <a:pt x="1245926" y="2297026"/>
                  </a:cubicBezTo>
                  <a:cubicBezTo>
                    <a:pt x="1252329" y="2273550"/>
                    <a:pt x="1275537" y="2263680"/>
                    <a:pt x="1323955" y="2265914"/>
                  </a:cubicBezTo>
                  <a:close/>
                  <a:moveTo>
                    <a:pt x="1080888" y="2265725"/>
                  </a:moveTo>
                  <a:cubicBezTo>
                    <a:pt x="1071640" y="2302717"/>
                    <a:pt x="1016865" y="2311965"/>
                    <a:pt x="935056" y="2292047"/>
                  </a:cubicBezTo>
                  <a:cubicBezTo>
                    <a:pt x="981296" y="2247229"/>
                    <a:pt x="1033937" y="2279953"/>
                    <a:pt x="1080888" y="2265725"/>
                  </a:cubicBezTo>
                  <a:close/>
                  <a:moveTo>
                    <a:pt x="1176634" y="2265592"/>
                  </a:moveTo>
                  <a:cubicBezTo>
                    <a:pt x="1192440" y="2266392"/>
                    <a:pt x="1210535" y="2268571"/>
                    <a:pt x="1230987" y="2272128"/>
                  </a:cubicBezTo>
                  <a:cubicBezTo>
                    <a:pt x="1221028" y="2302717"/>
                    <a:pt x="1164829" y="2311965"/>
                    <a:pt x="1094403" y="2295603"/>
                  </a:cubicBezTo>
                  <a:cubicBezTo>
                    <a:pt x="1102406" y="2273194"/>
                    <a:pt x="1129216" y="2263191"/>
                    <a:pt x="1176634" y="2265592"/>
                  </a:cubicBezTo>
                  <a:close/>
                  <a:moveTo>
                    <a:pt x="853248" y="2230156"/>
                  </a:moveTo>
                  <a:cubicBezTo>
                    <a:pt x="828350" y="2230156"/>
                    <a:pt x="812699" y="2236559"/>
                    <a:pt x="798474" y="2258611"/>
                  </a:cubicBezTo>
                  <a:cubicBezTo>
                    <a:pt x="717377" y="2385236"/>
                    <a:pt x="634147" y="2511149"/>
                    <a:pt x="552338" y="2637062"/>
                  </a:cubicBezTo>
                  <a:cubicBezTo>
                    <a:pt x="545936" y="2647021"/>
                    <a:pt x="540956" y="2656980"/>
                    <a:pt x="533843" y="2668362"/>
                  </a:cubicBezTo>
                  <a:cubicBezTo>
                    <a:pt x="1654255" y="2668362"/>
                    <a:pt x="2770400" y="2668362"/>
                    <a:pt x="3892237" y="2668362"/>
                  </a:cubicBezTo>
                  <a:cubicBezTo>
                    <a:pt x="3882990" y="2653424"/>
                    <a:pt x="3878721" y="2644887"/>
                    <a:pt x="3872319" y="2636351"/>
                  </a:cubicBezTo>
                  <a:cubicBezTo>
                    <a:pt x="3786242" y="2511860"/>
                    <a:pt x="3698744" y="2388081"/>
                    <a:pt x="3613379" y="2262879"/>
                  </a:cubicBezTo>
                  <a:cubicBezTo>
                    <a:pt x="3597729" y="2240115"/>
                    <a:pt x="3581367" y="2233002"/>
                    <a:pt x="3555046" y="2233002"/>
                  </a:cubicBezTo>
                  <a:cubicBezTo>
                    <a:pt x="2654447" y="2233002"/>
                    <a:pt x="1753847" y="2231579"/>
                    <a:pt x="853248" y="2230156"/>
                  </a:cubicBezTo>
                  <a:close/>
                  <a:moveTo>
                    <a:pt x="902332" y="2100686"/>
                  </a:moveTo>
                  <a:cubicBezTo>
                    <a:pt x="1571024" y="2106377"/>
                    <a:pt x="2239004" y="2109934"/>
                    <a:pt x="2907696" y="2114203"/>
                  </a:cubicBezTo>
                  <a:cubicBezTo>
                    <a:pt x="3136758" y="2115625"/>
                    <a:pt x="3365109" y="2117759"/>
                    <a:pt x="3594171" y="2119182"/>
                  </a:cubicBezTo>
                  <a:cubicBezTo>
                    <a:pt x="3616224" y="2119182"/>
                    <a:pt x="3629029" y="2124873"/>
                    <a:pt x="3636143" y="2146214"/>
                  </a:cubicBezTo>
                  <a:cubicBezTo>
                    <a:pt x="3640411" y="2158308"/>
                    <a:pt x="3648947" y="2168978"/>
                    <a:pt x="3656061" y="2179649"/>
                  </a:cubicBezTo>
                  <a:cubicBezTo>
                    <a:pt x="3893660" y="2522531"/>
                    <a:pt x="4129836" y="2866124"/>
                    <a:pt x="4368858" y="3207584"/>
                  </a:cubicBezTo>
                  <a:cubicBezTo>
                    <a:pt x="4403715" y="3257380"/>
                    <a:pt x="4401581" y="3301486"/>
                    <a:pt x="4378105" y="3349859"/>
                  </a:cubicBezTo>
                  <a:cubicBezTo>
                    <a:pt x="4344671" y="3419573"/>
                    <a:pt x="4284916" y="3451585"/>
                    <a:pt x="4208798" y="3453008"/>
                  </a:cubicBezTo>
                  <a:cubicBezTo>
                    <a:pt x="4122011" y="3453719"/>
                    <a:pt x="4035935" y="3453008"/>
                    <a:pt x="3949147" y="3453008"/>
                  </a:cubicBezTo>
                  <a:cubicBezTo>
                    <a:pt x="3365109" y="3453008"/>
                    <a:pt x="2780360" y="3453008"/>
                    <a:pt x="2196322" y="3453008"/>
                  </a:cubicBezTo>
                  <a:cubicBezTo>
                    <a:pt x="1530476" y="3453008"/>
                    <a:pt x="863918" y="3453008"/>
                    <a:pt x="198074" y="3453008"/>
                  </a:cubicBezTo>
                  <a:cubicBezTo>
                    <a:pt x="100616" y="3453008"/>
                    <a:pt x="26633" y="3403923"/>
                    <a:pt x="8137" y="3319270"/>
                  </a:cubicBezTo>
                  <a:cubicBezTo>
                    <a:pt x="-6091" y="3255957"/>
                    <a:pt x="-5379" y="3196202"/>
                    <a:pt x="40861" y="3136447"/>
                  </a:cubicBezTo>
                  <a:cubicBezTo>
                    <a:pt x="291975" y="2814905"/>
                    <a:pt x="538111" y="2490519"/>
                    <a:pt x="785669" y="2166844"/>
                  </a:cubicBezTo>
                  <a:cubicBezTo>
                    <a:pt x="789226" y="2161864"/>
                    <a:pt x="794917" y="2157596"/>
                    <a:pt x="796340" y="2152617"/>
                  </a:cubicBezTo>
                  <a:cubicBezTo>
                    <a:pt x="812699" y="2096418"/>
                    <a:pt x="855382" y="2100686"/>
                    <a:pt x="902332" y="2100686"/>
                  </a:cubicBezTo>
                  <a:close/>
                  <a:moveTo>
                    <a:pt x="945015" y="186380"/>
                  </a:moveTo>
                  <a:cubicBezTo>
                    <a:pt x="886682" y="186380"/>
                    <a:pt x="875300" y="198473"/>
                    <a:pt x="875300" y="258228"/>
                  </a:cubicBezTo>
                  <a:cubicBezTo>
                    <a:pt x="875300" y="759036"/>
                    <a:pt x="875300" y="1259132"/>
                    <a:pt x="875300" y="1759228"/>
                  </a:cubicBezTo>
                  <a:cubicBezTo>
                    <a:pt x="875300" y="1825385"/>
                    <a:pt x="885971" y="1836056"/>
                    <a:pt x="950706" y="1836056"/>
                  </a:cubicBezTo>
                  <a:cubicBezTo>
                    <a:pt x="1501310" y="1836056"/>
                    <a:pt x="2051202" y="1836056"/>
                    <a:pt x="2601805" y="1836056"/>
                  </a:cubicBezTo>
                  <a:cubicBezTo>
                    <a:pt x="2891334" y="1836056"/>
                    <a:pt x="3180863" y="1836056"/>
                    <a:pt x="3470393" y="1836056"/>
                  </a:cubicBezTo>
                  <a:cubicBezTo>
                    <a:pt x="3535127" y="1836056"/>
                    <a:pt x="3545798" y="1825385"/>
                    <a:pt x="3545798" y="1759228"/>
                  </a:cubicBezTo>
                  <a:cubicBezTo>
                    <a:pt x="3545798" y="1258421"/>
                    <a:pt x="3545798" y="758324"/>
                    <a:pt x="3545798" y="258228"/>
                  </a:cubicBezTo>
                  <a:cubicBezTo>
                    <a:pt x="3545798" y="198473"/>
                    <a:pt x="3534416" y="186380"/>
                    <a:pt x="3476084" y="186380"/>
                  </a:cubicBezTo>
                  <a:cubicBezTo>
                    <a:pt x="3043568" y="186380"/>
                    <a:pt x="2611764" y="186380"/>
                    <a:pt x="2179961" y="186380"/>
                  </a:cubicBezTo>
                  <a:cubicBezTo>
                    <a:pt x="1768075" y="186380"/>
                    <a:pt x="1356901" y="186380"/>
                    <a:pt x="945015" y="186380"/>
                  </a:cubicBezTo>
                  <a:close/>
                  <a:moveTo>
                    <a:pt x="884548" y="0"/>
                  </a:moveTo>
                  <a:cubicBezTo>
                    <a:pt x="1332003" y="0"/>
                    <a:pt x="1778746" y="0"/>
                    <a:pt x="2226200" y="711"/>
                  </a:cubicBezTo>
                  <a:cubicBezTo>
                    <a:pt x="2662983" y="0"/>
                    <a:pt x="3099767" y="0"/>
                    <a:pt x="3536550" y="0"/>
                  </a:cubicBezTo>
                  <a:cubicBezTo>
                    <a:pt x="3614801" y="0"/>
                    <a:pt x="3653215" y="36992"/>
                    <a:pt x="3653215" y="114531"/>
                  </a:cubicBezTo>
                  <a:cubicBezTo>
                    <a:pt x="3653927" y="704971"/>
                    <a:pt x="3653927" y="1294700"/>
                    <a:pt x="3653927" y="1885852"/>
                  </a:cubicBezTo>
                  <a:cubicBezTo>
                    <a:pt x="3653927" y="1962681"/>
                    <a:pt x="3614090" y="2001806"/>
                    <a:pt x="3537262" y="2001806"/>
                  </a:cubicBezTo>
                  <a:cubicBezTo>
                    <a:pt x="3119685" y="2001806"/>
                    <a:pt x="2701397" y="2001806"/>
                    <a:pt x="2283821" y="2001806"/>
                  </a:cubicBezTo>
                  <a:cubicBezTo>
                    <a:pt x="1817160" y="2001806"/>
                    <a:pt x="1351210" y="2001806"/>
                    <a:pt x="884548" y="2001806"/>
                  </a:cubicBezTo>
                  <a:cubicBezTo>
                    <a:pt x="807722" y="2001806"/>
                    <a:pt x="767885" y="1962681"/>
                    <a:pt x="767885" y="1885852"/>
                  </a:cubicBezTo>
                  <a:cubicBezTo>
                    <a:pt x="767885" y="1295411"/>
                    <a:pt x="767885" y="704971"/>
                    <a:pt x="767885" y="114531"/>
                  </a:cubicBezTo>
                  <a:cubicBezTo>
                    <a:pt x="767885" y="36992"/>
                    <a:pt x="806299" y="0"/>
                    <a:pt x="88454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oup 67">
              <a:extLst>
                <a:ext uri="{FF2B5EF4-FFF2-40B4-BE49-F238E27FC236}">
                  <a16:creationId xmlns="" xmlns:a16="http://schemas.microsoft.com/office/drawing/2014/main" id="{52202840-7C86-4882-BFE3-C727E8A8FBFE}"/>
                </a:ext>
              </a:extLst>
            </p:cNvPr>
            <p:cNvGrpSpPr/>
            <p:nvPr/>
          </p:nvGrpSpPr>
          <p:grpSpPr>
            <a:xfrm>
              <a:off x="1985606" y="2767224"/>
              <a:ext cx="2101495" cy="855818"/>
              <a:chOff x="6484672" y="2318645"/>
              <a:chExt cx="2188230" cy="891140"/>
            </a:xfrm>
          </p:grpSpPr>
          <p:sp>
            <p:nvSpPr>
              <p:cNvPr id="75" name="Oval 21">
                <a:extLst>
                  <a:ext uri="{FF2B5EF4-FFF2-40B4-BE49-F238E27FC236}">
                    <a16:creationId xmlns="" xmlns:a16="http://schemas.microsoft.com/office/drawing/2014/main" id="{7BF10C56-4C42-4A12-9C86-1688C6BC6E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89142" y="2318645"/>
                <a:ext cx="883760" cy="89114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76" name="Freeform: Shape 74">
                <a:extLst>
                  <a:ext uri="{FF2B5EF4-FFF2-40B4-BE49-F238E27FC236}">
                    <a16:creationId xmlns="" xmlns:a16="http://schemas.microsoft.com/office/drawing/2014/main" id="{C707AB56-EFCC-4F19-A4CE-119C9873D266}"/>
                  </a:ext>
                </a:extLst>
              </p:cNvPr>
              <p:cNvSpPr/>
              <p:nvPr/>
            </p:nvSpPr>
            <p:spPr>
              <a:xfrm>
                <a:off x="6484672" y="2318645"/>
                <a:ext cx="599480" cy="854274"/>
              </a:xfrm>
              <a:custGeom>
                <a:avLst/>
                <a:gdLst/>
                <a:ahLst/>
                <a:cxnLst/>
                <a:rect l="l" t="t" r="r" b="b"/>
                <a:pathLst>
                  <a:path w="599480" h="854274">
                    <a:moveTo>
                      <a:pt x="308967" y="0"/>
                    </a:moveTo>
                    <a:cubicBezTo>
                      <a:pt x="396676" y="0"/>
                      <a:pt x="482600" y="22027"/>
                      <a:pt x="566737" y="66080"/>
                    </a:cubicBezTo>
                    <a:lnTo>
                      <a:pt x="482203" y="230386"/>
                    </a:lnTo>
                    <a:cubicBezTo>
                      <a:pt x="436048" y="194271"/>
                      <a:pt x="389492" y="176213"/>
                      <a:pt x="342537" y="176213"/>
                    </a:cubicBezTo>
                    <a:cubicBezTo>
                      <a:pt x="319859" y="176213"/>
                      <a:pt x="299566" y="181989"/>
                      <a:pt x="281657" y="193542"/>
                    </a:cubicBezTo>
                    <a:cubicBezTo>
                      <a:pt x="261367" y="206688"/>
                      <a:pt x="251222" y="224216"/>
                      <a:pt x="251222" y="246125"/>
                    </a:cubicBezTo>
                    <a:cubicBezTo>
                      <a:pt x="251222" y="267630"/>
                      <a:pt x="264539" y="286150"/>
                      <a:pt x="291173" y="301684"/>
                    </a:cubicBezTo>
                    <a:cubicBezTo>
                      <a:pt x="303104" y="308859"/>
                      <a:pt x="338885" y="321209"/>
                      <a:pt x="398515" y="338733"/>
                    </a:cubicBezTo>
                    <a:cubicBezTo>
                      <a:pt x="473258" y="360586"/>
                      <a:pt x="526529" y="391579"/>
                      <a:pt x="558329" y="431713"/>
                    </a:cubicBezTo>
                    <a:cubicBezTo>
                      <a:pt x="585763" y="465882"/>
                      <a:pt x="599480" y="509786"/>
                      <a:pt x="599480" y="563426"/>
                    </a:cubicBezTo>
                    <a:cubicBezTo>
                      <a:pt x="599480" y="700900"/>
                      <a:pt x="539155" y="790498"/>
                      <a:pt x="418504" y="832219"/>
                    </a:cubicBezTo>
                    <a:cubicBezTo>
                      <a:pt x="376436" y="846922"/>
                      <a:pt x="331192" y="854274"/>
                      <a:pt x="282773" y="854274"/>
                    </a:cubicBezTo>
                    <a:cubicBezTo>
                      <a:pt x="181173" y="854274"/>
                      <a:pt x="86915" y="823516"/>
                      <a:pt x="0" y="762000"/>
                    </a:cubicBezTo>
                    <a:lnTo>
                      <a:pt x="90487" y="591741"/>
                    </a:lnTo>
                    <a:cubicBezTo>
                      <a:pt x="154118" y="649288"/>
                      <a:pt x="216356" y="678061"/>
                      <a:pt x="277201" y="678061"/>
                    </a:cubicBezTo>
                    <a:cubicBezTo>
                      <a:pt x="304642" y="678061"/>
                      <a:pt x="327908" y="671646"/>
                      <a:pt x="347002" y="658816"/>
                    </a:cubicBezTo>
                    <a:cubicBezTo>
                      <a:pt x="369270" y="644386"/>
                      <a:pt x="380404" y="623941"/>
                      <a:pt x="380404" y="597480"/>
                    </a:cubicBezTo>
                    <a:cubicBezTo>
                      <a:pt x="380404" y="573426"/>
                      <a:pt x="368080" y="553380"/>
                      <a:pt x="343430" y="537344"/>
                    </a:cubicBezTo>
                    <a:cubicBezTo>
                      <a:pt x="325143" y="525314"/>
                      <a:pt x="294332" y="513085"/>
                      <a:pt x="250998" y="500658"/>
                    </a:cubicBezTo>
                    <a:cubicBezTo>
                      <a:pt x="198524" y="485199"/>
                      <a:pt x="165528" y="474495"/>
                      <a:pt x="152009" y="468548"/>
                    </a:cubicBezTo>
                    <a:cubicBezTo>
                      <a:pt x="130541" y="459433"/>
                      <a:pt x="112253" y="448729"/>
                      <a:pt x="97147" y="436439"/>
                    </a:cubicBezTo>
                    <a:cubicBezTo>
                      <a:pt x="53814" y="400763"/>
                      <a:pt x="32147" y="346854"/>
                      <a:pt x="32147" y="274709"/>
                    </a:cubicBezTo>
                    <a:cubicBezTo>
                      <a:pt x="32147" y="199390"/>
                      <a:pt x="54570" y="136956"/>
                      <a:pt x="99417" y="87409"/>
                    </a:cubicBezTo>
                    <a:cubicBezTo>
                      <a:pt x="151805" y="29136"/>
                      <a:pt x="221654" y="0"/>
                      <a:pt x="308967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5">
                <a:extLst>
                  <a:ext uri="{FF2B5EF4-FFF2-40B4-BE49-F238E27FC236}">
                    <a16:creationId xmlns="" xmlns:a16="http://schemas.microsoft.com/office/drawing/2014/main" id="{052C31DC-21A8-4E24-A53D-A0B02EDB47A4}"/>
                  </a:ext>
                </a:extLst>
              </p:cNvPr>
              <p:cNvSpPr/>
              <p:nvPr/>
            </p:nvSpPr>
            <p:spPr>
              <a:xfrm>
                <a:off x="7231491" y="2339482"/>
                <a:ext cx="462558" cy="812601"/>
              </a:xfrm>
              <a:custGeom>
                <a:avLst/>
                <a:gdLst/>
                <a:ahLst/>
                <a:cxnLst/>
                <a:rect l="l" t="t" r="r" b="b"/>
                <a:pathLst>
                  <a:path w="462558" h="812601">
                    <a:moveTo>
                      <a:pt x="0" y="0"/>
                    </a:moveTo>
                    <a:lnTo>
                      <a:pt x="462558" y="0"/>
                    </a:lnTo>
                    <a:lnTo>
                      <a:pt x="462558" y="176212"/>
                    </a:lnTo>
                    <a:lnTo>
                      <a:pt x="211336" y="176212"/>
                    </a:lnTo>
                    <a:lnTo>
                      <a:pt x="211336" y="314920"/>
                    </a:lnTo>
                    <a:lnTo>
                      <a:pt x="448866" y="314920"/>
                    </a:lnTo>
                    <a:lnTo>
                      <a:pt x="448866" y="491132"/>
                    </a:lnTo>
                    <a:lnTo>
                      <a:pt x="211336" y="491132"/>
                    </a:lnTo>
                    <a:lnTo>
                      <a:pt x="211336" y="636389"/>
                    </a:lnTo>
                    <a:lnTo>
                      <a:pt x="462558" y="636389"/>
                    </a:lnTo>
                    <a:lnTo>
                      <a:pt x="462558" y="812601"/>
                    </a:lnTo>
                    <a:lnTo>
                      <a:pt x="0" y="81260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8">
              <a:extLst>
                <a:ext uri="{FF2B5EF4-FFF2-40B4-BE49-F238E27FC236}">
                  <a16:creationId xmlns="" xmlns:a16="http://schemas.microsoft.com/office/drawing/2014/main" id="{3361B9F1-C6BA-46B8-BE33-D9F502A33AD3}"/>
                </a:ext>
              </a:extLst>
            </p:cNvPr>
            <p:cNvGrpSpPr/>
            <p:nvPr/>
          </p:nvGrpSpPr>
          <p:grpSpPr>
            <a:xfrm>
              <a:off x="3551703" y="1568606"/>
              <a:ext cx="2952201" cy="3058907"/>
              <a:chOff x="3551703" y="1568606"/>
              <a:chExt cx="2952201" cy="3058907"/>
            </a:xfrm>
          </p:grpSpPr>
          <p:sp>
            <p:nvSpPr>
              <p:cNvPr id="73" name="Oval 71">
                <a:extLst>
                  <a:ext uri="{FF2B5EF4-FFF2-40B4-BE49-F238E27FC236}">
                    <a16:creationId xmlns="" xmlns:a16="http://schemas.microsoft.com/office/drawing/2014/main" id="{6858764D-FB79-4367-AABE-C2E53C17581D}"/>
                  </a:ext>
                </a:extLst>
              </p:cNvPr>
              <p:cNvSpPr/>
              <p:nvPr/>
            </p:nvSpPr>
            <p:spPr>
              <a:xfrm>
                <a:off x="3571959" y="1571134"/>
                <a:ext cx="2392181" cy="23921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2">
                <a:extLst>
                  <a:ext uri="{FF2B5EF4-FFF2-40B4-BE49-F238E27FC236}">
                    <a16:creationId xmlns="" xmlns:a16="http://schemas.microsoft.com/office/drawing/2014/main" id="{29F1BD58-EB5D-4221-B9B2-CFB6CA31F2A2}"/>
                  </a:ext>
                </a:extLst>
              </p:cNvPr>
              <p:cNvSpPr/>
              <p:nvPr/>
            </p:nvSpPr>
            <p:spPr>
              <a:xfrm>
                <a:off x="3551703" y="1568606"/>
                <a:ext cx="2952201" cy="3058907"/>
              </a:xfrm>
              <a:custGeom>
                <a:avLst/>
                <a:gdLst>
                  <a:gd name="connsiteX0" fmla="*/ 3877491 w 3952875"/>
                  <a:gd name="connsiteY0" fmla="*/ 3295792 h 4095750"/>
                  <a:gd name="connsiteX1" fmla="*/ 3034528 w 3952875"/>
                  <a:gd name="connsiteY1" fmla="*/ 2520458 h 4095750"/>
                  <a:gd name="connsiteX2" fmla="*/ 2997381 w 3952875"/>
                  <a:gd name="connsiteY2" fmla="*/ 2485215 h 4095750"/>
                  <a:gd name="connsiteX3" fmla="*/ 3021193 w 3952875"/>
                  <a:gd name="connsiteY3" fmla="*/ 2444258 h 4095750"/>
                  <a:gd name="connsiteX4" fmla="*/ 3215503 w 3952875"/>
                  <a:gd name="connsiteY4" fmla="*/ 1302210 h 4095750"/>
                  <a:gd name="connsiteX5" fmla="*/ 1768656 w 3952875"/>
                  <a:gd name="connsiteY5" fmla="*/ 4905 h 4095750"/>
                  <a:gd name="connsiteX6" fmla="*/ 217986 w 3952875"/>
                  <a:gd name="connsiteY6" fmla="*/ 810720 h 4095750"/>
                  <a:gd name="connsiteX7" fmla="*/ 78921 w 3952875"/>
                  <a:gd name="connsiteY7" fmla="*/ 1110757 h 4095750"/>
                  <a:gd name="connsiteX8" fmla="*/ 325618 w 3952875"/>
                  <a:gd name="connsiteY8" fmla="*/ 2589037 h 4095750"/>
                  <a:gd name="connsiteX9" fmla="*/ 1662928 w 3952875"/>
                  <a:gd name="connsiteY9" fmla="*/ 3242452 h 4095750"/>
                  <a:gd name="connsiteX10" fmla="*/ 2351586 w 3952875"/>
                  <a:gd name="connsiteY10" fmla="*/ 3085290 h 4095750"/>
                  <a:gd name="connsiteX11" fmla="*/ 2367778 w 3952875"/>
                  <a:gd name="connsiteY11" fmla="*/ 3106245 h 4095750"/>
                  <a:gd name="connsiteX12" fmla="*/ 3026908 w 3952875"/>
                  <a:gd name="connsiteY12" fmla="*/ 4010167 h 4095750"/>
                  <a:gd name="connsiteX13" fmla="*/ 3383143 w 3952875"/>
                  <a:gd name="connsiteY13" fmla="*/ 4050173 h 4095750"/>
                  <a:gd name="connsiteX14" fmla="*/ 3854631 w 3952875"/>
                  <a:gd name="connsiteY14" fmla="*/ 3633930 h 4095750"/>
                  <a:gd name="connsiteX15" fmla="*/ 3892731 w 3952875"/>
                  <a:gd name="connsiteY15" fmla="*/ 3592020 h 4095750"/>
                  <a:gd name="connsiteX16" fmla="*/ 3957501 w 3952875"/>
                  <a:gd name="connsiteY16" fmla="*/ 3442477 h 4095750"/>
                  <a:gd name="connsiteX17" fmla="*/ 3877491 w 3952875"/>
                  <a:gd name="connsiteY17" fmla="*/ 3295792 h 4095750"/>
                  <a:gd name="connsiteX18" fmla="*/ 1598158 w 3952875"/>
                  <a:gd name="connsiteY18" fmla="*/ 3039570 h 4095750"/>
                  <a:gd name="connsiteX19" fmla="*/ 194173 w 3952875"/>
                  <a:gd name="connsiteY19" fmla="*/ 1613677 h 4095750"/>
                  <a:gd name="connsiteX20" fmla="*/ 1625781 w 3952875"/>
                  <a:gd name="connsiteY20" fmla="*/ 206835 h 4095750"/>
                  <a:gd name="connsiteX21" fmla="*/ 3028813 w 3952875"/>
                  <a:gd name="connsiteY21" fmla="*/ 1634632 h 4095750"/>
                  <a:gd name="connsiteX22" fmla="*/ 1598158 w 3952875"/>
                  <a:gd name="connsiteY22" fmla="*/ 3039570 h 409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952875" h="4095750">
                    <a:moveTo>
                      <a:pt x="3877491" y="3295792"/>
                    </a:moveTo>
                    <a:cubicBezTo>
                      <a:pt x="3595551" y="3038617"/>
                      <a:pt x="3315516" y="2778585"/>
                      <a:pt x="3034528" y="2520458"/>
                    </a:cubicBezTo>
                    <a:cubicBezTo>
                      <a:pt x="3022146" y="2509027"/>
                      <a:pt x="3009763" y="2496645"/>
                      <a:pt x="2997381" y="2485215"/>
                    </a:cubicBezTo>
                    <a:cubicBezTo>
                      <a:pt x="3006906" y="2469023"/>
                      <a:pt x="3013574" y="2456640"/>
                      <a:pt x="3021193" y="2444258"/>
                    </a:cubicBezTo>
                    <a:cubicBezTo>
                      <a:pt x="3227886" y="2088022"/>
                      <a:pt x="3294561" y="1706070"/>
                      <a:pt x="3215503" y="1302210"/>
                    </a:cubicBezTo>
                    <a:cubicBezTo>
                      <a:pt x="3077391" y="597360"/>
                      <a:pt x="2480174" y="53482"/>
                      <a:pt x="1768656" y="4905"/>
                    </a:cubicBezTo>
                    <a:cubicBezTo>
                      <a:pt x="1094286" y="-40815"/>
                      <a:pt x="574221" y="233505"/>
                      <a:pt x="217986" y="810720"/>
                    </a:cubicBezTo>
                    <a:cubicBezTo>
                      <a:pt x="196078" y="846915"/>
                      <a:pt x="104638" y="1035510"/>
                      <a:pt x="78921" y="1110757"/>
                    </a:cubicBezTo>
                    <a:cubicBezTo>
                      <a:pt x="-76337" y="1647967"/>
                      <a:pt x="-6804" y="2144220"/>
                      <a:pt x="325618" y="2589037"/>
                    </a:cubicBezTo>
                    <a:cubicBezTo>
                      <a:pt x="657088" y="3031950"/>
                      <a:pt x="1113336" y="3237690"/>
                      <a:pt x="1662928" y="3242452"/>
                    </a:cubicBezTo>
                    <a:cubicBezTo>
                      <a:pt x="1761036" y="3242452"/>
                      <a:pt x="2142036" y="3175777"/>
                      <a:pt x="2351586" y="3085290"/>
                    </a:cubicBezTo>
                    <a:cubicBezTo>
                      <a:pt x="2352538" y="3086242"/>
                      <a:pt x="2360158" y="3095767"/>
                      <a:pt x="2367778" y="3106245"/>
                    </a:cubicBezTo>
                    <a:cubicBezTo>
                      <a:pt x="2587806" y="3407235"/>
                      <a:pt x="2806881" y="3709177"/>
                      <a:pt x="3026908" y="4010167"/>
                    </a:cubicBezTo>
                    <a:cubicBezTo>
                      <a:pt x="3101203" y="4111133"/>
                      <a:pt x="3289799" y="4132087"/>
                      <a:pt x="3383143" y="4050173"/>
                    </a:cubicBezTo>
                    <a:cubicBezTo>
                      <a:pt x="3540306" y="3912060"/>
                      <a:pt x="3697468" y="3772995"/>
                      <a:pt x="3854631" y="3633930"/>
                    </a:cubicBezTo>
                    <a:cubicBezTo>
                      <a:pt x="3868918" y="3621548"/>
                      <a:pt x="3881301" y="3607260"/>
                      <a:pt x="3892731" y="3592020"/>
                    </a:cubicBezTo>
                    <a:cubicBezTo>
                      <a:pt x="3932736" y="3538680"/>
                      <a:pt x="3952738" y="3503437"/>
                      <a:pt x="3957501" y="3442477"/>
                    </a:cubicBezTo>
                    <a:cubicBezTo>
                      <a:pt x="3959406" y="3398662"/>
                      <a:pt x="3910828" y="3326273"/>
                      <a:pt x="3877491" y="3295792"/>
                    </a:cubicBezTo>
                    <a:close/>
                    <a:moveTo>
                      <a:pt x="1598158" y="3039570"/>
                    </a:moveTo>
                    <a:cubicBezTo>
                      <a:pt x="811393" y="3026235"/>
                      <a:pt x="181791" y="2387108"/>
                      <a:pt x="194173" y="1613677"/>
                    </a:cubicBezTo>
                    <a:cubicBezTo>
                      <a:pt x="206556" y="821197"/>
                      <a:pt x="845683" y="193500"/>
                      <a:pt x="1625781" y="206835"/>
                    </a:cubicBezTo>
                    <a:cubicBezTo>
                      <a:pt x="2411593" y="220170"/>
                      <a:pt x="3040243" y="860250"/>
                      <a:pt x="3028813" y="1634632"/>
                    </a:cubicBezTo>
                    <a:cubicBezTo>
                      <a:pt x="3016431" y="2420445"/>
                      <a:pt x="2373493" y="3052905"/>
                      <a:pt x="1598158" y="303957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1" name="Freeform: Shape 69">
              <a:extLst>
                <a:ext uri="{FF2B5EF4-FFF2-40B4-BE49-F238E27FC236}">
                  <a16:creationId xmlns="" xmlns:a16="http://schemas.microsoft.com/office/drawing/2014/main" id="{564DB66D-5CD1-46F0-826F-B069CABF9A4B}"/>
                </a:ext>
              </a:extLst>
            </p:cNvPr>
            <p:cNvSpPr/>
            <p:nvPr/>
          </p:nvSpPr>
          <p:spPr>
            <a:xfrm>
              <a:off x="4518773" y="1878460"/>
              <a:ext cx="527010" cy="1645818"/>
            </a:xfrm>
            <a:custGeom>
              <a:avLst/>
              <a:gdLst>
                <a:gd name="connsiteX0" fmla="*/ 50093 w 527010"/>
                <a:gd name="connsiteY0" fmla="*/ 592985 h 1645818"/>
                <a:gd name="connsiteX1" fmla="*/ 481185 w 527010"/>
                <a:gd name="connsiteY1" fmla="*/ 592985 h 1645818"/>
                <a:gd name="connsiteX2" fmla="*/ 481185 w 527010"/>
                <a:gd name="connsiteY2" fmla="*/ 1645818 h 1645818"/>
                <a:gd name="connsiteX3" fmla="*/ 50093 w 527010"/>
                <a:gd name="connsiteY3" fmla="*/ 1645818 h 1645818"/>
                <a:gd name="connsiteX4" fmla="*/ 50093 w 527010"/>
                <a:gd name="connsiteY4" fmla="*/ 592985 h 1645818"/>
                <a:gd name="connsiteX5" fmla="*/ 263505 w 527010"/>
                <a:gd name="connsiteY5" fmla="*/ 0 h 1645818"/>
                <a:gd name="connsiteX6" fmla="*/ 527010 w 527010"/>
                <a:gd name="connsiteY6" fmla="*/ 263505 h 1645818"/>
                <a:gd name="connsiteX7" fmla="*/ 263505 w 527010"/>
                <a:gd name="connsiteY7" fmla="*/ 527010 h 1645818"/>
                <a:gd name="connsiteX8" fmla="*/ 0 w 527010"/>
                <a:gd name="connsiteY8" fmla="*/ 263505 h 1645818"/>
                <a:gd name="connsiteX9" fmla="*/ 263505 w 527010"/>
                <a:gd name="connsiteY9" fmla="*/ 0 h 16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7010" h="1645818">
                  <a:moveTo>
                    <a:pt x="50093" y="592985"/>
                  </a:moveTo>
                  <a:cubicBezTo>
                    <a:pt x="193791" y="592985"/>
                    <a:pt x="336065" y="592985"/>
                    <a:pt x="481185" y="592985"/>
                  </a:cubicBezTo>
                  <a:cubicBezTo>
                    <a:pt x="481185" y="943692"/>
                    <a:pt x="481185" y="1293688"/>
                    <a:pt x="481185" y="1645818"/>
                  </a:cubicBezTo>
                  <a:cubicBezTo>
                    <a:pt x="338911" y="1645818"/>
                    <a:pt x="195925" y="1645818"/>
                    <a:pt x="50093" y="1645818"/>
                  </a:cubicBezTo>
                  <a:cubicBezTo>
                    <a:pt x="50093" y="1292977"/>
                    <a:pt x="50093" y="944404"/>
                    <a:pt x="50093" y="592985"/>
                  </a:cubicBezTo>
                  <a:close/>
                  <a:moveTo>
                    <a:pt x="263505" y="0"/>
                  </a:moveTo>
                  <a:cubicBezTo>
                    <a:pt x="409035" y="0"/>
                    <a:pt x="527010" y="117975"/>
                    <a:pt x="527010" y="263505"/>
                  </a:cubicBezTo>
                  <a:cubicBezTo>
                    <a:pt x="527010" y="409035"/>
                    <a:pt x="409035" y="527010"/>
                    <a:pt x="263505" y="527010"/>
                  </a:cubicBezTo>
                  <a:cubicBezTo>
                    <a:pt x="117975" y="527010"/>
                    <a:pt x="0" y="409035"/>
                    <a:pt x="0" y="263505"/>
                  </a:cubicBezTo>
                  <a:cubicBezTo>
                    <a:pt x="0" y="117975"/>
                    <a:pt x="117975" y="0"/>
                    <a:pt x="263505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0">
              <a:extLst>
                <a:ext uri="{FF2B5EF4-FFF2-40B4-BE49-F238E27FC236}">
                  <a16:creationId xmlns="" xmlns:a16="http://schemas.microsoft.com/office/drawing/2014/main" id="{ADEE7DCF-E451-46FD-8D00-EBD0DE9BAA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99511" y="2423423"/>
              <a:ext cx="799244" cy="1190400"/>
            </a:xfrm>
            <a:custGeom>
              <a:avLst/>
              <a:gdLst>
                <a:gd name="connsiteX0" fmla="*/ 799244 w 799244"/>
                <a:gd name="connsiteY0" fmla="*/ 290618 h 1190400"/>
                <a:gd name="connsiteX1" fmla="*/ 797417 w 799244"/>
                <a:gd name="connsiteY1" fmla="*/ 297434 h 1190400"/>
                <a:gd name="connsiteX2" fmla="*/ 795560 w 799244"/>
                <a:gd name="connsiteY2" fmla="*/ 294569 h 1190400"/>
                <a:gd name="connsiteX3" fmla="*/ 208851 w 799244"/>
                <a:gd name="connsiteY3" fmla="*/ 244094 h 1190400"/>
                <a:gd name="connsiteX4" fmla="*/ 283732 w 799244"/>
                <a:gd name="connsiteY4" fmla="*/ 256281 h 1190400"/>
                <a:gd name="connsiteX5" fmla="*/ 548572 w 799244"/>
                <a:gd name="connsiteY5" fmla="*/ 714996 h 1190400"/>
                <a:gd name="connsiteX6" fmla="*/ 238294 w 799244"/>
                <a:gd name="connsiteY6" fmla="*/ 989139 h 1190400"/>
                <a:gd name="connsiteX7" fmla="*/ 203917 w 799244"/>
                <a:gd name="connsiteY7" fmla="*/ 990486 h 1190400"/>
                <a:gd name="connsiteX8" fmla="*/ 184626 w 799244"/>
                <a:gd name="connsiteY8" fmla="*/ 967105 h 1190400"/>
                <a:gd name="connsiteX9" fmla="*/ 130477 w 799244"/>
                <a:gd name="connsiteY9" fmla="*/ 877973 h 1190400"/>
                <a:gd name="connsiteX10" fmla="*/ 103899 w 799244"/>
                <a:gd name="connsiteY10" fmla="*/ 822800 h 1190400"/>
                <a:gd name="connsiteX11" fmla="*/ 129349 w 799244"/>
                <a:gd name="connsiteY11" fmla="*/ 832445 h 1190400"/>
                <a:gd name="connsiteX12" fmla="*/ 401181 w 799244"/>
                <a:gd name="connsiteY12" fmla="*/ 675504 h 1190400"/>
                <a:gd name="connsiteX13" fmla="*/ 244239 w 799244"/>
                <a:gd name="connsiteY13" fmla="*/ 403672 h 1190400"/>
                <a:gd name="connsiteX14" fmla="*/ 11615 w 799244"/>
                <a:gd name="connsiteY14" fmla="*/ 481679 h 1190400"/>
                <a:gd name="connsiteX15" fmla="*/ 7988 w 799244"/>
                <a:gd name="connsiteY15" fmla="*/ 488980 h 1190400"/>
                <a:gd name="connsiteX16" fmla="*/ 5582 w 799244"/>
                <a:gd name="connsiteY16" fmla="*/ 473213 h 1190400"/>
                <a:gd name="connsiteX17" fmla="*/ 0 w 799244"/>
                <a:gd name="connsiteY17" fmla="*/ 362682 h 1190400"/>
                <a:gd name="connsiteX18" fmla="*/ 3577 w 799244"/>
                <a:gd name="connsiteY18" fmla="*/ 291848 h 1190400"/>
                <a:gd name="connsiteX19" fmla="*/ 64903 w 799244"/>
                <a:gd name="connsiteY19" fmla="*/ 263867 h 1190400"/>
                <a:gd name="connsiteX20" fmla="*/ 208851 w 799244"/>
                <a:gd name="connsiteY20" fmla="*/ 244094 h 1190400"/>
                <a:gd name="connsiteX21" fmla="*/ 256604 w 799244"/>
                <a:gd name="connsiteY21" fmla="*/ 0 h 1190400"/>
                <a:gd name="connsiteX22" fmla="*/ 435367 w 799244"/>
                <a:gd name="connsiteY22" fmla="*/ 47899 h 1190400"/>
                <a:gd name="connsiteX23" fmla="*/ 432805 w 799244"/>
                <a:gd name="connsiteY23" fmla="*/ 200152 h 1190400"/>
                <a:gd name="connsiteX24" fmla="*/ 428129 w 799244"/>
                <a:gd name="connsiteY24" fmla="*/ 198899 h 1190400"/>
                <a:gd name="connsiteX25" fmla="*/ 529793 w 799244"/>
                <a:gd name="connsiteY25" fmla="*/ 277814 h 1190400"/>
                <a:gd name="connsiteX26" fmla="*/ 665336 w 799244"/>
                <a:gd name="connsiteY26" fmla="*/ 244111 h 1190400"/>
                <a:gd name="connsiteX27" fmla="*/ 752221 w 799244"/>
                <a:gd name="connsiteY27" fmla="*/ 407517 h 1190400"/>
                <a:gd name="connsiteX28" fmla="*/ 655642 w 799244"/>
                <a:gd name="connsiteY28" fmla="*/ 494588 h 1190400"/>
                <a:gd name="connsiteX29" fmla="*/ 671407 w 799244"/>
                <a:gd name="connsiteY29" fmla="*/ 631799 h 1190400"/>
                <a:gd name="connsiteX30" fmla="*/ 792040 w 799244"/>
                <a:gd name="connsiteY30" fmla="*/ 698766 h 1190400"/>
                <a:gd name="connsiteX31" fmla="*/ 744140 w 799244"/>
                <a:gd name="connsiteY31" fmla="*/ 877529 h 1190400"/>
                <a:gd name="connsiteX32" fmla="*/ 597759 w 799244"/>
                <a:gd name="connsiteY32" fmla="*/ 875067 h 1190400"/>
                <a:gd name="connsiteX33" fmla="*/ 531703 w 799244"/>
                <a:gd name="connsiteY33" fmla="*/ 958779 h 1190400"/>
                <a:gd name="connsiteX34" fmla="*/ 579776 w 799244"/>
                <a:gd name="connsiteY34" fmla="*/ 1084249 h 1190400"/>
                <a:gd name="connsiteX35" fmla="*/ 428177 w 799244"/>
                <a:gd name="connsiteY35" fmla="*/ 1190400 h 1190400"/>
                <a:gd name="connsiteX36" fmla="*/ 313190 w 799244"/>
                <a:gd name="connsiteY36" fmla="*/ 1090572 h 1190400"/>
                <a:gd name="connsiteX37" fmla="*/ 327183 w 799244"/>
                <a:gd name="connsiteY37" fmla="*/ 1080774 h 1190400"/>
                <a:gd name="connsiteX38" fmla="*/ 286308 w 799244"/>
                <a:gd name="connsiteY38" fmla="*/ 1090345 h 1190400"/>
                <a:gd name="connsiteX39" fmla="*/ 247794 w 799244"/>
                <a:gd name="connsiteY39" fmla="*/ 1043665 h 1190400"/>
                <a:gd name="connsiteX40" fmla="*/ 326743 w 799244"/>
                <a:gd name="connsiteY40" fmla="*/ 1024722 h 1190400"/>
                <a:gd name="connsiteX41" fmla="*/ 602169 w 799244"/>
                <a:gd name="connsiteY41" fmla="*/ 729358 h 1190400"/>
                <a:gd name="connsiteX42" fmla="*/ 298093 w 799244"/>
                <a:gd name="connsiteY42" fmla="*/ 202684 h 1190400"/>
                <a:gd name="connsiteX43" fmla="*/ 46845 w 799244"/>
                <a:gd name="connsiteY43" fmla="*/ 211394 h 1190400"/>
                <a:gd name="connsiteX44" fmla="*/ 9179 w 799244"/>
                <a:gd name="connsiteY44" fmla="*/ 228580 h 1190400"/>
                <a:gd name="connsiteX45" fmla="*/ 21963 w 799244"/>
                <a:gd name="connsiteY45" fmla="*/ 144814 h 1190400"/>
                <a:gd name="connsiteX46" fmla="*/ 26554 w 799244"/>
                <a:gd name="connsiteY46" fmla="*/ 126959 h 1190400"/>
                <a:gd name="connsiteX47" fmla="*/ 53569 w 799244"/>
                <a:gd name="connsiteY47" fmla="*/ 153014 h 1190400"/>
                <a:gd name="connsiteX48" fmla="*/ 52467 w 799244"/>
                <a:gd name="connsiteY48" fmla="*/ 153702 h 1190400"/>
                <a:gd name="connsiteX49" fmla="*/ 187371 w 799244"/>
                <a:gd name="connsiteY49" fmla="*/ 134388 h 1190400"/>
                <a:gd name="connsiteX50" fmla="*/ 182695 w 799244"/>
                <a:gd name="connsiteY50" fmla="*/ 133135 h 119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99244" h="1190400">
                  <a:moveTo>
                    <a:pt x="799244" y="290618"/>
                  </a:moveTo>
                  <a:lnTo>
                    <a:pt x="797417" y="297434"/>
                  </a:lnTo>
                  <a:lnTo>
                    <a:pt x="795560" y="294569"/>
                  </a:lnTo>
                  <a:close/>
                  <a:moveTo>
                    <a:pt x="208851" y="244094"/>
                  </a:moveTo>
                  <a:cubicBezTo>
                    <a:pt x="233694" y="245585"/>
                    <a:pt x="258756" y="249588"/>
                    <a:pt x="283732" y="256281"/>
                  </a:cubicBezTo>
                  <a:cubicBezTo>
                    <a:pt x="483536" y="309818"/>
                    <a:pt x="602109" y="515192"/>
                    <a:pt x="548572" y="714996"/>
                  </a:cubicBezTo>
                  <a:cubicBezTo>
                    <a:pt x="508419" y="864850"/>
                    <a:pt x="382857" y="969010"/>
                    <a:pt x="238294" y="989139"/>
                  </a:cubicBezTo>
                  <a:lnTo>
                    <a:pt x="203917" y="990486"/>
                  </a:lnTo>
                  <a:lnTo>
                    <a:pt x="184626" y="967105"/>
                  </a:lnTo>
                  <a:cubicBezTo>
                    <a:pt x="165199" y="938349"/>
                    <a:pt x="147119" y="908608"/>
                    <a:pt x="130477" y="877973"/>
                  </a:cubicBezTo>
                  <a:lnTo>
                    <a:pt x="103899" y="822800"/>
                  </a:lnTo>
                  <a:lnTo>
                    <a:pt x="129349" y="832445"/>
                  </a:lnTo>
                  <a:cubicBezTo>
                    <a:pt x="247752" y="864171"/>
                    <a:pt x="369455" y="793906"/>
                    <a:pt x="401181" y="675504"/>
                  </a:cubicBezTo>
                  <a:cubicBezTo>
                    <a:pt x="432907" y="557101"/>
                    <a:pt x="362642" y="435397"/>
                    <a:pt x="244239" y="403672"/>
                  </a:cubicBezTo>
                  <a:cubicBezTo>
                    <a:pt x="155437" y="379877"/>
                    <a:pt x="64778" y="413453"/>
                    <a:pt x="11615" y="481679"/>
                  </a:cubicBezTo>
                  <a:lnTo>
                    <a:pt x="7988" y="488980"/>
                  </a:lnTo>
                  <a:lnTo>
                    <a:pt x="5582" y="473213"/>
                  </a:lnTo>
                  <a:cubicBezTo>
                    <a:pt x="1891" y="436871"/>
                    <a:pt x="0" y="399997"/>
                    <a:pt x="0" y="362682"/>
                  </a:cubicBezTo>
                  <a:lnTo>
                    <a:pt x="3577" y="291848"/>
                  </a:lnTo>
                  <a:lnTo>
                    <a:pt x="64903" y="263867"/>
                  </a:lnTo>
                  <a:cubicBezTo>
                    <a:pt x="110365" y="248176"/>
                    <a:pt x="159167" y="241112"/>
                    <a:pt x="208851" y="244094"/>
                  </a:cubicBezTo>
                  <a:close/>
                  <a:moveTo>
                    <a:pt x="256604" y="0"/>
                  </a:moveTo>
                  <a:lnTo>
                    <a:pt x="435367" y="47899"/>
                  </a:lnTo>
                  <a:lnTo>
                    <a:pt x="432805" y="200152"/>
                  </a:lnTo>
                  <a:lnTo>
                    <a:pt x="428129" y="198899"/>
                  </a:lnTo>
                  <a:cubicBezTo>
                    <a:pt x="466230" y="220342"/>
                    <a:pt x="500666" y="246635"/>
                    <a:pt x="529793" y="277814"/>
                  </a:cubicBezTo>
                  <a:lnTo>
                    <a:pt x="665336" y="244111"/>
                  </a:lnTo>
                  <a:lnTo>
                    <a:pt x="752221" y="407517"/>
                  </a:lnTo>
                  <a:lnTo>
                    <a:pt x="655642" y="494588"/>
                  </a:lnTo>
                  <a:cubicBezTo>
                    <a:pt x="667749" y="538685"/>
                    <a:pt x="673455" y="584861"/>
                    <a:pt x="671407" y="631799"/>
                  </a:cubicBezTo>
                  <a:lnTo>
                    <a:pt x="792040" y="698766"/>
                  </a:lnTo>
                  <a:lnTo>
                    <a:pt x="744140" y="877529"/>
                  </a:lnTo>
                  <a:lnTo>
                    <a:pt x="597759" y="875067"/>
                  </a:lnTo>
                  <a:cubicBezTo>
                    <a:pt x="579252" y="905991"/>
                    <a:pt x="556828" y="933881"/>
                    <a:pt x="531703" y="958779"/>
                  </a:cubicBezTo>
                  <a:lnTo>
                    <a:pt x="579776" y="1084249"/>
                  </a:lnTo>
                  <a:lnTo>
                    <a:pt x="428177" y="1190400"/>
                  </a:lnTo>
                  <a:lnTo>
                    <a:pt x="313190" y="1090572"/>
                  </a:lnTo>
                  <a:lnTo>
                    <a:pt x="327183" y="1080774"/>
                  </a:lnTo>
                  <a:lnTo>
                    <a:pt x="286308" y="1090345"/>
                  </a:lnTo>
                  <a:lnTo>
                    <a:pt x="247794" y="1043665"/>
                  </a:lnTo>
                  <a:lnTo>
                    <a:pt x="326743" y="1024722"/>
                  </a:lnTo>
                  <a:cubicBezTo>
                    <a:pt x="457234" y="979682"/>
                    <a:pt x="563750" y="872736"/>
                    <a:pt x="602169" y="729358"/>
                  </a:cubicBezTo>
                  <a:cubicBezTo>
                    <a:pt x="663637" y="499952"/>
                    <a:pt x="527498" y="264153"/>
                    <a:pt x="298093" y="202684"/>
                  </a:cubicBezTo>
                  <a:cubicBezTo>
                    <a:pt x="212066" y="179633"/>
                    <a:pt x="125140" y="184371"/>
                    <a:pt x="46845" y="211394"/>
                  </a:cubicBezTo>
                  <a:lnTo>
                    <a:pt x="9179" y="228580"/>
                  </a:lnTo>
                  <a:lnTo>
                    <a:pt x="21963" y="144814"/>
                  </a:lnTo>
                  <a:lnTo>
                    <a:pt x="26554" y="126959"/>
                  </a:lnTo>
                  <a:lnTo>
                    <a:pt x="53569" y="153014"/>
                  </a:lnTo>
                  <a:lnTo>
                    <a:pt x="52467" y="153702"/>
                  </a:lnTo>
                  <a:cubicBezTo>
                    <a:pt x="95554" y="140146"/>
                    <a:pt x="141043" y="133879"/>
                    <a:pt x="187371" y="134388"/>
                  </a:cubicBezTo>
                  <a:lnTo>
                    <a:pt x="182695" y="13313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521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3" name="그룹 2">
            <a:extLst>
              <a:ext uri="{FF2B5EF4-FFF2-40B4-BE49-F238E27FC236}">
                <a16:creationId xmlns="" xmlns:a16="http://schemas.microsoft.com/office/drawing/2014/main" id="{E0F511DD-509E-4981-AE49-52C68B68922E}"/>
              </a:ext>
            </a:extLst>
          </p:cNvPr>
          <p:cNvGrpSpPr/>
          <p:nvPr/>
        </p:nvGrpSpPr>
        <p:grpSpPr>
          <a:xfrm>
            <a:off x="891038" y="3288463"/>
            <a:ext cx="10384574" cy="936104"/>
            <a:chOff x="891037" y="3385183"/>
            <a:chExt cx="10384574" cy="936104"/>
          </a:xfrm>
          <a:solidFill>
            <a:schemeClr val="accent1"/>
          </a:solidFill>
        </p:grpSpPr>
        <p:sp>
          <p:nvSpPr>
            <p:cNvPr id="64" name="Oval 11">
              <a:extLst>
                <a:ext uri="{FF2B5EF4-FFF2-40B4-BE49-F238E27FC236}">
                  <a16:creationId xmlns="" xmlns:a16="http://schemas.microsoft.com/office/drawing/2014/main" id="{6A01469E-6546-492E-8F6F-40BFF95DFC74}"/>
                </a:ext>
              </a:extLst>
            </p:cNvPr>
            <p:cNvSpPr/>
            <p:nvPr/>
          </p:nvSpPr>
          <p:spPr>
            <a:xfrm>
              <a:off x="891037" y="3474607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5" name="Oval 11">
              <a:extLst>
                <a:ext uri="{FF2B5EF4-FFF2-40B4-BE49-F238E27FC236}">
                  <a16:creationId xmlns="" xmlns:a16="http://schemas.microsoft.com/office/drawing/2014/main" id="{72F58C56-3513-45CA-BD12-A42BA474ABEB}"/>
                </a:ext>
              </a:extLst>
            </p:cNvPr>
            <p:cNvSpPr/>
            <p:nvPr/>
          </p:nvSpPr>
          <p:spPr>
            <a:xfrm>
              <a:off x="2839789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6" name="Oval 11">
              <a:extLst>
                <a:ext uri="{FF2B5EF4-FFF2-40B4-BE49-F238E27FC236}">
                  <a16:creationId xmlns="" xmlns:a16="http://schemas.microsoft.com/office/drawing/2014/main" id="{881209D7-319D-42BD-BDA7-A0D1F0C0EAEE}"/>
                </a:ext>
              </a:extLst>
            </p:cNvPr>
            <p:cNvSpPr/>
            <p:nvPr/>
          </p:nvSpPr>
          <p:spPr>
            <a:xfrm>
              <a:off x="4788541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7" name="Oval 11">
              <a:extLst>
                <a:ext uri="{FF2B5EF4-FFF2-40B4-BE49-F238E27FC236}">
                  <a16:creationId xmlns="" xmlns:a16="http://schemas.microsoft.com/office/drawing/2014/main" id="{A9F56E4E-3EF0-49A1-9ED9-F0A8B693C485}"/>
                </a:ext>
              </a:extLst>
            </p:cNvPr>
            <p:cNvSpPr/>
            <p:nvPr/>
          </p:nvSpPr>
          <p:spPr>
            <a:xfrm>
              <a:off x="6737293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8" name="Oval 11">
              <a:extLst>
                <a:ext uri="{FF2B5EF4-FFF2-40B4-BE49-F238E27FC236}">
                  <a16:creationId xmlns="" xmlns:a16="http://schemas.microsoft.com/office/drawing/2014/main" id="{76082D78-BE29-479E-B0F2-F91FC8DAC27A}"/>
                </a:ext>
              </a:extLst>
            </p:cNvPr>
            <p:cNvSpPr/>
            <p:nvPr/>
          </p:nvSpPr>
          <p:spPr>
            <a:xfrm>
              <a:off x="8686045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solidFill>
              <a:schemeClr val="accent4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="" xmlns:a16="http://schemas.microsoft.com/office/drawing/2014/main" id="{6C0D5D5F-9935-42E5-B441-322D0E63B4C7}"/>
                </a:ext>
              </a:extLst>
            </p:cNvPr>
            <p:cNvSpPr/>
            <p:nvPr/>
          </p:nvSpPr>
          <p:spPr>
            <a:xfrm>
              <a:off x="10339507" y="3385183"/>
              <a:ext cx="936104" cy="936104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="" xmlns:a16="http://schemas.microsoft.com/office/drawing/2014/main" id="{273C8711-C0BC-4D75-9871-465704685B63}"/>
                </a:ext>
              </a:extLst>
            </p:cNvPr>
            <p:cNvSpPr/>
            <p:nvPr/>
          </p:nvSpPr>
          <p:spPr>
            <a:xfrm>
              <a:off x="10637064" y="3682740"/>
              <a:ext cx="340990" cy="34099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27F229F6-858E-4336-9F4F-805B607B857B}"/>
              </a:ext>
            </a:extLst>
          </p:cNvPr>
          <p:cNvGrpSpPr/>
          <p:nvPr/>
        </p:nvGrpSpPr>
        <p:grpSpPr>
          <a:xfrm>
            <a:off x="891038" y="1641003"/>
            <a:ext cx="2002019" cy="1404518"/>
            <a:chOff x="731302" y="4139408"/>
            <a:chExt cx="1834846" cy="1404518"/>
          </a:xfrm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C0CCA43B-693C-42A6-95DC-E73BF954CF87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2D4D04A0-3C04-4497-971C-A01F7B989A40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6AD3EBB0-C8C4-4007-876A-1D2AAC9F879F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2016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159276F9-2464-427B-8797-18583A740472}"/>
              </a:ext>
            </a:extLst>
          </p:cNvPr>
          <p:cNvGrpSpPr/>
          <p:nvPr/>
        </p:nvGrpSpPr>
        <p:grpSpPr>
          <a:xfrm>
            <a:off x="4800631" y="1678929"/>
            <a:ext cx="2002019" cy="1404518"/>
            <a:chOff x="731302" y="4139408"/>
            <a:chExt cx="1834846" cy="1404518"/>
          </a:xfrm>
        </p:grpSpPr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316E5E0F-664B-45AA-9A5A-AF69FF8DBA55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61B7A509-906D-498C-86F8-C545A5CFE54A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674BD466-0F65-4475-AE02-88CA95D3B52F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2018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9E28C085-9289-4873-BAAD-F43595F520AF}"/>
              </a:ext>
            </a:extLst>
          </p:cNvPr>
          <p:cNvGrpSpPr/>
          <p:nvPr/>
        </p:nvGrpSpPr>
        <p:grpSpPr>
          <a:xfrm>
            <a:off x="8877396" y="4347362"/>
            <a:ext cx="1971579" cy="1404518"/>
            <a:chOff x="731302" y="4139408"/>
            <a:chExt cx="1834846" cy="1404518"/>
          </a:xfrm>
        </p:grpSpPr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29380179-6E10-4D33-86E1-3F3407701D88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C31E8A83-DCA7-4AB0-B921-AEF903BFE6E1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E7122F41-A8DF-43C9-A219-D66A180E50D3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2019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5BE62D5A-FC98-4435-A898-77D1D9F64783}"/>
              </a:ext>
            </a:extLst>
          </p:cNvPr>
          <p:cNvGrpSpPr/>
          <p:nvPr/>
        </p:nvGrpSpPr>
        <p:grpSpPr>
          <a:xfrm>
            <a:off x="8710224" y="1676097"/>
            <a:ext cx="2002019" cy="1404518"/>
            <a:chOff x="731302" y="4139408"/>
            <a:chExt cx="1834846" cy="1404518"/>
          </a:xfrm>
        </p:grpSpPr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0A75B41A-1F2E-45DE-AB5E-47F2FDFE294A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D20D68CF-7813-4F4F-A721-25AD1B92AE8C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50ACF341-B048-46E5-8FA1-44FF1596C873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2020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87" name="Group 36">
            <a:extLst>
              <a:ext uri="{FF2B5EF4-FFF2-40B4-BE49-F238E27FC236}">
                <a16:creationId xmlns="" xmlns:a16="http://schemas.microsoft.com/office/drawing/2014/main" id="{E0DC37C7-0130-47C8-A182-D4BB86758467}"/>
              </a:ext>
            </a:extLst>
          </p:cNvPr>
          <p:cNvGrpSpPr/>
          <p:nvPr/>
        </p:nvGrpSpPr>
        <p:grpSpPr>
          <a:xfrm>
            <a:off x="4967803" y="4502594"/>
            <a:ext cx="1971579" cy="1404518"/>
            <a:chOff x="731302" y="4139408"/>
            <a:chExt cx="1834846" cy="1404518"/>
          </a:xfrm>
        </p:grpSpPr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798B9D09-C535-4FE8-8C82-AD6D4942B1ED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568004B3-2EF0-40FD-A131-8A2975A3C1B1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85EB3CCB-F19A-4874-A3B8-9A40845D57E5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2017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2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A53317B-7099-4DB2-9B9B-CB6B8052FD23}"/>
              </a:ext>
            </a:extLst>
          </p:cNvPr>
          <p:cNvSpPr txBox="1"/>
          <p:nvPr/>
        </p:nvSpPr>
        <p:spPr>
          <a:xfrm>
            <a:off x="978884" y="900555"/>
            <a:ext cx="3310877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1842B362-5267-4E8E-9DC9-5E7BCDBA4944}"/>
              </a:ext>
            </a:extLst>
          </p:cNvPr>
          <p:cNvSpPr/>
          <p:nvPr/>
        </p:nvSpPr>
        <p:spPr>
          <a:xfrm rot="2914269" flipH="1">
            <a:off x="7343972" y="814459"/>
            <a:ext cx="2091480" cy="965298"/>
          </a:xfrm>
          <a:custGeom>
            <a:avLst/>
            <a:gdLst>
              <a:gd name="connsiteX0" fmla="*/ 7144 w 371475"/>
              <a:gd name="connsiteY0" fmla="*/ 145256 h 171450"/>
              <a:gd name="connsiteX1" fmla="*/ 90011 w 371475"/>
              <a:gd name="connsiteY1" fmla="*/ 32861 h 171450"/>
              <a:gd name="connsiteX2" fmla="*/ 250984 w 371475"/>
              <a:gd name="connsiteY2" fmla="*/ 7144 h 171450"/>
              <a:gd name="connsiteX3" fmla="*/ 361474 w 371475"/>
              <a:gd name="connsiteY3" fmla="*/ 103346 h 171450"/>
              <a:gd name="connsiteX4" fmla="*/ 367189 w 371475"/>
              <a:gd name="connsiteY4" fmla="*/ 139541 h 171450"/>
              <a:gd name="connsiteX5" fmla="*/ 343376 w 371475"/>
              <a:gd name="connsiteY5" fmla="*/ 143351 h 171450"/>
              <a:gd name="connsiteX6" fmla="*/ 234791 w 371475"/>
              <a:gd name="connsiteY6" fmla="*/ 58579 h 171450"/>
              <a:gd name="connsiteX7" fmla="*/ 117634 w 371475"/>
              <a:gd name="connsiteY7" fmla="*/ 76676 h 171450"/>
              <a:gd name="connsiteX8" fmla="*/ 58579 w 371475"/>
              <a:gd name="connsiteY8" fmla="*/ 167164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475" h="171450">
                <a:moveTo>
                  <a:pt x="7144" y="145256"/>
                </a:moveTo>
                <a:lnTo>
                  <a:pt x="90011" y="32861"/>
                </a:lnTo>
                <a:lnTo>
                  <a:pt x="250984" y="7144"/>
                </a:lnTo>
                <a:lnTo>
                  <a:pt x="361474" y="103346"/>
                </a:lnTo>
                <a:lnTo>
                  <a:pt x="367189" y="139541"/>
                </a:lnTo>
                <a:lnTo>
                  <a:pt x="343376" y="143351"/>
                </a:lnTo>
                <a:lnTo>
                  <a:pt x="234791" y="58579"/>
                </a:lnTo>
                <a:lnTo>
                  <a:pt x="117634" y="76676"/>
                </a:lnTo>
                <a:lnTo>
                  <a:pt x="58579" y="16716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637BFAD2-9B23-49E5-9442-6B5F0426A5D3}"/>
              </a:ext>
            </a:extLst>
          </p:cNvPr>
          <p:cNvSpPr/>
          <p:nvPr/>
        </p:nvSpPr>
        <p:spPr>
          <a:xfrm rot="18276566" flipH="1">
            <a:off x="7220052" y="2293408"/>
            <a:ext cx="2037854" cy="1126178"/>
          </a:xfrm>
          <a:custGeom>
            <a:avLst/>
            <a:gdLst>
              <a:gd name="connsiteX0" fmla="*/ 7144 w 361950"/>
              <a:gd name="connsiteY0" fmla="*/ 114776 h 200025"/>
              <a:gd name="connsiteX1" fmla="*/ 120491 w 361950"/>
              <a:gd name="connsiteY1" fmla="*/ 194786 h 200025"/>
              <a:gd name="connsiteX2" fmla="*/ 281464 w 361950"/>
              <a:gd name="connsiteY2" fmla="*/ 169069 h 200025"/>
              <a:gd name="connsiteX3" fmla="*/ 355759 w 361950"/>
              <a:gd name="connsiteY3" fmla="*/ 43339 h 200025"/>
              <a:gd name="connsiteX4" fmla="*/ 350044 w 361950"/>
              <a:gd name="connsiteY4" fmla="*/ 7144 h 200025"/>
              <a:gd name="connsiteX5" fmla="*/ 327184 w 361950"/>
              <a:gd name="connsiteY5" fmla="*/ 10954 h 200025"/>
              <a:gd name="connsiteX6" fmla="*/ 250031 w 361950"/>
              <a:gd name="connsiteY6" fmla="*/ 125254 h 200025"/>
              <a:gd name="connsiteX7" fmla="*/ 132874 w 361950"/>
              <a:gd name="connsiteY7" fmla="*/ 144304 h 200025"/>
              <a:gd name="connsiteX8" fmla="*/ 48101 w 361950"/>
              <a:gd name="connsiteY8" fmla="*/ 77629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950" h="200025">
                <a:moveTo>
                  <a:pt x="7144" y="114776"/>
                </a:moveTo>
                <a:lnTo>
                  <a:pt x="120491" y="194786"/>
                </a:lnTo>
                <a:lnTo>
                  <a:pt x="281464" y="169069"/>
                </a:lnTo>
                <a:lnTo>
                  <a:pt x="355759" y="43339"/>
                </a:lnTo>
                <a:lnTo>
                  <a:pt x="350044" y="7144"/>
                </a:lnTo>
                <a:lnTo>
                  <a:pt x="327184" y="10954"/>
                </a:lnTo>
                <a:lnTo>
                  <a:pt x="250031" y="125254"/>
                </a:lnTo>
                <a:lnTo>
                  <a:pt x="132874" y="144304"/>
                </a:lnTo>
                <a:lnTo>
                  <a:pt x="48101" y="7762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0F35F2C2-69E3-47FE-9C7F-D0A371094E5D}"/>
              </a:ext>
            </a:extLst>
          </p:cNvPr>
          <p:cNvGrpSpPr/>
          <p:nvPr/>
        </p:nvGrpSpPr>
        <p:grpSpPr>
          <a:xfrm>
            <a:off x="8071338" y="1797556"/>
            <a:ext cx="3062742" cy="4604897"/>
            <a:chOff x="8071338" y="1797556"/>
            <a:chExt cx="3062742" cy="4604897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181F10C5-CBFA-446B-8950-5626666D2980}"/>
                </a:ext>
              </a:extLst>
            </p:cNvPr>
            <p:cNvSpPr/>
            <p:nvPr/>
          </p:nvSpPr>
          <p:spPr>
            <a:xfrm flipH="1">
              <a:off x="8563708" y="2003884"/>
              <a:ext cx="2440002" cy="1449856"/>
            </a:xfrm>
            <a:custGeom>
              <a:avLst/>
              <a:gdLst>
                <a:gd name="connsiteX0" fmla="*/ 558641 w 657225"/>
                <a:gd name="connsiteY0" fmla="*/ 7144 h 390525"/>
                <a:gd name="connsiteX1" fmla="*/ 7144 w 657225"/>
                <a:gd name="connsiteY1" fmla="*/ 382429 h 390525"/>
                <a:gd name="connsiteX2" fmla="*/ 220504 w 657225"/>
                <a:gd name="connsiteY2" fmla="*/ 390049 h 390525"/>
                <a:gd name="connsiteX3" fmla="*/ 651986 w 657225"/>
                <a:gd name="connsiteY3" fmla="*/ 1004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225" h="390525">
                  <a:moveTo>
                    <a:pt x="558641" y="7144"/>
                  </a:moveTo>
                  <a:lnTo>
                    <a:pt x="7144" y="382429"/>
                  </a:lnTo>
                  <a:lnTo>
                    <a:pt x="220504" y="390049"/>
                  </a:lnTo>
                  <a:lnTo>
                    <a:pt x="651986" y="10048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5159FDA-FFBF-47D6-BA1F-D7F868E15D2E}"/>
                </a:ext>
              </a:extLst>
            </p:cNvPr>
            <p:cNvSpPr/>
            <p:nvPr/>
          </p:nvSpPr>
          <p:spPr>
            <a:xfrm flipH="1">
              <a:off x="8215716" y="3284575"/>
              <a:ext cx="2918364" cy="1377468"/>
            </a:xfrm>
            <a:custGeom>
              <a:avLst/>
              <a:gdLst>
                <a:gd name="connsiteX0" fmla="*/ 1037597 w 1190625"/>
                <a:gd name="connsiteY0" fmla="*/ 429536 h 561975"/>
                <a:gd name="connsiteX1" fmla="*/ 1146182 w 1190625"/>
                <a:gd name="connsiteY1" fmla="*/ 340953 h 561975"/>
                <a:gd name="connsiteX2" fmla="*/ 1179519 w 1190625"/>
                <a:gd name="connsiteY2" fmla="*/ 350478 h 561975"/>
                <a:gd name="connsiteX3" fmla="*/ 1187139 w 1190625"/>
                <a:gd name="connsiteY3" fmla="*/ 328571 h 561975"/>
                <a:gd name="connsiteX4" fmla="*/ 167012 w 1190625"/>
                <a:gd name="connsiteY4" fmla="*/ 13293 h 561975"/>
                <a:gd name="connsiteX5" fmla="*/ 13659 w 1190625"/>
                <a:gd name="connsiteY5" fmla="*/ 90446 h 561975"/>
                <a:gd name="connsiteX6" fmla="*/ 90812 w 1190625"/>
                <a:gd name="connsiteY6" fmla="*/ 244751 h 561975"/>
                <a:gd name="connsiteX7" fmla="*/ 1111892 w 1190625"/>
                <a:gd name="connsiteY7" fmla="*/ 560028 h 561975"/>
                <a:gd name="connsiteX8" fmla="*/ 1119512 w 1190625"/>
                <a:gd name="connsiteY8" fmla="*/ 537168 h 561975"/>
                <a:gd name="connsiteX9" fmla="*/ 1037597 w 1190625"/>
                <a:gd name="connsiteY9" fmla="*/ 429536 h 561975"/>
                <a:gd name="connsiteX10" fmla="*/ 153677 w 1190625"/>
                <a:gd name="connsiteY10" fmla="*/ 163788 h 561975"/>
                <a:gd name="connsiteX11" fmla="*/ 96527 w 1190625"/>
                <a:gd name="connsiteY11" fmla="*/ 93303 h 561975"/>
                <a:gd name="connsiteX12" fmla="*/ 153677 w 1190625"/>
                <a:gd name="connsiteY12" fmla="*/ 163788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0625" h="561975">
                  <a:moveTo>
                    <a:pt x="1037597" y="429536"/>
                  </a:moveTo>
                  <a:cubicBezTo>
                    <a:pt x="1043312" y="375243"/>
                    <a:pt x="1091889" y="335238"/>
                    <a:pt x="1146182" y="340953"/>
                  </a:cubicBezTo>
                  <a:cubicBezTo>
                    <a:pt x="1158564" y="341906"/>
                    <a:pt x="1169994" y="345716"/>
                    <a:pt x="1179519" y="350478"/>
                  </a:cubicBezTo>
                  <a:lnTo>
                    <a:pt x="1187139" y="328571"/>
                  </a:lnTo>
                  <a:lnTo>
                    <a:pt x="167012" y="13293"/>
                  </a:lnTo>
                  <a:cubicBezTo>
                    <a:pt x="103194" y="-7662"/>
                    <a:pt x="34614" y="26628"/>
                    <a:pt x="13659" y="90446"/>
                  </a:cubicBezTo>
                  <a:cubicBezTo>
                    <a:pt x="-8248" y="155216"/>
                    <a:pt x="26994" y="223796"/>
                    <a:pt x="90812" y="244751"/>
                  </a:cubicBezTo>
                  <a:lnTo>
                    <a:pt x="1111892" y="560028"/>
                  </a:lnTo>
                  <a:lnTo>
                    <a:pt x="1119512" y="537168"/>
                  </a:lnTo>
                  <a:cubicBezTo>
                    <a:pt x="1068077" y="527643"/>
                    <a:pt x="1032834" y="481923"/>
                    <a:pt x="1037597" y="429536"/>
                  </a:cubicBezTo>
                  <a:close/>
                  <a:moveTo>
                    <a:pt x="153677" y="163788"/>
                  </a:moveTo>
                  <a:cubicBezTo>
                    <a:pt x="103194" y="194268"/>
                    <a:pt x="56522" y="136166"/>
                    <a:pt x="96527" y="93303"/>
                  </a:cubicBezTo>
                  <a:cubicBezTo>
                    <a:pt x="147009" y="62823"/>
                    <a:pt x="194634" y="120926"/>
                    <a:pt x="153677" y="16378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3A1A5A1C-5F9B-46B4-B933-3A5636C6A581}"/>
                </a:ext>
              </a:extLst>
            </p:cNvPr>
            <p:cNvSpPr/>
            <p:nvPr/>
          </p:nvSpPr>
          <p:spPr>
            <a:xfrm flipH="1">
              <a:off x="8363825" y="1797556"/>
              <a:ext cx="726668" cy="726668"/>
            </a:xfrm>
            <a:custGeom>
              <a:avLst/>
              <a:gdLst>
                <a:gd name="connsiteX0" fmla="*/ 102790 w 238125"/>
                <a:gd name="connsiteY0" fmla="*/ 8493 h 238125"/>
                <a:gd name="connsiteX1" fmla="*/ 8493 w 238125"/>
                <a:gd name="connsiteY1" fmla="*/ 138985 h 238125"/>
                <a:gd name="connsiteX2" fmla="*/ 138985 w 238125"/>
                <a:gd name="connsiteY2" fmla="*/ 233283 h 238125"/>
                <a:gd name="connsiteX3" fmla="*/ 233283 w 238125"/>
                <a:gd name="connsiteY3" fmla="*/ 102790 h 238125"/>
                <a:gd name="connsiteX4" fmla="*/ 102790 w 238125"/>
                <a:gd name="connsiteY4" fmla="*/ 8493 h 238125"/>
                <a:gd name="connsiteX5" fmla="*/ 128508 w 238125"/>
                <a:gd name="connsiteY5" fmla="*/ 164703 h 238125"/>
                <a:gd name="connsiteX6" fmla="*/ 78025 w 238125"/>
                <a:gd name="connsiteY6" fmla="*/ 128508 h 238125"/>
                <a:gd name="connsiteX7" fmla="*/ 114220 w 238125"/>
                <a:gd name="connsiteY7" fmla="*/ 78025 h 238125"/>
                <a:gd name="connsiteX8" fmla="*/ 164703 w 238125"/>
                <a:gd name="connsiteY8" fmla="*/ 114220 h 238125"/>
                <a:gd name="connsiteX9" fmla="*/ 128508 w 238125"/>
                <a:gd name="connsiteY9" fmla="*/ 16470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02790" y="8493"/>
                  </a:moveTo>
                  <a:cubicBezTo>
                    <a:pt x="40878" y="18018"/>
                    <a:pt x="-1032" y="77073"/>
                    <a:pt x="8493" y="138985"/>
                  </a:cubicBezTo>
                  <a:cubicBezTo>
                    <a:pt x="18018" y="200898"/>
                    <a:pt x="77073" y="242808"/>
                    <a:pt x="138985" y="233283"/>
                  </a:cubicBezTo>
                  <a:cubicBezTo>
                    <a:pt x="200898" y="223758"/>
                    <a:pt x="242808" y="164703"/>
                    <a:pt x="233283" y="102790"/>
                  </a:cubicBezTo>
                  <a:cubicBezTo>
                    <a:pt x="222805" y="40878"/>
                    <a:pt x="164703" y="-1032"/>
                    <a:pt x="102790" y="8493"/>
                  </a:cubicBezTo>
                  <a:close/>
                  <a:moveTo>
                    <a:pt x="128508" y="164703"/>
                  </a:moveTo>
                  <a:cubicBezTo>
                    <a:pt x="104695" y="168513"/>
                    <a:pt x="81835" y="152320"/>
                    <a:pt x="78025" y="128508"/>
                  </a:cubicBezTo>
                  <a:cubicBezTo>
                    <a:pt x="74215" y="104695"/>
                    <a:pt x="90408" y="81835"/>
                    <a:pt x="114220" y="78025"/>
                  </a:cubicBezTo>
                  <a:cubicBezTo>
                    <a:pt x="138033" y="74215"/>
                    <a:pt x="160893" y="90408"/>
                    <a:pt x="164703" y="114220"/>
                  </a:cubicBezTo>
                  <a:cubicBezTo>
                    <a:pt x="169465" y="138033"/>
                    <a:pt x="152320" y="160893"/>
                    <a:pt x="128508" y="16470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840FF674-C67C-4EFC-8E86-0877F7FE5B7B}"/>
                </a:ext>
              </a:extLst>
            </p:cNvPr>
            <p:cNvSpPr/>
            <p:nvPr/>
          </p:nvSpPr>
          <p:spPr>
            <a:xfrm flipH="1">
              <a:off x="8071338" y="4014940"/>
              <a:ext cx="1494202" cy="1634284"/>
            </a:xfrm>
            <a:custGeom>
              <a:avLst/>
              <a:gdLst>
                <a:gd name="connsiteX0" fmla="*/ 564356 w 609600"/>
                <a:gd name="connsiteY0" fmla="*/ 35362 h 666750"/>
                <a:gd name="connsiteX1" fmla="*/ 392906 w 609600"/>
                <a:gd name="connsiteY1" fmla="*/ 50602 h 666750"/>
                <a:gd name="connsiteX2" fmla="*/ 7144 w 609600"/>
                <a:gd name="connsiteY2" fmla="*/ 512564 h 666750"/>
                <a:gd name="connsiteX3" fmla="*/ 193834 w 609600"/>
                <a:gd name="connsiteY3" fmla="*/ 668774 h 666750"/>
                <a:gd name="connsiteX4" fmla="*/ 579596 w 609600"/>
                <a:gd name="connsiteY4" fmla="*/ 206812 h 666750"/>
                <a:gd name="connsiteX5" fmla="*/ 564356 w 609600"/>
                <a:gd name="connsiteY5" fmla="*/ 35362 h 666750"/>
                <a:gd name="connsiteX6" fmla="*/ 497681 w 609600"/>
                <a:gd name="connsiteY6" fmla="*/ 168712 h 666750"/>
                <a:gd name="connsiteX7" fmla="*/ 450056 w 609600"/>
                <a:gd name="connsiteY7" fmla="*/ 128707 h 666750"/>
                <a:gd name="connsiteX8" fmla="*/ 490061 w 609600"/>
                <a:gd name="connsiteY8" fmla="*/ 81082 h 666750"/>
                <a:gd name="connsiteX9" fmla="*/ 537686 w 609600"/>
                <a:gd name="connsiteY9" fmla="*/ 121087 h 666750"/>
                <a:gd name="connsiteX10" fmla="*/ 497681 w 609600"/>
                <a:gd name="connsiteY10" fmla="*/ 168712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00" h="666750">
                  <a:moveTo>
                    <a:pt x="564356" y="35362"/>
                  </a:moveTo>
                  <a:cubicBezTo>
                    <a:pt x="512921" y="-7501"/>
                    <a:pt x="436721" y="-833"/>
                    <a:pt x="392906" y="50602"/>
                  </a:cubicBezTo>
                  <a:lnTo>
                    <a:pt x="7144" y="512564"/>
                  </a:lnTo>
                  <a:lnTo>
                    <a:pt x="193834" y="668774"/>
                  </a:lnTo>
                  <a:lnTo>
                    <a:pt x="579596" y="206812"/>
                  </a:lnTo>
                  <a:cubicBezTo>
                    <a:pt x="623411" y="155377"/>
                    <a:pt x="615791" y="78224"/>
                    <a:pt x="564356" y="35362"/>
                  </a:cubicBezTo>
                  <a:close/>
                  <a:moveTo>
                    <a:pt x="497681" y="168712"/>
                  </a:moveTo>
                  <a:cubicBezTo>
                    <a:pt x="473869" y="170617"/>
                    <a:pt x="451961" y="153472"/>
                    <a:pt x="450056" y="128707"/>
                  </a:cubicBezTo>
                  <a:cubicBezTo>
                    <a:pt x="448151" y="104894"/>
                    <a:pt x="465296" y="82987"/>
                    <a:pt x="490061" y="81082"/>
                  </a:cubicBezTo>
                  <a:cubicBezTo>
                    <a:pt x="513874" y="79177"/>
                    <a:pt x="535781" y="96322"/>
                    <a:pt x="537686" y="121087"/>
                  </a:cubicBezTo>
                  <a:cubicBezTo>
                    <a:pt x="539591" y="145852"/>
                    <a:pt x="522446" y="166807"/>
                    <a:pt x="497681" y="16871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E475370-FD97-463A-AC6B-5293E5F0C1F6}"/>
                </a:ext>
              </a:extLst>
            </p:cNvPr>
            <p:cNvSpPr/>
            <p:nvPr/>
          </p:nvSpPr>
          <p:spPr>
            <a:xfrm flipH="1">
              <a:off x="8960854" y="5081018"/>
              <a:ext cx="1447508" cy="1167346"/>
            </a:xfrm>
            <a:custGeom>
              <a:avLst/>
              <a:gdLst>
                <a:gd name="connsiteX0" fmla="*/ 558641 w 590550"/>
                <a:gd name="connsiteY0" fmla="*/ 470059 h 476250"/>
                <a:gd name="connsiteX1" fmla="*/ 37624 w 590550"/>
                <a:gd name="connsiteY1" fmla="*/ 470059 h 476250"/>
                <a:gd name="connsiteX2" fmla="*/ 7144 w 590550"/>
                <a:gd name="connsiteY2" fmla="*/ 439579 h 476250"/>
                <a:gd name="connsiteX3" fmla="*/ 7144 w 590550"/>
                <a:gd name="connsiteY3" fmla="*/ 98584 h 476250"/>
                <a:gd name="connsiteX4" fmla="*/ 98584 w 590550"/>
                <a:gd name="connsiteY4" fmla="*/ 7144 h 476250"/>
                <a:gd name="connsiteX5" fmla="*/ 498634 w 590550"/>
                <a:gd name="connsiteY5" fmla="*/ 7144 h 476250"/>
                <a:gd name="connsiteX6" fmla="*/ 590074 w 590550"/>
                <a:gd name="connsiteY6" fmla="*/ 98584 h 476250"/>
                <a:gd name="connsiteX7" fmla="*/ 590074 w 590550"/>
                <a:gd name="connsiteY7" fmla="*/ 440531 h 476250"/>
                <a:gd name="connsiteX8" fmla="*/ 558641 w 590550"/>
                <a:gd name="connsiteY8" fmla="*/ 47005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550" h="476250">
                  <a:moveTo>
                    <a:pt x="558641" y="470059"/>
                  </a:moveTo>
                  <a:lnTo>
                    <a:pt x="37624" y="470059"/>
                  </a:lnTo>
                  <a:cubicBezTo>
                    <a:pt x="20479" y="470059"/>
                    <a:pt x="7144" y="456724"/>
                    <a:pt x="7144" y="439579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498634" y="7144"/>
                  </a:lnTo>
                  <a:cubicBezTo>
                    <a:pt x="549116" y="7144"/>
                    <a:pt x="590074" y="48101"/>
                    <a:pt x="590074" y="98584"/>
                  </a:cubicBezTo>
                  <a:lnTo>
                    <a:pt x="590074" y="440531"/>
                  </a:lnTo>
                  <a:cubicBezTo>
                    <a:pt x="589121" y="456724"/>
                    <a:pt x="574834" y="470059"/>
                    <a:pt x="558641" y="47005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1BA21EDB-0712-4DF1-9C27-E5547F34ED91}"/>
                </a:ext>
              </a:extLst>
            </p:cNvPr>
            <p:cNvSpPr/>
            <p:nvPr/>
          </p:nvSpPr>
          <p:spPr>
            <a:xfrm flipH="1">
              <a:off x="8762407" y="6075596"/>
              <a:ext cx="1821059" cy="326857"/>
            </a:xfrm>
            <a:custGeom>
              <a:avLst/>
              <a:gdLst>
                <a:gd name="connsiteX0" fmla="*/ 711994 w 742950"/>
                <a:gd name="connsiteY0" fmla="*/ 129064 h 133350"/>
                <a:gd name="connsiteX1" fmla="*/ 37624 w 742950"/>
                <a:gd name="connsiteY1" fmla="*/ 129064 h 133350"/>
                <a:gd name="connsiteX2" fmla="*/ 7144 w 742950"/>
                <a:gd name="connsiteY2" fmla="*/ 98584 h 133350"/>
                <a:gd name="connsiteX3" fmla="*/ 7144 w 742950"/>
                <a:gd name="connsiteY3" fmla="*/ 98584 h 133350"/>
                <a:gd name="connsiteX4" fmla="*/ 98584 w 742950"/>
                <a:gd name="connsiteY4" fmla="*/ 7144 h 133350"/>
                <a:gd name="connsiteX5" fmla="*/ 651986 w 742950"/>
                <a:gd name="connsiteY5" fmla="*/ 7144 h 133350"/>
                <a:gd name="connsiteX6" fmla="*/ 743426 w 742950"/>
                <a:gd name="connsiteY6" fmla="*/ 98584 h 133350"/>
                <a:gd name="connsiteX7" fmla="*/ 743426 w 742950"/>
                <a:gd name="connsiteY7" fmla="*/ 98584 h 133350"/>
                <a:gd name="connsiteX8" fmla="*/ 711994 w 742950"/>
                <a:gd name="connsiteY8" fmla="*/ 12906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50" h="133350">
                  <a:moveTo>
                    <a:pt x="711994" y="129064"/>
                  </a:moveTo>
                  <a:lnTo>
                    <a:pt x="37624" y="129064"/>
                  </a:lnTo>
                  <a:cubicBezTo>
                    <a:pt x="20479" y="129064"/>
                    <a:pt x="7144" y="115729"/>
                    <a:pt x="7144" y="98584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651986" y="7144"/>
                  </a:lnTo>
                  <a:cubicBezTo>
                    <a:pt x="702469" y="7144"/>
                    <a:pt x="743426" y="48101"/>
                    <a:pt x="743426" y="98584"/>
                  </a:cubicBezTo>
                  <a:lnTo>
                    <a:pt x="743426" y="98584"/>
                  </a:lnTo>
                  <a:cubicBezTo>
                    <a:pt x="742474" y="115729"/>
                    <a:pt x="729139" y="129064"/>
                    <a:pt x="711994" y="12906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223665E-B66C-4CD8-B38F-B4AD57E4F764}"/>
                </a:ext>
              </a:extLst>
            </p:cNvPr>
            <p:cNvSpPr/>
            <p:nvPr/>
          </p:nvSpPr>
          <p:spPr>
            <a:xfrm flipH="1">
              <a:off x="9084594" y="5209427"/>
              <a:ext cx="233469" cy="233469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4771"/>
                    <a:pt x="74771" y="94774"/>
                    <a:pt x="50959" y="94774"/>
                  </a:cubicBezTo>
                  <a:cubicBezTo>
                    <a:pt x="27146" y="94774"/>
                    <a:pt x="7144" y="74771"/>
                    <a:pt x="7144" y="50959"/>
                  </a:cubicBezTo>
                  <a:cubicBezTo>
                    <a:pt x="7144" y="27146"/>
                    <a:pt x="27146" y="7144"/>
                    <a:pt x="50959" y="7144"/>
                  </a:cubicBezTo>
                  <a:cubicBezTo>
                    <a:pt x="74771" y="7144"/>
                    <a:pt x="94774" y="27146"/>
                    <a:pt x="94774" y="50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4B08F4A-D263-460C-AA58-C4338F88900C}"/>
              </a:ext>
            </a:extLst>
          </p:cNvPr>
          <p:cNvGrpSpPr/>
          <p:nvPr/>
        </p:nvGrpSpPr>
        <p:grpSpPr>
          <a:xfrm>
            <a:off x="5510027" y="605297"/>
            <a:ext cx="2769296" cy="2769297"/>
            <a:chOff x="984620" y="2262130"/>
            <a:chExt cx="3448947" cy="3448948"/>
          </a:xfrm>
        </p:grpSpPr>
        <p:sp>
          <p:nvSpPr>
            <p:cNvPr id="17" name="Oval 8">
              <a:extLst>
                <a:ext uri="{FF2B5EF4-FFF2-40B4-BE49-F238E27FC236}">
                  <a16:creationId xmlns="" xmlns:a16="http://schemas.microsoft.com/office/drawing/2014/main" id="{E4EDC33B-4E8B-45D5-AC90-BC9385F40F9F}"/>
                </a:ext>
              </a:extLst>
            </p:cNvPr>
            <p:cNvSpPr/>
            <p:nvPr/>
          </p:nvSpPr>
          <p:spPr>
            <a:xfrm>
              <a:off x="984620" y="2262130"/>
              <a:ext cx="3448947" cy="344894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9">
              <a:extLst>
                <a:ext uri="{FF2B5EF4-FFF2-40B4-BE49-F238E27FC236}">
                  <a16:creationId xmlns="" xmlns:a16="http://schemas.microsoft.com/office/drawing/2014/main" id="{3C551EB6-CC57-49E6-951F-8CA0AE1CDB15}"/>
                </a:ext>
              </a:extLst>
            </p:cNvPr>
            <p:cNvSpPr/>
            <p:nvPr/>
          </p:nvSpPr>
          <p:spPr>
            <a:xfrm>
              <a:off x="984620" y="2262130"/>
              <a:ext cx="3448947" cy="3448948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3305" r="-42566" b="559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A743923-2C7B-4BE6-9C35-008F89048BA7}"/>
              </a:ext>
            </a:extLst>
          </p:cNvPr>
          <p:cNvSpPr txBox="1"/>
          <p:nvPr/>
        </p:nvSpPr>
        <p:spPr>
          <a:xfrm>
            <a:off x="6169286" y="1451336"/>
            <a:ext cx="202113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Machine Learning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35EED64-9A99-4496-A447-E034B60D3719}"/>
              </a:ext>
            </a:extLst>
          </p:cNvPr>
          <p:cNvGrpSpPr/>
          <p:nvPr/>
        </p:nvGrpSpPr>
        <p:grpSpPr>
          <a:xfrm>
            <a:off x="6014233" y="1611624"/>
            <a:ext cx="86235" cy="756643"/>
            <a:chOff x="705340" y="3177056"/>
            <a:chExt cx="86235" cy="756643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D7739088-19DF-4033-A5AA-A34C807608EE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AA81AC5B-19C8-4746-85A4-12E2ECF68565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1B2C291-F240-4FB2-B677-B42BA4BB1FBF}"/>
              </a:ext>
            </a:extLst>
          </p:cNvPr>
          <p:cNvSpPr txBox="1"/>
          <p:nvPr/>
        </p:nvSpPr>
        <p:spPr>
          <a:xfrm>
            <a:off x="966647" y="3284575"/>
            <a:ext cx="441301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31030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96">
            <a:extLst>
              <a:ext uri="{FF2B5EF4-FFF2-40B4-BE49-F238E27FC236}">
                <a16:creationId xmlns="" xmlns:a16="http://schemas.microsoft.com/office/drawing/2014/main" id="{6FA90F40-9475-44A4-B029-E7ADB0595DF4}"/>
              </a:ext>
            </a:extLst>
          </p:cNvPr>
          <p:cNvSpPr/>
          <p:nvPr/>
        </p:nvSpPr>
        <p:spPr>
          <a:xfrm>
            <a:off x="5726635" y="1929229"/>
            <a:ext cx="1219926" cy="3836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Circle: Hollow 49">
            <a:extLst>
              <a:ext uri="{FF2B5EF4-FFF2-40B4-BE49-F238E27FC236}">
                <a16:creationId xmlns="" xmlns:a16="http://schemas.microsoft.com/office/drawing/2014/main" id="{80B45867-92D9-4512-8CCF-98BEEB4C6674}"/>
              </a:ext>
            </a:extLst>
          </p:cNvPr>
          <p:cNvSpPr/>
          <p:nvPr/>
        </p:nvSpPr>
        <p:spPr>
          <a:xfrm>
            <a:off x="6205608" y="789658"/>
            <a:ext cx="1519599" cy="1519599"/>
          </a:xfrm>
          <a:prstGeom prst="don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ounded Rectangle 96">
            <a:extLst>
              <a:ext uri="{FF2B5EF4-FFF2-40B4-BE49-F238E27FC236}">
                <a16:creationId xmlns="" xmlns:a16="http://schemas.microsoft.com/office/drawing/2014/main" id="{C0AE763C-858D-4C72-80CE-27833870E988}"/>
              </a:ext>
            </a:extLst>
          </p:cNvPr>
          <p:cNvSpPr/>
          <p:nvPr/>
        </p:nvSpPr>
        <p:spPr>
          <a:xfrm>
            <a:off x="6984253" y="789658"/>
            <a:ext cx="5207747" cy="3836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Rounded Rectangle 96">
            <a:extLst>
              <a:ext uri="{FF2B5EF4-FFF2-40B4-BE49-F238E27FC236}">
                <a16:creationId xmlns="" xmlns:a16="http://schemas.microsoft.com/office/drawing/2014/main" id="{A292042E-5456-45FE-9561-9F5C8ECAEFDD}"/>
              </a:ext>
            </a:extLst>
          </p:cNvPr>
          <p:cNvSpPr/>
          <p:nvPr/>
        </p:nvSpPr>
        <p:spPr>
          <a:xfrm>
            <a:off x="4469016" y="3068800"/>
            <a:ext cx="1219926" cy="383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="" xmlns:a16="http://schemas.microsoft.com/office/drawing/2014/main" id="{A8F75F8E-32CF-42B7-A103-B15C60E18B98}"/>
              </a:ext>
            </a:extLst>
          </p:cNvPr>
          <p:cNvSpPr/>
          <p:nvPr/>
        </p:nvSpPr>
        <p:spPr>
          <a:xfrm>
            <a:off x="4947989" y="1929229"/>
            <a:ext cx="1519599" cy="1519599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ounded Rectangle 96">
            <a:extLst>
              <a:ext uri="{FF2B5EF4-FFF2-40B4-BE49-F238E27FC236}">
                <a16:creationId xmlns="" xmlns:a16="http://schemas.microsoft.com/office/drawing/2014/main" id="{A9160358-B538-4278-B4F9-A84DB164311D}"/>
              </a:ext>
            </a:extLst>
          </p:cNvPr>
          <p:cNvSpPr/>
          <p:nvPr/>
        </p:nvSpPr>
        <p:spPr>
          <a:xfrm>
            <a:off x="3211397" y="4208371"/>
            <a:ext cx="1219926" cy="383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Circle: Hollow 45">
            <a:extLst>
              <a:ext uri="{FF2B5EF4-FFF2-40B4-BE49-F238E27FC236}">
                <a16:creationId xmlns="" xmlns:a16="http://schemas.microsoft.com/office/drawing/2014/main" id="{0A8F7C65-833E-4F34-8F38-B5D7F7D92A52}"/>
              </a:ext>
            </a:extLst>
          </p:cNvPr>
          <p:cNvSpPr/>
          <p:nvPr/>
        </p:nvSpPr>
        <p:spPr>
          <a:xfrm>
            <a:off x="3690370" y="3068800"/>
            <a:ext cx="1519599" cy="1519599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18CDC64-CB6F-46A4-BC82-EB7408C05A62}"/>
              </a:ext>
            </a:extLst>
          </p:cNvPr>
          <p:cNvSpPr/>
          <p:nvPr/>
        </p:nvSpPr>
        <p:spPr>
          <a:xfrm>
            <a:off x="2451895" y="4417178"/>
            <a:ext cx="1319030" cy="1319030"/>
          </a:xfrm>
          <a:prstGeom prst="ellipse">
            <a:avLst/>
          </a:prstGeom>
          <a:noFill/>
          <a:ln w="139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ounded Rectangle 96">
            <a:extLst>
              <a:ext uri="{FF2B5EF4-FFF2-40B4-BE49-F238E27FC236}">
                <a16:creationId xmlns="" xmlns:a16="http://schemas.microsoft.com/office/drawing/2014/main" id="{05A6C3BF-7F50-45A5-A56B-779D85BB39F7}"/>
              </a:ext>
            </a:extLst>
          </p:cNvPr>
          <p:cNvSpPr/>
          <p:nvPr/>
        </p:nvSpPr>
        <p:spPr>
          <a:xfrm>
            <a:off x="0" y="5344314"/>
            <a:ext cx="3188778" cy="383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AA82974F-B797-4E76-AD13-C0CC36D5EE2C}"/>
              </a:ext>
            </a:extLst>
          </p:cNvPr>
          <p:cNvGrpSpPr/>
          <p:nvPr/>
        </p:nvGrpSpPr>
        <p:grpSpPr>
          <a:xfrm>
            <a:off x="5574812" y="3879118"/>
            <a:ext cx="3680309" cy="709281"/>
            <a:chOff x="1199735" y="1275606"/>
            <a:chExt cx="1962585" cy="709281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3E0BD255-E849-4B96-8138-47504FA2F76E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5EE84779-35EA-4872-8367-0EAE74E67CA7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A7F4B41-8FE6-4001-9A2A-827590645136}"/>
              </a:ext>
            </a:extLst>
          </p:cNvPr>
          <p:cNvGrpSpPr/>
          <p:nvPr/>
        </p:nvGrpSpPr>
        <p:grpSpPr>
          <a:xfrm>
            <a:off x="8076949" y="1415310"/>
            <a:ext cx="2888511" cy="893947"/>
            <a:chOff x="1199735" y="1275606"/>
            <a:chExt cx="1962585" cy="893947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D32EFD62-6459-4D1D-A108-B91C2A40EB20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CA8DF01A-F232-4963-BC94-2163305D53A2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AD0AC7F8-60D5-4568-BECE-72F7896670B4}"/>
              </a:ext>
            </a:extLst>
          </p:cNvPr>
          <p:cNvGrpSpPr/>
          <p:nvPr/>
        </p:nvGrpSpPr>
        <p:grpSpPr>
          <a:xfrm>
            <a:off x="4323743" y="5018689"/>
            <a:ext cx="3680309" cy="709281"/>
            <a:chOff x="1199735" y="1275606"/>
            <a:chExt cx="1962585" cy="709281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F5FBBC4A-2A0B-48C2-8B1A-A9231E1F848E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631AAF1D-D949-4E4A-B377-A8E496D66BAE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Donut 8">
            <a:extLst>
              <a:ext uri="{FF2B5EF4-FFF2-40B4-BE49-F238E27FC236}">
                <a16:creationId xmlns="" xmlns:a16="http://schemas.microsoft.com/office/drawing/2014/main" id="{5DD4C900-7672-4C45-A30E-397B41D18687}"/>
              </a:ext>
            </a:extLst>
          </p:cNvPr>
          <p:cNvSpPr/>
          <p:nvPr/>
        </p:nvSpPr>
        <p:spPr>
          <a:xfrm>
            <a:off x="5537081" y="2455480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Donut 24">
            <a:extLst>
              <a:ext uri="{FF2B5EF4-FFF2-40B4-BE49-F238E27FC236}">
                <a16:creationId xmlns="" xmlns:a16="http://schemas.microsoft.com/office/drawing/2014/main" id="{32AA287B-CF9F-467C-A5C0-CE3CC2F1A3D7}"/>
              </a:ext>
            </a:extLst>
          </p:cNvPr>
          <p:cNvSpPr/>
          <p:nvPr/>
        </p:nvSpPr>
        <p:spPr>
          <a:xfrm>
            <a:off x="6767798" y="1342851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Block Arc 25">
            <a:extLst>
              <a:ext uri="{FF2B5EF4-FFF2-40B4-BE49-F238E27FC236}">
                <a16:creationId xmlns="" xmlns:a16="http://schemas.microsoft.com/office/drawing/2014/main" id="{31FE919C-941E-4BE6-A9BE-8BF45AA177F7}"/>
              </a:ext>
            </a:extLst>
          </p:cNvPr>
          <p:cNvSpPr>
            <a:spLocks noChangeAspect="1"/>
          </p:cNvSpPr>
          <p:nvPr/>
        </p:nvSpPr>
        <p:spPr>
          <a:xfrm>
            <a:off x="3069507" y="4737822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자유형 151">
            <a:extLst>
              <a:ext uri="{FF2B5EF4-FFF2-40B4-BE49-F238E27FC236}">
                <a16:creationId xmlns="" xmlns:a16="http://schemas.microsoft.com/office/drawing/2014/main" id="{15F5A486-914E-4CD1-A4C9-53BA05E124B6}"/>
              </a:ext>
            </a:extLst>
          </p:cNvPr>
          <p:cNvSpPr/>
          <p:nvPr/>
        </p:nvSpPr>
        <p:spPr>
          <a:xfrm>
            <a:off x="4246777" y="3657678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Circle: Hollow 43">
            <a:extLst>
              <a:ext uri="{FF2B5EF4-FFF2-40B4-BE49-F238E27FC236}">
                <a16:creationId xmlns="" xmlns:a16="http://schemas.microsoft.com/office/drawing/2014/main" id="{DEC173AA-C82E-4B92-B550-6E65463C41A6}"/>
              </a:ext>
            </a:extLst>
          </p:cNvPr>
          <p:cNvSpPr/>
          <p:nvPr/>
        </p:nvSpPr>
        <p:spPr>
          <a:xfrm>
            <a:off x="2432751" y="4208371"/>
            <a:ext cx="1519599" cy="1519599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0D21FF8C-469D-44EA-AA83-0E347346E98D}"/>
              </a:ext>
            </a:extLst>
          </p:cNvPr>
          <p:cNvGrpSpPr/>
          <p:nvPr/>
        </p:nvGrpSpPr>
        <p:grpSpPr>
          <a:xfrm>
            <a:off x="6825881" y="2739547"/>
            <a:ext cx="3680309" cy="709281"/>
            <a:chOff x="1199735" y="1275606"/>
            <a:chExt cx="1962585" cy="709281"/>
          </a:xfrm>
        </p:grpSpPr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081C556D-4B7E-4FBC-8F1D-B1FF6A996E07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6919B331-E5DF-4207-8F99-4863206F079D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EFFD1FFE-EE5D-4508-BC53-E1CBBA637A09}"/>
              </a:ext>
            </a:extLst>
          </p:cNvPr>
          <p:cNvSpPr txBox="1"/>
          <p:nvPr/>
        </p:nvSpPr>
        <p:spPr>
          <a:xfrm>
            <a:off x="877032" y="604536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0CB6361-4540-43B4-860A-05DE7AC23058}"/>
              </a:ext>
            </a:extLst>
          </p:cNvPr>
          <p:cNvSpPr txBox="1"/>
          <p:nvPr/>
        </p:nvSpPr>
        <p:spPr>
          <a:xfrm>
            <a:off x="875062" y="2140684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38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>
            <a:extLst>
              <a:ext uri="{FF2B5EF4-FFF2-40B4-BE49-F238E27FC236}">
                <a16:creationId xmlns="" xmlns:a16="http://schemas.microsoft.com/office/drawing/2014/main" id="{84C7E176-6428-4F2F-BBC4-8119020D2361}"/>
              </a:ext>
            </a:extLst>
          </p:cNvPr>
          <p:cNvSpPr txBox="1">
            <a:spLocks/>
          </p:cNvSpPr>
          <p:nvPr/>
        </p:nvSpPr>
        <p:spPr>
          <a:xfrm>
            <a:off x="938366" y="452673"/>
            <a:ext cx="4158736" cy="253497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5B1DE5-B531-494D-96CB-47E2D24FD033}"/>
              </a:ext>
            </a:extLst>
          </p:cNvPr>
          <p:cNvSpPr txBox="1"/>
          <p:nvPr/>
        </p:nvSpPr>
        <p:spPr>
          <a:xfrm>
            <a:off x="6955517" y="4105632"/>
            <a:ext cx="4117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EEDDBB5-4C29-4C7C-9D94-1B509A12B459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7ED1D76A-9557-4E73-AD9F-645BB809978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13B4857C-E690-4914-BDF0-D0A5C9BEDB5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306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roup 297">
            <a:extLst>
              <a:ext uri="{FF2B5EF4-FFF2-40B4-BE49-F238E27FC236}">
                <a16:creationId xmlns="" xmlns:a16="http://schemas.microsoft.com/office/drawing/2014/main" id="{3A387BFF-4DBC-46EE-B1D2-25506F702EB3}"/>
              </a:ext>
            </a:extLst>
          </p:cNvPr>
          <p:cNvGrpSpPr/>
          <p:nvPr/>
        </p:nvGrpSpPr>
        <p:grpSpPr>
          <a:xfrm>
            <a:off x="4383359" y="78951"/>
            <a:ext cx="7483064" cy="6700097"/>
            <a:chOff x="4594375" y="96827"/>
            <a:chExt cx="7483064" cy="6700097"/>
          </a:xfrm>
        </p:grpSpPr>
        <p:grpSp>
          <p:nvGrpSpPr>
            <p:cNvPr id="54" name="Graphic 166">
              <a:extLst>
                <a:ext uri="{FF2B5EF4-FFF2-40B4-BE49-F238E27FC236}">
                  <a16:creationId xmlns="" xmlns:a16="http://schemas.microsoft.com/office/drawing/2014/main" id="{DD24B049-2406-4190-AFD8-9AE5D6BE3EFA}"/>
                </a:ext>
              </a:extLst>
            </p:cNvPr>
            <p:cNvGrpSpPr/>
            <p:nvPr/>
          </p:nvGrpSpPr>
          <p:grpSpPr>
            <a:xfrm rot="10800000">
              <a:off x="5030867" y="1166911"/>
              <a:ext cx="5370598" cy="1148680"/>
              <a:chOff x="4298394" y="3045618"/>
              <a:chExt cx="3591640" cy="768191"/>
            </a:xfrm>
            <a:solidFill>
              <a:schemeClr val="bg1"/>
            </a:solidFill>
          </p:grpSpPr>
          <p:sp>
            <p:nvSpPr>
              <p:cNvPr id="256" name="Freeform: Shape 255">
                <a:extLst>
                  <a:ext uri="{FF2B5EF4-FFF2-40B4-BE49-F238E27FC236}">
                    <a16:creationId xmlns="" xmlns:a16="http://schemas.microsoft.com/office/drawing/2014/main" id="{ADFA34FA-530D-4338-B84E-A23F8C1CBCB4}"/>
                  </a:ext>
                </a:extLst>
              </p:cNvPr>
              <p:cNvSpPr/>
              <p:nvPr/>
            </p:nvSpPr>
            <p:spPr>
              <a:xfrm>
                <a:off x="4401979" y="3311365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="" xmlns:a16="http://schemas.microsoft.com/office/drawing/2014/main" id="{C4CE085A-5B5C-4E08-ABB9-DEB421519985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="" xmlns:a16="http://schemas.microsoft.com/office/drawing/2014/main" id="{5D128A36-2DB1-4E37-BF69-B8D687CE44D9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="" xmlns:a16="http://schemas.microsoft.com/office/drawing/2014/main" id="{16D2BC86-ABD9-43C3-A997-78764721129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="" xmlns:a16="http://schemas.microsoft.com/office/drawing/2014/main" id="{3DE54CCF-A671-4D10-AC57-2756B07852EF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="" xmlns:a16="http://schemas.microsoft.com/office/drawing/2014/main" id="{542FF827-3A08-4463-839F-F6BF2DE76D04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="" xmlns:a16="http://schemas.microsoft.com/office/drawing/2014/main" id="{8038CA91-31B3-4919-A1EF-9016DA68B397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="" xmlns:a16="http://schemas.microsoft.com/office/drawing/2014/main" id="{EB2D25F5-EFB0-41C6-9894-4B4765210B66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="" xmlns:a16="http://schemas.microsoft.com/office/drawing/2014/main" id="{7A104985-879D-4D52-AE55-D42312D3177C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="" xmlns:a16="http://schemas.microsoft.com/office/drawing/2014/main" id="{286FDF11-F944-4EF3-8C34-6FFCEAFDE555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="" xmlns:a16="http://schemas.microsoft.com/office/drawing/2014/main" id="{AB3FC3F4-97BC-4E9D-AA69-C47A5F4DEB15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="" xmlns:a16="http://schemas.microsoft.com/office/drawing/2014/main" id="{2C711E36-0CDB-4A3A-A8BE-3DCDF0602E4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="" xmlns:a16="http://schemas.microsoft.com/office/drawing/2014/main" id="{09D6EB11-A836-41C2-8E1F-40F38CC7A83A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="" xmlns:a16="http://schemas.microsoft.com/office/drawing/2014/main" id="{64CA6662-09B2-4225-AD62-979ECE31857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="" xmlns:a16="http://schemas.microsoft.com/office/drawing/2014/main" id="{FF268ADE-984D-4689-9CBB-F66A87012CA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="" xmlns:a16="http://schemas.microsoft.com/office/drawing/2014/main" id="{8F96B2B5-1018-4C86-B651-F86F6DCF4B5F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="" xmlns:a16="http://schemas.microsoft.com/office/drawing/2014/main" id="{6B434EA9-4D93-4091-801A-8D1CEFA2AB72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="" xmlns:a16="http://schemas.microsoft.com/office/drawing/2014/main" id="{0547EB96-535A-441D-8A9C-814876AFB8B2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="" xmlns:a16="http://schemas.microsoft.com/office/drawing/2014/main" id="{B8DA4376-393D-4EE2-BC37-BFB07B12051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="" xmlns:a16="http://schemas.microsoft.com/office/drawing/2014/main" id="{5C4E5B74-AF9B-4DFB-9099-7290E9D4F7FD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55" name="Graphic 54">
              <a:extLst>
                <a:ext uri="{FF2B5EF4-FFF2-40B4-BE49-F238E27FC236}">
                  <a16:creationId xmlns="" xmlns:a16="http://schemas.microsoft.com/office/drawing/2014/main" id="{1E0C24CB-9258-4DD6-968C-7B0363830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94375" y="2168764"/>
              <a:ext cx="5383773" cy="1153665"/>
            </a:xfrm>
            <a:prstGeom prst="rect">
              <a:avLst/>
            </a:prstGeom>
          </p:spPr>
        </p:pic>
        <p:pic>
          <p:nvPicPr>
            <p:cNvPr id="56" name="Graphic 55">
              <a:extLst>
                <a:ext uri="{FF2B5EF4-FFF2-40B4-BE49-F238E27FC236}">
                  <a16:creationId xmlns="" xmlns:a16="http://schemas.microsoft.com/office/drawing/2014/main" id="{AF78C48E-1E9D-4C21-B7F6-733EAC936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44855" y="3473578"/>
              <a:ext cx="5383773" cy="1153665"/>
            </a:xfrm>
            <a:prstGeom prst="rect">
              <a:avLst/>
            </a:prstGeom>
          </p:spPr>
        </p:pic>
        <p:pic>
          <p:nvPicPr>
            <p:cNvPr id="57" name="Graphic 56">
              <a:extLst>
                <a:ext uri="{FF2B5EF4-FFF2-40B4-BE49-F238E27FC236}">
                  <a16:creationId xmlns="" xmlns:a16="http://schemas.microsoft.com/office/drawing/2014/main" id="{6454CA2C-015F-4BB0-9594-1F18D7B41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0290" y="4405516"/>
              <a:ext cx="5383773" cy="1153665"/>
            </a:xfrm>
            <a:prstGeom prst="rect">
              <a:avLst/>
            </a:prstGeom>
          </p:spPr>
        </p:pic>
        <p:grpSp>
          <p:nvGrpSpPr>
            <p:cNvPr id="58" name="Graphic 166">
              <a:extLst>
                <a:ext uri="{FF2B5EF4-FFF2-40B4-BE49-F238E27FC236}">
                  <a16:creationId xmlns="" xmlns:a16="http://schemas.microsoft.com/office/drawing/2014/main" id="{3708846D-6ED3-4A0A-8B25-3EFC760A0952}"/>
                </a:ext>
              </a:extLst>
            </p:cNvPr>
            <p:cNvGrpSpPr/>
            <p:nvPr/>
          </p:nvGrpSpPr>
          <p:grpSpPr>
            <a:xfrm rot="10800000">
              <a:off x="5079874" y="2411771"/>
              <a:ext cx="5370598" cy="1148680"/>
              <a:chOff x="4298394" y="3045618"/>
              <a:chExt cx="3591640" cy="768191"/>
            </a:xfrm>
            <a:solidFill>
              <a:schemeClr val="bg1"/>
            </a:solidFill>
          </p:grpSpPr>
          <p:sp>
            <p:nvSpPr>
              <p:cNvPr id="236" name="Freeform: Shape 235">
                <a:extLst>
                  <a:ext uri="{FF2B5EF4-FFF2-40B4-BE49-F238E27FC236}">
                    <a16:creationId xmlns="" xmlns:a16="http://schemas.microsoft.com/office/drawing/2014/main" id="{1624EF58-90D9-4C45-969F-8D407FC234A9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="" xmlns:a16="http://schemas.microsoft.com/office/drawing/2014/main" id="{CD526DA9-D6D1-4973-A959-94FE1623D099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="" xmlns:a16="http://schemas.microsoft.com/office/drawing/2014/main" id="{145A0E55-8188-4D39-B863-1CB01A14E87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="" xmlns:a16="http://schemas.microsoft.com/office/drawing/2014/main" id="{CE6A694E-6853-4A05-A33E-13AEFB3B2DD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="" xmlns:a16="http://schemas.microsoft.com/office/drawing/2014/main" id="{C739DA6E-6293-4EB7-BD8F-972157B644F5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="" xmlns:a16="http://schemas.microsoft.com/office/drawing/2014/main" id="{6D31D40B-B773-4059-9E01-214188B8AEE5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="" xmlns:a16="http://schemas.microsoft.com/office/drawing/2014/main" id="{9CE84FD8-45FF-419B-BC8B-AFE6CE3080E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="" xmlns:a16="http://schemas.microsoft.com/office/drawing/2014/main" id="{12617C25-4BE9-4989-BCAC-34B739CAC3C5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="" xmlns:a16="http://schemas.microsoft.com/office/drawing/2014/main" id="{F9F031F6-6F4F-42A3-BB35-FE5BF3C5B2C8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="" xmlns:a16="http://schemas.microsoft.com/office/drawing/2014/main" id="{EAF53C6E-A628-4530-A6F2-6C9BD24D25E2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="" xmlns:a16="http://schemas.microsoft.com/office/drawing/2014/main" id="{43BEED67-E6D2-4818-9FEA-4FFF618A226C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="" xmlns:a16="http://schemas.microsoft.com/office/drawing/2014/main" id="{C7BC207B-7910-4D92-B102-15CF333F548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="" xmlns:a16="http://schemas.microsoft.com/office/drawing/2014/main" id="{175053AA-0BFF-4818-A2FF-331A1F9132FD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="" xmlns:a16="http://schemas.microsoft.com/office/drawing/2014/main" id="{649A6F74-27ED-4833-8B23-D0E59E8C9E1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="" xmlns:a16="http://schemas.microsoft.com/office/drawing/2014/main" id="{454A433C-80D0-4C87-8CCA-6E91292D451C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="" xmlns:a16="http://schemas.microsoft.com/office/drawing/2014/main" id="{D8958BE3-8C7B-40DC-9CA4-52B68533795F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="" xmlns:a16="http://schemas.microsoft.com/office/drawing/2014/main" id="{454A47C9-FFC7-451F-8D34-A167ACFDFD4A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="" xmlns:a16="http://schemas.microsoft.com/office/drawing/2014/main" id="{E504B9E8-456C-4828-B157-D5FE0C96255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="" xmlns:a16="http://schemas.microsoft.com/office/drawing/2014/main" id="{1D04E453-8E10-48BD-B556-00C08DC1031A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="" xmlns:a16="http://schemas.microsoft.com/office/drawing/2014/main" id="{99B9C8C9-1886-4A0B-8BFF-F753F2E1AAC5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9" name="Graphic 166">
              <a:extLst>
                <a:ext uri="{FF2B5EF4-FFF2-40B4-BE49-F238E27FC236}">
                  <a16:creationId xmlns="" xmlns:a16="http://schemas.microsoft.com/office/drawing/2014/main" id="{B750ED0C-289A-4042-A006-648AD033C4EF}"/>
                </a:ext>
              </a:extLst>
            </p:cNvPr>
            <p:cNvGrpSpPr/>
            <p:nvPr/>
          </p:nvGrpSpPr>
          <p:grpSpPr>
            <a:xfrm>
              <a:off x="6426468" y="96827"/>
              <a:ext cx="4000541" cy="855648"/>
              <a:chOff x="4298394" y="3045618"/>
              <a:chExt cx="3591640" cy="768191"/>
            </a:xfrm>
            <a:solidFill>
              <a:schemeClr val="bg1"/>
            </a:solidFill>
          </p:grpSpPr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28724574-9161-4A75-A4BD-D39719BCD1F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4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="" xmlns:a16="http://schemas.microsoft.com/office/drawing/2014/main" id="{5BD29B1E-711F-43F2-8BFA-33A728ED8A77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="" xmlns:a16="http://schemas.microsoft.com/office/drawing/2014/main" id="{F33EED04-7588-42FF-934B-E86882AD0ECC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EF2E67A8-27F3-45B3-88EC-819163621644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C04954B9-D07D-423E-B2E0-83669D9C0A00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27CCE5F1-3C34-4771-BF97-25F919D70549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7D9E1B22-B75F-48EE-A8A9-532F76B0A8E9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DBF11BCD-F134-417F-B8FA-CBCC9E0D1D90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69DE9CBE-F340-4A51-A894-62FCEE8BCB07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9B6AFBFA-2ED5-4013-BF04-EE7FF56C9BA6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5F3347CF-DBE3-4CDA-B478-AAC7A31AC31F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2F2CDDAF-D11F-41F1-BA02-8FF777E9B12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02D585F5-6D8C-4454-A20B-67B432A847F8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="" xmlns:a16="http://schemas.microsoft.com/office/drawing/2014/main" id="{3D49F772-3505-465F-A63E-64B9406DA65A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="" xmlns:a16="http://schemas.microsoft.com/office/drawing/2014/main" id="{B42531F8-8AAA-47B5-BA56-8ACA1852A11C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="" xmlns:a16="http://schemas.microsoft.com/office/drawing/2014/main" id="{84DB7EEC-0746-4F19-A157-93DF59F4626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="" xmlns:a16="http://schemas.microsoft.com/office/drawing/2014/main" id="{1732578E-DCEF-4C73-8F1B-B1A00B603AA3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="" xmlns:a16="http://schemas.microsoft.com/office/drawing/2014/main" id="{69A7F52A-6059-44D0-B752-DAA6EF3A6B25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="" xmlns:a16="http://schemas.microsoft.com/office/drawing/2014/main" id="{25B7E0FE-7FA9-4582-9939-C30283374168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="" xmlns:a16="http://schemas.microsoft.com/office/drawing/2014/main" id="{E39AE861-DAFB-4D5C-B925-5D662262A30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Graphic 234">
              <a:extLst>
                <a:ext uri="{FF2B5EF4-FFF2-40B4-BE49-F238E27FC236}">
                  <a16:creationId xmlns="" xmlns:a16="http://schemas.microsoft.com/office/drawing/2014/main" id="{1CD6633D-075C-4F2F-8A39-1EB734ED587A}"/>
                </a:ext>
              </a:extLst>
            </p:cNvPr>
            <p:cNvGrpSpPr/>
            <p:nvPr/>
          </p:nvGrpSpPr>
          <p:grpSpPr>
            <a:xfrm>
              <a:off x="5399552" y="412759"/>
              <a:ext cx="5236443" cy="1785631"/>
              <a:chOff x="7533181" y="1351306"/>
              <a:chExt cx="4265296" cy="1454469"/>
            </a:xfrm>
            <a:solidFill>
              <a:schemeClr val="bg1"/>
            </a:solidFill>
          </p:grpSpPr>
          <p:sp>
            <p:nvSpPr>
              <p:cNvPr id="210" name="Freeform: Shape 209">
                <a:extLst>
                  <a:ext uri="{FF2B5EF4-FFF2-40B4-BE49-F238E27FC236}">
                    <a16:creationId xmlns="" xmlns:a16="http://schemas.microsoft.com/office/drawing/2014/main" id="{4C7749AE-DB5D-4D28-A812-D4764E453164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="" xmlns:a16="http://schemas.microsoft.com/office/drawing/2014/main" id="{8B0957CE-252E-43B9-B05C-E467062431CB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="" xmlns:a16="http://schemas.microsoft.com/office/drawing/2014/main" id="{6F73D7B8-5FF8-4CDE-863D-912A2F210B87}"/>
                  </a:ext>
                </a:extLst>
              </p:cNvPr>
              <p:cNvSpPr/>
              <p:nvPr/>
            </p:nvSpPr>
            <p:spPr>
              <a:xfrm>
                <a:off x="7533181" y="1351306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="" xmlns:a16="http://schemas.microsoft.com/office/drawing/2014/main" id="{4AD449A4-D004-481D-B64C-6A77AE060BDA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="" xmlns:a16="http://schemas.microsoft.com/office/drawing/2014/main" id="{66D652F4-1A3B-4937-9AF1-126236AD03CE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EE9C6946-5F86-4016-A2FE-B2CD46A04113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1" name="Graphic 166">
              <a:extLst>
                <a:ext uri="{FF2B5EF4-FFF2-40B4-BE49-F238E27FC236}">
                  <a16:creationId xmlns="" xmlns:a16="http://schemas.microsoft.com/office/drawing/2014/main" id="{16769924-464A-4713-8E50-F889EAEB0482}"/>
                </a:ext>
              </a:extLst>
            </p:cNvPr>
            <p:cNvGrpSpPr/>
            <p:nvPr/>
          </p:nvGrpSpPr>
          <p:grpSpPr>
            <a:xfrm>
              <a:off x="6715061" y="5486362"/>
              <a:ext cx="3989135" cy="838142"/>
              <a:chOff x="4305300" y="3052762"/>
              <a:chExt cx="3581400" cy="752475"/>
            </a:xfrm>
            <a:solidFill>
              <a:schemeClr val="bg1"/>
            </a:solidFill>
          </p:grpSpPr>
          <p:sp>
            <p:nvSpPr>
              <p:cNvPr id="190" name="Freeform: Shape 189">
                <a:extLst>
                  <a:ext uri="{FF2B5EF4-FFF2-40B4-BE49-F238E27FC236}">
                    <a16:creationId xmlns="" xmlns:a16="http://schemas.microsoft.com/office/drawing/2014/main" id="{5BF0D0BF-1BAC-403F-8842-DA4B0E2C8EAA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="" xmlns:a16="http://schemas.microsoft.com/office/drawing/2014/main" id="{4C97C16A-C57E-4ACF-BB33-C29236CB1D9E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="" xmlns:a16="http://schemas.microsoft.com/office/drawing/2014/main" id="{E7FD0F2D-BF02-4FA4-BDB8-7550CD485520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="" xmlns:a16="http://schemas.microsoft.com/office/drawing/2014/main" id="{5E356F91-A046-4658-A7FD-F2AC31372912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="" xmlns:a16="http://schemas.microsoft.com/office/drawing/2014/main" id="{2476DAF5-069D-4C00-A840-34DB3B13CD34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="" xmlns:a16="http://schemas.microsoft.com/office/drawing/2014/main" id="{AE095B6E-C018-445C-B521-10101B9EB2E0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="" xmlns:a16="http://schemas.microsoft.com/office/drawing/2014/main" id="{535CF749-62F5-4590-833F-3D5B50D50BF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="" xmlns:a16="http://schemas.microsoft.com/office/drawing/2014/main" id="{B73037C8-9D87-41BE-BFFC-A98AA59E7EB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="" xmlns:a16="http://schemas.microsoft.com/office/drawing/2014/main" id="{6F8031E0-D780-4201-88C4-C2849C07C0F5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1C142BC8-0251-4228-95A2-869175A0064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11793448-6769-4C41-8AE5-A86673B61273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68459BE0-EFE2-4E8E-8F82-DF7064C46A55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4F07A86B-6139-4348-8FF6-908B10232BF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0C7FAF4B-DE86-4FB9-AF72-4C10D6F2F45C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DF6B8624-89D7-464B-AE1C-41D54EB168E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6B2F4526-44D6-44E1-9EFC-430B7689A446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D96FF190-45F3-4B82-BFC2-DEF8F0927FFE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CCEC4CBD-D37E-454E-82F5-747802C394E3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BE6080FD-BD5F-4E0C-931D-1A3ED123416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="" xmlns:a16="http://schemas.microsoft.com/office/drawing/2014/main" id="{251DE0A1-F04D-4DD4-B3E7-39F10EF1FA3F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" name="Graphic 3">
              <a:extLst>
                <a:ext uri="{FF2B5EF4-FFF2-40B4-BE49-F238E27FC236}">
                  <a16:creationId xmlns="" xmlns:a16="http://schemas.microsoft.com/office/drawing/2014/main" id="{50E34CD5-1538-47B4-AAC4-343AB14B9407}"/>
                </a:ext>
              </a:extLst>
            </p:cNvPr>
            <p:cNvGrpSpPr/>
            <p:nvPr/>
          </p:nvGrpSpPr>
          <p:grpSpPr>
            <a:xfrm>
              <a:off x="6431104" y="100108"/>
              <a:ext cx="5646335" cy="6696816"/>
              <a:chOff x="5276850" y="2457450"/>
              <a:chExt cx="1638300" cy="1943100"/>
            </a:xfrm>
            <a:solidFill>
              <a:schemeClr val="bg1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C4827C85-9F24-4900-A5A8-A6DC17739574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C753C022-CC16-4A13-B103-DE8E883C9531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5BC2CBFE-A3C0-4523-B927-378677B8BFAF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C260066E-3E88-46E5-B5C4-DB59F5A115BF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49E98CAD-B1F0-4F0E-AD78-B3129B5EB008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3E076D09-DE40-47F6-A630-8104F500F63A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708E0EF1-A3DD-498D-9BCC-5248316ADFA1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C2699DEB-B196-45A1-A368-05F26D43C5A6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1491B135-0B92-4A7C-8310-5AD5749322F0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9452CBC5-B271-4EE8-BF21-740E071823D2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A9DF2757-51DB-4C1D-82E7-961BE88C3271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54A040CE-3211-4823-9E68-116FD299554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5A3937F4-748F-463A-B62A-9B6B8E0976C8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AC2D26E9-272A-4C41-9A6C-00DB2ED1F237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26D91168-6D2F-4D74-A952-4463E2860747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D3289C10-AD3E-408E-83BA-A1BC2D2524B2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5E15CBFB-EA18-4496-BE16-A2E64A58AA00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2B2EC83D-6423-4E8F-ACCD-756F84264614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8CC46467-47E8-4BC2-907C-D6376655D76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F1CC970F-15DF-4F7B-BCC3-7AB754F2BC16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38829EFE-A102-422C-9FAE-CF36F9411FAE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773B7972-0898-4F79-9F51-AA6861F6CA77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D862E863-B809-4F81-8290-7C3A675BD787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ACA0963B-45D4-44DB-BBBC-4F5DF5BFD998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1BB13771-CCF4-4004-AAF6-85727B077BFD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BF24E680-18A4-4925-BC59-39C73604E282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F0DDB656-FBB0-4FDA-A39F-728C6A4BC8F6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DC267DF7-82BD-4AFD-8086-A63A210B3762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6AE660CE-C5BD-42EF-B27C-49E439E1FC8F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371982C4-8F12-4D9D-8B7E-4747C775CF8A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A1A67460-9BE0-41D6-9B22-5BD527E6661C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F69A2F6C-CDB9-403F-927F-BBEAC902E71C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F731CD3B-6859-477C-9486-7C654D947ACB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B47258F6-A7E9-4D60-B1EE-B9B0F2C6366B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D791F520-FBDC-4064-BD86-98167E100676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2BF75AB0-2E21-4C35-A0B7-73202F7B38A8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="" xmlns:a16="http://schemas.microsoft.com/office/drawing/2014/main" id="{86A23C8D-F262-44CC-A1DB-9A4BC902DE30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E41364F5-86D7-4602-9045-D9EB50156613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AB64F400-E76C-46E6-98FF-54F7399FBD31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6994CD39-D137-4F6D-BD90-D9596E88077F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="" xmlns:a16="http://schemas.microsoft.com/office/drawing/2014/main" id="{86D5DBF1-2D27-499C-9524-87285968AFEE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F2FECE3C-C112-407F-ADB5-B0EEF0D1315E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="" xmlns:a16="http://schemas.microsoft.com/office/drawing/2014/main" id="{316DFDDF-94AA-451D-840A-996F7C0971CD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="" xmlns:a16="http://schemas.microsoft.com/office/drawing/2014/main" id="{5F18C520-BD5D-4E7A-BAB8-C54A483DDE6F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="" xmlns:a16="http://schemas.microsoft.com/office/drawing/2014/main" id="{FBF1E186-61E4-408B-89EB-2CBB9C6D1F8A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="" xmlns:a16="http://schemas.microsoft.com/office/drawing/2014/main" id="{DCFE5379-A144-4287-B035-FEA2ED11A8BB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D97F9E09-288E-4D55-A46A-06519760ED96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="" xmlns:a16="http://schemas.microsoft.com/office/drawing/2014/main" id="{0F4138DC-C73B-4C62-9742-D030D3596E1D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="" xmlns:a16="http://schemas.microsoft.com/office/drawing/2014/main" id="{303182F1-DBBC-4C84-8717-E165E77BE45C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="" xmlns:a16="http://schemas.microsoft.com/office/drawing/2014/main" id="{299CEEDA-A3DB-4D07-8CF4-4EE1AFBF7F88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="" xmlns:a16="http://schemas.microsoft.com/office/drawing/2014/main" id="{7A72E71C-E691-4092-8734-6B8414623E18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="" xmlns:a16="http://schemas.microsoft.com/office/drawing/2014/main" id="{BF40D4F3-A699-4842-94D6-593102EFE948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3D864144-2DDC-42E9-8E10-9F1F5CA697F8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="" xmlns:a16="http://schemas.microsoft.com/office/drawing/2014/main" id="{BAA1A4DF-37A6-43A1-BA9F-7EFFC3E403E9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CFE63D07-C9C6-4D6C-A00B-E784F6F245AF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C254B192-995F-4D1F-B120-D8EB3C71BB64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62097350-CF47-4B38-A090-D326DBCC38CF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2DD6CE69-64BA-40FD-A7BD-FF1E3492750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F673D180-916B-4C94-804D-3BDF2DC66E76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3BB06668-C6A6-4504-A334-1F8600BBBD9A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2C22D822-DD0F-4A30-9B52-2EF5F951B167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3F117634-8D28-4F9A-8C99-E6DB3CDCE3F2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7CF1EF79-C1F1-4C9E-B817-4B83E5566348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BA87A73F-8794-4D1B-B1DE-0FC9D3997F72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1B6F76E0-A219-40BE-9F3C-E2EF46CF5F37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F522727F-DEAA-42C5-9298-F8647CCD3D1A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416560F2-5B68-4BA8-9304-5C2848880CEE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C56035D6-08AE-40A6-9556-BDAFAC158CCF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937CD0DD-28C7-40E5-A0A8-613AC3E2AFA9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B26C7D56-3578-4C1B-B092-89643210F859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033A1114-4C13-4F2B-8DD1-A5EB52739306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AFA8663A-157C-4059-9152-6761FDF21AEC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ACB31553-F0B4-4AC2-B75B-D3F6CD7C506C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="" xmlns:a16="http://schemas.microsoft.com/office/drawing/2014/main" id="{3F20BF26-70E7-4BF3-98E5-C3B240D4E467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="" xmlns:a16="http://schemas.microsoft.com/office/drawing/2014/main" id="{AA297DE4-1132-4D8D-9E9C-EBEE0D69E51C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="" xmlns:a16="http://schemas.microsoft.com/office/drawing/2014/main" id="{6747521A-B145-4861-BB8D-9E295E04C0B1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="" xmlns:a16="http://schemas.microsoft.com/office/drawing/2014/main" id="{022B39A1-6ACA-43DA-A66B-38CEE1FF3BF9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="" xmlns:a16="http://schemas.microsoft.com/office/drawing/2014/main" id="{84E9BE96-2BBD-449A-8FB5-0937F43383D5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="" xmlns:a16="http://schemas.microsoft.com/office/drawing/2014/main" id="{2D2D3213-2908-4806-82E9-3BCDAC62FE6D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7F38F479-96E2-4A4C-98FE-B09DF54D892D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451F0846-6ABA-47EE-8398-62738039AB22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="" xmlns:a16="http://schemas.microsoft.com/office/drawing/2014/main" id="{AF1E3290-6A5E-4362-BEF5-2D3D9A47048A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="" xmlns:a16="http://schemas.microsoft.com/office/drawing/2014/main" id="{4B37DB7F-2668-45F1-9CF9-885994D38866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="" xmlns:a16="http://schemas.microsoft.com/office/drawing/2014/main" id="{5990E9F2-6D2C-4717-A3EF-1BFB0A312549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="" xmlns:a16="http://schemas.microsoft.com/office/drawing/2014/main" id="{FE373849-29E2-460A-A367-02D7B42F8413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3370E49B-0D55-4E60-A04E-DA66CC6DFE6A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B2C34E57-5B92-47A2-B9F0-7D4FA2BB6790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="" xmlns:a16="http://schemas.microsoft.com/office/drawing/2014/main" id="{38FBE5E8-FD5F-465F-874A-3BD49EC8E4E3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="" xmlns:a16="http://schemas.microsoft.com/office/drawing/2014/main" id="{6ABD3B61-66C3-4E74-842F-E787DF9131D6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="" xmlns:a16="http://schemas.microsoft.com/office/drawing/2014/main" id="{BFB51987-35AA-4754-AD11-82CEBFEDF3D7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="" xmlns:a16="http://schemas.microsoft.com/office/drawing/2014/main" id="{540CA820-0F60-47A8-BFB9-CA49656589B6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7B3CE679-F512-47A2-840C-6EF7EF233775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777314DD-0AB2-4AA0-825A-3E8AF4E87B03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28E33AF1-A709-4DB4-B5A7-378C663BA269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B4AE3F5C-F315-40DA-8A0C-CD8F79A884F1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="" xmlns:a16="http://schemas.microsoft.com/office/drawing/2014/main" id="{53ACF955-CB52-4F6F-A12E-E5D86BE9D22F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="" xmlns:a16="http://schemas.microsoft.com/office/drawing/2014/main" id="{78491B51-896D-4736-83C8-D51B99C381D3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0DE1BA76-F977-4888-8DB9-C347B1665918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955D2F3A-8E18-4DFB-B39A-91066A795381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2C8F3C86-E764-4F11-9052-050F22CCF113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3C20636C-EC4D-439B-BC6A-3D60A53F96ED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3EDEDB7C-23E8-4C18-ABB8-42E3A8891DAB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6111917E-4622-449B-BF7C-7CC007E62798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A386617A-C682-495B-97E1-9011EEE24E15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C0B5CCCA-5A7F-4E17-931D-096DCB41F1FD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="" xmlns:a16="http://schemas.microsoft.com/office/drawing/2014/main" id="{D3408AD7-3304-4134-B7FE-FB23F87E3EBC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0AC32479-8D6C-47D7-8DFD-D4DE8E527F02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="" xmlns:a16="http://schemas.microsoft.com/office/drawing/2014/main" id="{EDAD9C1B-6738-4A07-96ED-DE0CB1A8F61C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="" xmlns:a16="http://schemas.microsoft.com/office/drawing/2014/main" id="{E4D29AB1-CA8D-40A0-9BAA-A8BFD60E0238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="" xmlns:a16="http://schemas.microsoft.com/office/drawing/2014/main" id="{DE731D6E-527A-45B9-BB15-F955349286D1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="" xmlns:a16="http://schemas.microsoft.com/office/drawing/2014/main" id="{48D3C16F-65C7-44D6-8D44-4ADE71304993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="" xmlns:a16="http://schemas.microsoft.com/office/drawing/2014/main" id="{32F0A647-D6A2-4C87-A83C-4FDDD84CBBE0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="" xmlns:a16="http://schemas.microsoft.com/office/drawing/2014/main" id="{66B7E95C-77FF-41F2-B4F1-89DFB5D4A969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="" xmlns:a16="http://schemas.microsoft.com/office/drawing/2014/main" id="{A51D3A72-4F6B-4E43-8E64-80BE1884AF84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="" xmlns:a16="http://schemas.microsoft.com/office/drawing/2014/main" id="{BB7AF692-3455-4BBD-BDF1-33D22F7D1EFC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="" xmlns:a16="http://schemas.microsoft.com/office/drawing/2014/main" id="{336DD38E-04AA-478C-8E46-B641DC6D1DC3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="" xmlns:a16="http://schemas.microsoft.com/office/drawing/2014/main" id="{6D30117E-AD25-4453-8373-44EE92A4BF05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="" xmlns:a16="http://schemas.microsoft.com/office/drawing/2014/main" id="{28351072-F5EC-4A68-B60D-CBFBF7D8D4F2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="" xmlns:a16="http://schemas.microsoft.com/office/drawing/2014/main" id="{CF64FE24-BF34-4A8E-A28D-BD0C495B8CC1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="" xmlns:a16="http://schemas.microsoft.com/office/drawing/2014/main" id="{74D236D1-23BB-490D-8D39-4B6B8B884F5B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="" xmlns:a16="http://schemas.microsoft.com/office/drawing/2014/main" id="{E0A92FEF-B002-4E23-9FDA-51280F76DEB9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="" xmlns:a16="http://schemas.microsoft.com/office/drawing/2014/main" id="{4CA4181A-FF1B-4D59-8A4D-1B8DBD565C2C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="" xmlns:a16="http://schemas.microsoft.com/office/drawing/2014/main" id="{43FAA2C2-E986-41C7-B925-900D890F13B9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="" xmlns:a16="http://schemas.microsoft.com/office/drawing/2014/main" id="{C5DECD03-B711-421D-8AAF-868B75A5F9AC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="" xmlns:a16="http://schemas.microsoft.com/office/drawing/2014/main" id="{EC02E529-A06C-4A6B-A15E-A39535290171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="" xmlns:a16="http://schemas.microsoft.com/office/drawing/2014/main" id="{6409F2D4-BA2D-47E6-B7CA-CB0829DAE39D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="" xmlns:a16="http://schemas.microsoft.com/office/drawing/2014/main" id="{BB354D5E-E311-423F-973F-65291ECF2161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6" name="Graphic 166">
              <a:extLst>
                <a:ext uri="{FF2B5EF4-FFF2-40B4-BE49-F238E27FC236}">
                  <a16:creationId xmlns="" xmlns:a16="http://schemas.microsoft.com/office/drawing/2014/main" id="{74AA5A7E-3071-4529-8419-E735F24C903B}"/>
                </a:ext>
              </a:extLst>
            </p:cNvPr>
            <p:cNvGrpSpPr/>
            <p:nvPr/>
          </p:nvGrpSpPr>
          <p:grpSpPr>
            <a:xfrm>
              <a:off x="5052311" y="4171348"/>
              <a:ext cx="5032531" cy="1057366"/>
              <a:chOff x="4305300" y="3052762"/>
              <a:chExt cx="3581400" cy="752475"/>
            </a:xfrm>
            <a:solidFill>
              <a:schemeClr val="bg1"/>
            </a:solidFill>
          </p:grpSpPr>
          <p:sp>
            <p:nvSpPr>
              <p:cNvPr id="277" name="Freeform: Shape 276">
                <a:extLst>
                  <a:ext uri="{FF2B5EF4-FFF2-40B4-BE49-F238E27FC236}">
                    <a16:creationId xmlns="" xmlns:a16="http://schemas.microsoft.com/office/drawing/2014/main" id="{DF8DA59A-4D3D-483D-851E-20F3439558AD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="" xmlns:a16="http://schemas.microsoft.com/office/drawing/2014/main" id="{73B6F978-6241-48F7-AD77-547C4300EB56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="" xmlns:a16="http://schemas.microsoft.com/office/drawing/2014/main" id="{2F07AD39-36BB-42ED-80C5-E99AF70CB79A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="" xmlns:a16="http://schemas.microsoft.com/office/drawing/2014/main" id="{FE2D0023-3E1D-4B8B-9E6E-31E8D0373A3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="" xmlns:a16="http://schemas.microsoft.com/office/drawing/2014/main" id="{8CD39220-19B6-4469-A62D-03D3CA0C4C8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="" xmlns:a16="http://schemas.microsoft.com/office/drawing/2014/main" id="{5E209FAF-FE80-4178-B319-3C119A9D563A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="" xmlns:a16="http://schemas.microsoft.com/office/drawing/2014/main" id="{7848517B-A75F-4431-BFDE-F38E41C4229B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="" xmlns:a16="http://schemas.microsoft.com/office/drawing/2014/main" id="{77198BAB-EDC0-4CBA-BBA2-F06584E28571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="" xmlns:a16="http://schemas.microsoft.com/office/drawing/2014/main" id="{1F63D475-BF3A-4D00-9C15-40113846E61A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="" xmlns:a16="http://schemas.microsoft.com/office/drawing/2014/main" id="{F8E4AF63-2EC3-4859-9A8A-D8B8B3BB2CE1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="" xmlns:a16="http://schemas.microsoft.com/office/drawing/2014/main" id="{A531783A-5E48-4BA9-B715-F4ED9558FABE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="" xmlns:a16="http://schemas.microsoft.com/office/drawing/2014/main" id="{A8D700BB-E751-48DA-8AB8-914B3CD8E41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="" xmlns:a16="http://schemas.microsoft.com/office/drawing/2014/main" id="{589BF9FB-7483-4A69-AA49-A35A6D3C5FAE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="" xmlns:a16="http://schemas.microsoft.com/office/drawing/2014/main" id="{25152BDF-1BEB-4150-8993-9317915EA6B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="" xmlns:a16="http://schemas.microsoft.com/office/drawing/2014/main" id="{C7971C53-AABC-4071-B599-F09FEC77B27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="" xmlns:a16="http://schemas.microsoft.com/office/drawing/2014/main" id="{B3A78273-7BDD-4C8C-B817-C7279EDDFFF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="" xmlns:a16="http://schemas.microsoft.com/office/drawing/2014/main" id="{A4907EC0-58F4-453F-8DF4-09584F491C5C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="" xmlns:a16="http://schemas.microsoft.com/office/drawing/2014/main" id="{8776D23D-4F47-4257-A697-32F36CE05B86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="" xmlns:a16="http://schemas.microsoft.com/office/drawing/2014/main" id="{BFCB0B76-FAC5-4775-AE50-CF8A5E580541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="" xmlns:a16="http://schemas.microsoft.com/office/drawing/2014/main" id="{B39CFCF1-BF3A-45CC-8CA6-E6F4EF69F04E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99" name="TextBox 298">
            <a:extLst>
              <a:ext uri="{FF2B5EF4-FFF2-40B4-BE49-F238E27FC236}">
                <a16:creationId xmlns="" xmlns:a16="http://schemas.microsoft.com/office/drawing/2014/main" id="{870A18D5-D299-49B3-8FD2-35CB98B524C7}"/>
              </a:ext>
            </a:extLst>
          </p:cNvPr>
          <p:cNvSpPr txBox="1"/>
          <p:nvPr/>
        </p:nvSpPr>
        <p:spPr>
          <a:xfrm>
            <a:off x="8895460" y="3049985"/>
            <a:ext cx="2291335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="" xmlns:a16="http://schemas.microsoft.com/office/drawing/2014/main" id="{85DD160A-C05E-48FF-928C-F1ED840FB0B3}"/>
              </a:ext>
            </a:extLst>
          </p:cNvPr>
          <p:cNvSpPr/>
          <p:nvPr/>
        </p:nvSpPr>
        <p:spPr>
          <a:xfrm>
            <a:off x="734571" y="846659"/>
            <a:ext cx="4001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3600" dirty="0">
                <a:solidFill>
                  <a:schemeClr val="bg1"/>
                </a:solidFill>
              </a:rPr>
              <a:t>ARTIFICIAL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="" xmlns:a16="http://schemas.microsoft.com/office/drawing/2014/main" id="{46BB677F-6367-47F0-A32E-7824E4D9C199}"/>
              </a:ext>
            </a:extLst>
          </p:cNvPr>
          <p:cNvSpPr/>
          <p:nvPr/>
        </p:nvSpPr>
        <p:spPr>
          <a:xfrm>
            <a:off x="734571" y="1467077"/>
            <a:ext cx="4001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3600" dirty="0">
                <a:solidFill>
                  <a:schemeClr val="bg1"/>
                </a:solidFill>
              </a:rPr>
              <a:t>INTELLIGENCE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="" xmlns:a16="http://schemas.microsoft.com/office/drawing/2014/main" id="{E9B7B593-D656-452E-AFE4-89D6370C70F6}"/>
              </a:ext>
            </a:extLst>
          </p:cNvPr>
          <p:cNvSpPr/>
          <p:nvPr/>
        </p:nvSpPr>
        <p:spPr>
          <a:xfrm>
            <a:off x="678094" y="2166926"/>
            <a:ext cx="4114800" cy="636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TextBox 302">
            <a:extLst>
              <a:ext uri="{FF2B5EF4-FFF2-40B4-BE49-F238E27FC236}">
                <a16:creationId xmlns="" xmlns:a16="http://schemas.microsoft.com/office/drawing/2014/main" id="{13F980AF-3FE0-41DA-97CA-3D908B4FB798}"/>
              </a:ext>
            </a:extLst>
          </p:cNvPr>
          <p:cNvSpPr txBox="1"/>
          <p:nvPr/>
        </p:nvSpPr>
        <p:spPr>
          <a:xfrm>
            <a:off x="734571" y="2467590"/>
            <a:ext cx="374015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ith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llppt.com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4" name="TextBox 303">
            <a:extLst>
              <a:ext uri="{FF2B5EF4-FFF2-40B4-BE49-F238E27FC236}">
                <a16:creationId xmlns="" xmlns:a16="http://schemas.microsoft.com/office/drawing/2014/main" id="{BE74C795-9882-4BD3-AA8A-89B346E39665}"/>
              </a:ext>
            </a:extLst>
          </p:cNvPr>
          <p:cNvSpPr txBox="1"/>
          <p:nvPr/>
        </p:nvSpPr>
        <p:spPr>
          <a:xfrm>
            <a:off x="734571" y="3432281"/>
            <a:ext cx="386795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39103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FC2F1AF-DA7C-44EB-8C9A-77DAB73A32DC}"/>
              </a:ext>
            </a:extLst>
          </p:cNvPr>
          <p:cNvSpPr txBox="1"/>
          <p:nvPr/>
        </p:nvSpPr>
        <p:spPr>
          <a:xfrm>
            <a:off x="877033" y="2051669"/>
            <a:ext cx="8994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7C89D10-E952-4E98-9B83-E4C3194F7CE0}"/>
              </a:ext>
            </a:extLst>
          </p:cNvPr>
          <p:cNvSpPr txBox="1"/>
          <p:nvPr/>
        </p:nvSpPr>
        <p:spPr>
          <a:xfrm>
            <a:off x="1371327" y="565759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CE590B48-9978-4CFD-938B-DEA09289718A}"/>
              </a:ext>
            </a:extLst>
          </p:cNvPr>
          <p:cNvSpPr txBox="1"/>
          <p:nvPr/>
        </p:nvSpPr>
        <p:spPr>
          <a:xfrm>
            <a:off x="4060168" y="565759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837C1CAD-B683-402F-AD5E-6061FBF2AB29}"/>
              </a:ext>
            </a:extLst>
          </p:cNvPr>
          <p:cNvSpPr txBox="1"/>
          <p:nvPr/>
        </p:nvSpPr>
        <p:spPr>
          <a:xfrm>
            <a:off x="6749009" y="565759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4A23B37-6AAC-41AA-B034-ECAA40FA0055}"/>
              </a:ext>
            </a:extLst>
          </p:cNvPr>
          <p:cNvSpPr txBox="1"/>
          <p:nvPr/>
        </p:nvSpPr>
        <p:spPr>
          <a:xfrm>
            <a:off x="9437850" y="565759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4" name="Chart 63">
            <a:extLst>
              <a:ext uri="{FF2B5EF4-FFF2-40B4-BE49-F238E27FC236}">
                <a16:creationId xmlns="" xmlns:a16="http://schemas.microsoft.com/office/drawing/2014/main" id="{511B0989-8B33-4FD0-A2D5-408E4595D1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059919"/>
              </p:ext>
            </p:extLst>
          </p:nvPr>
        </p:nvGraphicFramePr>
        <p:xfrm>
          <a:off x="1086253" y="3147645"/>
          <a:ext cx="1938301" cy="255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5" name="Chart 64">
            <a:extLst>
              <a:ext uri="{FF2B5EF4-FFF2-40B4-BE49-F238E27FC236}">
                <a16:creationId xmlns="" xmlns:a16="http://schemas.microsoft.com/office/drawing/2014/main" id="{A6FE243B-CD29-4EAD-AF07-78D17326C5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3648876"/>
              </p:ext>
            </p:extLst>
          </p:nvPr>
        </p:nvGraphicFramePr>
        <p:xfrm>
          <a:off x="3781913" y="3143852"/>
          <a:ext cx="1908000" cy="256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6" name="Chart 65">
            <a:extLst>
              <a:ext uri="{FF2B5EF4-FFF2-40B4-BE49-F238E27FC236}">
                <a16:creationId xmlns="" xmlns:a16="http://schemas.microsoft.com/office/drawing/2014/main" id="{41486546-AE7D-4CDB-9EC6-1F7A3C1DDA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145420"/>
              </p:ext>
            </p:extLst>
          </p:nvPr>
        </p:nvGraphicFramePr>
        <p:xfrm>
          <a:off x="6477523" y="3143852"/>
          <a:ext cx="1908000" cy="256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7" name="Chart 66">
            <a:extLst>
              <a:ext uri="{FF2B5EF4-FFF2-40B4-BE49-F238E27FC236}">
                <a16:creationId xmlns="" xmlns:a16="http://schemas.microsoft.com/office/drawing/2014/main" id="{293BD230-073C-4A94-A2F3-91D1C62EC1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557218"/>
              </p:ext>
            </p:extLst>
          </p:nvPr>
        </p:nvGraphicFramePr>
        <p:xfrm>
          <a:off x="9167926" y="3143852"/>
          <a:ext cx="1908000" cy="256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02AE7501-2142-4DE9-A37F-0A5E57101708}"/>
              </a:ext>
            </a:extLst>
          </p:cNvPr>
          <p:cNvSpPr txBox="1"/>
          <p:nvPr/>
        </p:nvSpPr>
        <p:spPr>
          <a:xfrm>
            <a:off x="877032" y="604536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raphic 4">
            <a:extLst>
              <a:ext uri="{FF2B5EF4-FFF2-40B4-BE49-F238E27FC236}">
                <a16:creationId xmlns="" xmlns:a16="http://schemas.microsoft.com/office/drawing/2014/main" id="{A108AA84-AC61-48B6-B660-8D2FBDF61916}"/>
              </a:ext>
            </a:extLst>
          </p:cNvPr>
          <p:cNvSpPr/>
          <p:nvPr/>
        </p:nvSpPr>
        <p:spPr>
          <a:xfrm rot="19505365">
            <a:off x="7177291" y="1098565"/>
            <a:ext cx="4481901" cy="4392262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>
              <a:alpha val="18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7554" y="444784"/>
            <a:ext cx="69237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7F06B10-F2B9-45AE-BAEE-3A25BDC40F60}"/>
              </a:ext>
            </a:extLst>
          </p:cNvPr>
          <p:cNvGrpSpPr/>
          <p:nvPr/>
        </p:nvGrpSpPr>
        <p:grpSpPr>
          <a:xfrm>
            <a:off x="1680768" y="1706975"/>
            <a:ext cx="5383988" cy="1099644"/>
            <a:chOff x="1848112" y="1575921"/>
            <a:chExt cx="5383988" cy="1099644"/>
          </a:xfrm>
        </p:grpSpPr>
        <p:sp>
          <p:nvSpPr>
            <p:cNvPr id="8" name="TextBox 7"/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8C572D2-FF82-4F09-A87C-3D3A60EF1C3D}"/>
              </a:ext>
            </a:extLst>
          </p:cNvPr>
          <p:cNvGrpSpPr/>
          <p:nvPr/>
        </p:nvGrpSpPr>
        <p:grpSpPr>
          <a:xfrm>
            <a:off x="1680768" y="2841953"/>
            <a:ext cx="5383988" cy="1099644"/>
            <a:chOff x="1848112" y="1575921"/>
            <a:chExt cx="5383988" cy="1099644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C6F8FA6-DB08-4060-9832-77D337D2BF55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FCF8A9D-7E22-4279-8535-9C4F0258D7B9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E6D74D0-F347-4E58-A9D8-7E9536FAAEC3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66517ED-D341-498B-BF06-476933A43F6B}"/>
              </a:ext>
            </a:extLst>
          </p:cNvPr>
          <p:cNvGrpSpPr/>
          <p:nvPr/>
        </p:nvGrpSpPr>
        <p:grpSpPr>
          <a:xfrm>
            <a:off x="1680768" y="3976931"/>
            <a:ext cx="5383988" cy="1099644"/>
            <a:chOff x="1848112" y="1575921"/>
            <a:chExt cx="5383988" cy="1099644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DDE46A4-1F4F-419B-85C6-1ABD9A677D50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190EC436-1B46-49D9-A7E4-ADECB5E929DF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CF831A6C-272F-4BDD-8F88-4227AAB90FB2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1DEE4032-D811-4C99-AE03-98362C887B64}"/>
              </a:ext>
            </a:extLst>
          </p:cNvPr>
          <p:cNvGrpSpPr/>
          <p:nvPr/>
        </p:nvGrpSpPr>
        <p:grpSpPr>
          <a:xfrm>
            <a:off x="1680768" y="5111908"/>
            <a:ext cx="5383988" cy="1099644"/>
            <a:chOff x="1848112" y="1575921"/>
            <a:chExt cx="5383988" cy="1099644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D9D096A-3B24-4BB9-A2CC-E0717D579571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3DFCC804-6C1D-4C67-B274-1978635DA6F9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B7AC64B-48B2-4F4F-A626-7901145018C6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aphic 421">
            <a:extLst>
              <a:ext uri="{FF2B5EF4-FFF2-40B4-BE49-F238E27FC236}">
                <a16:creationId xmlns="" xmlns:a16="http://schemas.microsoft.com/office/drawing/2014/main" id="{6BCD7C82-61F3-4BB0-91FA-83FBE23EC842}"/>
              </a:ext>
            </a:extLst>
          </p:cNvPr>
          <p:cNvGrpSpPr/>
          <p:nvPr/>
        </p:nvGrpSpPr>
        <p:grpSpPr>
          <a:xfrm flipH="1">
            <a:off x="7697676" y="601841"/>
            <a:ext cx="2882106" cy="5665072"/>
            <a:chOff x="4351496" y="0"/>
            <a:chExt cx="3489008" cy="6858000"/>
          </a:xfrm>
          <a:solidFill>
            <a:schemeClr val="accent1"/>
          </a:solidFill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B6AA9452-93F9-4986-920A-621F202468B9}"/>
                </a:ext>
              </a:extLst>
            </p:cNvPr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>
                <a:gd name="connsiteX0" fmla="*/ 127516 w 227171"/>
                <a:gd name="connsiteY0" fmla="*/ 32790 h 124301"/>
                <a:gd name="connsiteX1" fmla="*/ 124087 w 227171"/>
                <a:gd name="connsiteY1" fmla="*/ 37505 h 124301"/>
                <a:gd name="connsiteX2" fmla="*/ 118515 w 227171"/>
                <a:gd name="connsiteY2" fmla="*/ 36647 h 124301"/>
                <a:gd name="connsiteX3" fmla="*/ 79081 w 227171"/>
                <a:gd name="connsiteY3" fmla="*/ 32361 h 124301"/>
                <a:gd name="connsiteX4" fmla="*/ 3215 w 227171"/>
                <a:gd name="connsiteY4" fmla="*/ 93226 h 124301"/>
                <a:gd name="connsiteX5" fmla="*/ 27218 w 227171"/>
                <a:gd name="connsiteY5" fmla="*/ 121944 h 124301"/>
                <a:gd name="connsiteX6" fmla="*/ 114657 w 227171"/>
                <a:gd name="connsiteY6" fmla="*/ 51221 h 124301"/>
                <a:gd name="connsiteX7" fmla="*/ 120229 w 227171"/>
                <a:gd name="connsiteY7" fmla="*/ 52935 h 124301"/>
                <a:gd name="connsiteX8" fmla="*/ 120229 w 227171"/>
                <a:gd name="connsiteY8" fmla="*/ 52935 h 124301"/>
                <a:gd name="connsiteX9" fmla="*/ 179379 w 227171"/>
                <a:gd name="connsiteY9" fmla="*/ 76081 h 124301"/>
                <a:gd name="connsiteX10" fmla="*/ 223957 w 227171"/>
                <a:gd name="connsiteY10" fmla="*/ 40934 h 124301"/>
                <a:gd name="connsiteX11" fmla="*/ 207240 w 227171"/>
                <a:gd name="connsiteY11" fmla="*/ 5358 h 124301"/>
                <a:gd name="connsiteX12" fmla="*/ 206383 w 227171"/>
                <a:gd name="connsiteY12" fmla="*/ 6215 h 124301"/>
                <a:gd name="connsiteX13" fmla="*/ 149376 w 227171"/>
                <a:gd name="connsiteY13" fmla="*/ 3215 h 124301"/>
                <a:gd name="connsiteX14" fmla="*/ 127516 w 227171"/>
                <a:gd name="connsiteY14" fmla="*/ 3279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" h="124301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9F785BC8-6E59-4D54-8868-D2C026836529}"/>
                </a:ext>
              </a:extLst>
            </p:cNvPr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>
                <a:gd name="connsiteX0" fmla="*/ 140803 w 210026"/>
                <a:gd name="connsiteY0" fmla="*/ 40934 h 128587"/>
                <a:gd name="connsiteX1" fmla="*/ 81653 w 210026"/>
                <a:gd name="connsiteY1" fmla="*/ 17788 h 128587"/>
                <a:gd name="connsiteX2" fmla="*/ 3215 w 210026"/>
                <a:gd name="connsiteY2" fmla="*/ 81224 h 128587"/>
                <a:gd name="connsiteX3" fmla="*/ 39219 w 210026"/>
                <a:gd name="connsiteY3" fmla="*/ 126230 h 128587"/>
                <a:gd name="connsiteX4" fmla="*/ 88940 w 210026"/>
                <a:gd name="connsiteY4" fmla="*/ 86368 h 128587"/>
                <a:gd name="connsiteX5" fmla="*/ 93226 w 210026"/>
                <a:gd name="connsiteY5" fmla="*/ 86368 h 128587"/>
                <a:gd name="connsiteX6" fmla="*/ 141661 w 210026"/>
                <a:gd name="connsiteY6" fmla="*/ 91940 h 128587"/>
                <a:gd name="connsiteX7" fmla="*/ 210669 w 210026"/>
                <a:gd name="connsiteY7" fmla="*/ 36219 h 128587"/>
                <a:gd name="connsiteX8" fmla="*/ 195667 w 210026"/>
                <a:gd name="connsiteY8" fmla="*/ 3215 h 128587"/>
                <a:gd name="connsiteX9" fmla="*/ 146804 w 210026"/>
                <a:gd name="connsiteY9" fmla="*/ 42648 h 128587"/>
                <a:gd name="connsiteX10" fmla="*/ 140803 w 210026"/>
                <a:gd name="connsiteY10" fmla="*/ 4093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28587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9931ACF-B3DB-40D4-9099-E1F3BAD63C43}"/>
                </a:ext>
              </a:extLst>
            </p:cNvPr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>
                <a:gd name="connsiteX0" fmla="*/ 34076 w 98583"/>
                <a:gd name="connsiteY0" fmla="*/ 331970 h 334327"/>
                <a:gd name="connsiteX1" fmla="*/ 34076 w 98583"/>
                <a:gd name="connsiteY1" fmla="*/ 107371 h 334327"/>
                <a:gd name="connsiteX2" fmla="*/ 34076 w 98583"/>
                <a:gd name="connsiteY2" fmla="*/ 103084 h 334327"/>
                <a:gd name="connsiteX3" fmla="*/ 98798 w 98583"/>
                <a:gd name="connsiteY3" fmla="*/ 38362 h 334327"/>
                <a:gd name="connsiteX4" fmla="*/ 89368 w 98583"/>
                <a:gd name="connsiteY4" fmla="*/ 3215 h 334327"/>
                <a:gd name="connsiteX5" fmla="*/ 3215 w 98583"/>
                <a:gd name="connsiteY5" fmla="*/ 89368 h 334327"/>
                <a:gd name="connsiteX6" fmla="*/ 3215 w 98583"/>
                <a:gd name="connsiteY6" fmla="*/ 319969 h 334327"/>
                <a:gd name="connsiteX7" fmla="*/ 34076 w 98583"/>
                <a:gd name="connsiteY7" fmla="*/ 33197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83" h="334327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50395B3F-651F-4464-B9AA-7AD8A0B22BE8}"/>
                </a:ext>
              </a:extLst>
            </p:cNvPr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>
                <a:gd name="connsiteX0" fmla="*/ 3215 w 55721"/>
                <a:gd name="connsiteY0" fmla="*/ 3215 h 197167"/>
                <a:gd name="connsiteX1" fmla="*/ 34933 w 55721"/>
                <a:gd name="connsiteY1" fmla="*/ 184952 h 197167"/>
                <a:gd name="connsiteX2" fmla="*/ 34933 w 55721"/>
                <a:gd name="connsiteY2" fmla="*/ 184952 h 197167"/>
                <a:gd name="connsiteX3" fmla="*/ 53364 w 55721"/>
                <a:gd name="connsiteY3" fmla="*/ 197811 h 197167"/>
                <a:gd name="connsiteX4" fmla="*/ 17359 w 55721"/>
                <a:gd name="connsiteY4" fmla="*/ 64080 h 197167"/>
                <a:gd name="connsiteX5" fmla="*/ 3215 w 55721"/>
                <a:gd name="connsiteY5" fmla="*/ 3215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7167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5D38DB3B-A1DF-4C66-9800-51A1A729E797}"/>
                </a:ext>
              </a:extLst>
            </p:cNvPr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>
                <a:gd name="connsiteX0" fmla="*/ 97512 w 180022"/>
                <a:gd name="connsiteY0" fmla="*/ 60222 h 115728"/>
                <a:gd name="connsiteX1" fmla="*/ 48649 w 180022"/>
                <a:gd name="connsiteY1" fmla="*/ 55078 h 115728"/>
                <a:gd name="connsiteX2" fmla="*/ 3215 w 180022"/>
                <a:gd name="connsiteY2" fmla="*/ 91512 h 115728"/>
                <a:gd name="connsiteX3" fmla="*/ 9644 w 180022"/>
                <a:gd name="connsiteY3" fmla="*/ 104799 h 115728"/>
                <a:gd name="connsiteX4" fmla="*/ 12216 w 180022"/>
                <a:gd name="connsiteY4" fmla="*/ 115514 h 115728"/>
                <a:gd name="connsiteX5" fmla="*/ 21217 w 180022"/>
                <a:gd name="connsiteY5" fmla="*/ 108228 h 115728"/>
                <a:gd name="connsiteX6" fmla="*/ 25074 w 180022"/>
                <a:gd name="connsiteY6" fmla="*/ 108657 h 115728"/>
                <a:gd name="connsiteX7" fmla="*/ 25074 w 180022"/>
                <a:gd name="connsiteY7" fmla="*/ 108657 h 115728"/>
                <a:gd name="connsiteX8" fmla="*/ 63222 w 180022"/>
                <a:gd name="connsiteY8" fmla="*/ 112943 h 115728"/>
                <a:gd name="connsiteX9" fmla="*/ 179808 w 180022"/>
                <a:gd name="connsiteY9" fmla="*/ 19074 h 115728"/>
                <a:gd name="connsiteX10" fmla="*/ 172522 w 180022"/>
                <a:gd name="connsiteY10" fmla="*/ 3215 h 115728"/>
                <a:gd name="connsiteX11" fmla="*/ 100941 w 180022"/>
                <a:gd name="connsiteY11" fmla="*/ 61079 h 115728"/>
                <a:gd name="connsiteX12" fmla="*/ 97512 w 180022"/>
                <a:gd name="connsiteY12" fmla="*/ 60222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22" h="115728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5619512B-CC39-42C6-8AEB-FC791A67882D}"/>
                </a:ext>
              </a:extLst>
            </p:cNvPr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>
                <a:gd name="connsiteX0" fmla="*/ 3297 w 21431"/>
                <a:gd name="connsiteY0" fmla="*/ 11359 h 42862"/>
                <a:gd name="connsiteX1" fmla="*/ 6297 w 21431"/>
                <a:gd name="connsiteY1" fmla="*/ 40505 h 42862"/>
                <a:gd name="connsiteX2" fmla="*/ 19584 w 21431"/>
                <a:gd name="connsiteY2" fmla="*/ 27218 h 42862"/>
                <a:gd name="connsiteX3" fmla="*/ 13155 w 21431"/>
                <a:gd name="connsiteY3" fmla="*/ 3215 h 42862"/>
                <a:gd name="connsiteX4" fmla="*/ 3297 w 21431"/>
                <a:gd name="connsiteY4" fmla="*/ 11359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42862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F86A2C4F-A6AD-43E0-ADA9-CC65DEB654F9}"/>
                </a:ext>
              </a:extLst>
            </p:cNvPr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>
                <a:gd name="connsiteX0" fmla="*/ 127944 w 300037"/>
                <a:gd name="connsiteY0" fmla="*/ 163092 h 458628"/>
                <a:gd name="connsiteX1" fmla="*/ 127087 w 300037"/>
                <a:gd name="connsiteY1" fmla="*/ 165235 h 458628"/>
                <a:gd name="connsiteX2" fmla="*/ 22931 w 300037"/>
                <a:gd name="connsiteY2" fmla="*/ 249246 h 458628"/>
                <a:gd name="connsiteX3" fmla="*/ 8787 w 300037"/>
                <a:gd name="connsiteY3" fmla="*/ 308396 h 458628"/>
                <a:gd name="connsiteX4" fmla="*/ 10930 w 300037"/>
                <a:gd name="connsiteY4" fmla="*/ 310539 h 458628"/>
                <a:gd name="connsiteX5" fmla="*/ 11358 w 300037"/>
                <a:gd name="connsiteY5" fmla="*/ 313111 h 458628"/>
                <a:gd name="connsiteX6" fmla="*/ 16073 w 300037"/>
                <a:gd name="connsiteY6" fmla="*/ 331542 h 458628"/>
                <a:gd name="connsiteX7" fmla="*/ 202525 w 300037"/>
                <a:gd name="connsiteY7" fmla="*/ 181523 h 458628"/>
                <a:gd name="connsiteX8" fmla="*/ 185380 w 300037"/>
                <a:gd name="connsiteY8" fmla="*/ 169093 h 458628"/>
                <a:gd name="connsiteX9" fmla="*/ 192238 w 300037"/>
                <a:gd name="connsiteY9" fmla="*/ 108657 h 458628"/>
                <a:gd name="connsiteX10" fmla="*/ 252675 w 300037"/>
                <a:gd name="connsiteY10" fmla="*/ 115086 h 458628"/>
                <a:gd name="connsiteX11" fmla="*/ 246245 w 300037"/>
                <a:gd name="connsiteY11" fmla="*/ 175522 h 458628"/>
                <a:gd name="connsiteX12" fmla="*/ 231243 w 300037"/>
                <a:gd name="connsiteY12" fmla="*/ 183237 h 458628"/>
                <a:gd name="connsiteX13" fmla="*/ 229100 w 300037"/>
                <a:gd name="connsiteY13" fmla="*/ 185380 h 458628"/>
                <a:gd name="connsiteX14" fmla="*/ 21646 w 300037"/>
                <a:gd name="connsiteY14" fmla="*/ 352544 h 458628"/>
                <a:gd name="connsiteX15" fmla="*/ 31933 w 300037"/>
                <a:gd name="connsiteY15" fmla="*/ 390263 h 458628"/>
                <a:gd name="connsiteX16" fmla="*/ 33218 w 300037"/>
                <a:gd name="connsiteY16" fmla="*/ 395407 h 458628"/>
                <a:gd name="connsiteX17" fmla="*/ 3215 w 300037"/>
                <a:gd name="connsiteY17" fmla="*/ 425410 h 458628"/>
                <a:gd name="connsiteX18" fmla="*/ 7072 w 300037"/>
                <a:gd name="connsiteY18" fmla="*/ 439984 h 458628"/>
                <a:gd name="connsiteX19" fmla="*/ 36647 w 300037"/>
                <a:gd name="connsiteY19" fmla="*/ 458415 h 458628"/>
                <a:gd name="connsiteX20" fmla="*/ 67508 w 300037"/>
                <a:gd name="connsiteY20" fmla="*/ 445127 h 458628"/>
                <a:gd name="connsiteX21" fmla="*/ 124087 w 300037"/>
                <a:gd name="connsiteY21" fmla="*/ 291679 h 458628"/>
                <a:gd name="connsiteX22" fmla="*/ 140375 w 300037"/>
                <a:gd name="connsiteY22" fmla="*/ 273677 h 458628"/>
                <a:gd name="connsiteX23" fmla="*/ 209812 w 300037"/>
                <a:gd name="connsiteY23" fmla="*/ 279678 h 458628"/>
                <a:gd name="connsiteX24" fmla="*/ 220956 w 300037"/>
                <a:gd name="connsiteY24" fmla="*/ 286965 h 458628"/>
                <a:gd name="connsiteX25" fmla="*/ 234243 w 300037"/>
                <a:gd name="connsiteY25" fmla="*/ 357688 h 458628"/>
                <a:gd name="connsiteX26" fmla="*/ 234243 w 300037"/>
                <a:gd name="connsiteY26" fmla="*/ 360688 h 458628"/>
                <a:gd name="connsiteX27" fmla="*/ 271105 w 300037"/>
                <a:gd name="connsiteY27" fmla="*/ 330684 h 458628"/>
                <a:gd name="connsiteX28" fmla="*/ 299823 w 300037"/>
                <a:gd name="connsiteY28" fmla="*/ 63222 h 458628"/>
                <a:gd name="connsiteX29" fmla="*/ 299823 w 300037"/>
                <a:gd name="connsiteY29" fmla="*/ 63222 h 458628"/>
                <a:gd name="connsiteX30" fmla="*/ 271963 w 300037"/>
                <a:gd name="connsiteY30" fmla="*/ 3215 h 458628"/>
                <a:gd name="connsiteX31" fmla="*/ 152376 w 300037"/>
                <a:gd name="connsiteY31" fmla="*/ 100513 h 458628"/>
                <a:gd name="connsiteX32" fmla="*/ 127944 w 300037"/>
                <a:gd name="connsiteY32" fmla="*/ 163092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037" h="458628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0EA18B00-CAE6-4FA8-9459-9A96A7BB093E}"/>
                </a:ext>
              </a:extLst>
            </p:cNvPr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>
                <a:gd name="connsiteX0" fmla="*/ 54221 w 60007"/>
                <a:gd name="connsiteY0" fmla="*/ 3215 h 287178"/>
                <a:gd name="connsiteX1" fmla="*/ 3215 w 60007"/>
                <a:gd name="connsiteY1" fmla="*/ 54221 h 287178"/>
                <a:gd name="connsiteX2" fmla="*/ 3215 w 60007"/>
                <a:gd name="connsiteY2" fmla="*/ 282678 h 287178"/>
                <a:gd name="connsiteX3" fmla="*/ 12216 w 60007"/>
                <a:gd name="connsiteY3" fmla="*/ 286107 h 287178"/>
                <a:gd name="connsiteX4" fmla="*/ 12216 w 60007"/>
                <a:gd name="connsiteY4" fmla="*/ 65794 h 287178"/>
                <a:gd name="connsiteX5" fmla="*/ 11787 w 60007"/>
                <a:gd name="connsiteY5" fmla="*/ 61508 h 287178"/>
                <a:gd name="connsiteX6" fmla="*/ 57650 w 60007"/>
                <a:gd name="connsiteY6" fmla="*/ 15645 h 287178"/>
                <a:gd name="connsiteX7" fmla="*/ 54221 w 60007"/>
                <a:gd name="connsiteY7" fmla="*/ 3215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07" h="287178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04A41D5B-71EC-4A91-A21C-976FCAB6BB9F}"/>
                </a:ext>
              </a:extLst>
            </p:cNvPr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B5CEB58-3CE8-42DD-BCFA-E62D1EC1EEF2}"/>
                </a:ext>
              </a:extLst>
            </p:cNvPr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>
                <a:gd name="connsiteX0" fmla="*/ 3215 w 244316"/>
                <a:gd name="connsiteY0" fmla="*/ 192667 h 252888"/>
                <a:gd name="connsiteX1" fmla="*/ 7501 w 244316"/>
                <a:gd name="connsiteY1" fmla="*/ 251389 h 252888"/>
                <a:gd name="connsiteX2" fmla="*/ 89797 w 244316"/>
                <a:gd name="connsiteY2" fmla="*/ 184952 h 252888"/>
                <a:gd name="connsiteX3" fmla="*/ 89797 w 244316"/>
                <a:gd name="connsiteY3" fmla="*/ 184952 h 252888"/>
                <a:gd name="connsiteX4" fmla="*/ 114229 w 244316"/>
                <a:gd name="connsiteY4" fmla="*/ 122372 h 252888"/>
                <a:gd name="connsiteX5" fmla="*/ 115086 w 244316"/>
                <a:gd name="connsiteY5" fmla="*/ 119801 h 252888"/>
                <a:gd name="connsiteX6" fmla="*/ 243673 w 244316"/>
                <a:gd name="connsiteY6" fmla="*/ 16073 h 252888"/>
                <a:gd name="connsiteX7" fmla="*/ 237673 w 244316"/>
                <a:gd name="connsiteY7" fmla="*/ 3215 h 252888"/>
                <a:gd name="connsiteX8" fmla="*/ 211526 w 244316"/>
                <a:gd name="connsiteY8" fmla="*/ 24217 h 252888"/>
                <a:gd name="connsiteX9" fmla="*/ 3215 w 244316"/>
                <a:gd name="connsiteY9" fmla="*/ 192667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16" h="252888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C4F23C1-B398-4EC1-8C62-94FED602E514}"/>
                </a:ext>
              </a:extLst>
            </p:cNvPr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>
                <a:gd name="connsiteX0" fmla="*/ 49506 w 265747"/>
                <a:gd name="connsiteY0" fmla="*/ 254389 h 257175"/>
                <a:gd name="connsiteX1" fmla="*/ 64937 w 265747"/>
                <a:gd name="connsiteY1" fmla="*/ 241959 h 257175"/>
                <a:gd name="connsiteX2" fmla="*/ 94512 w 265747"/>
                <a:gd name="connsiteY2" fmla="*/ 165664 h 257175"/>
                <a:gd name="connsiteX3" fmla="*/ 94512 w 265747"/>
                <a:gd name="connsiteY3" fmla="*/ 165664 h 257175"/>
                <a:gd name="connsiteX4" fmla="*/ 96226 w 265747"/>
                <a:gd name="connsiteY4" fmla="*/ 160520 h 257175"/>
                <a:gd name="connsiteX5" fmla="*/ 262533 w 265747"/>
                <a:gd name="connsiteY5" fmla="*/ 26361 h 257175"/>
                <a:gd name="connsiteX6" fmla="*/ 251817 w 265747"/>
                <a:gd name="connsiteY6" fmla="*/ 3215 h 257175"/>
                <a:gd name="connsiteX7" fmla="*/ 3215 w 265747"/>
                <a:gd name="connsiteY7" fmla="*/ 203811 h 257175"/>
                <a:gd name="connsiteX8" fmla="*/ 49506 w 265747"/>
                <a:gd name="connsiteY8" fmla="*/ 25438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47" h="257175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888BF47E-C1D6-42E3-93F4-1260871C6634}"/>
                </a:ext>
              </a:extLst>
            </p:cNvPr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>
                <a:gd name="connsiteX0" fmla="*/ 25932 w 342900"/>
                <a:gd name="connsiteY0" fmla="*/ 265962 h 342900"/>
                <a:gd name="connsiteX1" fmla="*/ 190524 w 342900"/>
                <a:gd name="connsiteY1" fmla="*/ 133088 h 342900"/>
                <a:gd name="connsiteX2" fmla="*/ 193953 w 342900"/>
                <a:gd name="connsiteY2" fmla="*/ 130516 h 342900"/>
                <a:gd name="connsiteX3" fmla="*/ 209383 w 342900"/>
                <a:gd name="connsiteY3" fmla="*/ 102656 h 342900"/>
                <a:gd name="connsiteX4" fmla="*/ 269819 w 342900"/>
                <a:gd name="connsiteY4" fmla="*/ 109085 h 342900"/>
                <a:gd name="connsiteX5" fmla="*/ 263390 w 342900"/>
                <a:gd name="connsiteY5" fmla="*/ 169521 h 342900"/>
                <a:gd name="connsiteX6" fmla="*/ 228243 w 342900"/>
                <a:gd name="connsiteY6" fmla="*/ 178094 h 342900"/>
                <a:gd name="connsiteX7" fmla="*/ 227386 w 342900"/>
                <a:gd name="connsiteY7" fmla="*/ 178951 h 342900"/>
                <a:gd name="connsiteX8" fmla="*/ 64508 w 342900"/>
                <a:gd name="connsiteY8" fmla="*/ 310110 h 342900"/>
                <a:gd name="connsiteX9" fmla="*/ 92797 w 342900"/>
                <a:gd name="connsiteY9" fmla="*/ 341400 h 342900"/>
                <a:gd name="connsiteX10" fmla="*/ 333256 w 342900"/>
                <a:gd name="connsiteY10" fmla="*/ 147661 h 342900"/>
                <a:gd name="connsiteX11" fmla="*/ 341400 w 342900"/>
                <a:gd name="connsiteY11" fmla="*/ 73509 h 342900"/>
                <a:gd name="connsiteX12" fmla="*/ 341400 w 342900"/>
                <a:gd name="connsiteY12" fmla="*/ 73509 h 342900"/>
                <a:gd name="connsiteX13" fmla="*/ 319968 w 342900"/>
                <a:gd name="connsiteY13" fmla="*/ 39219 h 342900"/>
                <a:gd name="connsiteX14" fmla="*/ 295537 w 342900"/>
                <a:gd name="connsiteY14" fmla="*/ 3215 h 342900"/>
                <a:gd name="connsiteX15" fmla="*/ 3215 w 342900"/>
                <a:gd name="connsiteY15" fmla="*/ 238958 h 342900"/>
                <a:gd name="connsiteX16" fmla="*/ 25932 w 342900"/>
                <a:gd name="connsiteY16" fmla="*/ 26596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4290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FA3CCED5-ACCC-4224-8A31-981ED361536C}"/>
                </a:ext>
              </a:extLst>
            </p:cNvPr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>
                <a:gd name="connsiteX0" fmla="*/ 26361 w 261461"/>
                <a:gd name="connsiteY0" fmla="*/ 198668 h 295751"/>
                <a:gd name="connsiteX1" fmla="*/ 24646 w 261461"/>
                <a:gd name="connsiteY1" fmla="*/ 203811 h 295751"/>
                <a:gd name="connsiteX2" fmla="*/ 3215 w 261461"/>
                <a:gd name="connsiteY2" fmla="*/ 221385 h 295751"/>
                <a:gd name="connsiteX3" fmla="*/ 32790 w 261461"/>
                <a:gd name="connsiteY3" fmla="*/ 253960 h 295751"/>
                <a:gd name="connsiteX4" fmla="*/ 112086 w 261461"/>
                <a:gd name="connsiteY4" fmla="*/ 190095 h 295751"/>
                <a:gd name="connsiteX5" fmla="*/ 131374 w 261461"/>
                <a:gd name="connsiteY5" fmla="*/ 139946 h 295751"/>
                <a:gd name="connsiteX6" fmla="*/ 132660 w 261461"/>
                <a:gd name="connsiteY6" fmla="*/ 137374 h 295751"/>
                <a:gd name="connsiteX7" fmla="*/ 156663 w 261461"/>
                <a:gd name="connsiteY7" fmla="*/ 118086 h 295751"/>
                <a:gd name="connsiteX8" fmla="*/ 163521 w 261461"/>
                <a:gd name="connsiteY8" fmla="*/ 58936 h 295751"/>
                <a:gd name="connsiteX9" fmla="*/ 223957 w 261461"/>
                <a:gd name="connsiteY9" fmla="*/ 65794 h 295751"/>
                <a:gd name="connsiteX10" fmla="*/ 217527 w 261461"/>
                <a:gd name="connsiteY10" fmla="*/ 126230 h 295751"/>
                <a:gd name="connsiteX11" fmla="*/ 171665 w 261461"/>
                <a:gd name="connsiteY11" fmla="*/ 131374 h 295751"/>
                <a:gd name="connsiteX12" fmla="*/ 148519 w 261461"/>
                <a:gd name="connsiteY12" fmla="*/ 150233 h 295751"/>
                <a:gd name="connsiteX13" fmla="*/ 129231 w 261461"/>
                <a:gd name="connsiteY13" fmla="*/ 200382 h 295751"/>
                <a:gd name="connsiteX14" fmla="*/ 128373 w 261461"/>
                <a:gd name="connsiteY14" fmla="*/ 202525 h 295751"/>
                <a:gd name="connsiteX15" fmla="*/ 46077 w 261461"/>
                <a:gd name="connsiteY15" fmla="*/ 268962 h 295751"/>
                <a:gd name="connsiteX16" fmla="*/ 69223 w 261461"/>
                <a:gd name="connsiteY16" fmla="*/ 294680 h 295751"/>
                <a:gd name="connsiteX17" fmla="*/ 259961 w 261461"/>
                <a:gd name="connsiteY17" fmla="*/ 141232 h 295751"/>
                <a:gd name="connsiteX18" fmla="*/ 247102 w 261461"/>
                <a:gd name="connsiteY18" fmla="*/ 112086 h 295751"/>
                <a:gd name="connsiteX19" fmla="*/ 247102 w 261461"/>
                <a:gd name="connsiteY19" fmla="*/ 112086 h 295751"/>
                <a:gd name="connsiteX20" fmla="*/ 205526 w 261461"/>
                <a:gd name="connsiteY20" fmla="*/ 3215 h 295751"/>
                <a:gd name="connsiteX21" fmla="*/ 56364 w 261461"/>
                <a:gd name="connsiteY21" fmla="*/ 123658 h 295751"/>
                <a:gd name="connsiteX22" fmla="*/ 26361 w 261461"/>
                <a:gd name="connsiteY22" fmla="*/ 198668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461" h="295751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442BB3B-3F3A-4F96-8154-D97D396FC07E}"/>
                </a:ext>
              </a:extLst>
            </p:cNvPr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>
                <a:gd name="connsiteX0" fmla="*/ 136088 w 154305"/>
                <a:gd name="connsiteY0" fmla="*/ 8358 h 424338"/>
                <a:gd name="connsiteX1" fmla="*/ 136088 w 154305"/>
                <a:gd name="connsiteY1" fmla="*/ 8358 h 424338"/>
                <a:gd name="connsiteX2" fmla="*/ 134374 w 154305"/>
                <a:gd name="connsiteY2" fmla="*/ 3215 h 424338"/>
                <a:gd name="connsiteX3" fmla="*/ 3215 w 154305"/>
                <a:gd name="connsiteY3" fmla="*/ 134374 h 424338"/>
                <a:gd name="connsiteX4" fmla="*/ 3215 w 154305"/>
                <a:gd name="connsiteY4" fmla="*/ 409980 h 424338"/>
                <a:gd name="connsiteX5" fmla="*/ 28504 w 154305"/>
                <a:gd name="connsiteY5" fmla="*/ 421553 h 424338"/>
                <a:gd name="connsiteX6" fmla="*/ 28504 w 154305"/>
                <a:gd name="connsiteY6" fmla="*/ 193524 h 424338"/>
                <a:gd name="connsiteX7" fmla="*/ 28504 w 154305"/>
                <a:gd name="connsiteY7" fmla="*/ 189667 h 424338"/>
                <a:gd name="connsiteX8" fmla="*/ 153662 w 154305"/>
                <a:gd name="connsiteY8" fmla="*/ 64508 h 424338"/>
                <a:gd name="connsiteX9" fmla="*/ 136088 w 154305"/>
                <a:gd name="connsiteY9" fmla="*/ 8358 h 4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5" h="424338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E0FBDD4C-FBC7-4D39-9818-830DD62A2E81}"/>
                </a:ext>
              </a:extLst>
            </p:cNvPr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>
                <a:gd name="connsiteX0" fmla="*/ 115515 w 124301"/>
                <a:gd name="connsiteY0" fmla="*/ 3215 h 355758"/>
                <a:gd name="connsiteX1" fmla="*/ 115515 w 124301"/>
                <a:gd name="connsiteY1" fmla="*/ 3215 h 355758"/>
                <a:gd name="connsiteX2" fmla="*/ 3215 w 124301"/>
                <a:gd name="connsiteY2" fmla="*/ 115514 h 355758"/>
                <a:gd name="connsiteX3" fmla="*/ 3215 w 124301"/>
                <a:gd name="connsiteY3" fmla="*/ 347401 h 355758"/>
                <a:gd name="connsiteX4" fmla="*/ 22503 w 124301"/>
                <a:gd name="connsiteY4" fmla="*/ 355545 h 355758"/>
                <a:gd name="connsiteX5" fmla="*/ 22503 w 124301"/>
                <a:gd name="connsiteY5" fmla="*/ 129231 h 355758"/>
                <a:gd name="connsiteX6" fmla="*/ 22074 w 124301"/>
                <a:gd name="connsiteY6" fmla="*/ 125373 h 355758"/>
                <a:gd name="connsiteX7" fmla="*/ 121944 w 124301"/>
                <a:gd name="connsiteY7" fmla="*/ 25503 h 355758"/>
                <a:gd name="connsiteX8" fmla="*/ 115515 w 124301"/>
                <a:gd name="connsiteY8" fmla="*/ 3215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01" h="355758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588F7B84-B0EE-49E1-A0C1-379AB0B690D7}"/>
                </a:ext>
              </a:extLst>
            </p:cNvPr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>
                <a:gd name="connsiteX0" fmla="*/ 172093 w 175736"/>
                <a:gd name="connsiteY0" fmla="*/ 47792 h 587216"/>
                <a:gd name="connsiteX1" fmla="*/ 172521 w 175736"/>
                <a:gd name="connsiteY1" fmla="*/ 43505 h 587216"/>
                <a:gd name="connsiteX2" fmla="*/ 172950 w 175736"/>
                <a:gd name="connsiteY2" fmla="*/ 43077 h 587216"/>
                <a:gd name="connsiteX3" fmla="*/ 156663 w 175736"/>
                <a:gd name="connsiteY3" fmla="*/ 3215 h 587216"/>
                <a:gd name="connsiteX4" fmla="*/ 122373 w 175736"/>
                <a:gd name="connsiteY4" fmla="*/ 37505 h 587216"/>
                <a:gd name="connsiteX5" fmla="*/ 122373 w 175736"/>
                <a:gd name="connsiteY5" fmla="*/ 178522 h 587216"/>
                <a:gd name="connsiteX6" fmla="*/ 122373 w 175736"/>
                <a:gd name="connsiteY6" fmla="*/ 182808 h 587216"/>
                <a:gd name="connsiteX7" fmla="*/ 3215 w 175736"/>
                <a:gd name="connsiteY7" fmla="*/ 301966 h 587216"/>
                <a:gd name="connsiteX8" fmla="*/ 3215 w 175736"/>
                <a:gd name="connsiteY8" fmla="*/ 565571 h 587216"/>
                <a:gd name="connsiteX9" fmla="*/ 42648 w 175736"/>
                <a:gd name="connsiteY9" fmla="*/ 584430 h 587216"/>
                <a:gd name="connsiteX10" fmla="*/ 42648 w 175736"/>
                <a:gd name="connsiteY10" fmla="*/ 328541 h 587216"/>
                <a:gd name="connsiteX11" fmla="*/ 42648 w 175736"/>
                <a:gd name="connsiteY11" fmla="*/ 324255 h 587216"/>
                <a:gd name="connsiteX12" fmla="*/ 172521 w 175736"/>
                <a:gd name="connsiteY12" fmla="*/ 194381 h 587216"/>
                <a:gd name="connsiteX13" fmla="*/ 172093 w 175736"/>
                <a:gd name="connsiteY13" fmla="*/ 47792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587216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290045C-05E1-46DA-AA1C-A40512500E75}"/>
                </a:ext>
              </a:extLst>
            </p:cNvPr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>
                <a:gd name="connsiteX0" fmla="*/ 29361 w 210026"/>
                <a:gd name="connsiteY0" fmla="*/ 184094 h 184308"/>
                <a:gd name="connsiteX1" fmla="*/ 112086 w 210026"/>
                <a:gd name="connsiteY1" fmla="*/ 117658 h 184308"/>
                <a:gd name="connsiteX2" fmla="*/ 115943 w 210026"/>
                <a:gd name="connsiteY2" fmla="*/ 118086 h 184308"/>
                <a:gd name="connsiteX3" fmla="*/ 115943 w 210026"/>
                <a:gd name="connsiteY3" fmla="*/ 118086 h 184308"/>
                <a:gd name="connsiteX4" fmla="*/ 153662 w 210026"/>
                <a:gd name="connsiteY4" fmla="*/ 121944 h 184308"/>
                <a:gd name="connsiteX5" fmla="*/ 176808 w 210026"/>
                <a:gd name="connsiteY5" fmla="*/ 90226 h 184308"/>
                <a:gd name="connsiteX6" fmla="*/ 190953 w 210026"/>
                <a:gd name="connsiteY6" fmla="*/ 44791 h 184308"/>
                <a:gd name="connsiteX7" fmla="*/ 208098 w 210026"/>
                <a:gd name="connsiteY7" fmla="*/ 36648 h 184308"/>
                <a:gd name="connsiteX8" fmla="*/ 189667 w 210026"/>
                <a:gd name="connsiteY8" fmla="*/ 3215 h 184308"/>
                <a:gd name="connsiteX9" fmla="*/ 3215 w 210026"/>
                <a:gd name="connsiteY9" fmla="*/ 153662 h 184308"/>
                <a:gd name="connsiteX10" fmla="*/ 29361 w 210026"/>
                <a:gd name="connsiteY10" fmla="*/ 184094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84308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F9F6F923-33C6-4996-B92E-D44CE50FF7AA}"/>
                </a:ext>
              </a:extLst>
            </p:cNvPr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>
                <a:gd name="connsiteX0" fmla="*/ 24217 w 295751"/>
                <a:gd name="connsiteY0" fmla="*/ 267676 h 278606"/>
                <a:gd name="connsiteX1" fmla="*/ 32361 w 295751"/>
                <a:gd name="connsiteY1" fmla="*/ 276677 h 278606"/>
                <a:gd name="connsiteX2" fmla="*/ 293394 w 295751"/>
                <a:gd name="connsiteY2" fmla="*/ 66223 h 278606"/>
                <a:gd name="connsiteX3" fmla="*/ 258247 w 295751"/>
                <a:gd name="connsiteY3" fmla="*/ 3215 h 278606"/>
                <a:gd name="connsiteX4" fmla="*/ 258247 w 295751"/>
                <a:gd name="connsiteY4" fmla="*/ 3215 h 278606"/>
                <a:gd name="connsiteX5" fmla="*/ 254818 w 295751"/>
                <a:gd name="connsiteY5" fmla="*/ 33647 h 278606"/>
                <a:gd name="connsiteX6" fmla="*/ 253960 w 295751"/>
                <a:gd name="connsiteY6" fmla="*/ 41791 h 278606"/>
                <a:gd name="connsiteX7" fmla="*/ 3215 w 295751"/>
                <a:gd name="connsiteY7" fmla="*/ 244102 h 278606"/>
                <a:gd name="connsiteX8" fmla="*/ 24217 w 295751"/>
                <a:gd name="connsiteY8" fmla="*/ 26767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" h="278606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A745BC79-8834-4155-929E-4B8C3FC73E92}"/>
                </a:ext>
              </a:extLst>
            </p:cNvPr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>
                <a:gd name="connsiteX0" fmla="*/ 9216 w 12858"/>
                <a:gd name="connsiteY0" fmla="*/ 3215 h 17145"/>
                <a:gd name="connsiteX1" fmla="*/ 9216 w 12858"/>
                <a:gd name="connsiteY1" fmla="*/ 3215 h 17145"/>
                <a:gd name="connsiteX2" fmla="*/ 3215 w 12858"/>
                <a:gd name="connsiteY2" fmla="*/ 9644 h 17145"/>
                <a:gd name="connsiteX3" fmla="*/ 10501 w 12858"/>
                <a:gd name="connsiteY3" fmla="*/ 14787 h 17145"/>
                <a:gd name="connsiteX4" fmla="*/ 9216 w 12858"/>
                <a:gd name="connsiteY4" fmla="*/ 321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F15D5DBC-D9CF-42A7-9C5A-BDD96DEF0D78}"/>
                </a:ext>
              </a:extLst>
            </p:cNvPr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>
                <a:gd name="connsiteX0" fmla="*/ 60222 w 64293"/>
                <a:gd name="connsiteY0" fmla="*/ 56364 h 55721"/>
                <a:gd name="connsiteX1" fmla="*/ 60651 w 64293"/>
                <a:gd name="connsiteY1" fmla="*/ 34075 h 55721"/>
                <a:gd name="connsiteX2" fmla="*/ 61508 w 64293"/>
                <a:gd name="connsiteY2" fmla="*/ 9644 h 55721"/>
                <a:gd name="connsiteX3" fmla="*/ 3215 w 64293"/>
                <a:gd name="connsiteY3" fmla="*/ 3215 h 55721"/>
                <a:gd name="connsiteX4" fmla="*/ 17788 w 64293"/>
                <a:gd name="connsiteY4" fmla="*/ 51649 h 55721"/>
                <a:gd name="connsiteX5" fmla="*/ 60222 w 64293"/>
                <a:gd name="connsiteY5" fmla="*/ 5636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55721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21FB10C2-104D-4ED9-8D15-2999F73BEF1C}"/>
                </a:ext>
              </a:extLst>
            </p:cNvPr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>
                <a:gd name="connsiteX0" fmla="*/ 3215 w 12858"/>
                <a:gd name="connsiteY0" fmla="*/ 69223 h 68580"/>
                <a:gd name="connsiteX1" fmla="*/ 3215 w 12858"/>
                <a:gd name="connsiteY1" fmla="*/ 69223 h 68580"/>
                <a:gd name="connsiteX2" fmla="*/ 10930 w 12858"/>
                <a:gd name="connsiteY2" fmla="*/ 60651 h 68580"/>
                <a:gd name="connsiteX3" fmla="*/ 3215 w 12858"/>
                <a:gd name="connsiteY3" fmla="*/ 3215 h 68580"/>
                <a:gd name="connsiteX4" fmla="*/ 3215 w 12858"/>
                <a:gd name="connsiteY4" fmla="*/ 69223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6858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3D7BAD07-EE32-4A60-B455-2FD98E15EF47}"/>
                </a:ext>
              </a:extLst>
            </p:cNvPr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>
                <a:gd name="connsiteX0" fmla="*/ 38362 w 38576"/>
                <a:gd name="connsiteY0" fmla="*/ 87225 h 90011"/>
                <a:gd name="connsiteX1" fmla="*/ 38362 w 38576"/>
                <a:gd name="connsiteY1" fmla="*/ 87225 h 90011"/>
                <a:gd name="connsiteX2" fmla="*/ 35790 w 38576"/>
                <a:gd name="connsiteY2" fmla="*/ 6644 h 90011"/>
                <a:gd name="connsiteX3" fmla="*/ 3215 w 38576"/>
                <a:gd name="connsiteY3" fmla="*/ 3215 h 90011"/>
                <a:gd name="connsiteX4" fmla="*/ 31504 w 38576"/>
                <a:gd name="connsiteY4" fmla="*/ 86368 h 90011"/>
                <a:gd name="connsiteX5" fmla="*/ 38362 w 38576"/>
                <a:gd name="connsiteY5" fmla="*/ 87225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" h="90011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C0CA881-2B17-4542-A2F6-D5444C1FA64B}"/>
                </a:ext>
              </a:extLst>
            </p:cNvPr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>
                <a:gd name="connsiteX0" fmla="*/ 3215 w 8572"/>
                <a:gd name="connsiteY0" fmla="*/ 5358 h 8572"/>
                <a:gd name="connsiteX1" fmla="*/ 8358 w 8572"/>
                <a:gd name="connsiteY1" fmla="*/ 7072 h 8572"/>
                <a:gd name="connsiteX2" fmla="*/ 3215 w 8572"/>
                <a:gd name="connsiteY2" fmla="*/ 3215 h 8572"/>
                <a:gd name="connsiteX3" fmla="*/ 3215 w 8572"/>
                <a:gd name="connsiteY3" fmla="*/ 5358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700D6F2F-E812-47C4-A346-B865DBFB79EE}"/>
                </a:ext>
              </a:extLst>
            </p:cNvPr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>
                <a:gd name="connsiteX0" fmla="*/ 21217 w 167163"/>
                <a:gd name="connsiteY0" fmla="*/ 241530 h 514350"/>
                <a:gd name="connsiteX1" fmla="*/ 21217 w 167163"/>
                <a:gd name="connsiteY1" fmla="*/ 241530 h 514350"/>
                <a:gd name="connsiteX2" fmla="*/ 21217 w 167163"/>
                <a:gd name="connsiteY2" fmla="*/ 237673 h 514350"/>
                <a:gd name="connsiteX3" fmla="*/ 164806 w 167163"/>
                <a:gd name="connsiteY3" fmla="*/ 94083 h 514350"/>
                <a:gd name="connsiteX4" fmla="*/ 132660 w 167163"/>
                <a:gd name="connsiteY4" fmla="*/ 3215 h 514350"/>
                <a:gd name="connsiteX5" fmla="*/ 132660 w 167163"/>
                <a:gd name="connsiteY5" fmla="*/ 109942 h 514350"/>
                <a:gd name="connsiteX6" fmla="*/ 132660 w 167163"/>
                <a:gd name="connsiteY6" fmla="*/ 113800 h 514350"/>
                <a:gd name="connsiteX7" fmla="*/ 3215 w 167163"/>
                <a:gd name="connsiteY7" fmla="*/ 243245 h 514350"/>
                <a:gd name="connsiteX8" fmla="*/ 3215 w 167163"/>
                <a:gd name="connsiteY8" fmla="*/ 504277 h 514350"/>
                <a:gd name="connsiteX9" fmla="*/ 20788 w 167163"/>
                <a:gd name="connsiteY9" fmla="*/ 512850 h 514350"/>
                <a:gd name="connsiteX10" fmla="*/ 20788 w 167163"/>
                <a:gd name="connsiteY10" fmla="*/ 24153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3" h="51435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60A760B8-576F-4E8D-9B1C-848B7FAF95FF}"/>
                </a:ext>
              </a:extLst>
            </p:cNvPr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>
                <a:gd name="connsiteX0" fmla="*/ 52935 w 55721"/>
                <a:gd name="connsiteY0" fmla="*/ 38362 h 38576"/>
                <a:gd name="connsiteX1" fmla="*/ 52078 w 55721"/>
                <a:gd name="connsiteY1" fmla="*/ 20360 h 38576"/>
                <a:gd name="connsiteX2" fmla="*/ 3215 w 55721"/>
                <a:gd name="connsiteY2" fmla="*/ 3215 h 38576"/>
                <a:gd name="connsiteX3" fmla="*/ 52935 w 55721"/>
                <a:gd name="connsiteY3" fmla="*/ 38362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38576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B6219EB9-7A24-4125-9C58-5A6FC93C8EE4}"/>
                </a:ext>
              </a:extLst>
            </p:cNvPr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>
                <a:gd name="connsiteX0" fmla="*/ 3215 w 8572"/>
                <a:gd name="connsiteY0" fmla="*/ 7072 h 12858"/>
                <a:gd name="connsiteX1" fmla="*/ 6644 w 8572"/>
                <a:gd name="connsiteY1" fmla="*/ 10501 h 12858"/>
                <a:gd name="connsiteX2" fmla="*/ 3215 w 8572"/>
                <a:gd name="connsiteY2" fmla="*/ 3215 h 12858"/>
                <a:gd name="connsiteX3" fmla="*/ 3215 w 8572"/>
                <a:gd name="connsiteY3" fmla="*/ 7072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4C8E84C9-6A7D-41C7-B2E8-D59F1A7FC34E}"/>
                </a:ext>
              </a:extLst>
            </p:cNvPr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>
                <a:gd name="connsiteX0" fmla="*/ 13930 w 145732"/>
                <a:gd name="connsiteY0" fmla="*/ 108657 h 210026"/>
                <a:gd name="connsiteX1" fmla="*/ 3215 w 145732"/>
                <a:gd name="connsiteY1" fmla="*/ 209383 h 210026"/>
                <a:gd name="connsiteX2" fmla="*/ 28932 w 145732"/>
                <a:gd name="connsiteY2" fmla="*/ 181523 h 210026"/>
                <a:gd name="connsiteX3" fmla="*/ 36219 w 145732"/>
                <a:gd name="connsiteY3" fmla="*/ 113800 h 210026"/>
                <a:gd name="connsiteX4" fmla="*/ 36219 w 145732"/>
                <a:gd name="connsiteY4" fmla="*/ 109514 h 210026"/>
                <a:gd name="connsiteX5" fmla="*/ 36219 w 145732"/>
                <a:gd name="connsiteY5" fmla="*/ 109514 h 210026"/>
                <a:gd name="connsiteX6" fmla="*/ 146376 w 145732"/>
                <a:gd name="connsiteY6" fmla="*/ 20788 h 210026"/>
                <a:gd name="connsiteX7" fmla="*/ 141661 w 145732"/>
                <a:gd name="connsiteY7" fmla="*/ 3215 h 210026"/>
                <a:gd name="connsiteX8" fmla="*/ 17788 w 145732"/>
                <a:gd name="connsiteY8" fmla="*/ 103084 h 210026"/>
                <a:gd name="connsiteX9" fmla="*/ 13930 w 145732"/>
                <a:gd name="connsiteY9" fmla="*/ 108657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732" h="210026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853D97F2-1F25-4E47-BA15-7CCF69E11D45}"/>
                </a:ext>
              </a:extLst>
            </p:cNvPr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>
                <a:gd name="connsiteX0" fmla="*/ 66222 w 235743"/>
                <a:gd name="connsiteY0" fmla="*/ 310539 h 394335"/>
                <a:gd name="connsiteX1" fmla="*/ 49077 w 235743"/>
                <a:gd name="connsiteY1" fmla="*/ 322540 h 394335"/>
                <a:gd name="connsiteX2" fmla="*/ 4929 w 235743"/>
                <a:gd name="connsiteY2" fmla="*/ 358116 h 394335"/>
                <a:gd name="connsiteX3" fmla="*/ 3643 w 235743"/>
                <a:gd name="connsiteY3" fmla="*/ 378262 h 394335"/>
                <a:gd name="connsiteX4" fmla="*/ 18217 w 235743"/>
                <a:gd name="connsiteY4" fmla="*/ 392835 h 394335"/>
                <a:gd name="connsiteX5" fmla="*/ 29789 w 235743"/>
                <a:gd name="connsiteY5" fmla="*/ 390692 h 394335"/>
                <a:gd name="connsiteX6" fmla="*/ 30647 w 235743"/>
                <a:gd name="connsiteY6" fmla="*/ 383405 h 394335"/>
                <a:gd name="connsiteX7" fmla="*/ 215384 w 235743"/>
                <a:gd name="connsiteY7" fmla="*/ 234672 h 394335"/>
                <a:gd name="connsiteX8" fmla="*/ 215384 w 235743"/>
                <a:gd name="connsiteY8" fmla="*/ 234672 h 394335"/>
                <a:gd name="connsiteX9" fmla="*/ 233386 w 235743"/>
                <a:gd name="connsiteY9" fmla="*/ 66222 h 394335"/>
                <a:gd name="connsiteX10" fmla="*/ 214527 w 235743"/>
                <a:gd name="connsiteY10" fmla="*/ 40076 h 394335"/>
                <a:gd name="connsiteX11" fmla="*/ 196953 w 235743"/>
                <a:gd name="connsiteY11" fmla="*/ 3215 h 394335"/>
                <a:gd name="connsiteX12" fmla="*/ 174236 w 235743"/>
                <a:gd name="connsiteY12" fmla="*/ 213669 h 394335"/>
                <a:gd name="connsiteX13" fmla="*/ 173379 w 235743"/>
                <a:gd name="connsiteY13" fmla="*/ 221813 h 394335"/>
                <a:gd name="connsiteX14" fmla="*/ 72652 w 235743"/>
                <a:gd name="connsiteY14" fmla="*/ 302823 h 394335"/>
                <a:gd name="connsiteX15" fmla="*/ 66222 w 235743"/>
                <a:gd name="connsiteY15" fmla="*/ 310539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3" h="394335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8805C98D-2B3B-4CE2-A00F-A966748BBB14}"/>
                </a:ext>
              </a:extLst>
            </p:cNvPr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>
                <a:gd name="connsiteX0" fmla="*/ 3215 w 102870"/>
                <a:gd name="connsiteY0" fmla="*/ 133088 h 132873"/>
                <a:gd name="connsiteX1" fmla="*/ 16073 w 102870"/>
                <a:gd name="connsiteY1" fmla="*/ 130516 h 132873"/>
                <a:gd name="connsiteX2" fmla="*/ 18645 w 102870"/>
                <a:gd name="connsiteY2" fmla="*/ 107371 h 132873"/>
                <a:gd name="connsiteX3" fmla="*/ 19074 w 102870"/>
                <a:gd name="connsiteY3" fmla="*/ 103513 h 132873"/>
                <a:gd name="connsiteX4" fmla="*/ 19074 w 102870"/>
                <a:gd name="connsiteY4" fmla="*/ 103513 h 132873"/>
                <a:gd name="connsiteX5" fmla="*/ 70937 w 102870"/>
                <a:gd name="connsiteY5" fmla="*/ 61508 h 132873"/>
                <a:gd name="connsiteX6" fmla="*/ 95369 w 102870"/>
                <a:gd name="connsiteY6" fmla="*/ 16502 h 132873"/>
                <a:gd name="connsiteX7" fmla="*/ 103513 w 102870"/>
                <a:gd name="connsiteY7" fmla="*/ 3215 h 132873"/>
                <a:gd name="connsiteX8" fmla="*/ 8787 w 102870"/>
                <a:gd name="connsiteY8" fmla="*/ 79939 h 132873"/>
                <a:gd name="connsiteX9" fmla="*/ 3215 w 102870"/>
                <a:gd name="connsiteY9" fmla="*/ 133088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" h="132873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733FBEAC-48C4-4B36-9F16-567371E7B2A2}"/>
                </a:ext>
              </a:extLst>
            </p:cNvPr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>
                <a:gd name="connsiteX0" fmla="*/ 85082 w 90011"/>
                <a:gd name="connsiteY0" fmla="*/ 58936 h 60007"/>
                <a:gd name="connsiteX1" fmla="*/ 88511 w 90011"/>
                <a:gd name="connsiteY1" fmla="*/ 12216 h 60007"/>
                <a:gd name="connsiteX2" fmla="*/ 3215 w 90011"/>
                <a:gd name="connsiteY2" fmla="*/ 3215 h 60007"/>
                <a:gd name="connsiteX3" fmla="*/ 16502 w 90011"/>
                <a:gd name="connsiteY3" fmla="*/ 51649 h 60007"/>
                <a:gd name="connsiteX4" fmla="*/ 85082 w 90011"/>
                <a:gd name="connsiteY4" fmla="*/ 58936 h 60007"/>
                <a:gd name="connsiteX5" fmla="*/ 85082 w 90011"/>
                <a:gd name="connsiteY5" fmla="*/ 58936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11" h="60007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CC9D1ED6-9306-4FEB-A0AA-75ECEAE2D99E}"/>
                </a:ext>
              </a:extLst>
            </p:cNvPr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>
                <a:gd name="connsiteX0" fmla="*/ 25075 w 34290"/>
                <a:gd name="connsiteY0" fmla="*/ 79510 h 81438"/>
                <a:gd name="connsiteX1" fmla="*/ 33218 w 34290"/>
                <a:gd name="connsiteY1" fmla="*/ 3215 h 81438"/>
                <a:gd name="connsiteX2" fmla="*/ 29361 w 34290"/>
                <a:gd name="connsiteY2" fmla="*/ 9216 h 81438"/>
                <a:gd name="connsiteX3" fmla="*/ 3215 w 34290"/>
                <a:gd name="connsiteY3" fmla="*/ 53364 h 81438"/>
                <a:gd name="connsiteX4" fmla="*/ 25075 w 34290"/>
                <a:gd name="connsiteY4" fmla="*/ 7951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81438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3A9E52B8-2C52-48C3-B0EC-237EA080FA3B}"/>
                </a:ext>
              </a:extLst>
            </p:cNvPr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>
                <a:gd name="connsiteX0" fmla="*/ 361974 w 458628"/>
                <a:gd name="connsiteY0" fmla="*/ 68366 h 291465"/>
                <a:gd name="connsiteX1" fmla="*/ 246245 w 458628"/>
                <a:gd name="connsiteY1" fmla="*/ 55936 h 291465"/>
                <a:gd name="connsiteX2" fmla="*/ 3215 w 458628"/>
                <a:gd name="connsiteY2" fmla="*/ 251817 h 291465"/>
                <a:gd name="connsiteX3" fmla="*/ 10073 w 458628"/>
                <a:gd name="connsiteY3" fmla="*/ 289536 h 291465"/>
                <a:gd name="connsiteX4" fmla="*/ 260390 w 458628"/>
                <a:gd name="connsiteY4" fmla="*/ 88082 h 291465"/>
                <a:gd name="connsiteX5" fmla="*/ 260390 w 458628"/>
                <a:gd name="connsiteY5" fmla="*/ 88082 h 291465"/>
                <a:gd name="connsiteX6" fmla="*/ 266819 w 458628"/>
                <a:gd name="connsiteY6" fmla="*/ 88511 h 291465"/>
                <a:gd name="connsiteX7" fmla="*/ 412123 w 458628"/>
                <a:gd name="connsiteY7" fmla="*/ 103942 h 291465"/>
                <a:gd name="connsiteX8" fmla="*/ 431840 w 458628"/>
                <a:gd name="connsiteY8" fmla="*/ 88082 h 291465"/>
                <a:gd name="connsiteX9" fmla="*/ 447270 w 458628"/>
                <a:gd name="connsiteY9" fmla="*/ 51221 h 291465"/>
                <a:gd name="connsiteX10" fmla="*/ 455843 w 458628"/>
                <a:gd name="connsiteY10" fmla="*/ 46077 h 291465"/>
                <a:gd name="connsiteX11" fmla="*/ 450271 w 458628"/>
                <a:gd name="connsiteY11" fmla="*/ 3215 h 291465"/>
                <a:gd name="connsiteX12" fmla="*/ 368403 w 458628"/>
                <a:gd name="connsiteY12" fmla="*/ 69223 h 291465"/>
                <a:gd name="connsiteX13" fmla="*/ 361974 w 458628"/>
                <a:gd name="connsiteY13" fmla="*/ 68366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628" h="291465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5B3076B0-2B14-4960-BC15-5963663DCAF8}"/>
                </a:ext>
              </a:extLst>
            </p:cNvPr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>
                <a:gd name="connsiteX0" fmla="*/ 3215 w 132873"/>
                <a:gd name="connsiteY0" fmla="*/ 106513 h 180022"/>
                <a:gd name="connsiteX1" fmla="*/ 17359 w 132873"/>
                <a:gd name="connsiteY1" fmla="*/ 166521 h 180022"/>
                <a:gd name="connsiteX2" fmla="*/ 112943 w 132873"/>
                <a:gd name="connsiteY2" fmla="*/ 176808 h 180022"/>
                <a:gd name="connsiteX3" fmla="*/ 117658 w 132873"/>
                <a:gd name="connsiteY3" fmla="*/ 130945 h 180022"/>
                <a:gd name="connsiteX4" fmla="*/ 131802 w 132873"/>
                <a:gd name="connsiteY4" fmla="*/ 3215 h 180022"/>
                <a:gd name="connsiteX5" fmla="*/ 3215 w 132873"/>
                <a:gd name="connsiteY5" fmla="*/ 106513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3" h="180022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D661B872-989F-453B-851E-B287DABC752C}"/>
                </a:ext>
              </a:extLst>
            </p:cNvPr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>
                <a:gd name="connsiteX0" fmla="*/ 407408 w 531495"/>
                <a:gd name="connsiteY0" fmla="*/ 21646 h 261461"/>
                <a:gd name="connsiteX1" fmla="*/ 401407 w 531495"/>
                <a:gd name="connsiteY1" fmla="*/ 20788 h 261461"/>
                <a:gd name="connsiteX2" fmla="*/ 256532 w 531495"/>
                <a:gd name="connsiteY2" fmla="*/ 5358 h 261461"/>
                <a:gd name="connsiteX3" fmla="*/ 4929 w 531495"/>
                <a:gd name="connsiteY3" fmla="*/ 207669 h 261461"/>
                <a:gd name="connsiteX4" fmla="*/ 3215 w 531495"/>
                <a:gd name="connsiteY4" fmla="*/ 207669 h 261461"/>
                <a:gd name="connsiteX5" fmla="*/ 7501 w 531495"/>
                <a:gd name="connsiteY5" fmla="*/ 228243 h 261461"/>
                <a:gd name="connsiteX6" fmla="*/ 145518 w 531495"/>
                <a:gd name="connsiteY6" fmla="*/ 117229 h 261461"/>
                <a:gd name="connsiteX7" fmla="*/ 145947 w 531495"/>
                <a:gd name="connsiteY7" fmla="*/ 107371 h 261461"/>
                <a:gd name="connsiteX8" fmla="*/ 148519 w 531495"/>
                <a:gd name="connsiteY8" fmla="*/ 115086 h 261461"/>
                <a:gd name="connsiteX9" fmla="*/ 215384 w 531495"/>
                <a:gd name="connsiteY9" fmla="*/ 61508 h 261461"/>
                <a:gd name="connsiteX10" fmla="*/ 221385 w 531495"/>
                <a:gd name="connsiteY10" fmla="*/ 61936 h 261461"/>
                <a:gd name="connsiteX11" fmla="*/ 289108 w 531495"/>
                <a:gd name="connsiteY11" fmla="*/ 69223 h 261461"/>
                <a:gd name="connsiteX12" fmla="*/ 302824 w 531495"/>
                <a:gd name="connsiteY12" fmla="*/ 49078 h 261461"/>
                <a:gd name="connsiteX13" fmla="*/ 362831 w 531495"/>
                <a:gd name="connsiteY13" fmla="*/ 55507 h 261461"/>
                <a:gd name="connsiteX14" fmla="*/ 356830 w 531495"/>
                <a:gd name="connsiteY14" fmla="*/ 115943 h 261461"/>
                <a:gd name="connsiteX15" fmla="*/ 296394 w 531495"/>
                <a:gd name="connsiteY15" fmla="*/ 109514 h 261461"/>
                <a:gd name="connsiteX16" fmla="*/ 290393 w 531495"/>
                <a:gd name="connsiteY16" fmla="*/ 99227 h 261461"/>
                <a:gd name="connsiteX17" fmla="*/ 224385 w 531495"/>
                <a:gd name="connsiteY17" fmla="*/ 92369 h 261461"/>
                <a:gd name="connsiteX18" fmla="*/ 157091 w 531495"/>
                <a:gd name="connsiteY18" fmla="*/ 146804 h 261461"/>
                <a:gd name="connsiteX19" fmla="*/ 169950 w 531495"/>
                <a:gd name="connsiteY19" fmla="*/ 179380 h 261461"/>
                <a:gd name="connsiteX20" fmla="*/ 228243 w 531495"/>
                <a:gd name="connsiteY20" fmla="*/ 259104 h 261461"/>
                <a:gd name="connsiteX21" fmla="*/ 440841 w 531495"/>
                <a:gd name="connsiteY21" fmla="*/ 88083 h 261461"/>
                <a:gd name="connsiteX22" fmla="*/ 446842 w 531495"/>
                <a:gd name="connsiteY22" fmla="*/ 88940 h 261461"/>
                <a:gd name="connsiteX23" fmla="*/ 527852 w 531495"/>
                <a:gd name="connsiteY23" fmla="*/ 97512 h 261461"/>
                <a:gd name="connsiteX24" fmla="*/ 528709 w 531495"/>
                <a:gd name="connsiteY24" fmla="*/ 94083 h 261461"/>
                <a:gd name="connsiteX25" fmla="*/ 487990 w 531495"/>
                <a:gd name="connsiteY25" fmla="*/ 26789 h 261461"/>
                <a:gd name="connsiteX26" fmla="*/ 476845 w 531495"/>
                <a:gd name="connsiteY26" fmla="*/ 12644 h 261461"/>
                <a:gd name="connsiteX27" fmla="*/ 432697 w 531495"/>
                <a:gd name="connsiteY27" fmla="*/ 3215 h 261461"/>
                <a:gd name="connsiteX28" fmla="*/ 407408 w 531495"/>
                <a:gd name="connsiteY28" fmla="*/ 21646 h 2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1495" h="261461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7EEC082F-9DAA-491C-8E4A-C6ACA1CE540E}"/>
                </a:ext>
              </a:extLst>
            </p:cNvPr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>
                <a:gd name="connsiteX0" fmla="*/ 250960 w 304323"/>
                <a:gd name="connsiteY0" fmla="*/ 64079 h 278606"/>
                <a:gd name="connsiteX1" fmla="*/ 249674 w 304323"/>
                <a:gd name="connsiteY1" fmla="*/ 67937 h 278606"/>
                <a:gd name="connsiteX2" fmla="*/ 3215 w 304323"/>
                <a:gd name="connsiteY2" fmla="*/ 266819 h 278606"/>
                <a:gd name="connsiteX3" fmla="*/ 10501 w 304323"/>
                <a:gd name="connsiteY3" fmla="*/ 277106 h 278606"/>
                <a:gd name="connsiteX4" fmla="*/ 304110 w 304323"/>
                <a:gd name="connsiteY4" fmla="*/ 40505 h 278606"/>
                <a:gd name="connsiteX5" fmla="*/ 274106 w 304323"/>
                <a:gd name="connsiteY5" fmla="*/ 3215 h 278606"/>
                <a:gd name="connsiteX6" fmla="*/ 274106 w 304323"/>
                <a:gd name="connsiteY6" fmla="*/ 3215 h 278606"/>
                <a:gd name="connsiteX7" fmla="*/ 250960 w 304323"/>
                <a:gd name="connsiteY7" fmla="*/ 64079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23" h="278606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AB17AE6D-7BAB-42BC-9A7A-6D78D64B09AF}"/>
                </a:ext>
              </a:extLst>
            </p:cNvPr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>
                <a:gd name="connsiteX0" fmla="*/ 8358 w 8572"/>
                <a:gd name="connsiteY0" fmla="*/ 13930 h 17145"/>
                <a:gd name="connsiteX1" fmla="*/ 8358 w 8572"/>
                <a:gd name="connsiteY1" fmla="*/ 3215 h 17145"/>
                <a:gd name="connsiteX2" fmla="*/ 3215 w 8572"/>
                <a:gd name="connsiteY2" fmla="*/ 8787 h 17145"/>
                <a:gd name="connsiteX3" fmla="*/ 3215 w 8572"/>
                <a:gd name="connsiteY3" fmla="*/ 8787 h 17145"/>
                <a:gd name="connsiteX4" fmla="*/ 8358 w 8572"/>
                <a:gd name="connsiteY4" fmla="*/ 1393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7145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5389743D-34F9-427E-98FC-489C9DA872EA}"/>
                </a:ext>
              </a:extLst>
            </p:cNvPr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>
                <a:gd name="connsiteX0" fmla="*/ 11787 w 77152"/>
                <a:gd name="connsiteY0" fmla="*/ 77796 h 77152"/>
                <a:gd name="connsiteX1" fmla="*/ 11787 w 77152"/>
                <a:gd name="connsiteY1" fmla="*/ 77796 h 77152"/>
                <a:gd name="connsiteX2" fmla="*/ 76081 w 77152"/>
                <a:gd name="connsiteY2" fmla="*/ 13502 h 77152"/>
                <a:gd name="connsiteX3" fmla="*/ 65794 w 77152"/>
                <a:gd name="connsiteY3" fmla="*/ 3215 h 77152"/>
                <a:gd name="connsiteX4" fmla="*/ 3215 w 77152"/>
                <a:gd name="connsiteY4" fmla="*/ 65794 h 77152"/>
                <a:gd name="connsiteX5" fmla="*/ 11787 w 77152"/>
                <a:gd name="connsiteY5" fmla="*/ 77796 h 77152"/>
                <a:gd name="connsiteX6" fmla="*/ 11787 w 77152"/>
                <a:gd name="connsiteY6" fmla="*/ 77796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" h="77152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A4AB01A2-FF4B-43B6-87AE-8A9583EFD135}"/>
                </a:ext>
              </a:extLst>
            </p:cNvPr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5C5D2B8E-1AEE-41CC-AC21-2AE853A75D73}"/>
                </a:ext>
              </a:extLst>
            </p:cNvPr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>
                <a:gd name="connsiteX0" fmla="*/ 96655 w 98583"/>
                <a:gd name="connsiteY0" fmla="*/ 29361 h 102870"/>
                <a:gd name="connsiteX1" fmla="*/ 75224 w 98583"/>
                <a:gd name="connsiteY1" fmla="*/ 3215 h 102870"/>
                <a:gd name="connsiteX2" fmla="*/ 73938 w 98583"/>
                <a:gd name="connsiteY2" fmla="*/ 3643 h 102870"/>
                <a:gd name="connsiteX3" fmla="*/ 3215 w 98583"/>
                <a:gd name="connsiteY3" fmla="*/ 74366 h 102870"/>
                <a:gd name="connsiteX4" fmla="*/ 26360 w 98583"/>
                <a:gd name="connsiteY4" fmla="*/ 100084 h 102870"/>
                <a:gd name="connsiteX5" fmla="*/ 96655 w 98583"/>
                <a:gd name="connsiteY5" fmla="*/ 29361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10287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03F537E8-4DEA-42CD-9B7B-0DD233FF7C46}"/>
                </a:ext>
              </a:extLst>
            </p:cNvPr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>
                <a:gd name="connsiteX0" fmla="*/ 61079 w 64293"/>
                <a:gd name="connsiteY0" fmla="*/ 25932 h 64293"/>
                <a:gd name="connsiteX1" fmla="*/ 61079 w 64293"/>
                <a:gd name="connsiteY1" fmla="*/ 25932 h 64293"/>
                <a:gd name="connsiteX2" fmla="*/ 34076 w 64293"/>
                <a:gd name="connsiteY2" fmla="*/ 3215 h 64293"/>
                <a:gd name="connsiteX3" fmla="*/ 3215 w 64293"/>
                <a:gd name="connsiteY3" fmla="*/ 34076 h 64293"/>
                <a:gd name="connsiteX4" fmla="*/ 22931 w 64293"/>
                <a:gd name="connsiteY4" fmla="*/ 64079 h 64293"/>
                <a:gd name="connsiteX5" fmla="*/ 61079 w 64293"/>
                <a:gd name="connsiteY5" fmla="*/ 2593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64293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A0B99310-AA6B-4E45-9C9C-F390336B2DC1}"/>
                </a:ext>
              </a:extLst>
            </p:cNvPr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>
                <a:gd name="connsiteX0" fmla="*/ 82939 w 85725"/>
                <a:gd name="connsiteY0" fmla="*/ 31933 h 90011"/>
                <a:gd name="connsiteX1" fmla="*/ 51649 w 85725"/>
                <a:gd name="connsiteY1" fmla="*/ 3215 h 90011"/>
                <a:gd name="connsiteX2" fmla="*/ 3215 w 85725"/>
                <a:gd name="connsiteY2" fmla="*/ 51650 h 90011"/>
                <a:gd name="connsiteX3" fmla="*/ 28075 w 85725"/>
                <a:gd name="connsiteY3" fmla="*/ 86797 h 90011"/>
                <a:gd name="connsiteX4" fmla="*/ 82939 w 85725"/>
                <a:gd name="connsiteY4" fmla="*/ 31933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0011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F3B0CA10-1348-48DC-824A-A5810771623B}"/>
                </a:ext>
              </a:extLst>
            </p:cNvPr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>
                <a:gd name="connsiteX0" fmla="*/ 55078 w 55721"/>
                <a:gd name="connsiteY0" fmla="*/ 6644 h 55721"/>
                <a:gd name="connsiteX1" fmla="*/ 51649 w 55721"/>
                <a:gd name="connsiteY1" fmla="*/ 3215 h 55721"/>
                <a:gd name="connsiteX2" fmla="*/ 3215 w 55721"/>
                <a:gd name="connsiteY2" fmla="*/ 51649 h 55721"/>
                <a:gd name="connsiteX3" fmla="*/ 7501 w 55721"/>
                <a:gd name="connsiteY3" fmla="*/ 54221 h 55721"/>
                <a:gd name="connsiteX4" fmla="*/ 55078 w 55721"/>
                <a:gd name="connsiteY4" fmla="*/ 664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" h="55721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10194A77-CAFB-4628-9157-DE9BDBF20EF7}"/>
                </a:ext>
              </a:extLst>
            </p:cNvPr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>
                <a:gd name="connsiteX0" fmla="*/ 90654 w 90011"/>
                <a:gd name="connsiteY0" fmla="*/ 39219 h 98583"/>
                <a:gd name="connsiteX1" fmla="*/ 64508 w 90011"/>
                <a:gd name="connsiteY1" fmla="*/ 3215 h 98583"/>
                <a:gd name="connsiteX2" fmla="*/ 3215 w 90011"/>
                <a:gd name="connsiteY2" fmla="*/ 64508 h 98583"/>
                <a:gd name="connsiteX3" fmla="*/ 32361 w 90011"/>
                <a:gd name="connsiteY3" fmla="*/ 97512 h 98583"/>
                <a:gd name="connsiteX4" fmla="*/ 90654 w 90011"/>
                <a:gd name="connsiteY4" fmla="*/ 3921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1" h="98583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11DEB73-2217-4886-A408-177DF817D470}"/>
                </a:ext>
              </a:extLst>
            </p:cNvPr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>
                <a:gd name="connsiteX0" fmla="*/ 10930 w 85725"/>
                <a:gd name="connsiteY0" fmla="*/ 100084 h 102870"/>
                <a:gd name="connsiteX1" fmla="*/ 10930 w 85725"/>
                <a:gd name="connsiteY1" fmla="*/ 100084 h 102870"/>
                <a:gd name="connsiteX2" fmla="*/ 82939 w 85725"/>
                <a:gd name="connsiteY2" fmla="*/ 28075 h 102870"/>
                <a:gd name="connsiteX3" fmla="*/ 60222 w 85725"/>
                <a:gd name="connsiteY3" fmla="*/ 3215 h 102870"/>
                <a:gd name="connsiteX4" fmla="*/ 9644 w 85725"/>
                <a:gd name="connsiteY4" fmla="*/ 53792 h 102870"/>
                <a:gd name="connsiteX5" fmla="*/ 11359 w 85725"/>
                <a:gd name="connsiteY5" fmla="*/ 64937 h 102870"/>
                <a:gd name="connsiteX6" fmla="*/ 3215 w 85725"/>
                <a:gd name="connsiteY6" fmla="*/ 90226 h 102870"/>
                <a:gd name="connsiteX7" fmla="*/ 10930 w 85725"/>
                <a:gd name="connsiteY7" fmla="*/ 100084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0287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AE84E001-D732-4F7A-B4A3-B95A83AB4B5A}"/>
                </a:ext>
              </a:extLst>
            </p:cNvPr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>
                <a:gd name="connsiteX0" fmla="*/ 3215 w 34290"/>
                <a:gd name="connsiteY0" fmla="*/ 24646 h 38576"/>
                <a:gd name="connsiteX1" fmla="*/ 10501 w 34290"/>
                <a:gd name="connsiteY1" fmla="*/ 35790 h 38576"/>
                <a:gd name="connsiteX2" fmla="*/ 34933 w 34290"/>
                <a:gd name="connsiteY2" fmla="*/ 11358 h 38576"/>
                <a:gd name="connsiteX3" fmla="*/ 24646 w 34290"/>
                <a:gd name="connsiteY3" fmla="*/ 3215 h 38576"/>
                <a:gd name="connsiteX4" fmla="*/ 3215 w 34290"/>
                <a:gd name="connsiteY4" fmla="*/ 24646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8576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81D31412-D580-4692-83CB-25B7D6A6B79B}"/>
                </a:ext>
              </a:extLst>
            </p:cNvPr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>
                <a:gd name="connsiteX0" fmla="*/ 54650 w 304323"/>
                <a:gd name="connsiteY0" fmla="*/ 627293 h 780097"/>
                <a:gd name="connsiteX1" fmla="*/ 222242 w 304323"/>
                <a:gd name="connsiteY1" fmla="*/ 459700 h 780097"/>
                <a:gd name="connsiteX2" fmla="*/ 222242 w 304323"/>
                <a:gd name="connsiteY2" fmla="*/ 459700 h 780097"/>
                <a:gd name="connsiteX3" fmla="*/ 222242 w 304323"/>
                <a:gd name="connsiteY3" fmla="*/ 126230 h 780097"/>
                <a:gd name="connsiteX4" fmla="*/ 222242 w 304323"/>
                <a:gd name="connsiteY4" fmla="*/ 118086 h 780097"/>
                <a:gd name="connsiteX5" fmla="*/ 302824 w 304323"/>
                <a:gd name="connsiteY5" fmla="*/ 37505 h 780097"/>
                <a:gd name="connsiteX6" fmla="*/ 285679 w 304323"/>
                <a:gd name="connsiteY6" fmla="*/ 3215 h 780097"/>
                <a:gd name="connsiteX7" fmla="*/ 179808 w 304323"/>
                <a:gd name="connsiteY7" fmla="*/ 109514 h 780097"/>
                <a:gd name="connsiteX8" fmla="*/ 179808 w 304323"/>
                <a:gd name="connsiteY8" fmla="*/ 443841 h 780097"/>
                <a:gd name="connsiteX9" fmla="*/ 179808 w 304323"/>
                <a:gd name="connsiteY9" fmla="*/ 451985 h 780097"/>
                <a:gd name="connsiteX10" fmla="*/ 3215 w 304323"/>
                <a:gd name="connsiteY10" fmla="*/ 628150 h 780097"/>
                <a:gd name="connsiteX11" fmla="*/ 3215 w 304323"/>
                <a:gd name="connsiteY11" fmla="*/ 746022 h 780097"/>
                <a:gd name="connsiteX12" fmla="*/ 54221 w 304323"/>
                <a:gd name="connsiteY12" fmla="*/ 778597 h 780097"/>
                <a:gd name="connsiteX13" fmla="*/ 54221 w 304323"/>
                <a:gd name="connsiteY13" fmla="*/ 627293 h 7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323" h="780097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3FA29447-28DD-446D-B7CF-9805D08E2530}"/>
                </a:ext>
              </a:extLst>
            </p:cNvPr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>
                <a:gd name="connsiteX0" fmla="*/ 222671 w 317182"/>
                <a:gd name="connsiteY0" fmla="*/ 286536 h 797242"/>
                <a:gd name="connsiteX1" fmla="*/ 222671 w 317182"/>
                <a:gd name="connsiteY1" fmla="*/ 286536 h 797242"/>
                <a:gd name="connsiteX2" fmla="*/ 222671 w 317182"/>
                <a:gd name="connsiteY2" fmla="*/ 282678 h 797242"/>
                <a:gd name="connsiteX3" fmla="*/ 314825 w 317182"/>
                <a:gd name="connsiteY3" fmla="*/ 190524 h 797242"/>
                <a:gd name="connsiteX4" fmla="*/ 304538 w 317182"/>
                <a:gd name="connsiteY4" fmla="*/ 152805 h 797242"/>
                <a:gd name="connsiteX5" fmla="*/ 298537 w 317182"/>
                <a:gd name="connsiteY5" fmla="*/ 139518 h 797242"/>
                <a:gd name="connsiteX6" fmla="*/ 251817 w 317182"/>
                <a:gd name="connsiteY6" fmla="*/ 92797 h 797242"/>
                <a:gd name="connsiteX7" fmla="*/ 251817 w 317182"/>
                <a:gd name="connsiteY7" fmla="*/ 88940 h 797242"/>
                <a:gd name="connsiteX8" fmla="*/ 251817 w 317182"/>
                <a:gd name="connsiteY8" fmla="*/ 41791 h 797242"/>
                <a:gd name="connsiteX9" fmla="*/ 248388 w 317182"/>
                <a:gd name="connsiteY9" fmla="*/ 34933 h 797242"/>
                <a:gd name="connsiteX10" fmla="*/ 231672 w 317182"/>
                <a:gd name="connsiteY10" fmla="*/ 3215 h 797242"/>
                <a:gd name="connsiteX11" fmla="*/ 171236 w 317182"/>
                <a:gd name="connsiteY11" fmla="*/ 63651 h 797242"/>
                <a:gd name="connsiteX12" fmla="*/ 171236 w 317182"/>
                <a:gd name="connsiteY12" fmla="*/ 397121 h 797242"/>
                <a:gd name="connsiteX13" fmla="*/ 171236 w 317182"/>
                <a:gd name="connsiteY13" fmla="*/ 405265 h 797242"/>
                <a:gd name="connsiteX14" fmla="*/ 3215 w 317182"/>
                <a:gd name="connsiteY14" fmla="*/ 573286 h 797242"/>
                <a:gd name="connsiteX15" fmla="*/ 3215 w 317182"/>
                <a:gd name="connsiteY15" fmla="*/ 731877 h 797242"/>
                <a:gd name="connsiteX16" fmla="*/ 74795 w 317182"/>
                <a:gd name="connsiteY16" fmla="*/ 773454 h 797242"/>
                <a:gd name="connsiteX17" fmla="*/ 74795 w 317182"/>
                <a:gd name="connsiteY17" fmla="*/ 528709 h 797242"/>
                <a:gd name="connsiteX18" fmla="*/ 74795 w 317182"/>
                <a:gd name="connsiteY18" fmla="*/ 524851 h 797242"/>
                <a:gd name="connsiteX19" fmla="*/ 190524 w 317182"/>
                <a:gd name="connsiteY19" fmla="*/ 409123 h 797242"/>
                <a:gd name="connsiteX20" fmla="*/ 190524 w 317182"/>
                <a:gd name="connsiteY20" fmla="*/ 257390 h 797242"/>
                <a:gd name="connsiteX21" fmla="*/ 190524 w 317182"/>
                <a:gd name="connsiteY21" fmla="*/ 253103 h 797242"/>
                <a:gd name="connsiteX22" fmla="*/ 223099 w 317182"/>
                <a:gd name="connsiteY22" fmla="*/ 220528 h 797242"/>
                <a:gd name="connsiteX23" fmla="*/ 212384 w 317182"/>
                <a:gd name="connsiteY23" fmla="*/ 212812 h 797242"/>
                <a:gd name="connsiteX24" fmla="*/ 212384 w 317182"/>
                <a:gd name="connsiteY24" fmla="*/ 152376 h 797242"/>
                <a:gd name="connsiteX25" fmla="*/ 273248 w 317182"/>
                <a:gd name="connsiteY25" fmla="*/ 151948 h 797242"/>
                <a:gd name="connsiteX26" fmla="*/ 273248 w 317182"/>
                <a:gd name="connsiteY26" fmla="*/ 212812 h 797242"/>
                <a:gd name="connsiteX27" fmla="*/ 247102 w 317182"/>
                <a:gd name="connsiteY27" fmla="*/ 224814 h 797242"/>
                <a:gd name="connsiteX28" fmla="*/ 211098 w 317182"/>
                <a:gd name="connsiteY28" fmla="*/ 260818 h 797242"/>
                <a:gd name="connsiteX29" fmla="*/ 211098 w 317182"/>
                <a:gd name="connsiteY29" fmla="*/ 412552 h 797242"/>
                <a:gd name="connsiteX30" fmla="*/ 210669 w 317182"/>
                <a:gd name="connsiteY30" fmla="*/ 416838 h 797242"/>
                <a:gd name="connsiteX31" fmla="*/ 94940 w 317182"/>
                <a:gd name="connsiteY31" fmla="*/ 532567 h 797242"/>
                <a:gd name="connsiteX32" fmla="*/ 94940 w 317182"/>
                <a:gd name="connsiteY32" fmla="*/ 784170 h 797242"/>
                <a:gd name="connsiteX33" fmla="*/ 117658 w 317182"/>
                <a:gd name="connsiteY33" fmla="*/ 796600 h 797242"/>
                <a:gd name="connsiteX34" fmla="*/ 117658 w 317182"/>
                <a:gd name="connsiteY34" fmla="*/ 538139 h 797242"/>
                <a:gd name="connsiteX35" fmla="*/ 117229 w 317182"/>
                <a:gd name="connsiteY35" fmla="*/ 533853 h 797242"/>
                <a:gd name="connsiteX36" fmla="*/ 222671 w 317182"/>
                <a:gd name="connsiteY36" fmla="*/ 428411 h 797242"/>
                <a:gd name="connsiteX37" fmla="*/ 222671 w 317182"/>
                <a:gd name="connsiteY37" fmla="*/ 286536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182" h="797242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27065B92-1BCF-485E-ADE7-FF545CEACB74}"/>
                </a:ext>
              </a:extLst>
            </p:cNvPr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>
                <a:gd name="connsiteX0" fmla="*/ 21217 w 188595"/>
                <a:gd name="connsiteY0" fmla="*/ 585716 h 587216"/>
                <a:gd name="connsiteX1" fmla="*/ 21217 w 188595"/>
                <a:gd name="connsiteY1" fmla="*/ 327684 h 587216"/>
                <a:gd name="connsiteX2" fmla="*/ 21646 w 188595"/>
                <a:gd name="connsiteY2" fmla="*/ 323397 h 587216"/>
                <a:gd name="connsiteX3" fmla="*/ 140375 w 188595"/>
                <a:gd name="connsiteY3" fmla="*/ 204668 h 587216"/>
                <a:gd name="connsiteX4" fmla="*/ 140375 w 188595"/>
                <a:gd name="connsiteY4" fmla="*/ 62793 h 587216"/>
                <a:gd name="connsiteX5" fmla="*/ 140803 w 188595"/>
                <a:gd name="connsiteY5" fmla="*/ 58936 h 587216"/>
                <a:gd name="connsiteX6" fmla="*/ 186238 w 188595"/>
                <a:gd name="connsiteY6" fmla="*/ 13502 h 587216"/>
                <a:gd name="connsiteX7" fmla="*/ 181951 w 188595"/>
                <a:gd name="connsiteY7" fmla="*/ 3215 h 587216"/>
                <a:gd name="connsiteX8" fmla="*/ 124944 w 188595"/>
                <a:gd name="connsiteY8" fmla="*/ 60222 h 587216"/>
                <a:gd name="connsiteX9" fmla="*/ 124944 w 188595"/>
                <a:gd name="connsiteY9" fmla="*/ 199096 h 587216"/>
                <a:gd name="connsiteX10" fmla="*/ 125373 w 188595"/>
                <a:gd name="connsiteY10" fmla="*/ 203382 h 587216"/>
                <a:gd name="connsiteX11" fmla="*/ 3215 w 188595"/>
                <a:gd name="connsiteY11" fmla="*/ 325540 h 587216"/>
                <a:gd name="connsiteX12" fmla="*/ 3215 w 188595"/>
                <a:gd name="connsiteY12" fmla="*/ 576715 h 587216"/>
                <a:gd name="connsiteX13" fmla="*/ 21217 w 188595"/>
                <a:gd name="connsiteY13" fmla="*/ 585716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595" h="587216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A65916B4-59A1-40C5-9064-97EC32922F9E}"/>
                </a:ext>
              </a:extLst>
            </p:cNvPr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>
                <a:gd name="connsiteX0" fmla="*/ 68366 w 94297"/>
                <a:gd name="connsiteY0" fmla="*/ 3215 h 98583"/>
                <a:gd name="connsiteX1" fmla="*/ 3215 w 94297"/>
                <a:gd name="connsiteY1" fmla="*/ 68366 h 98583"/>
                <a:gd name="connsiteX2" fmla="*/ 29361 w 94297"/>
                <a:gd name="connsiteY2" fmla="*/ 95369 h 98583"/>
                <a:gd name="connsiteX3" fmla="*/ 91083 w 94297"/>
                <a:gd name="connsiteY3" fmla="*/ 33647 h 98583"/>
                <a:gd name="connsiteX4" fmla="*/ 68366 w 94297"/>
                <a:gd name="connsiteY4" fmla="*/ 3215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8583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9D5B4F4-021B-4B8C-99E2-2C951BC058E9}"/>
                </a:ext>
              </a:extLst>
            </p:cNvPr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>
                <a:gd name="connsiteX0" fmla="*/ 689443 w 840105"/>
                <a:gd name="connsiteY0" fmla="*/ 436555 h 1084421"/>
                <a:gd name="connsiteX1" fmla="*/ 773454 w 840105"/>
                <a:gd name="connsiteY1" fmla="*/ 436555 h 1084421"/>
                <a:gd name="connsiteX2" fmla="*/ 782027 w 840105"/>
                <a:gd name="connsiteY2" fmla="*/ 424125 h 1084421"/>
                <a:gd name="connsiteX3" fmla="*/ 839462 w 840105"/>
                <a:gd name="connsiteY3" fmla="*/ 421124 h 1084421"/>
                <a:gd name="connsiteX4" fmla="*/ 835605 w 840105"/>
                <a:gd name="connsiteY4" fmla="*/ 336685 h 1084421"/>
                <a:gd name="connsiteX5" fmla="*/ 837748 w 840105"/>
                <a:gd name="connsiteY5" fmla="*/ 239816 h 1084421"/>
                <a:gd name="connsiteX6" fmla="*/ 835605 w 840105"/>
                <a:gd name="connsiteY6" fmla="*/ 241959 h 1084421"/>
                <a:gd name="connsiteX7" fmla="*/ 774740 w 840105"/>
                <a:gd name="connsiteY7" fmla="*/ 241959 h 1084421"/>
                <a:gd name="connsiteX8" fmla="*/ 774311 w 840105"/>
                <a:gd name="connsiteY8" fmla="*/ 181094 h 1084421"/>
                <a:gd name="connsiteX9" fmla="*/ 835605 w 840105"/>
                <a:gd name="connsiteY9" fmla="*/ 181094 h 1084421"/>
                <a:gd name="connsiteX10" fmla="*/ 837319 w 840105"/>
                <a:gd name="connsiteY10" fmla="*/ 182809 h 1084421"/>
                <a:gd name="connsiteX11" fmla="*/ 835605 w 840105"/>
                <a:gd name="connsiteY11" fmla="*/ 149376 h 1084421"/>
                <a:gd name="connsiteX12" fmla="*/ 833462 w 840105"/>
                <a:gd name="connsiteY12" fmla="*/ 122801 h 1084421"/>
                <a:gd name="connsiteX13" fmla="*/ 809458 w 840105"/>
                <a:gd name="connsiteY13" fmla="*/ 98798 h 1084421"/>
                <a:gd name="connsiteX14" fmla="*/ 731449 w 840105"/>
                <a:gd name="connsiteY14" fmla="*/ 98798 h 1084421"/>
                <a:gd name="connsiteX15" fmla="*/ 720305 w 840105"/>
                <a:gd name="connsiteY15" fmla="*/ 120230 h 1084421"/>
                <a:gd name="connsiteX16" fmla="*/ 659440 w 840105"/>
                <a:gd name="connsiteY16" fmla="*/ 120230 h 1084421"/>
                <a:gd name="connsiteX17" fmla="*/ 659440 w 840105"/>
                <a:gd name="connsiteY17" fmla="*/ 59365 h 1084421"/>
                <a:gd name="connsiteX18" fmla="*/ 719876 w 840105"/>
                <a:gd name="connsiteY18" fmla="*/ 59793 h 1084421"/>
                <a:gd name="connsiteX19" fmla="*/ 731020 w 840105"/>
                <a:gd name="connsiteY19" fmla="*/ 79510 h 1084421"/>
                <a:gd name="connsiteX20" fmla="*/ 813745 w 840105"/>
                <a:gd name="connsiteY20" fmla="*/ 79081 h 1084421"/>
                <a:gd name="connsiteX21" fmla="*/ 817602 w 840105"/>
                <a:gd name="connsiteY21" fmla="*/ 79081 h 1084421"/>
                <a:gd name="connsiteX22" fmla="*/ 830890 w 840105"/>
                <a:gd name="connsiteY22" fmla="*/ 92369 h 1084421"/>
                <a:gd name="connsiteX23" fmla="*/ 824032 w 840105"/>
                <a:gd name="connsiteY23" fmla="*/ 8787 h 1084421"/>
                <a:gd name="connsiteX24" fmla="*/ 821889 w 840105"/>
                <a:gd name="connsiteY24" fmla="*/ 3215 h 1084421"/>
                <a:gd name="connsiteX25" fmla="*/ 818888 w 840105"/>
                <a:gd name="connsiteY25" fmla="*/ 5787 h 1084421"/>
                <a:gd name="connsiteX26" fmla="*/ 818888 w 840105"/>
                <a:gd name="connsiteY26" fmla="*/ 5787 h 1084421"/>
                <a:gd name="connsiteX27" fmla="*/ 806458 w 840105"/>
                <a:gd name="connsiteY27" fmla="*/ 5787 h 1084421"/>
                <a:gd name="connsiteX28" fmla="*/ 670155 w 840105"/>
                <a:gd name="connsiteY28" fmla="*/ 6215 h 1084421"/>
                <a:gd name="connsiteX29" fmla="*/ 616149 w 840105"/>
                <a:gd name="connsiteY29" fmla="*/ 60222 h 1084421"/>
                <a:gd name="connsiteX30" fmla="*/ 616149 w 840105"/>
                <a:gd name="connsiteY30" fmla="*/ 211955 h 1084421"/>
                <a:gd name="connsiteX31" fmla="*/ 616149 w 840105"/>
                <a:gd name="connsiteY31" fmla="*/ 223957 h 1084421"/>
                <a:gd name="connsiteX32" fmla="*/ 3215 w 840105"/>
                <a:gd name="connsiteY32" fmla="*/ 836890 h 1084421"/>
                <a:gd name="connsiteX33" fmla="*/ 49506 w 840105"/>
                <a:gd name="connsiteY33" fmla="*/ 886611 h 1084421"/>
                <a:gd name="connsiteX34" fmla="*/ 263819 w 840105"/>
                <a:gd name="connsiteY34" fmla="*/ 672299 h 1084421"/>
                <a:gd name="connsiteX35" fmla="*/ 285250 w 840105"/>
                <a:gd name="connsiteY35" fmla="*/ 593431 h 1084421"/>
                <a:gd name="connsiteX36" fmla="*/ 286536 w 840105"/>
                <a:gd name="connsiteY36" fmla="*/ 588288 h 1084421"/>
                <a:gd name="connsiteX37" fmla="*/ 563856 w 840105"/>
                <a:gd name="connsiteY37" fmla="*/ 310968 h 1084421"/>
                <a:gd name="connsiteX38" fmla="*/ 572000 w 840105"/>
                <a:gd name="connsiteY38" fmla="*/ 310968 h 1084421"/>
                <a:gd name="connsiteX39" fmla="*/ 650439 w 840105"/>
                <a:gd name="connsiteY39" fmla="*/ 311396 h 1084421"/>
                <a:gd name="connsiteX40" fmla="*/ 660297 w 840105"/>
                <a:gd name="connsiteY40" fmla="*/ 295108 h 1084421"/>
                <a:gd name="connsiteX41" fmla="*/ 721162 w 840105"/>
                <a:gd name="connsiteY41" fmla="*/ 295108 h 1084421"/>
                <a:gd name="connsiteX42" fmla="*/ 721162 w 840105"/>
                <a:gd name="connsiteY42" fmla="*/ 355973 h 1084421"/>
                <a:gd name="connsiteX43" fmla="*/ 660297 w 840105"/>
                <a:gd name="connsiteY43" fmla="*/ 355973 h 1084421"/>
                <a:gd name="connsiteX44" fmla="*/ 655582 w 840105"/>
                <a:gd name="connsiteY44" fmla="*/ 349972 h 1084421"/>
                <a:gd name="connsiteX45" fmla="*/ 579715 w 840105"/>
                <a:gd name="connsiteY45" fmla="*/ 350401 h 1084421"/>
                <a:gd name="connsiteX46" fmla="*/ 321683 w 840105"/>
                <a:gd name="connsiteY46" fmla="*/ 608433 h 1084421"/>
                <a:gd name="connsiteX47" fmla="*/ 300252 w 840105"/>
                <a:gd name="connsiteY47" fmla="*/ 687300 h 1084421"/>
                <a:gd name="connsiteX48" fmla="*/ 298966 w 840105"/>
                <a:gd name="connsiteY48" fmla="*/ 692444 h 1084421"/>
                <a:gd name="connsiteX49" fmla="*/ 75652 w 840105"/>
                <a:gd name="connsiteY49" fmla="*/ 915757 h 1084421"/>
                <a:gd name="connsiteX50" fmla="*/ 104370 w 840105"/>
                <a:gd name="connsiteY50" fmla="*/ 949190 h 1084421"/>
                <a:gd name="connsiteX51" fmla="*/ 384691 w 840105"/>
                <a:gd name="connsiteY51" fmla="*/ 668870 h 1084421"/>
                <a:gd name="connsiteX52" fmla="*/ 398407 w 840105"/>
                <a:gd name="connsiteY52" fmla="*/ 617006 h 1084421"/>
                <a:gd name="connsiteX53" fmla="*/ 399264 w 840105"/>
                <a:gd name="connsiteY53" fmla="*/ 614434 h 1084421"/>
                <a:gd name="connsiteX54" fmla="*/ 421124 w 840105"/>
                <a:gd name="connsiteY54" fmla="*/ 592574 h 1084421"/>
                <a:gd name="connsiteX55" fmla="*/ 421981 w 840105"/>
                <a:gd name="connsiteY55" fmla="*/ 532995 h 1084421"/>
                <a:gd name="connsiteX56" fmla="*/ 482846 w 840105"/>
                <a:gd name="connsiteY56" fmla="*/ 533424 h 1084421"/>
                <a:gd name="connsiteX57" fmla="*/ 482846 w 840105"/>
                <a:gd name="connsiteY57" fmla="*/ 594289 h 1084421"/>
                <a:gd name="connsiteX58" fmla="*/ 437840 w 840105"/>
                <a:gd name="connsiteY58" fmla="*/ 604147 h 1084421"/>
                <a:gd name="connsiteX59" fmla="*/ 416838 w 840105"/>
                <a:gd name="connsiteY59" fmla="*/ 625150 h 1084421"/>
                <a:gd name="connsiteX60" fmla="*/ 403122 w 840105"/>
                <a:gd name="connsiteY60" fmla="*/ 677013 h 1084421"/>
                <a:gd name="connsiteX61" fmla="*/ 402265 w 840105"/>
                <a:gd name="connsiteY61" fmla="*/ 679585 h 1084421"/>
                <a:gd name="connsiteX62" fmla="*/ 117229 w 840105"/>
                <a:gd name="connsiteY62" fmla="*/ 964621 h 1084421"/>
                <a:gd name="connsiteX63" fmla="*/ 139089 w 840105"/>
                <a:gd name="connsiteY63" fmla="*/ 991195 h 1084421"/>
                <a:gd name="connsiteX64" fmla="*/ 532567 w 840105"/>
                <a:gd name="connsiteY64" fmla="*/ 597718 h 1084421"/>
                <a:gd name="connsiteX65" fmla="*/ 532567 w 840105"/>
                <a:gd name="connsiteY65" fmla="*/ 466130 h 1084421"/>
                <a:gd name="connsiteX66" fmla="*/ 534281 w 840105"/>
                <a:gd name="connsiteY66" fmla="*/ 460129 h 1084421"/>
                <a:gd name="connsiteX67" fmla="*/ 541139 w 840105"/>
                <a:gd name="connsiteY67" fmla="*/ 408694 h 1084421"/>
                <a:gd name="connsiteX68" fmla="*/ 602004 w 840105"/>
                <a:gd name="connsiteY68" fmla="*/ 409123 h 1084421"/>
                <a:gd name="connsiteX69" fmla="*/ 602004 w 840105"/>
                <a:gd name="connsiteY69" fmla="*/ 469559 h 1084421"/>
                <a:gd name="connsiteX70" fmla="*/ 552283 w 840105"/>
                <a:gd name="connsiteY70" fmla="*/ 477274 h 1084421"/>
                <a:gd name="connsiteX71" fmla="*/ 552283 w 840105"/>
                <a:gd name="connsiteY71" fmla="*/ 601575 h 1084421"/>
                <a:gd name="connsiteX72" fmla="*/ 551855 w 840105"/>
                <a:gd name="connsiteY72" fmla="*/ 605862 h 1084421"/>
                <a:gd name="connsiteX73" fmla="*/ 151090 w 840105"/>
                <a:gd name="connsiteY73" fmla="*/ 1006626 h 1084421"/>
                <a:gd name="connsiteX74" fmla="*/ 176379 w 840105"/>
                <a:gd name="connsiteY74" fmla="*/ 1038773 h 1084421"/>
                <a:gd name="connsiteX75" fmla="*/ 471702 w 840105"/>
                <a:gd name="connsiteY75" fmla="*/ 743450 h 1084421"/>
                <a:gd name="connsiteX76" fmla="*/ 475560 w 840105"/>
                <a:gd name="connsiteY76" fmla="*/ 743450 h 1084421"/>
                <a:gd name="connsiteX77" fmla="*/ 513279 w 840105"/>
                <a:gd name="connsiteY77" fmla="*/ 743022 h 1084421"/>
                <a:gd name="connsiteX78" fmla="*/ 532995 w 840105"/>
                <a:gd name="connsiteY78" fmla="*/ 709160 h 1084421"/>
                <a:gd name="connsiteX79" fmla="*/ 542425 w 840105"/>
                <a:gd name="connsiteY79" fmla="*/ 662440 h 1084421"/>
                <a:gd name="connsiteX80" fmla="*/ 602861 w 840105"/>
                <a:gd name="connsiteY80" fmla="*/ 662440 h 1084421"/>
                <a:gd name="connsiteX81" fmla="*/ 603290 w 840105"/>
                <a:gd name="connsiteY81" fmla="*/ 722876 h 1084421"/>
                <a:gd name="connsiteX82" fmla="*/ 546283 w 840105"/>
                <a:gd name="connsiteY82" fmla="*/ 725877 h 1084421"/>
                <a:gd name="connsiteX83" fmla="*/ 527852 w 840105"/>
                <a:gd name="connsiteY83" fmla="*/ 757595 h 1084421"/>
                <a:gd name="connsiteX84" fmla="*/ 525280 w 840105"/>
                <a:gd name="connsiteY84" fmla="*/ 762738 h 1084421"/>
                <a:gd name="connsiteX85" fmla="*/ 519708 w 840105"/>
                <a:gd name="connsiteY85" fmla="*/ 762738 h 1084421"/>
                <a:gd name="connsiteX86" fmla="*/ 480274 w 840105"/>
                <a:gd name="connsiteY86" fmla="*/ 762738 h 1084421"/>
                <a:gd name="connsiteX87" fmla="*/ 188809 w 840105"/>
                <a:gd name="connsiteY87" fmla="*/ 1054203 h 1084421"/>
                <a:gd name="connsiteX88" fmla="*/ 211527 w 840105"/>
                <a:gd name="connsiteY88" fmla="*/ 1084636 h 1084421"/>
                <a:gd name="connsiteX89" fmla="*/ 517993 w 840105"/>
                <a:gd name="connsiteY89" fmla="*/ 778169 h 1084421"/>
                <a:gd name="connsiteX90" fmla="*/ 523566 w 840105"/>
                <a:gd name="connsiteY90" fmla="*/ 779455 h 1084421"/>
                <a:gd name="connsiteX91" fmla="*/ 584859 w 840105"/>
                <a:gd name="connsiteY91" fmla="*/ 796171 h 1084421"/>
                <a:gd name="connsiteX92" fmla="*/ 646152 w 840105"/>
                <a:gd name="connsiteY92" fmla="*/ 734878 h 1084421"/>
                <a:gd name="connsiteX93" fmla="*/ 646152 w 840105"/>
                <a:gd name="connsiteY93" fmla="*/ 669727 h 1084421"/>
                <a:gd name="connsiteX94" fmla="*/ 583573 w 840105"/>
                <a:gd name="connsiteY94" fmla="*/ 605004 h 1084421"/>
                <a:gd name="connsiteX95" fmla="*/ 584002 w 840105"/>
                <a:gd name="connsiteY95" fmla="*/ 600718 h 1084421"/>
                <a:gd name="connsiteX96" fmla="*/ 584002 w 840105"/>
                <a:gd name="connsiteY96" fmla="*/ 541996 h 1084421"/>
                <a:gd name="connsiteX97" fmla="*/ 583573 w 840105"/>
                <a:gd name="connsiteY97" fmla="*/ 537710 h 1084421"/>
                <a:gd name="connsiteX98" fmla="*/ 684729 w 840105"/>
                <a:gd name="connsiteY98" fmla="*/ 436555 h 1084421"/>
                <a:gd name="connsiteX99" fmla="*/ 689443 w 840105"/>
                <a:gd name="connsiteY99" fmla="*/ 436555 h 10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40105" h="1084421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57EE16C-1EB4-490E-9600-5597F2D02348}"/>
                </a:ext>
              </a:extLst>
            </p:cNvPr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>
                <a:gd name="connsiteX0" fmla="*/ 12644 w 12858"/>
                <a:gd name="connsiteY0" fmla="*/ 10930 h 12858"/>
                <a:gd name="connsiteX1" fmla="*/ 8358 w 12858"/>
                <a:gd name="connsiteY1" fmla="*/ 3215 h 12858"/>
                <a:gd name="connsiteX2" fmla="*/ 3215 w 12858"/>
                <a:gd name="connsiteY2" fmla="*/ 3215 h 12858"/>
                <a:gd name="connsiteX3" fmla="*/ 12644 w 12858"/>
                <a:gd name="connsiteY3" fmla="*/ 10930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2858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254597BF-7651-4BDE-9462-47555ADFE1CC}"/>
                </a:ext>
              </a:extLst>
            </p:cNvPr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>
                <a:gd name="connsiteX0" fmla="*/ 392406 w 522922"/>
                <a:gd name="connsiteY0" fmla="*/ 486704 h 771525"/>
                <a:gd name="connsiteX1" fmla="*/ 392406 w 522922"/>
                <a:gd name="connsiteY1" fmla="*/ 486704 h 771525"/>
                <a:gd name="connsiteX2" fmla="*/ 392406 w 522922"/>
                <a:gd name="connsiteY2" fmla="*/ 152376 h 771525"/>
                <a:gd name="connsiteX3" fmla="*/ 392406 w 522922"/>
                <a:gd name="connsiteY3" fmla="*/ 144232 h 771525"/>
                <a:gd name="connsiteX4" fmla="*/ 520994 w 522922"/>
                <a:gd name="connsiteY4" fmla="*/ 15645 h 771525"/>
                <a:gd name="connsiteX5" fmla="*/ 516279 w 522922"/>
                <a:gd name="connsiteY5" fmla="*/ 3215 h 771525"/>
                <a:gd name="connsiteX6" fmla="*/ 248817 w 522922"/>
                <a:gd name="connsiteY6" fmla="*/ 270248 h 771525"/>
                <a:gd name="connsiteX7" fmla="*/ 231243 w 522922"/>
                <a:gd name="connsiteY7" fmla="*/ 335399 h 771525"/>
                <a:gd name="connsiteX8" fmla="*/ 230386 w 522922"/>
                <a:gd name="connsiteY8" fmla="*/ 337542 h 771525"/>
                <a:gd name="connsiteX9" fmla="*/ 3215 w 522922"/>
                <a:gd name="connsiteY9" fmla="*/ 564713 h 771525"/>
                <a:gd name="connsiteX10" fmla="*/ 34076 w 522922"/>
                <a:gd name="connsiteY10" fmla="*/ 619149 h 771525"/>
                <a:gd name="connsiteX11" fmla="*/ 307538 w 522922"/>
                <a:gd name="connsiteY11" fmla="*/ 345686 h 771525"/>
                <a:gd name="connsiteX12" fmla="*/ 289108 w 522922"/>
                <a:gd name="connsiteY12" fmla="*/ 334971 h 771525"/>
                <a:gd name="connsiteX13" fmla="*/ 289536 w 522922"/>
                <a:gd name="connsiteY13" fmla="*/ 274106 h 771525"/>
                <a:gd name="connsiteX14" fmla="*/ 349972 w 522922"/>
                <a:gd name="connsiteY14" fmla="*/ 274106 h 771525"/>
                <a:gd name="connsiteX15" fmla="*/ 349972 w 522922"/>
                <a:gd name="connsiteY15" fmla="*/ 334971 h 771525"/>
                <a:gd name="connsiteX16" fmla="*/ 335828 w 522922"/>
                <a:gd name="connsiteY16" fmla="*/ 344400 h 771525"/>
                <a:gd name="connsiteX17" fmla="*/ 334113 w 522922"/>
                <a:gd name="connsiteY17" fmla="*/ 346543 h 771525"/>
                <a:gd name="connsiteX18" fmla="*/ 43505 w 522922"/>
                <a:gd name="connsiteY18" fmla="*/ 637151 h 771525"/>
                <a:gd name="connsiteX19" fmla="*/ 51649 w 522922"/>
                <a:gd name="connsiteY19" fmla="*/ 652153 h 771525"/>
                <a:gd name="connsiteX20" fmla="*/ 215813 w 522922"/>
                <a:gd name="connsiteY20" fmla="*/ 771311 h 771525"/>
                <a:gd name="connsiteX21" fmla="*/ 215813 w 522922"/>
                <a:gd name="connsiteY21" fmla="*/ 671441 h 771525"/>
                <a:gd name="connsiteX22" fmla="*/ 215813 w 522922"/>
                <a:gd name="connsiteY22" fmla="*/ 663297 h 771525"/>
                <a:gd name="connsiteX23" fmla="*/ 392406 w 522922"/>
                <a:gd name="connsiteY23" fmla="*/ 48670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2922" h="771525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1644B844-BFA4-4BA2-885F-488717A11293}"/>
                </a:ext>
              </a:extLst>
            </p:cNvPr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>
                <a:gd name="connsiteX0" fmla="*/ 548426 w 600075"/>
                <a:gd name="connsiteY0" fmla="*/ 347401 h 347186"/>
                <a:gd name="connsiteX1" fmla="*/ 567714 w 600075"/>
                <a:gd name="connsiteY1" fmla="*/ 340543 h 347186"/>
                <a:gd name="connsiteX2" fmla="*/ 599004 w 600075"/>
                <a:gd name="connsiteY2" fmla="*/ 290393 h 347186"/>
                <a:gd name="connsiteX3" fmla="*/ 495276 w 600075"/>
                <a:gd name="connsiteY3" fmla="*/ 186666 h 347186"/>
                <a:gd name="connsiteX4" fmla="*/ 495705 w 600075"/>
                <a:gd name="connsiteY4" fmla="*/ 182380 h 347186"/>
                <a:gd name="connsiteX5" fmla="*/ 495276 w 600075"/>
                <a:gd name="connsiteY5" fmla="*/ 126659 h 347186"/>
                <a:gd name="connsiteX6" fmla="*/ 430983 w 600075"/>
                <a:gd name="connsiteY6" fmla="*/ 62365 h 347186"/>
                <a:gd name="connsiteX7" fmla="*/ 268534 w 600075"/>
                <a:gd name="connsiteY7" fmla="*/ 62365 h 347186"/>
                <a:gd name="connsiteX8" fmla="*/ 209383 w 600075"/>
                <a:gd name="connsiteY8" fmla="*/ 3215 h 347186"/>
                <a:gd name="connsiteX9" fmla="*/ 3215 w 600075"/>
                <a:gd name="connsiteY9" fmla="*/ 3215 h 347186"/>
                <a:gd name="connsiteX10" fmla="*/ 4929 w 600075"/>
                <a:gd name="connsiteY10" fmla="*/ 22503 h 347186"/>
                <a:gd name="connsiteX11" fmla="*/ 5786 w 600075"/>
                <a:gd name="connsiteY11" fmla="*/ 32361 h 347186"/>
                <a:gd name="connsiteX12" fmla="*/ 210241 w 600075"/>
                <a:gd name="connsiteY12" fmla="*/ 31933 h 347186"/>
                <a:gd name="connsiteX13" fmla="*/ 214527 w 600075"/>
                <a:gd name="connsiteY13" fmla="*/ 32361 h 347186"/>
                <a:gd name="connsiteX14" fmla="*/ 318683 w 600075"/>
                <a:gd name="connsiteY14" fmla="*/ 136517 h 347186"/>
                <a:gd name="connsiteX15" fmla="*/ 353830 w 600075"/>
                <a:gd name="connsiteY15" fmla="*/ 136517 h 347186"/>
                <a:gd name="connsiteX16" fmla="*/ 367975 w 600075"/>
                <a:gd name="connsiteY16" fmla="*/ 94940 h 347186"/>
                <a:gd name="connsiteX17" fmla="*/ 437840 w 600075"/>
                <a:gd name="connsiteY17" fmla="*/ 94512 h 347186"/>
                <a:gd name="connsiteX18" fmla="*/ 437840 w 600075"/>
                <a:gd name="connsiteY18" fmla="*/ 164378 h 347186"/>
                <a:gd name="connsiteX19" fmla="*/ 367975 w 600075"/>
                <a:gd name="connsiteY19" fmla="*/ 164378 h 347186"/>
                <a:gd name="connsiteX20" fmla="*/ 361117 w 600075"/>
                <a:gd name="connsiteY20" fmla="*/ 155377 h 347186"/>
                <a:gd name="connsiteX21" fmla="*/ 315254 w 600075"/>
                <a:gd name="connsiteY21" fmla="*/ 155377 h 347186"/>
                <a:gd name="connsiteX22" fmla="*/ 310968 w 600075"/>
                <a:gd name="connsiteY22" fmla="*/ 155805 h 347186"/>
                <a:gd name="connsiteX23" fmla="*/ 206383 w 600075"/>
                <a:gd name="connsiteY23" fmla="*/ 51221 h 347186"/>
                <a:gd name="connsiteX24" fmla="*/ 7930 w 600075"/>
                <a:gd name="connsiteY24" fmla="*/ 51221 h 347186"/>
                <a:gd name="connsiteX25" fmla="*/ 12644 w 600075"/>
                <a:gd name="connsiteY25" fmla="*/ 82082 h 347186"/>
                <a:gd name="connsiteX26" fmla="*/ 196525 w 600075"/>
                <a:gd name="connsiteY26" fmla="*/ 82082 h 347186"/>
                <a:gd name="connsiteX27" fmla="*/ 202954 w 600075"/>
                <a:gd name="connsiteY27" fmla="*/ 82082 h 347186"/>
                <a:gd name="connsiteX28" fmla="*/ 331970 w 600075"/>
                <a:gd name="connsiteY28" fmla="*/ 211098 h 347186"/>
                <a:gd name="connsiteX29" fmla="*/ 465701 w 600075"/>
                <a:gd name="connsiteY29" fmla="*/ 211098 h 347186"/>
                <a:gd name="connsiteX30" fmla="*/ 472130 w 600075"/>
                <a:gd name="connsiteY30" fmla="*/ 211098 h 347186"/>
                <a:gd name="connsiteX31" fmla="*/ 548855 w 600075"/>
                <a:gd name="connsiteY31" fmla="*/ 287822 h 347186"/>
                <a:gd name="connsiteX32" fmla="*/ 548426 w 600075"/>
                <a:gd name="connsiteY32" fmla="*/ 294251 h 347186"/>
                <a:gd name="connsiteX33" fmla="*/ 548426 w 600075"/>
                <a:gd name="connsiteY33" fmla="*/ 347401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75" h="347186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1B47710A-C060-427E-A4A6-8695147AB602}"/>
                </a:ext>
              </a:extLst>
            </p:cNvPr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>
                <a:gd name="connsiteX0" fmla="*/ 8787 w 235743"/>
                <a:gd name="connsiteY0" fmla="*/ 272391 h 278606"/>
                <a:gd name="connsiteX1" fmla="*/ 10501 w 235743"/>
                <a:gd name="connsiteY1" fmla="*/ 278821 h 278606"/>
                <a:gd name="connsiteX2" fmla="*/ 224385 w 235743"/>
                <a:gd name="connsiteY2" fmla="*/ 106513 h 278606"/>
                <a:gd name="connsiteX3" fmla="*/ 233386 w 235743"/>
                <a:gd name="connsiteY3" fmla="*/ 29361 h 278606"/>
                <a:gd name="connsiteX4" fmla="*/ 233386 w 235743"/>
                <a:gd name="connsiteY4" fmla="*/ 29361 h 278606"/>
                <a:gd name="connsiteX5" fmla="*/ 233815 w 235743"/>
                <a:gd name="connsiteY5" fmla="*/ 26360 h 278606"/>
                <a:gd name="connsiteX6" fmla="*/ 205097 w 235743"/>
                <a:gd name="connsiteY6" fmla="*/ 3215 h 278606"/>
                <a:gd name="connsiteX7" fmla="*/ 195239 w 235743"/>
                <a:gd name="connsiteY7" fmla="*/ 94083 h 278606"/>
                <a:gd name="connsiteX8" fmla="*/ 194382 w 235743"/>
                <a:gd name="connsiteY8" fmla="*/ 100084 h 278606"/>
                <a:gd name="connsiteX9" fmla="*/ 3215 w 235743"/>
                <a:gd name="connsiteY9" fmla="*/ 253960 h 278606"/>
                <a:gd name="connsiteX10" fmla="*/ 8787 w 235743"/>
                <a:gd name="connsiteY10" fmla="*/ 272391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743" h="278606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C309E8B9-7A23-48F1-972E-41D14EF2377F}"/>
                </a:ext>
              </a:extLst>
            </p:cNvPr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>
                <a:gd name="connsiteX0" fmla="*/ 93654 w 227171"/>
                <a:gd name="connsiteY0" fmla="*/ 98798 h 210026"/>
                <a:gd name="connsiteX1" fmla="*/ 55507 w 227171"/>
                <a:gd name="connsiteY1" fmla="*/ 94512 h 210026"/>
                <a:gd name="connsiteX2" fmla="*/ 34504 w 227171"/>
                <a:gd name="connsiteY2" fmla="*/ 111228 h 210026"/>
                <a:gd name="connsiteX3" fmla="*/ 3215 w 227171"/>
                <a:gd name="connsiteY3" fmla="*/ 206812 h 210026"/>
                <a:gd name="connsiteX4" fmla="*/ 196524 w 227171"/>
                <a:gd name="connsiteY4" fmla="*/ 50792 h 210026"/>
                <a:gd name="connsiteX5" fmla="*/ 226528 w 227171"/>
                <a:gd name="connsiteY5" fmla="*/ 26789 h 210026"/>
                <a:gd name="connsiteX6" fmla="*/ 215813 w 227171"/>
                <a:gd name="connsiteY6" fmla="*/ 3215 h 210026"/>
                <a:gd name="connsiteX7" fmla="*/ 97083 w 227171"/>
                <a:gd name="connsiteY7" fmla="*/ 99227 h 210026"/>
                <a:gd name="connsiteX8" fmla="*/ 93654 w 227171"/>
                <a:gd name="connsiteY8" fmla="*/ 98798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10026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0DD831A6-73CE-46F7-AC28-01434107212C}"/>
                </a:ext>
              </a:extLst>
            </p:cNvPr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>
                <a:gd name="connsiteX0" fmla="*/ 49078 w 51435"/>
                <a:gd name="connsiteY0" fmla="*/ 30218 h 34290"/>
                <a:gd name="connsiteX1" fmla="*/ 29361 w 51435"/>
                <a:gd name="connsiteY1" fmla="*/ 5786 h 34290"/>
                <a:gd name="connsiteX2" fmla="*/ 3215 w 51435"/>
                <a:gd name="connsiteY2" fmla="*/ 3215 h 34290"/>
                <a:gd name="connsiteX3" fmla="*/ 25503 w 51435"/>
                <a:gd name="connsiteY3" fmla="*/ 31075 h 34290"/>
                <a:gd name="connsiteX4" fmla="*/ 49078 w 51435"/>
                <a:gd name="connsiteY4" fmla="*/ 30218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" h="3429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498EBBB8-541F-4C32-9BF0-358D4B5062D5}"/>
                </a:ext>
              </a:extLst>
            </p:cNvPr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>
                <a:gd name="connsiteX0" fmla="*/ 32790 w 270033"/>
                <a:gd name="connsiteY0" fmla="*/ 235529 h 321468"/>
                <a:gd name="connsiteX1" fmla="*/ 144661 w 270033"/>
                <a:gd name="connsiteY1" fmla="*/ 145518 h 321468"/>
                <a:gd name="connsiteX2" fmla="*/ 159663 w 270033"/>
                <a:gd name="connsiteY2" fmla="*/ 104799 h 321468"/>
                <a:gd name="connsiteX3" fmla="*/ 220099 w 270033"/>
                <a:gd name="connsiteY3" fmla="*/ 111228 h 321468"/>
                <a:gd name="connsiteX4" fmla="*/ 213670 w 270033"/>
                <a:gd name="connsiteY4" fmla="*/ 171664 h 321468"/>
                <a:gd name="connsiteX5" fmla="*/ 213670 w 270033"/>
                <a:gd name="connsiteY5" fmla="*/ 171664 h 321468"/>
                <a:gd name="connsiteX6" fmla="*/ 159663 w 270033"/>
                <a:gd name="connsiteY6" fmla="*/ 171664 h 321468"/>
                <a:gd name="connsiteX7" fmla="*/ 48649 w 270033"/>
                <a:gd name="connsiteY7" fmla="*/ 260818 h 321468"/>
                <a:gd name="connsiteX8" fmla="*/ 81225 w 270033"/>
                <a:gd name="connsiteY8" fmla="*/ 319540 h 321468"/>
                <a:gd name="connsiteX9" fmla="*/ 255675 w 270033"/>
                <a:gd name="connsiteY9" fmla="*/ 178951 h 321468"/>
                <a:gd name="connsiteX10" fmla="*/ 267676 w 270033"/>
                <a:gd name="connsiteY10" fmla="*/ 65794 h 321468"/>
                <a:gd name="connsiteX11" fmla="*/ 256532 w 270033"/>
                <a:gd name="connsiteY11" fmla="*/ 46506 h 321468"/>
                <a:gd name="connsiteX12" fmla="*/ 233815 w 270033"/>
                <a:gd name="connsiteY12" fmla="*/ 3215 h 321468"/>
                <a:gd name="connsiteX13" fmla="*/ 3215 w 270033"/>
                <a:gd name="connsiteY13" fmla="*/ 188809 h 321468"/>
                <a:gd name="connsiteX14" fmla="*/ 32790 w 270033"/>
                <a:gd name="connsiteY14" fmla="*/ 23552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21468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CAD02BF9-D6DF-4CCD-B468-0B98CA360AC0}"/>
                </a:ext>
              </a:extLst>
            </p:cNvPr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>
                <a:gd name="connsiteX0" fmla="*/ 16931 w 282892"/>
                <a:gd name="connsiteY0" fmla="*/ 301966 h 304323"/>
                <a:gd name="connsiteX1" fmla="*/ 252675 w 282892"/>
                <a:gd name="connsiteY1" fmla="*/ 111657 h 304323"/>
                <a:gd name="connsiteX2" fmla="*/ 280535 w 282892"/>
                <a:gd name="connsiteY2" fmla="*/ 39648 h 304323"/>
                <a:gd name="connsiteX3" fmla="*/ 280535 w 282892"/>
                <a:gd name="connsiteY3" fmla="*/ 39648 h 304323"/>
                <a:gd name="connsiteX4" fmla="*/ 247960 w 282892"/>
                <a:gd name="connsiteY4" fmla="*/ 6215 h 304323"/>
                <a:gd name="connsiteX5" fmla="*/ 244959 w 282892"/>
                <a:gd name="connsiteY5" fmla="*/ 3215 h 304323"/>
                <a:gd name="connsiteX6" fmla="*/ 237673 w 282892"/>
                <a:gd name="connsiteY6" fmla="*/ 71366 h 304323"/>
                <a:gd name="connsiteX7" fmla="*/ 236815 w 282892"/>
                <a:gd name="connsiteY7" fmla="*/ 77367 h 304323"/>
                <a:gd name="connsiteX8" fmla="*/ 3215 w 282892"/>
                <a:gd name="connsiteY8" fmla="*/ 265533 h 304323"/>
                <a:gd name="connsiteX9" fmla="*/ 16931 w 282892"/>
                <a:gd name="connsiteY9" fmla="*/ 301966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304323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5E27AEE-9DC1-482E-87F6-87DDFC2130C0}"/>
                </a:ext>
              </a:extLst>
            </p:cNvPr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>
                <a:gd name="connsiteX0" fmla="*/ 97512 w 98583"/>
                <a:gd name="connsiteY0" fmla="*/ 35362 h 102870"/>
                <a:gd name="connsiteX1" fmla="*/ 72652 w 98583"/>
                <a:gd name="connsiteY1" fmla="*/ 3215 h 102870"/>
                <a:gd name="connsiteX2" fmla="*/ 3215 w 98583"/>
                <a:gd name="connsiteY2" fmla="*/ 72652 h 102870"/>
                <a:gd name="connsiteX3" fmla="*/ 30647 w 98583"/>
                <a:gd name="connsiteY3" fmla="*/ 102227 h 102870"/>
                <a:gd name="connsiteX4" fmla="*/ 97512 w 98583"/>
                <a:gd name="connsiteY4" fmla="*/ 35362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" h="10287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04AF9E81-427E-4B09-911B-2D3B58068E9F}"/>
                </a:ext>
              </a:extLst>
            </p:cNvPr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>
                <a:gd name="connsiteX0" fmla="*/ 3215 w 334327"/>
                <a:gd name="connsiteY0" fmla="*/ 165235 h 270033"/>
                <a:gd name="connsiteX1" fmla="*/ 51221 w 334327"/>
                <a:gd name="connsiteY1" fmla="*/ 205954 h 270033"/>
                <a:gd name="connsiteX2" fmla="*/ 152376 w 334327"/>
                <a:gd name="connsiteY2" fmla="*/ 124516 h 270033"/>
                <a:gd name="connsiteX3" fmla="*/ 154519 w 334327"/>
                <a:gd name="connsiteY3" fmla="*/ 123230 h 270033"/>
                <a:gd name="connsiteX4" fmla="*/ 165235 w 334327"/>
                <a:gd name="connsiteY4" fmla="*/ 68794 h 270033"/>
                <a:gd name="connsiteX5" fmla="*/ 225242 w 334327"/>
                <a:gd name="connsiteY5" fmla="*/ 75224 h 270033"/>
                <a:gd name="connsiteX6" fmla="*/ 219242 w 334327"/>
                <a:gd name="connsiteY6" fmla="*/ 135660 h 270033"/>
                <a:gd name="connsiteX7" fmla="*/ 175094 w 334327"/>
                <a:gd name="connsiteY7" fmla="*/ 141232 h 270033"/>
                <a:gd name="connsiteX8" fmla="*/ 170807 w 334327"/>
                <a:gd name="connsiteY8" fmla="*/ 147233 h 270033"/>
                <a:gd name="connsiteX9" fmla="*/ 72223 w 334327"/>
                <a:gd name="connsiteY9" fmla="*/ 226528 h 270033"/>
                <a:gd name="connsiteX10" fmla="*/ 75652 w 334327"/>
                <a:gd name="connsiteY10" fmla="*/ 230386 h 270033"/>
                <a:gd name="connsiteX11" fmla="*/ 99227 w 334327"/>
                <a:gd name="connsiteY11" fmla="*/ 268962 h 270033"/>
                <a:gd name="connsiteX12" fmla="*/ 331970 w 334327"/>
                <a:gd name="connsiteY12" fmla="*/ 81224 h 270033"/>
                <a:gd name="connsiteX13" fmla="*/ 307538 w 334327"/>
                <a:gd name="connsiteY13" fmla="*/ 31075 h 270033"/>
                <a:gd name="connsiteX14" fmla="*/ 289536 w 334327"/>
                <a:gd name="connsiteY14" fmla="*/ 17788 h 270033"/>
                <a:gd name="connsiteX15" fmla="*/ 285679 w 334327"/>
                <a:gd name="connsiteY15" fmla="*/ 12216 h 270033"/>
                <a:gd name="connsiteX16" fmla="*/ 202954 w 334327"/>
                <a:gd name="connsiteY16" fmla="*/ 3215 h 270033"/>
                <a:gd name="connsiteX17" fmla="*/ 3215 w 334327"/>
                <a:gd name="connsiteY17" fmla="*/ 165235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327" h="270033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D1B93B6C-0F41-4823-A49A-EFBF62439D07}"/>
                </a:ext>
              </a:extLst>
            </p:cNvPr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4563054D-9ED6-4B70-A3E8-9E53961C673C}"/>
                </a:ext>
              </a:extLst>
            </p:cNvPr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7C4ABA8C-6EA1-41DE-9198-7D885BCFE10D}"/>
                </a:ext>
              </a:extLst>
            </p:cNvPr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>
                <a:gd name="connsiteX0" fmla="*/ 225671 w 227171"/>
                <a:gd name="connsiteY0" fmla="*/ 206383 h 205740"/>
                <a:gd name="connsiteX1" fmla="*/ 7930 w 227171"/>
                <a:gd name="connsiteY1" fmla="*/ 4929 h 205740"/>
                <a:gd name="connsiteX2" fmla="*/ 3215 w 227171"/>
                <a:gd name="connsiteY2" fmla="*/ 3215 h 205740"/>
                <a:gd name="connsiteX3" fmla="*/ 161377 w 227171"/>
                <a:gd name="connsiteY3" fmla="*/ 199525 h 205740"/>
                <a:gd name="connsiteX4" fmla="*/ 225671 w 227171"/>
                <a:gd name="connsiteY4" fmla="*/ 206383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" h="20574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ACD96B74-B0C6-4922-B818-4EA44B6DE999}"/>
                </a:ext>
              </a:extLst>
            </p:cNvPr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>
                <a:gd name="connsiteX0" fmla="*/ 15645 w 205740"/>
                <a:gd name="connsiteY0" fmla="*/ 612720 h 612933"/>
                <a:gd name="connsiteX1" fmla="*/ 15645 w 205740"/>
                <a:gd name="connsiteY1" fmla="*/ 367546 h 612933"/>
                <a:gd name="connsiteX2" fmla="*/ 15645 w 205740"/>
                <a:gd name="connsiteY2" fmla="*/ 363688 h 612933"/>
                <a:gd name="connsiteX3" fmla="*/ 137803 w 205740"/>
                <a:gd name="connsiteY3" fmla="*/ 241530 h 612933"/>
                <a:gd name="connsiteX4" fmla="*/ 137803 w 205740"/>
                <a:gd name="connsiteY4" fmla="*/ 241530 h 612933"/>
                <a:gd name="connsiteX5" fmla="*/ 137803 w 205740"/>
                <a:gd name="connsiteY5" fmla="*/ 102227 h 612933"/>
                <a:gd name="connsiteX6" fmla="*/ 137803 w 205740"/>
                <a:gd name="connsiteY6" fmla="*/ 97941 h 612933"/>
                <a:gd name="connsiteX7" fmla="*/ 205954 w 205740"/>
                <a:gd name="connsiteY7" fmla="*/ 29789 h 612933"/>
                <a:gd name="connsiteX8" fmla="*/ 193953 w 205740"/>
                <a:gd name="connsiteY8" fmla="*/ 3215 h 612933"/>
                <a:gd name="connsiteX9" fmla="*/ 108656 w 205740"/>
                <a:gd name="connsiteY9" fmla="*/ 88511 h 612933"/>
                <a:gd name="connsiteX10" fmla="*/ 108656 w 205740"/>
                <a:gd name="connsiteY10" fmla="*/ 234672 h 612933"/>
                <a:gd name="connsiteX11" fmla="*/ 3215 w 205740"/>
                <a:gd name="connsiteY11" fmla="*/ 340114 h 612933"/>
                <a:gd name="connsiteX12" fmla="*/ 3215 w 205740"/>
                <a:gd name="connsiteY12" fmla="*/ 605004 h 612933"/>
                <a:gd name="connsiteX13" fmla="*/ 15645 w 205740"/>
                <a:gd name="connsiteY13" fmla="*/ 612720 h 6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740" h="612933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57495E30-371C-4D94-A403-8B7CC9878B52}"/>
                </a:ext>
              </a:extLst>
            </p:cNvPr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>
                <a:gd name="connsiteX0" fmla="*/ 156989 w 488632"/>
                <a:gd name="connsiteY0" fmla="*/ 116800 h 677227"/>
                <a:gd name="connsiteX1" fmla="*/ 215282 w 488632"/>
                <a:gd name="connsiteY1" fmla="*/ 124516 h 677227"/>
                <a:gd name="connsiteX2" fmla="*/ 208853 w 488632"/>
                <a:gd name="connsiteY2" fmla="*/ 184952 h 677227"/>
                <a:gd name="connsiteX3" fmla="*/ 148845 w 488632"/>
                <a:gd name="connsiteY3" fmla="*/ 178522 h 677227"/>
                <a:gd name="connsiteX4" fmla="*/ 140273 w 488632"/>
                <a:gd name="connsiteY4" fmla="*/ 142946 h 677227"/>
                <a:gd name="connsiteX5" fmla="*/ 122699 w 488632"/>
                <a:gd name="connsiteY5" fmla="*/ 121087 h 677227"/>
                <a:gd name="connsiteX6" fmla="*/ 125699 w 488632"/>
                <a:gd name="connsiteY6" fmla="*/ 113371 h 677227"/>
                <a:gd name="connsiteX7" fmla="*/ 151417 w 488632"/>
                <a:gd name="connsiteY7" fmla="*/ 46934 h 677227"/>
                <a:gd name="connsiteX8" fmla="*/ 127414 w 488632"/>
                <a:gd name="connsiteY8" fmla="*/ 34933 h 677227"/>
                <a:gd name="connsiteX9" fmla="*/ 117127 w 488632"/>
                <a:gd name="connsiteY9" fmla="*/ 18217 h 677227"/>
                <a:gd name="connsiteX10" fmla="*/ 101268 w 488632"/>
                <a:gd name="connsiteY10" fmla="*/ 51221 h 677227"/>
                <a:gd name="connsiteX11" fmla="*/ 41260 w 488632"/>
                <a:gd name="connsiteY11" fmla="*/ 44791 h 677227"/>
                <a:gd name="connsiteX12" fmla="*/ 12114 w 488632"/>
                <a:gd name="connsiteY12" fmla="*/ 41791 h 677227"/>
                <a:gd name="connsiteX13" fmla="*/ 7827 w 488632"/>
                <a:gd name="connsiteY13" fmla="*/ 407408 h 677227"/>
                <a:gd name="connsiteX14" fmla="*/ 21544 w 488632"/>
                <a:gd name="connsiteY14" fmla="*/ 396264 h 677227"/>
                <a:gd name="connsiteX15" fmla="*/ 31831 w 488632"/>
                <a:gd name="connsiteY15" fmla="*/ 300680 h 677227"/>
                <a:gd name="connsiteX16" fmla="*/ 16829 w 488632"/>
                <a:gd name="connsiteY16" fmla="*/ 289107 h 677227"/>
                <a:gd name="connsiteX17" fmla="*/ 23687 w 488632"/>
                <a:gd name="connsiteY17" fmla="*/ 228671 h 677227"/>
                <a:gd name="connsiteX18" fmla="*/ 84123 w 488632"/>
                <a:gd name="connsiteY18" fmla="*/ 235101 h 677227"/>
                <a:gd name="connsiteX19" fmla="*/ 77693 w 488632"/>
                <a:gd name="connsiteY19" fmla="*/ 295537 h 677227"/>
                <a:gd name="connsiteX20" fmla="*/ 60977 w 488632"/>
                <a:gd name="connsiteY20" fmla="*/ 303681 h 677227"/>
                <a:gd name="connsiteX21" fmla="*/ 50261 w 488632"/>
                <a:gd name="connsiteY21" fmla="*/ 405265 h 677227"/>
                <a:gd name="connsiteX22" fmla="*/ 49833 w 488632"/>
                <a:gd name="connsiteY22" fmla="*/ 411266 h 677227"/>
                <a:gd name="connsiteX23" fmla="*/ 10399 w 488632"/>
                <a:gd name="connsiteY23" fmla="*/ 442984 h 677227"/>
                <a:gd name="connsiteX24" fmla="*/ 14686 w 488632"/>
                <a:gd name="connsiteY24" fmla="*/ 491847 h 677227"/>
                <a:gd name="connsiteX25" fmla="*/ 114555 w 488632"/>
                <a:gd name="connsiteY25" fmla="*/ 411266 h 677227"/>
                <a:gd name="connsiteX26" fmla="*/ 129557 w 488632"/>
                <a:gd name="connsiteY26" fmla="*/ 370118 h 677227"/>
                <a:gd name="connsiteX27" fmla="*/ 190422 w 488632"/>
                <a:gd name="connsiteY27" fmla="*/ 376547 h 677227"/>
                <a:gd name="connsiteX28" fmla="*/ 183564 w 488632"/>
                <a:gd name="connsiteY28" fmla="*/ 436983 h 677227"/>
                <a:gd name="connsiteX29" fmla="*/ 129986 w 488632"/>
                <a:gd name="connsiteY29" fmla="*/ 436554 h 677227"/>
                <a:gd name="connsiteX30" fmla="*/ 18115 w 488632"/>
                <a:gd name="connsiteY30" fmla="*/ 526994 h 677227"/>
                <a:gd name="connsiteX31" fmla="*/ 26687 w 488632"/>
                <a:gd name="connsiteY31" fmla="*/ 599432 h 677227"/>
                <a:gd name="connsiteX32" fmla="*/ 256002 w 488632"/>
                <a:gd name="connsiteY32" fmla="*/ 414695 h 677227"/>
                <a:gd name="connsiteX33" fmla="*/ 265431 w 488632"/>
                <a:gd name="connsiteY33" fmla="*/ 328541 h 677227"/>
                <a:gd name="connsiteX34" fmla="*/ 255144 w 488632"/>
                <a:gd name="connsiteY34" fmla="*/ 319540 h 677227"/>
                <a:gd name="connsiteX35" fmla="*/ 261574 w 488632"/>
                <a:gd name="connsiteY35" fmla="*/ 259104 h 677227"/>
                <a:gd name="connsiteX36" fmla="*/ 322010 w 488632"/>
                <a:gd name="connsiteY36" fmla="*/ 265533 h 677227"/>
                <a:gd name="connsiteX37" fmla="*/ 315580 w 488632"/>
                <a:gd name="connsiteY37" fmla="*/ 325969 h 677227"/>
                <a:gd name="connsiteX38" fmla="*/ 315580 w 488632"/>
                <a:gd name="connsiteY38" fmla="*/ 325969 h 677227"/>
                <a:gd name="connsiteX39" fmla="*/ 294149 w 488632"/>
                <a:gd name="connsiteY39" fmla="*/ 334970 h 677227"/>
                <a:gd name="connsiteX40" fmla="*/ 284719 w 488632"/>
                <a:gd name="connsiteY40" fmla="*/ 424124 h 677227"/>
                <a:gd name="connsiteX41" fmla="*/ 284291 w 488632"/>
                <a:gd name="connsiteY41" fmla="*/ 429697 h 677227"/>
                <a:gd name="connsiteX42" fmla="*/ 31831 w 488632"/>
                <a:gd name="connsiteY42" fmla="*/ 633293 h 677227"/>
                <a:gd name="connsiteX43" fmla="*/ 38260 w 488632"/>
                <a:gd name="connsiteY43" fmla="*/ 674441 h 677227"/>
                <a:gd name="connsiteX44" fmla="*/ 277861 w 488632"/>
                <a:gd name="connsiteY44" fmla="*/ 481560 h 677227"/>
                <a:gd name="connsiteX45" fmla="*/ 283862 w 488632"/>
                <a:gd name="connsiteY45" fmla="*/ 482417 h 677227"/>
                <a:gd name="connsiteX46" fmla="*/ 399591 w 488632"/>
                <a:gd name="connsiteY46" fmla="*/ 494419 h 677227"/>
                <a:gd name="connsiteX47" fmla="*/ 486602 w 488632"/>
                <a:gd name="connsiteY47" fmla="*/ 424124 h 677227"/>
                <a:gd name="connsiteX48" fmla="*/ 474172 w 488632"/>
                <a:gd name="connsiteY48" fmla="*/ 328541 h 677227"/>
                <a:gd name="connsiteX49" fmla="*/ 433024 w 488632"/>
                <a:gd name="connsiteY49" fmla="*/ 183237 h 677227"/>
                <a:gd name="connsiteX50" fmla="*/ 343870 w 488632"/>
                <a:gd name="connsiteY50" fmla="*/ 173379 h 677227"/>
                <a:gd name="connsiteX51" fmla="*/ 337869 w 488632"/>
                <a:gd name="connsiteY51" fmla="*/ 172950 h 677227"/>
                <a:gd name="connsiteX52" fmla="*/ 201137 w 488632"/>
                <a:gd name="connsiteY52" fmla="*/ 3215 h 677227"/>
                <a:gd name="connsiteX53" fmla="*/ 188707 w 488632"/>
                <a:gd name="connsiteY53" fmla="*/ 34933 h 677227"/>
                <a:gd name="connsiteX54" fmla="*/ 188279 w 488632"/>
                <a:gd name="connsiteY54" fmla="*/ 34933 h 677227"/>
                <a:gd name="connsiteX55" fmla="*/ 156989 w 488632"/>
                <a:gd name="connsiteY55" fmla="*/ 115514 h 677227"/>
                <a:gd name="connsiteX56" fmla="*/ 156989 w 488632"/>
                <a:gd name="connsiteY56" fmla="*/ 116800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632" h="677227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AD34DB05-022D-45BB-8183-3854356D4302}"/>
                </a:ext>
              </a:extLst>
            </p:cNvPr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>
                <a:gd name="connsiteX0" fmla="*/ 504277 w 505777"/>
                <a:gd name="connsiteY0" fmla="*/ 237244 h 240030"/>
                <a:gd name="connsiteX1" fmla="*/ 504277 w 505777"/>
                <a:gd name="connsiteY1" fmla="*/ 190952 h 240030"/>
                <a:gd name="connsiteX2" fmla="*/ 444699 w 505777"/>
                <a:gd name="connsiteY2" fmla="*/ 131374 h 240030"/>
                <a:gd name="connsiteX3" fmla="*/ 310539 w 505777"/>
                <a:gd name="connsiteY3" fmla="*/ 131802 h 240030"/>
                <a:gd name="connsiteX4" fmla="*/ 304538 w 505777"/>
                <a:gd name="connsiteY4" fmla="*/ 131802 h 240030"/>
                <a:gd name="connsiteX5" fmla="*/ 175951 w 505777"/>
                <a:gd name="connsiteY5" fmla="*/ 3215 h 240030"/>
                <a:gd name="connsiteX6" fmla="*/ 3215 w 505777"/>
                <a:gd name="connsiteY6" fmla="*/ 3215 h 240030"/>
                <a:gd name="connsiteX7" fmla="*/ 8787 w 505777"/>
                <a:gd name="connsiteY7" fmla="*/ 37505 h 240030"/>
                <a:gd name="connsiteX8" fmla="*/ 153233 w 505777"/>
                <a:gd name="connsiteY8" fmla="*/ 37505 h 240030"/>
                <a:gd name="connsiteX9" fmla="*/ 157520 w 505777"/>
                <a:gd name="connsiteY9" fmla="*/ 37505 h 240030"/>
                <a:gd name="connsiteX10" fmla="*/ 289965 w 505777"/>
                <a:gd name="connsiteY10" fmla="*/ 169950 h 240030"/>
                <a:gd name="connsiteX11" fmla="*/ 418124 w 505777"/>
                <a:gd name="connsiteY11" fmla="*/ 170378 h 240030"/>
                <a:gd name="connsiteX12" fmla="*/ 421981 w 505777"/>
                <a:gd name="connsiteY12" fmla="*/ 170378 h 240030"/>
                <a:gd name="connsiteX13" fmla="*/ 483703 w 505777"/>
                <a:gd name="connsiteY13" fmla="*/ 232100 h 240030"/>
                <a:gd name="connsiteX14" fmla="*/ 483703 w 505777"/>
                <a:gd name="connsiteY14" fmla="*/ 234672 h 240030"/>
                <a:gd name="connsiteX15" fmla="*/ 504277 w 505777"/>
                <a:gd name="connsiteY15" fmla="*/ 2372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777" h="24003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FC1E5EB8-72CA-4E79-A871-BCED3BDCF18F}"/>
                </a:ext>
              </a:extLst>
            </p:cNvPr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>
                <a:gd name="connsiteX0" fmla="*/ 630722 w 630078"/>
                <a:gd name="connsiteY0" fmla="*/ 238530 h 317182"/>
                <a:gd name="connsiteX1" fmla="*/ 630722 w 630078"/>
                <a:gd name="connsiteY1" fmla="*/ 238530 h 317182"/>
                <a:gd name="connsiteX2" fmla="*/ 602433 w 630078"/>
                <a:gd name="connsiteY2" fmla="*/ 228671 h 317182"/>
                <a:gd name="connsiteX3" fmla="*/ 599004 w 630078"/>
                <a:gd name="connsiteY3" fmla="*/ 225242 h 317182"/>
                <a:gd name="connsiteX4" fmla="*/ 586573 w 630078"/>
                <a:gd name="connsiteY4" fmla="*/ 200382 h 317182"/>
                <a:gd name="connsiteX5" fmla="*/ 440412 w 630078"/>
                <a:gd name="connsiteY5" fmla="*/ 54221 h 317182"/>
                <a:gd name="connsiteX6" fmla="*/ 302395 w 630078"/>
                <a:gd name="connsiteY6" fmla="*/ 54221 h 317182"/>
                <a:gd name="connsiteX7" fmla="*/ 295966 w 630078"/>
                <a:gd name="connsiteY7" fmla="*/ 54221 h 317182"/>
                <a:gd name="connsiteX8" fmla="*/ 245816 w 630078"/>
                <a:gd name="connsiteY8" fmla="*/ 3643 h 317182"/>
                <a:gd name="connsiteX9" fmla="*/ 3215 w 630078"/>
                <a:gd name="connsiteY9" fmla="*/ 3215 h 317182"/>
                <a:gd name="connsiteX10" fmla="*/ 6644 w 630078"/>
                <a:gd name="connsiteY10" fmla="*/ 32790 h 317182"/>
                <a:gd name="connsiteX11" fmla="*/ 218813 w 630078"/>
                <a:gd name="connsiteY11" fmla="*/ 32790 h 317182"/>
                <a:gd name="connsiteX12" fmla="*/ 222671 w 630078"/>
                <a:gd name="connsiteY12" fmla="*/ 32790 h 317182"/>
                <a:gd name="connsiteX13" fmla="*/ 281392 w 630078"/>
                <a:gd name="connsiteY13" fmla="*/ 91511 h 317182"/>
                <a:gd name="connsiteX14" fmla="*/ 439555 w 630078"/>
                <a:gd name="connsiteY14" fmla="*/ 91511 h 317182"/>
                <a:gd name="connsiteX15" fmla="*/ 443841 w 630078"/>
                <a:gd name="connsiteY15" fmla="*/ 91083 h 317182"/>
                <a:gd name="connsiteX16" fmla="*/ 520136 w 630078"/>
                <a:gd name="connsiteY16" fmla="*/ 167378 h 317182"/>
                <a:gd name="connsiteX17" fmla="*/ 520136 w 630078"/>
                <a:gd name="connsiteY17" fmla="*/ 171664 h 317182"/>
                <a:gd name="connsiteX18" fmla="*/ 520136 w 630078"/>
                <a:gd name="connsiteY18" fmla="*/ 226957 h 317182"/>
                <a:gd name="connsiteX19" fmla="*/ 611005 w 630078"/>
                <a:gd name="connsiteY19" fmla="*/ 317825 h 317182"/>
                <a:gd name="connsiteX20" fmla="*/ 630722 w 630078"/>
                <a:gd name="connsiteY20" fmla="*/ 23853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78" h="317182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7F37D9E5-B436-4034-AA21-471D7AD215D7}"/>
                </a:ext>
              </a:extLst>
            </p:cNvPr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>
                <a:gd name="connsiteX0" fmla="*/ 82082 w 111442"/>
                <a:gd name="connsiteY0" fmla="*/ 10930 h 77152"/>
                <a:gd name="connsiteX1" fmla="*/ 11359 w 111442"/>
                <a:gd name="connsiteY1" fmla="*/ 3215 h 77152"/>
                <a:gd name="connsiteX2" fmla="*/ 3215 w 111442"/>
                <a:gd name="connsiteY2" fmla="*/ 76081 h 77152"/>
                <a:gd name="connsiteX3" fmla="*/ 20360 w 111442"/>
                <a:gd name="connsiteY3" fmla="*/ 77795 h 77152"/>
                <a:gd name="connsiteX4" fmla="*/ 36219 w 111442"/>
                <a:gd name="connsiteY4" fmla="*/ 47792 h 77152"/>
                <a:gd name="connsiteX5" fmla="*/ 96655 w 111442"/>
                <a:gd name="connsiteY5" fmla="*/ 54221 h 77152"/>
                <a:gd name="connsiteX6" fmla="*/ 103942 w 111442"/>
                <a:gd name="connsiteY6" fmla="*/ 67937 h 77152"/>
                <a:gd name="connsiteX7" fmla="*/ 110371 w 111442"/>
                <a:gd name="connsiteY7" fmla="*/ 45649 h 77152"/>
                <a:gd name="connsiteX8" fmla="*/ 82082 w 111442"/>
                <a:gd name="connsiteY8" fmla="*/ 10930 h 77152"/>
                <a:gd name="connsiteX9" fmla="*/ 82082 w 111442"/>
                <a:gd name="connsiteY9" fmla="*/ 1093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" h="77152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5C68CB3-AE41-44E7-8CE2-A1EAE900B970}"/>
                </a:ext>
              </a:extLst>
            </p:cNvPr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>
                <a:gd name="connsiteX0" fmla="*/ 277963 w 450056"/>
                <a:gd name="connsiteY0" fmla="*/ 136088 h 201453"/>
                <a:gd name="connsiteX1" fmla="*/ 277963 w 450056"/>
                <a:gd name="connsiteY1" fmla="*/ 136088 h 201453"/>
                <a:gd name="connsiteX2" fmla="*/ 273677 w 450056"/>
                <a:gd name="connsiteY2" fmla="*/ 135660 h 201453"/>
                <a:gd name="connsiteX3" fmla="*/ 141232 w 450056"/>
                <a:gd name="connsiteY3" fmla="*/ 3215 h 201453"/>
                <a:gd name="connsiteX4" fmla="*/ 3215 w 450056"/>
                <a:gd name="connsiteY4" fmla="*/ 3215 h 201453"/>
                <a:gd name="connsiteX5" fmla="*/ 3215 w 450056"/>
                <a:gd name="connsiteY5" fmla="*/ 4072 h 201453"/>
                <a:gd name="connsiteX6" fmla="*/ 4501 w 450056"/>
                <a:gd name="connsiteY6" fmla="*/ 28075 h 201453"/>
                <a:gd name="connsiteX7" fmla="*/ 112943 w 450056"/>
                <a:gd name="connsiteY7" fmla="*/ 28075 h 201453"/>
                <a:gd name="connsiteX8" fmla="*/ 120658 w 450056"/>
                <a:gd name="connsiteY8" fmla="*/ 28075 h 201453"/>
                <a:gd name="connsiteX9" fmla="*/ 281392 w 450056"/>
                <a:gd name="connsiteY9" fmla="*/ 188809 h 201453"/>
                <a:gd name="connsiteX10" fmla="*/ 322969 w 450056"/>
                <a:gd name="connsiteY10" fmla="*/ 188809 h 201453"/>
                <a:gd name="connsiteX11" fmla="*/ 332827 w 450056"/>
                <a:gd name="connsiteY11" fmla="*/ 172950 h 201453"/>
                <a:gd name="connsiteX12" fmla="*/ 393692 w 450056"/>
                <a:gd name="connsiteY12" fmla="*/ 172950 h 201453"/>
                <a:gd name="connsiteX13" fmla="*/ 406122 w 450056"/>
                <a:gd name="connsiteY13" fmla="*/ 199096 h 201453"/>
                <a:gd name="connsiteX14" fmla="*/ 415552 w 450056"/>
                <a:gd name="connsiteY14" fmla="*/ 187095 h 201453"/>
                <a:gd name="connsiteX15" fmla="*/ 446842 w 450056"/>
                <a:gd name="connsiteY15" fmla="*/ 177665 h 201453"/>
                <a:gd name="connsiteX16" fmla="*/ 405265 w 450056"/>
                <a:gd name="connsiteY16" fmla="*/ 136088 h 201453"/>
                <a:gd name="connsiteX17" fmla="*/ 277963 w 450056"/>
                <a:gd name="connsiteY17" fmla="*/ 136088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056" h="201453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88477DF7-7EAD-44FE-A826-A545C81E0095}"/>
                </a:ext>
              </a:extLst>
            </p:cNvPr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>
                <a:gd name="connsiteX0" fmla="*/ 3215 w 98583"/>
                <a:gd name="connsiteY0" fmla="*/ 162234 h 162877"/>
                <a:gd name="connsiteX1" fmla="*/ 91083 w 98583"/>
                <a:gd name="connsiteY1" fmla="*/ 91511 h 162877"/>
                <a:gd name="connsiteX2" fmla="*/ 95369 w 98583"/>
                <a:gd name="connsiteY2" fmla="*/ 52935 h 162877"/>
                <a:gd name="connsiteX3" fmla="*/ 95369 w 98583"/>
                <a:gd name="connsiteY3" fmla="*/ 52935 h 162877"/>
                <a:gd name="connsiteX4" fmla="*/ 81224 w 98583"/>
                <a:gd name="connsiteY4" fmla="*/ 3215 h 162877"/>
                <a:gd name="connsiteX5" fmla="*/ 73081 w 98583"/>
                <a:gd name="connsiteY5" fmla="*/ 77795 h 162877"/>
                <a:gd name="connsiteX6" fmla="*/ 72223 w 98583"/>
                <a:gd name="connsiteY6" fmla="*/ 85939 h 162877"/>
                <a:gd name="connsiteX7" fmla="*/ 8358 w 98583"/>
                <a:gd name="connsiteY7" fmla="*/ 137374 h 162877"/>
                <a:gd name="connsiteX8" fmla="*/ 3215 w 98583"/>
                <a:gd name="connsiteY8" fmla="*/ 162234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3" h="162877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0D6C947-8CFD-4CAE-BE4A-ED7CEA165273}"/>
                </a:ext>
              </a:extLst>
            </p:cNvPr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>
                <a:gd name="connsiteX0" fmla="*/ 513279 w 514350"/>
                <a:gd name="connsiteY0" fmla="*/ 183666 h 227171"/>
                <a:gd name="connsiteX1" fmla="*/ 513279 w 514350"/>
                <a:gd name="connsiteY1" fmla="*/ 183666 h 227171"/>
                <a:gd name="connsiteX2" fmla="*/ 502991 w 514350"/>
                <a:gd name="connsiteY2" fmla="*/ 160949 h 227171"/>
                <a:gd name="connsiteX3" fmla="*/ 285678 w 514350"/>
                <a:gd name="connsiteY3" fmla="*/ 198668 h 227171"/>
                <a:gd name="connsiteX4" fmla="*/ 281392 w 514350"/>
                <a:gd name="connsiteY4" fmla="*/ 199097 h 227171"/>
                <a:gd name="connsiteX5" fmla="*/ 3215 w 514350"/>
                <a:gd name="connsiteY5" fmla="*/ 3215 h 227171"/>
                <a:gd name="connsiteX6" fmla="*/ 21646 w 514350"/>
                <a:gd name="connsiteY6" fmla="*/ 55936 h 227171"/>
                <a:gd name="connsiteX7" fmla="*/ 265105 w 514350"/>
                <a:gd name="connsiteY7" fmla="*/ 227386 h 227171"/>
                <a:gd name="connsiteX8" fmla="*/ 513279 w 514350"/>
                <a:gd name="connsiteY8" fmla="*/ 183666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227171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0EECEAC2-C3ED-4252-ACB2-039B4060DE07}"/>
                </a:ext>
              </a:extLst>
            </p:cNvPr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>
                <a:gd name="connsiteX0" fmla="*/ 10073 w 25717"/>
                <a:gd name="connsiteY0" fmla="*/ 3215 h 38576"/>
                <a:gd name="connsiteX1" fmla="*/ 3215 w 25717"/>
                <a:gd name="connsiteY1" fmla="*/ 10073 h 38576"/>
                <a:gd name="connsiteX2" fmla="*/ 15216 w 25717"/>
                <a:gd name="connsiteY2" fmla="*/ 37505 h 38576"/>
                <a:gd name="connsiteX3" fmla="*/ 25075 w 25717"/>
                <a:gd name="connsiteY3" fmla="*/ 27646 h 38576"/>
                <a:gd name="connsiteX4" fmla="*/ 10073 w 25717"/>
                <a:gd name="connsiteY4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" h="38576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ACA3FE07-9C8E-48D7-AC41-58BF91547E85}"/>
                </a:ext>
              </a:extLst>
            </p:cNvPr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>
                <a:gd name="connsiteX0" fmla="*/ 3215 w 68580"/>
                <a:gd name="connsiteY0" fmla="*/ 41791 h 47148"/>
                <a:gd name="connsiteX1" fmla="*/ 67080 w 68580"/>
                <a:gd name="connsiteY1" fmla="*/ 41791 h 47148"/>
                <a:gd name="connsiteX2" fmla="*/ 68794 w 68580"/>
                <a:gd name="connsiteY2" fmla="*/ 41362 h 47148"/>
                <a:gd name="connsiteX3" fmla="*/ 41791 w 68580"/>
                <a:gd name="connsiteY3" fmla="*/ 3215 h 47148"/>
                <a:gd name="connsiteX4" fmla="*/ 3215 w 68580"/>
                <a:gd name="connsiteY4" fmla="*/ 41791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" h="47148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A1AA5974-22F5-441F-8BEC-DCABD05EF66B}"/>
                </a:ext>
              </a:extLst>
            </p:cNvPr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>
                <a:gd name="connsiteX0" fmla="*/ 309253 w 630078"/>
                <a:gd name="connsiteY0" fmla="*/ 488847 h 732948"/>
                <a:gd name="connsiteX1" fmla="*/ 309253 w 630078"/>
                <a:gd name="connsiteY1" fmla="*/ 488847 h 732948"/>
                <a:gd name="connsiteX2" fmla="*/ 347829 w 630078"/>
                <a:gd name="connsiteY2" fmla="*/ 488847 h 732948"/>
                <a:gd name="connsiteX3" fmla="*/ 513279 w 630078"/>
                <a:gd name="connsiteY3" fmla="*/ 323398 h 732948"/>
                <a:gd name="connsiteX4" fmla="*/ 513279 w 630078"/>
                <a:gd name="connsiteY4" fmla="*/ 200382 h 732948"/>
                <a:gd name="connsiteX5" fmla="*/ 513279 w 630078"/>
                <a:gd name="connsiteY5" fmla="*/ 196525 h 732948"/>
                <a:gd name="connsiteX6" fmla="*/ 630722 w 630078"/>
                <a:gd name="connsiteY6" fmla="*/ 79081 h 732948"/>
                <a:gd name="connsiteX7" fmla="*/ 626436 w 630078"/>
                <a:gd name="connsiteY7" fmla="*/ 26361 h 732948"/>
                <a:gd name="connsiteX8" fmla="*/ 621721 w 630078"/>
                <a:gd name="connsiteY8" fmla="*/ 31933 h 732948"/>
                <a:gd name="connsiteX9" fmla="*/ 560856 w 630078"/>
                <a:gd name="connsiteY9" fmla="*/ 31933 h 732948"/>
                <a:gd name="connsiteX10" fmla="*/ 548855 w 630078"/>
                <a:gd name="connsiteY10" fmla="*/ 3215 h 732948"/>
                <a:gd name="connsiteX11" fmla="*/ 472559 w 630078"/>
                <a:gd name="connsiteY11" fmla="*/ 3215 h 732948"/>
                <a:gd name="connsiteX12" fmla="*/ 382548 w 630078"/>
                <a:gd name="connsiteY12" fmla="*/ 93226 h 732948"/>
                <a:gd name="connsiteX13" fmla="*/ 382548 w 630078"/>
                <a:gd name="connsiteY13" fmla="*/ 144232 h 732948"/>
                <a:gd name="connsiteX14" fmla="*/ 445984 w 630078"/>
                <a:gd name="connsiteY14" fmla="*/ 207669 h 732948"/>
                <a:gd name="connsiteX15" fmla="*/ 445984 w 630078"/>
                <a:gd name="connsiteY15" fmla="*/ 211527 h 732948"/>
                <a:gd name="connsiteX16" fmla="*/ 445984 w 630078"/>
                <a:gd name="connsiteY16" fmla="*/ 285679 h 732948"/>
                <a:gd name="connsiteX17" fmla="*/ 445984 w 630078"/>
                <a:gd name="connsiteY17" fmla="*/ 289536 h 732948"/>
                <a:gd name="connsiteX18" fmla="*/ 370975 w 630078"/>
                <a:gd name="connsiteY18" fmla="*/ 364546 h 732948"/>
                <a:gd name="connsiteX19" fmla="*/ 365403 w 630078"/>
                <a:gd name="connsiteY19" fmla="*/ 363260 h 732948"/>
                <a:gd name="connsiteX20" fmla="*/ 304110 w 630078"/>
                <a:gd name="connsiteY20" fmla="*/ 346543 h 732948"/>
                <a:gd name="connsiteX21" fmla="*/ 3215 w 630078"/>
                <a:gd name="connsiteY21" fmla="*/ 647438 h 732948"/>
                <a:gd name="connsiteX22" fmla="*/ 37076 w 630078"/>
                <a:gd name="connsiteY22" fmla="*/ 695016 h 732948"/>
                <a:gd name="connsiteX23" fmla="*/ 318254 w 630078"/>
                <a:gd name="connsiteY23" fmla="*/ 413837 h 732948"/>
                <a:gd name="connsiteX24" fmla="*/ 322540 w 630078"/>
                <a:gd name="connsiteY24" fmla="*/ 413409 h 732948"/>
                <a:gd name="connsiteX25" fmla="*/ 371404 w 630078"/>
                <a:gd name="connsiteY25" fmla="*/ 413837 h 732948"/>
                <a:gd name="connsiteX26" fmla="*/ 478131 w 630078"/>
                <a:gd name="connsiteY26" fmla="*/ 307110 h 732948"/>
                <a:gd name="connsiteX27" fmla="*/ 478560 w 630078"/>
                <a:gd name="connsiteY27" fmla="*/ 157948 h 732948"/>
                <a:gd name="connsiteX28" fmla="*/ 442127 w 630078"/>
                <a:gd name="connsiteY28" fmla="*/ 145947 h 732948"/>
                <a:gd name="connsiteX29" fmla="*/ 442127 w 630078"/>
                <a:gd name="connsiteY29" fmla="*/ 85511 h 732948"/>
                <a:gd name="connsiteX30" fmla="*/ 502563 w 630078"/>
                <a:gd name="connsiteY30" fmla="*/ 85511 h 732948"/>
                <a:gd name="connsiteX31" fmla="*/ 502563 w 630078"/>
                <a:gd name="connsiteY31" fmla="*/ 146376 h 732948"/>
                <a:gd name="connsiteX32" fmla="*/ 497848 w 630078"/>
                <a:gd name="connsiteY32" fmla="*/ 150662 h 732948"/>
                <a:gd name="connsiteX33" fmla="*/ 497848 w 630078"/>
                <a:gd name="connsiteY33" fmla="*/ 314825 h 732948"/>
                <a:gd name="connsiteX34" fmla="*/ 379548 w 630078"/>
                <a:gd name="connsiteY34" fmla="*/ 433126 h 732948"/>
                <a:gd name="connsiteX35" fmla="*/ 375690 w 630078"/>
                <a:gd name="connsiteY35" fmla="*/ 433126 h 732948"/>
                <a:gd name="connsiteX36" fmla="*/ 326398 w 630078"/>
                <a:gd name="connsiteY36" fmla="*/ 433126 h 732948"/>
                <a:gd name="connsiteX37" fmla="*/ 48220 w 630078"/>
                <a:gd name="connsiteY37" fmla="*/ 711303 h 732948"/>
                <a:gd name="connsiteX38" fmla="*/ 62365 w 630078"/>
                <a:gd name="connsiteY38" fmla="*/ 731877 h 732948"/>
                <a:gd name="connsiteX39" fmla="*/ 305395 w 630078"/>
                <a:gd name="connsiteY39" fmla="*/ 488847 h 732948"/>
                <a:gd name="connsiteX40" fmla="*/ 309253 w 630078"/>
                <a:gd name="connsiteY40" fmla="*/ 488847 h 7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30078" h="732948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F7409D6B-FA0F-4E3A-A66E-8299D73774DA}"/>
                </a:ext>
              </a:extLst>
            </p:cNvPr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>
                <a:gd name="connsiteX0" fmla="*/ 529111 w 660082"/>
                <a:gd name="connsiteY0" fmla="*/ 761024 h 1238726"/>
                <a:gd name="connsiteX1" fmla="*/ 529111 w 660082"/>
                <a:gd name="connsiteY1" fmla="*/ 761024 h 1238726"/>
                <a:gd name="connsiteX2" fmla="*/ 506394 w 660082"/>
                <a:gd name="connsiteY2" fmla="*/ 783312 h 1238726"/>
                <a:gd name="connsiteX3" fmla="*/ 506394 w 660082"/>
                <a:gd name="connsiteY3" fmla="*/ 893469 h 1238726"/>
                <a:gd name="connsiteX4" fmla="*/ 501679 w 660082"/>
                <a:gd name="connsiteY4" fmla="*/ 896041 h 1238726"/>
                <a:gd name="connsiteX5" fmla="*/ 445529 w 660082"/>
                <a:gd name="connsiteY5" fmla="*/ 928616 h 1238726"/>
                <a:gd name="connsiteX6" fmla="*/ 443386 w 660082"/>
                <a:gd name="connsiteY6" fmla="*/ 929902 h 1238726"/>
                <a:gd name="connsiteX7" fmla="*/ 329800 w 660082"/>
                <a:gd name="connsiteY7" fmla="*/ 929902 h 1238726"/>
                <a:gd name="connsiteX8" fmla="*/ 275365 w 660082"/>
                <a:gd name="connsiteY8" fmla="*/ 984337 h 1238726"/>
                <a:gd name="connsiteX9" fmla="*/ 280508 w 660082"/>
                <a:gd name="connsiteY9" fmla="*/ 1004483 h 1238726"/>
                <a:gd name="connsiteX10" fmla="*/ 237646 w 660082"/>
                <a:gd name="connsiteY10" fmla="*/ 1047345 h 1238726"/>
                <a:gd name="connsiteX11" fmla="*/ 194783 w 660082"/>
                <a:gd name="connsiteY11" fmla="*/ 1004483 h 1238726"/>
                <a:gd name="connsiteX12" fmla="*/ 237646 w 660082"/>
                <a:gd name="connsiteY12" fmla="*/ 961192 h 1238726"/>
                <a:gd name="connsiteX13" fmla="*/ 262506 w 660082"/>
                <a:gd name="connsiteY13" fmla="*/ 968907 h 1238726"/>
                <a:gd name="connsiteX14" fmla="*/ 318656 w 660082"/>
                <a:gd name="connsiteY14" fmla="*/ 913186 h 1238726"/>
                <a:gd name="connsiteX15" fmla="*/ 321656 w 660082"/>
                <a:gd name="connsiteY15" fmla="*/ 910185 h 1238726"/>
                <a:gd name="connsiteX16" fmla="*/ 437814 w 660082"/>
                <a:gd name="connsiteY16" fmla="*/ 910185 h 1238726"/>
                <a:gd name="connsiteX17" fmla="*/ 486677 w 660082"/>
                <a:gd name="connsiteY17" fmla="*/ 881896 h 1238726"/>
                <a:gd name="connsiteX18" fmla="*/ 486677 w 660082"/>
                <a:gd name="connsiteY18" fmla="*/ 775597 h 1238726"/>
                <a:gd name="connsiteX19" fmla="*/ 489677 w 660082"/>
                <a:gd name="connsiteY19" fmla="*/ 772597 h 1238726"/>
                <a:gd name="connsiteX20" fmla="*/ 517967 w 660082"/>
                <a:gd name="connsiteY20" fmla="*/ 744307 h 1238726"/>
                <a:gd name="connsiteX21" fmla="*/ 520967 w 660082"/>
                <a:gd name="connsiteY21" fmla="*/ 741736 h 1238726"/>
                <a:gd name="connsiteX22" fmla="*/ 655984 w 660082"/>
                <a:gd name="connsiteY22" fmla="*/ 741736 h 1238726"/>
                <a:gd name="connsiteX23" fmla="*/ 654698 w 660082"/>
                <a:gd name="connsiteY23" fmla="*/ 727162 h 1238726"/>
                <a:gd name="connsiteX24" fmla="*/ 459245 w 660082"/>
                <a:gd name="connsiteY24" fmla="*/ 727162 h 1238726"/>
                <a:gd name="connsiteX25" fmla="*/ 414668 w 660082"/>
                <a:gd name="connsiteY25" fmla="*/ 771311 h 1238726"/>
                <a:gd name="connsiteX26" fmla="*/ 414668 w 660082"/>
                <a:gd name="connsiteY26" fmla="*/ 794028 h 1238726"/>
                <a:gd name="connsiteX27" fmla="*/ 449387 w 660082"/>
                <a:gd name="connsiteY27" fmla="*/ 836033 h 1238726"/>
                <a:gd name="connsiteX28" fmla="*/ 406524 w 660082"/>
                <a:gd name="connsiteY28" fmla="*/ 878896 h 1238726"/>
                <a:gd name="connsiteX29" fmla="*/ 363662 w 660082"/>
                <a:gd name="connsiteY29" fmla="*/ 836033 h 1238726"/>
                <a:gd name="connsiteX30" fmla="*/ 385093 w 660082"/>
                <a:gd name="connsiteY30" fmla="*/ 799171 h 1238726"/>
                <a:gd name="connsiteX31" fmla="*/ 385093 w 660082"/>
                <a:gd name="connsiteY31" fmla="*/ 759309 h 1238726"/>
                <a:gd name="connsiteX32" fmla="*/ 389379 w 660082"/>
                <a:gd name="connsiteY32" fmla="*/ 755023 h 1238726"/>
                <a:gd name="connsiteX33" fmla="*/ 442100 w 660082"/>
                <a:gd name="connsiteY33" fmla="*/ 702302 h 1238726"/>
                <a:gd name="connsiteX34" fmla="*/ 446386 w 660082"/>
                <a:gd name="connsiteY34" fmla="*/ 698016 h 1238726"/>
                <a:gd name="connsiteX35" fmla="*/ 650840 w 660082"/>
                <a:gd name="connsiteY35" fmla="*/ 698016 h 1238726"/>
                <a:gd name="connsiteX36" fmla="*/ 648269 w 660082"/>
                <a:gd name="connsiteY36" fmla="*/ 678728 h 1238726"/>
                <a:gd name="connsiteX37" fmla="*/ 406096 w 660082"/>
                <a:gd name="connsiteY37" fmla="*/ 678728 h 1238726"/>
                <a:gd name="connsiteX38" fmla="*/ 273222 w 660082"/>
                <a:gd name="connsiteY38" fmla="*/ 811173 h 1238726"/>
                <a:gd name="connsiteX39" fmla="*/ 281794 w 660082"/>
                <a:gd name="connsiteY39" fmla="*/ 836033 h 1238726"/>
                <a:gd name="connsiteX40" fmla="*/ 238503 w 660082"/>
                <a:gd name="connsiteY40" fmla="*/ 878896 h 1238726"/>
                <a:gd name="connsiteX41" fmla="*/ 195641 w 660082"/>
                <a:gd name="connsiteY41" fmla="*/ 836033 h 1238726"/>
                <a:gd name="connsiteX42" fmla="*/ 238503 w 660082"/>
                <a:gd name="connsiteY42" fmla="*/ 793171 h 1238726"/>
                <a:gd name="connsiteX43" fmla="*/ 248790 w 660082"/>
                <a:gd name="connsiteY43" fmla="*/ 794885 h 1238726"/>
                <a:gd name="connsiteX44" fmla="*/ 390236 w 660082"/>
                <a:gd name="connsiteY44" fmla="*/ 653439 h 1238726"/>
                <a:gd name="connsiteX45" fmla="*/ 394523 w 660082"/>
                <a:gd name="connsiteY45" fmla="*/ 649153 h 1238726"/>
                <a:gd name="connsiteX46" fmla="*/ 644840 w 660082"/>
                <a:gd name="connsiteY46" fmla="*/ 649153 h 1238726"/>
                <a:gd name="connsiteX47" fmla="*/ 643982 w 660082"/>
                <a:gd name="connsiteY47" fmla="*/ 643581 h 1238726"/>
                <a:gd name="connsiteX48" fmla="*/ 640125 w 660082"/>
                <a:gd name="connsiteY48" fmla="*/ 599861 h 1238726"/>
                <a:gd name="connsiteX49" fmla="*/ 639268 w 660082"/>
                <a:gd name="connsiteY49" fmla="*/ 599432 h 1238726"/>
                <a:gd name="connsiteX50" fmla="*/ 331943 w 660082"/>
                <a:gd name="connsiteY50" fmla="*/ 599432 h 1238726"/>
                <a:gd name="connsiteX51" fmla="*/ 280508 w 660082"/>
                <a:gd name="connsiteY51" fmla="*/ 650438 h 1238726"/>
                <a:gd name="connsiteX52" fmla="*/ 282223 w 660082"/>
                <a:gd name="connsiteY52" fmla="*/ 660726 h 1238726"/>
                <a:gd name="connsiteX53" fmla="*/ 238932 w 660082"/>
                <a:gd name="connsiteY53" fmla="*/ 703588 h 1238726"/>
                <a:gd name="connsiteX54" fmla="*/ 196069 w 660082"/>
                <a:gd name="connsiteY54" fmla="*/ 660726 h 1238726"/>
                <a:gd name="connsiteX55" fmla="*/ 238932 w 660082"/>
                <a:gd name="connsiteY55" fmla="*/ 617435 h 1238726"/>
                <a:gd name="connsiteX56" fmla="*/ 264221 w 660082"/>
                <a:gd name="connsiteY56" fmla="*/ 625578 h 1238726"/>
                <a:gd name="connsiteX57" fmla="*/ 315656 w 660082"/>
                <a:gd name="connsiteY57" fmla="*/ 574143 h 1238726"/>
                <a:gd name="connsiteX58" fmla="*/ 319942 w 660082"/>
                <a:gd name="connsiteY58" fmla="*/ 569857 h 1238726"/>
                <a:gd name="connsiteX59" fmla="*/ 609264 w 660082"/>
                <a:gd name="connsiteY59" fmla="*/ 569857 h 1238726"/>
                <a:gd name="connsiteX60" fmla="*/ 424098 w 660082"/>
                <a:gd name="connsiteY60" fmla="*/ 366260 h 1238726"/>
                <a:gd name="connsiteX61" fmla="*/ 406096 w 660082"/>
                <a:gd name="connsiteY61" fmla="*/ 370118 h 1238726"/>
                <a:gd name="connsiteX62" fmla="*/ 363233 w 660082"/>
                <a:gd name="connsiteY62" fmla="*/ 327255 h 1238726"/>
                <a:gd name="connsiteX63" fmla="*/ 371806 w 660082"/>
                <a:gd name="connsiteY63" fmla="*/ 301538 h 1238726"/>
                <a:gd name="connsiteX64" fmla="*/ 355089 w 660082"/>
                <a:gd name="connsiteY64" fmla="*/ 280107 h 1238726"/>
                <a:gd name="connsiteX65" fmla="*/ 355089 w 660082"/>
                <a:gd name="connsiteY65" fmla="*/ 392406 h 1238726"/>
                <a:gd name="connsiteX66" fmla="*/ 346088 w 660082"/>
                <a:gd name="connsiteY66" fmla="*/ 400979 h 1238726"/>
                <a:gd name="connsiteX67" fmla="*/ 145492 w 660082"/>
                <a:gd name="connsiteY67" fmla="*/ 602433 h 1238726"/>
                <a:gd name="connsiteX68" fmla="*/ 145492 w 660082"/>
                <a:gd name="connsiteY68" fmla="*/ 734449 h 1238726"/>
                <a:gd name="connsiteX69" fmla="*/ 153635 w 660082"/>
                <a:gd name="connsiteY69" fmla="*/ 759738 h 1238726"/>
                <a:gd name="connsiteX70" fmla="*/ 110773 w 660082"/>
                <a:gd name="connsiteY70" fmla="*/ 803029 h 1238726"/>
                <a:gd name="connsiteX71" fmla="*/ 67910 w 660082"/>
                <a:gd name="connsiteY71" fmla="*/ 759738 h 1238726"/>
                <a:gd name="connsiteX72" fmla="*/ 86341 w 660082"/>
                <a:gd name="connsiteY72" fmla="*/ 724162 h 1238726"/>
                <a:gd name="connsiteX73" fmla="*/ 86341 w 660082"/>
                <a:gd name="connsiteY73" fmla="*/ 578001 h 1238726"/>
                <a:gd name="connsiteX74" fmla="*/ 94914 w 660082"/>
                <a:gd name="connsiteY74" fmla="*/ 569429 h 1238726"/>
                <a:gd name="connsiteX75" fmla="*/ 296368 w 660082"/>
                <a:gd name="connsiteY75" fmla="*/ 368403 h 1238726"/>
                <a:gd name="connsiteX76" fmla="*/ 296368 w 660082"/>
                <a:gd name="connsiteY76" fmla="*/ 232101 h 1238726"/>
                <a:gd name="connsiteX77" fmla="*/ 304940 w 660082"/>
                <a:gd name="connsiteY77" fmla="*/ 223528 h 1238726"/>
                <a:gd name="connsiteX78" fmla="*/ 309226 w 660082"/>
                <a:gd name="connsiteY78" fmla="*/ 219242 h 1238726"/>
                <a:gd name="connsiteX79" fmla="*/ 166066 w 660082"/>
                <a:gd name="connsiteY79" fmla="*/ 3215 h 1238726"/>
                <a:gd name="connsiteX80" fmla="*/ 166066 w 660082"/>
                <a:gd name="connsiteY80" fmla="*/ 229529 h 1238726"/>
                <a:gd name="connsiteX81" fmla="*/ 163494 w 660082"/>
                <a:gd name="connsiteY81" fmla="*/ 232529 h 1238726"/>
                <a:gd name="connsiteX82" fmla="*/ 97486 w 660082"/>
                <a:gd name="connsiteY82" fmla="*/ 298109 h 1238726"/>
                <a:gd name="connsiteX83" fmla="*/ 109058 w 660082"/>
                <a:gd name="connsiteY83" fmla="*/ 327255 h 1238726"/>
                <a:gd name="connsiteX84" fmla="*/ 66196 w 660082"/>
                <a:gd name="connsiteY84" fmla="*/ 370118 h 1238726"/>
                <a:gd name="connsiteX85" fmla="*/ 24191 w 660082"/>
                <a:gd name="connsiteY85" fmla="*/ 336256 h 1238726"/>
                <a:gd name="connsiteX86" fmla="*/ 20333 w 660082"/>
                <a:gd name="connsiteY86" fmla="*/ 370118 h 1238726"/>
                <a:gd name="connsiteX87" fmla="*/ 4045 w 660082"/>
                <a:gd name="connsiteY87" fmla="*/ 631579 h 1238726"/>
                <a:gd name="connsiteX88" fmla="*/ 21190 w 660082"/>
                <a:gd name="connsiteY88" fmla="*/ 797028 h 1238726"/>
                <a:gd name="connsiteX89" fmla="*/ 76912 w 660082"/>
                <a:gd name="connsiteY89" fmla="*/ 1104781 h 1238726"/>
                <a:gd name="connsiteX90" fmla="*/ 91485 w 660082"/>
                <a:gd name="connsiteY90" fmla="*/ 1227368 h 1238726"/>
                <a:gd name="connsiteX91" fmla="*/ 92771 w 660082"/>
                <a:gd name="connsiteY91" fmla="*/ 1236369 h 1238726"/>
                <a:gd name="connsiteX92" fmla="*/ 436099 w 660082"/>
                <a:gd name="connsiteY92" fmla="*/ 1236369 h 1238726"/>
                <a:gd name="connsiteX93" fmla="*/ 511109 w 660082"/>
                <a:gd name="connsiteY93" fmla="*/ 1161788 h 1238726"/>
                <a:gd name="connsiteX94" fmla="*/ 514109 w 660082"/>
                <a:gd name="connsiteY94" fmla="*/ 1158788 h 1238726"/>
                <a:gd name="connsiteX95" fmla="*/ 640982 w 660082"/>
                <a:gd name="connsiteY95" fmla="*/ 1158788 h 1238726"/>
                <a:gd name="connsiteX96" fmla="*/ 641839 w 660082"/>
                <a:gd name="connsiteY96" fmla="*/ 1147644 h 1238726"/>
                <a:gd name="connsiteX97" fmla="*/ 507251 w 660082"/>
                <a:gd name="connsiteY97" fmla="*/ 1147644 h 1238726"/>
                <a:gd name="connsiteX98" fmla="*/ 448529 w 660082"/>
                <a:gd name="connsiteY98" fmla="*/ 1206794 h 1238726"/>
                <a:gd name="connsiteX99" fmla="*/ 435242 w 660082"/>
                <a:gd name="connsiteY99" fmla="*/ 1207222 h 1238726"/>
                <a:gd name="connsiteX100" fmla="*/ 400952 w 660082"/>
                <a:gd name="connsiteY100" fmla="*/ 1224367 h 1238726"/>
                <a:gd name="connsiteX101" fmla="*/ 358090 w 660082"/>
                <a:gd name="connsiteY101" fmla="*/ 1181934 h 1238726"/>
                <a:gd name="connsiteX102" fmla="*/ 400952 w 660082"/>
                <a:gd name="connsiteY102" fmla="*/ 1138642 h 1238726"/>
                <a:gd name="connsiteX103" fmla="*/ 443815 w 660082"/>
                <a:gd name="connsiteY103" fmla="*/ 1181934 h 1238726"/>
                <a:gd name="connsiteX104" fmla="*/ 443815 w 660082"/>
                <a:gd name="connsiteY104" fmla="*/ 1184077 h 1238726"/>
                <a:gd name="connsiteX105" fmla="*/ 496964 w 660082"/>
                <a:gd name="connsiteY105" fmla="*/ 1130927 h 1238726"/>
                <a:gd name="connsiteX106" fmla="*/ 499536 w 660082"/>
                <a:gd name="connsiteY106" fmla="*/ 1128355 h 1238726"/>
                <a:gd name="connsiteX107" fmla="*/ 643125 w 660082"/>
                <a:gd name="connsiteY107" fmla="*/ 1128355 h 1238726"/>
                <a:gd name="connsiteX108" fmla="*/ 645268 w 660082"/>
                <a:gd name="connsiteY108" fmla="*/ 1096637 h 1238726"/>
                <a:gd name="connsiteX109" fmla="*/ 329372 w 660082"/>
                <a:gd name="connsiteY109" fmla="*/ 1096637 h 1238726"/>
                <a:gd name="connsiteX110" fmla="*/ 272365 w 660082"/>
                <a:gd name="connsiteY110" fmla="*/ 1153644 h 1238726"/>
                <a:gd name="connsiteX111" fmla="*/ 283080 w 660082"/>
                <a:gd name="connsiteY111" fmla="*/ 1181934 h 1238726"/>
                <a:gd name="connsiteX112" fmla="*/ 239789 w 660082"/>
                <a:gd name="connsiteY112" fmla="*/ 1224367 h 1238726"/>
                <a:gd name="connsiteX113" fmla="*/ 196927 w 660082"/>
                <a:gd name="connsiteY113" fmla="*/ 1181934 h 1238726"/>
                <a:gd name="connsiteX114" fmla="*/ 239789 w 660082"/>
                <a:gd name="connsiteY114" fmla="*/ 1138642 h 1238726"/>
                <a:gd name="connsiteX115" fmla="*/ 255648 w 660082"/>
                <a:gd name="connsiteY115" fmla="*/ 1141643 h 1238726"/>
                <a:gd name="connsiteX116" fmla="*/ 316942 w 660082"/>
                <a:gd name="connsiteY116" fmla="*/ 1078635 h 1238726"/>
                <a:gd name="connsiteX117" fmla="*/ 319942 w 660082"/>
                <a:gd name="connsiteY117" fmla="*/ 1076063 h 1238726"/>
                <a:gd name="connsiteX118" fmla="*/ 645268 w 660082"/>
                <a:gd name="connsiteY118" fmla="*/ 1076063 h 1238726"/>
                <a:gd name="connsiteX119" fmla="*/ 648697 w 660082"/>
                <a:gd name="connsiteY119" fmla="*/ 1022914 h 1238726"/>
                <a:gd name="connsiteX120" fmla="*/ 616550 w 660082"/>
                <a:gd name="connsiteY120" fmla="*/ 1022914 h 1238726"/>
                <a:gd name="connsiteX121" fmla="*/ 577974 w 660082"/>
                <a:gd name="connsiteY121" fmla="*/ 1047345 h 1238726"/>
                <a:gd name="connsiteX122" fmla="*/ 535540 w 660082"/>
                <a:gd name="connsiteY122" fmla="*/ 1004483 h 1238726"/>
                <a:gd name="connsiteX123" fmla="*/ 577974 w 660082"/>
                <a:gd name="connsiteY123" fmla="*/ 961192 h 1238726"/>
                <a:gd name="connsiteX124" fmla="*/ 621265 w 660082"/>
                <a:gd name="connsiteY124" fmla="*/ 1003197 h 1238726"/>
                <a:gd name="connsiteX125" fmla="*/ 650412 w 660082"/>
                <a:gd name="connsiteY125" fmla="*/ 1003197 h 1238726"/>
                <a:gd name="connsiteX126" fmla="*/ 653841 w 660082"/>
                <a:gd name="connsiteY126" fmla="*/ 932474 h 1238726"/>
                <a:gd name="connsiteX127" fmla="*/ 539827 w 660082"/>
                <a:gd name="connsiteY127" fmla="*/ 932474 h 1238726"/>
                <a:gd name="connsiteX128" fmla="*/ 435242 w 660082"/>
                <a:gd name="connsiteY128" fmla="*/ 1037058 h 1238726"/>
                <a:gd name="connsiteX129" fmla="*/ 430956 w 660082"/>
                <a:gd name="connsiteY129" fmla="*/ 1039630 h 1238726"/>
                <a:gd name="connsiteX130" fmla="*/ 406524 w 660082"/>
                <a:gd name="connsiteY130" fmla="*/ 1047345 h 1238726"/>
                <a:gd name="connsiteX131" fmla="*/ 363662 w 660082"/>
                <a:gd name="connsiteY131" fmla="*/ 1004483 h 1238726"/>
                <a:gd name="connsiteX132" fmla="*/ 406524 w 660082"/>
                <a:gd name="connsiteY132" fmla="*/ 961192 h 1238726"/>
                <a:gd name="connsiteX133" fmla="*/ 448529 w 660082"/>
                <a:gd name="connsiteY133" fmla="*/ 995482 h 1238726"/>
                <a:gd name="connsiteX134" fmla="*/ 529111 w 660082"/>
                <a:gd name="connsiteY134" fmla="*/ 915757 h 1238726"/>
                <a:gd name="connsiteX135" fmla="*/ 532111 w 660082"/>
                <a:gd name="connsiteY135" fmla="*/ 912757 h 1238726"/>
                <a:gd name="connsiteX136" fmla="*/ 655127 w 660082"/>
                <a:gd name="connsiteY136" fmla="*/ 912757 h 1238726"/>
                <a:gd name="connsiteX137" fmla="*/ 657698 w 660082"/>
                <a:gd name="connsiteY137" fmla="*/ 848463 h 1238726"/>
                <a:gd name="connsiteX138" fmla="*/ 620837 w 660082"/>
                <a:gd name="connsiteY138" fmla="*/ 848463 h 1238726"/>
                <a:gd name="connsiteX139" fmla="*/ 580117 w 660082"/>
                <a:gd name="connsiteY139" fmla="*/ 878896 h 1238726"/>
                <a:gd name="connsiteX140" fmla="*/ 536826 w 660082"/>
                <a:gd name="connsiteY140" fmla="*/ 836033 h 1238726"/>
                <a:gd name="connsiteX141" fmla="*/ 580117 w 660082"/>
                <a:gd name="connsiteY141" fmla="*/ 793171 h 1238726"/>
                <a:gd name="connsiteX142" fmla="*/ 622551 w 660082"/>
                <a:gd name="connsiteY142" fmla="*/ 828747 h 1238726"/>
                <a:gd name="connsiteX143" fmla="*/ 658127 w 660082"/>
                <a:gd name="connsiteY143" fmla="*/ 828747 h 1238726"/>
                <a:gd name="connsiteX144" fmla="*/ 658556 w 660082"/>
                <a:gd name="connsiteY144" fmla="*/ 777740 h 1238726"/>
                <a:gd name="connsiteX145" fmla="*/ 658127 w 660082"/>
                <a:gd name="connsiteY145" fmla="*/ 761024 h 1238726"/>
                <a:gd name="connsiteX146" fmla="*/ 529111 w 660082"/>
                <a:gd name="connsiteY146" fmla="*/ 761024 h 12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60082" h="1238726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25D2917D-94AF-474F-9CB8-0EE9E63C66E0}"/>
                </a:ext>
              </a:extLst>
            </p:cNvPr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>
                <a:gd name="connsiteX0" fmla="*/ 4501 w 8572"/>
                <a:gd name="connsiteY0" fmla="*/ 5786 h 8572"/>
                <a:gd name="connsiteX1" fmla="*/ 7072 w 8572"/>
                <a:gd name="connsiteY1" fmla="*/ 3215 h 8572"/>
                <a:gd name="connsiteX2" fmla="*/ 3215 w 8572"/>
                <a:gd name="connsiteY2" fmla="*/ 3215 h 8572"/>
                <a:gd name="connsiteX3" fmla="*/ 4501 w 8572"/>
                <a:gd name="connsiteY3" fmla="*/ 5786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15FF3880-F90C-4AE9-BE0F-29F2ED6DF419}"/>
                </a:ext>
              </a:extLst>
            </p:cNvPr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>
                <a:gd name="connsiteX0" fmla="*/ 353830 w 548640"/>
                <a:gd name="connsiteY0" fmla="*/ 77796 h 167163"/>
                <a:gd name="connsiteX1" fmla="*/ 353830 w 548640"/>
                <a:gd name="connsiteY1" fmla="*/ 77796 h 167163"/>
                <a:gd name="connsiteX2" fmla="*/ 350830 w 548640"/>
                <a:gd name="connsiteY2" fmla="*/ 80796 h 167163"/>
                <a:gd name="connsiteX3" fmla="*/ 3215 w 548640"/>
                <a:gd name="connsiteY3" fmla="*/ 80796 h 167163"/>
                <a:gd name="connsiteX4" fmla="*/ 30218 w 548640"/>
                <a:gd name="connsiteY4" fmla="*/ 163949 h 167163"/>
                <a:gd name="connsiteX5" fmla="*/ 314825 w 548640"/>
                <a:gd name="connsiteY5" fmla="*/ 163949 h 167163"/>
                <a:gd name="connsiteX6" fmla="*/ 441698 w 548640"/>
                <a:gd name="connsiteY6" fmla="*/ 37505 h 167163"/>
                <a:gd name="connsiteX7" fmla="*/ 444270 w 548640"/>
                <a:gd name="connsiteY7" fmla="*/ 34933 h 167163"/>
                <a:gd name="connsiteX8" fmla="*/ 543711 w 548640"/>
                <a:gd name="connsiteY8" fmla="*/ 34933 h 167163"/>
                <a:gd name="connsiteX9" fmla="*/ 545854 w 548640"/>
                <a:gd name="connsiteY9" fmla="*/ 3215 h 167163"/>
                <a:gd name="connsiteX10" fmla="*/ 428411 w 548640"/>
                <a:gd name="connsiteY10" fmla="*/ 3215 h 167163"/>
                <a:gd name="connsiteX11" fmla="*/ 353830 w 548640"/>
                <a:gd name="connsiteY11" fmla="*/ 77796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167163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DAE234A5-EDCD-41B6-9B1E-99AC1B1F8A03}"/>
                </a:ext>
              </a:extLst>
            </p:cNvPr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>
                <a:gd name="connsiteX0" fmla="*/ 461415 w 587216"/>
                <a:gd name="connsiteY0" fmla="*/ 293822 h 754380"/>
                <a:gd name="connsiteX1" fmla="*/ 461415 w 587216"/>
                <a:gd name="connsiteY1" fmla="*/ 293822 h 754380"/>
                <a:gd name="connsiteX2" fmla="*/ 392835 w 587216"/>
                <a:gd name="connsiteY2" fmla="*/ 361117 h 754380"/>
                <a:gd name="connsiteX3" fmla="*/ 195239 w 587216"/>
                <a:gd name="connsiteY3" fmla="*/ 559141 h 754380"/>
                <a:gd name="connsiteX4" fmla="*/ 44791 w 587216"/>
                <a:gd name="connsiteY4" fmla="*/ 711732 h 754380"/>
                <a:gd name="connsiteX5" fmla="*/ 70080 w 587216"/>
                <a:gd name="connsiteY5" fmla="*/ 753308 h 754380"/>
                <a:gd name="connsiteX6" fmla="*/ 289536 w 587216"/>
                <a:gd name="connsiteY6" fmla="*/ 533852 h 754380"/>
                <a:gd name="connsiteX7" fmla="*/ 307110 w 587216"/>
                <a:gd name="connsiteY7" fmla="*/ 469130 h 754380"/>
                <a:gd name="connsiteX8" fmla="*/ 307538 w 587216"/>
                <a:gd name="connsiteY8" fmla="*/ 466558 h 754380"/>
                <a:gd name="connsiteX9" fmla="*/ 585716 w 587216"/>
                <a:gd name="connsiteY9" fmla="*/ 188381 h 754380"/>
                <a:gd name="connsiteX10" fmla="*/ 562570 w 587216"/>
                <a:gd name="connsiteY10" fmla="*/ 39219 h 754380"/>
                <a:gd name="connsiteX11" fmla="*/ 561285 w 587216"/>
                <a:gd name="connsiteY11" fmla="*/ 3215 h 754380"/>
                <a:gd name="connsiteX12" fmla="*/ 462272 w 587216"/>
                <a:gd name="connsiteY12" fmla="*/ 102227 h 754380"/>
                <a:gd name="connsiteX13" fmla="*/ 462701 w 587216"/>
                <a:gd name="connsiteY13" fmla="*/ 224814 h 754380"/>
                <a:gd name="connsiteX14" fmla="*/ 462701 w 587216"/>
                <a:gd name="connsiteY14" fmla="*/ 229100 h 754380"/>
                <a:gd name="connsiteX15" fmla="*/ 285679 w 587216"/>
                <a:gd name="connsiteY15" fmla="*/ 406122 h 754380"/>
                <a:gd name="connsiteX16" fmla="*/ 281392 w 587216"/>
                <a:gd name="connsiteY16" fmla="*/ 406122 h 754380"/>
                <a:gd name="connsiteX17" fmla="*/ 243245 w 587216"/>
                <a:gd name="connsiteY17" fmla="*/ 406122 h 754380"/>
                <a:gd name="connsiteX18" fmla="*/ 3215 w 587216"/>
                <a:gd name="connsiteY18" fmla="*/ 646152 h 754380"/>
                <a:gd name="connsiteX19" fmla="*/ 34504 w 587216"/>
                <a:gd name="connsiteY19" fmla="*/ 694587 h 754380"/>
                <a:gd name="connsiteX20" fmla="*/ 181523 w 587216"/>
                <a:gd name="connsiteY20" fmla="*/ 545425 h 754380"/>
                <a:gd name="connsiteX21" fmla="*/ 379548 w 587216"/>
                <a:gd name="connsiteY21" fmla="*/ 346972 h 754380"/>
                <a:gd name="connsiteX22" fmla="*/ 448556 w 587216"/>
                <a:gd name="connsiteY22" fmla="*/ 279249 h 754380"/>
                <a:gd name="connsiteX23" fmla="*/ 469987 w 587216"/>
                <a:gd name="connsiteY23" fmla="*/ 259104 h 754380"/>
                <a:gd name="connsiteX24" fmla="*/ 482418 w 587216"/>
                <a:gd name="connsiteY24" fmla="*/ 248817 h 754380"/>
                <a:gd name="connsiteX25" fmla="*/ 487990 w 587216"/>
                <a:gd name="connsiteY25" fmla="*/ 232958 h 754380"/>
                <a:gd name="connsiteX26" fmla="*/ 486704 w 587216"/>
                <a:gd name="connsiteY26" fmla="*/ 196953 h 754380"/>
                <a:gd name="connsiteX27" fmla="*/ 477703 w 587216"/>
                <a:gd name="connsiteY27" fmla="*/ 147233 h 754380"/>
                <a:gd name="connsiteX28" fmla="*/ 478560 w 587216"/>
                <a:gd name="connsiteY28" fmla="*/ 140803 h 754380"/>
                <a:gd name="connsiteX29" fmla="*/ 490133 w 587216"/>
                <a:gd name="connsiteY29" fmla="*/ 101798 h 754380"/>
                <a:gd name="connsiteX30" fmla="*/ 550998 w 587216"/>
                <a:gd name="connsiteY30" fmla="*/ 101798 h 754380"/>
                <a:gd name="connsiteX31" fmla="*/ 550998 w 587216"/>
                <a:gd name="connsiteY31" fmla="*/ 162663 h 754380"/>
                <a:gd name="connsiteX32" fmla="*/ 502992 w 587216"/>
                <a:gd name="connsiteY32" fmla="*/ 171236 h 754380"/>
                <a:gd name="connsiteX33" fmla="*/ 506420 w 587216"/>
                <a:gd name="connsiteY33" fmla="*/ 194810 h 754380"/>
                <a:gd name="connsiteX34" fmla="*/ 507278 w 587216"/>
                <a:gd name="connsiteY34" fmla="*/ 235101 h 754380"/>
                <a:gd name="connsiteX35" fmla="*/ 492276 w 587216"/>
                <a:gd name="connsiteY35" fmla="*/ 265962 h 754380"/>
                <a:gd name="connsiteX36" fmla="*/ 483275 w 587216"/>
                <a:gd name="connsiteY36" fmla="*/ 273677 h 754380"/>
                <a:gd name="connsiteX37" fmla="*/ 461415 w 587216"/>
                <a:gd name="connsiteY37" fmla="*/ 293822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7216" h="75438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11182860-C9D4-4CB2-BDC3-93206D34FDF7}"/>
                </a:ext>
              </a:extLst>
            </p:cNvPr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>
                <a:gd name="connsiteX0" fmla="*/ 3215 w 30003"/>
                <a:gd name="connsiteY0" fmla="*/ 14788 h 30003"/>
                <a:gd name="connsiteX1" fmla="*/ 9215 w 30003"/>
                <a:gd name="connsiteY1" fmla="*/ 28504 h 30003"/>
                <a:gd name="connsiteX2" fmla="*/ 26789 w 30003"/>
                <a:gd name="connsiteY2" fmla="*/ 28504 h 30003"/>
                <a:gd name="connsiteX3" fmla="*/ 28932 w 30003"/>
                <a:gd name="connsiteY3" fmla="*/ 26361 h 30003"/>
                <a:gd name="connsiteX4" fmla="*/ 14787 w 30003"/>
                <a:gd name="connsiteY4" fmla="*/ 3215 h 30003"/>
                <a:gd name="connsiteX5" fmla="*/ 3215 w 30003"/>
                <a:gd name="connsiteY5" fmla="*/ 1478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0003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21643274-A47C-4AE4-94B1-69F86748ED87}"/>
                </a:ext>
              </a:extLst>
            </p:cNvPr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>
                <a:gd name="connsiteX0" fmla="*/ 385961 w 458628"/>
                <a:gd name="connsiteY0" fmla="*/ 350830 h 505777"/>
                <a:gd name="connsiteX1" fmla="*/ 428823 w 458628"/>
                <a:gd name="connsiteY1" fmla="*/ 307967 h 505777"/>
                <a:gd name="connsiteX2" fmla="*/ 456255 w 458628"/>
                <a:gd name="connsiteY2" fmla="*/ 318254 h 505777"/>
                <a:gd name="connsiteX3" fmla="*/ 450683 w 458628"/>
                <a:gd name="connsiteY3" fmla="*/ 270677 h 505777"/>
                <a:gd name="connsiteX4" fmla="*/ 396676 w 458628"/>
                <a:gd name="connsiteY4" fmla="*/ 270677 h 505777"/>
                <a:gd name="connsiteX5" fmla="*/ 303664 w 458628"/>
                <a:gd name="connsiteY5" fmla="*/ 363689 h 505777"/>
                <a:gd name="connsiteX6" fmla="*/ 298092 w 458628"/>
                <a:gd name="connsiteY6" fmla="*/ 366689 h 505777"/>
                <a:gd name="connsiteX7" fmla="*/ 256944 w 458628"/>
                <a:gd name="connsiteY7" fmla="*/ 398407 h 505777"/>
                <a:gd name="connsiteX8" fmla="*/ 214082 w 458628"/>
                <a:gd name="connsiteY8" fmla="*/ 355116 h 505777"/>
                <a:gd name="connsiteX9" fmla="*/ 256944 w 458628"/>
                <a:gd name="connsiteY9" fmla="*/ 312254 h 505777"/>
                <a:gd name="connsiteX10" fmla="*/ 297664 w 458628"/>
                <a:gd name="connsiteY10" fmla="*/ 341828 h 505777"/>
                <a:gd name="connsiteX11" fmla="*/ 385532 w 458628"/>
                <a:gd name="connsiteY11" fmla="*/ 253960 h 505777"/>
                <a:gd name="connsiteX12" fmla="*/ 388532 w 458628"/>
                <a:gd name="connsiteY12" fmla="*/ 251389 h 505777"/>
                <a:gd name="connsiteX13" fmla="*/ 447683 w 458628"/>
                <a:gd name="connsiteY13" fmla="*/ 251389 h 505777"/>
                <a:gd name="connsiteX14" fmla="*/ 441682 w 458628"/>
                <a:gd name="connsiteY14" fmla="*/ 217527 h 505777"/>
                <a:gd name="connsiteX15" fmla="*/ 435252 w 458628"/>
                <a:gd name="connsiteY15" fmla="*/ 217956 h 505777"/>
                <a:gd name="connsiteX16" fmla="*/ 392819 w 458628"/>
                <a:gd name="connsiteY16" fmla="*/ 175094 h 505777"/>
                <a:gd name="connsiteX17" fmla="*/ 423680 w 458628"/>
                <a:gd name="connsiteY17" fmla="*/ 133945 h 505777"/>
                <a:gd name="connsiteX18" fmla="*/ 418536 w 458628"/>
                <a:gd name="connsiteY18" fmla="*/ 111229 h 505777"/>
                <a:gd name="connsiteX19" fmla="*/ 414678 w 458628"/>
                <a:gd name="connsiteY19" fmla="*/ 94084 h 505777"/>
                <a:gd name="connsiteX20" fmla="*/ 412964 w 458628"/>
                <a:gd name="connsiteY20" fmla="*/ 94084 h 505777"/>
                <a:gd name="connsiteX21" fmla="*/ 366672 w 458628"/>
                <a:gd name="connsiteY21" fmla="*/ 140375 h 505777"/>
                <a:gd name="connsiteX22" fmla="*/ 366672 w 458628"/>
                <a:gd name="connsiteY22" fmla="*/ 230386 h 505777"/>
                <a:gd name="connsiteX23" fmla="*/ 363672 w 458628"/>
                <a:gd name="connsiteY23" fmla="*/ 232958 h 505777"/>
                <a:gd name="connsiteX24" fmla="*/ 322095 w 458628"/>
                <a:gd name="connsiteY24" fmla="*/ 274535 h 505777"/>
                <a:gd name="connsiteX25" fmla="*/ 319524 w 458628"/>
                <a:gd name="connsiteY25" fmla="*/ 277535 h 505777"/>
                <a:gd name="connsiteX26" fmla="*/ 176363 w 458628"/>
                <a:gd name="connsiteY26" fmla="*/ 277535 h 505777"/>
                <a:gd name="connsiteX27" fmla="*/ 173362 w 458628"/>
                <a:gd name="connsiteY27" fmla="*/ 274535 h 505777"/>
                <a:gd name="connsiteX28" fmla="*/ 113784 w 458628"/>
                <a:gd name="connsiteY28" fmla="*/ 215384 h 505777"/>
                <a:gd name="connsiteX29" fmla="*/ 98782 w 458628"/>
                <a:gd name="connsiteY29" fmla="*/ 217956 h 505777"/>
                <a:gd name="connsiteX30" fmla="*/ 55919 w 458628"/>
                <a:gd name="connsiteY30" fmla="*/ 175094 h 505777"/>
                <a:gd name="connsiteX31" fmla="*/ 98782 w 458628"/>
                <a:gd name="connsiteY31" fmla="*/ 132231 h 505777"/>
                <a:gd name="connsiteX32" fmla="*/ 141644 w 458628"/>
                <a:gd name="connsiteY32" fmla="*/ 175094 h 505777"/>
                <a:gd name="connsiteX33" fmla="*/ 130071 w 458628"/>
                <a:gd name="connsiteY33" fmla="*/ 203811 h 505777"/>
                <a:gd name="connsiteX34" fmla="*/ 184078 w 458628"/>
                <a:gd name="connsiteY34" fmla="*/ 257818 h 505777"/>
                <a:gd name="connsiteX35" fmla="*/ 311380 w 458628"/>
                <a:gd name="connsiteY35" fmla="*/ 257818 h 505777"/>
                <a:gd name="connsiteX36" fmla="*/ 347384 w 458628"/>
                <a:gd name="connsiteY36" fmla="*/ 221813 h 505777"/>
                <a:gd name="connsiteX37" fmla="*/ 347384 w 458628"/>
                <a:gd name="connsiteY37" fmla="*/ 132231 h 505777"/>
                <a:gd name="connsiteX38" fmla="*/ 349956 w 458628"/>
                <a:gd name="connsiteY38" fmla="*/ 129659 h 505777"/>
                <a:gd name="connsiteX39" fmla="*/ 402677 w 458628"/>
                <a:gd name="connsiteY39" fmla="*/ 77367 h 505777"/>
                <a:gd name="connsiteX40" fmla="*/ 405249 w 458628"/>
                <a:gd name="connsiteY40" fmla="*/ 74795 h 505777"/>
                <a:gd name="connsiteX41" fmla="*/ 411678 w 458628"/>
                <a:gd name="connsiteY41" fmla="*/ 74795 h 505777"/>
                <a:gd name="connsiteX42" fmla="*/ 407820 w 458628"/>
                <a:gd name="connsiteY42" fmla="*/ 39648 h 505777"/>
                <a:gd name="connsiteX43" fmla="*/ 394962 w 458628"/>
                <a:gd name="connsiteY43" fmla="*/ 39648 h 505777"/>
                <a:gd name="connsiteX44" fmla="*/ 289091 w 458628"/>
                <a:gd name="connsiteY44" fmla="*/ 145090 h 505777"/>
                <a:gd name="connsiteX45" fmla="*/ 306236 w 458628"/>
                <a:gd name="connsiteY45" fmla="*/ 179380 h 505777"/>
                <a:gd name="connsiteX46" fmla="*/ 263374 w 458628"/>
                <a:gd name="connsiteY46" fmla="*/ 222242 h 505777"/>
                <a:gd name="connsiteX47" fmla="*/ 220511 w 458628"/>
                <a:gd name="connsiteY47" fmla="*/ 179380 h 505777"/>
                <a:gd name="connsiteX48" fmla="*/ 263374 w 458628"/>
                <a:gd name="connsiteY48" fmla="*/ 136517 h 505777"/>
                <a:gd name="connsiteX49" fmla="*/ 269803 w 458628"/>
                <a:gd name="connsiteY49" fmla="*/ 136946 h 505777"/>
                <a:gd name="connsiteX50" fmla="*/ 383817 w 458628"/>
                <a:gd name="connsiteY50" fmla="*/ 22932 h 505777"/>
                <a:gd name="connsiteX51" fmla="*/ 386389 w 458628"/>
                <a:gd name="connsiteY51" fmla="*/ 20360 h 505777"/>
                <a:gd name="connsiteX52" fmla="*/ 405677 w 458628"/>
                <a:gd name="connsiteY52" fmla="*/ 20360 h 505777"/>
                <a:gd name="connsiteX53" fmla="*/ 403963 w 458628"/>
                <a:gd name="connsiteY53" fmla="*/ 3215 h 505777"/>
                <a:gd name="connsiteX54" fmla="*/ 381674 w 458628"/>
                <a:gd name="connsiteY54" fmla="*/ 3215 h 505777"/>
                <a:gd name="connsiteX55" fmla="*/ 294663 w 458628"/>
                <a:gd name="connsiteY55" fmla="*/ 90226 h 505777"/>
                <a:gd name="connsiteX56" fmla="*/ 291663 w 458628"/>
                <a:gd name="connsiteY56" fmla="*/ 92797 h 505777"/>
                <a:gd name="connsiteX57" fmla="*/ 12200 w 458628"/>
                <a:gd name="connsiteY57" fmla="*/ 92797 h 505777"/>
                <a:gd name="connsiteX58" fmla="*/ 4056 w 458628"/>
                <a:gd name="connsiteY58" fmla="*/ 253532 h 505777"/>
                <a:gd name="connsiteX59" fmla="*/ 20343 w 458628"/>
                <a:gd name="connsiteY59" fmla="*/ 381691 h 505777"/>
                <a:gd name="connsiteX60" fmla="*/ 43489 w 458628"/>
                <a:gd name="connsiteY60" fmla="*/ 505992 h 505777"/>
                <a:gd name="connsiteX61" fmla="*/ 64492 w 458628"/>
                <a:gd name="connsiteY61" fmla="*/ 484989 h 505777"/>
                <a:gd name="connsiteX62" fmla="*/ 73064 w 458628"/>
                <a:gd name="connsiteY62" fmla="*/ 476417 h 505777"/>
                <a:gd name="connsiteX63" fmla="*/ 449826 w 458628"/>
                <a:gd name="connsiteY63" fmla="*/ 476417 h 505777"/>
                <a:gd name="connsiteX64" fmla="*/ 451540 w 458628"/>
                <a:gd name="connsiteY64" fmla="*/ 463558 h 505777"/>
                <a:gd name="connsiteX65" fmla="*/ 452826 w 458628"/>
                <a:gd name="connsiteY65" fmla="*/ 451985 h 505777"/>
                <a:gd name="connsiteX66" fmla="*/ 171648 w 458628"/>
                <a:gd name="connsiteY66" fmla="*/ 451985 h 505777"/>
                <a:gd name="connsiteX67" fmla="*/ 166076 w 458628"/>
                <a:gd name="connsiteY67" fmla="*/ 446413 h 505777"/>
                <a:gd name="connsiteX68" fmla="*/ 110783 w 458628"/>
                <a:gd name="connsiteY68" fmla="*/ 390692 h 505777"/>
                <a:gd name="connsiteX69" fmla="*/ 92352 w 458628"/>
                <a:gd name="connsiteY69" fmla="*/ 394978 h 505777"/>
                <a:gd name="connsiteX70" fmla="*/ 49061 w 458628"/>
                <a:gd name="connsiteY70" fmla="*/ 351687 h 505777"/>
                <a:gd name="connsiteX71" fmla="*/ 92352 w 458628"/>
                <a:gd name="connsiteY71" fmla="*/ 308825 h 505777"/>
                <a:gd name="connsiteX72" fmla="*/ 135644 w 458628"/>
                <a:gd name="connsiteY72" fmla="*/ 351687 h 505777"/>
                <a:gd name="connsiteX73" fmla="*/ 134786 w 458628"/>
                <a:gd name="connsiteY73" fmla="*/ 359402 h 505777"/>
                <a:gd name="connsiteX74" fmla="*/ 188364 w 458628"/>
                <a:gd name="connsiteY74" fmla="*/ 412552 h 505777"/>
                <a:gd name="connsiteX75" fmla="*/ 456684 w 458628"/>
                <a:gd name="connsiteY75" fmla="*/ 412552 h 505777"/>
                <a:gd name="connsiteX76" fmla="*/ 458827 w 458628"/>
                <a:gd name="connsiteY76" fmla="*/ 382548 h 505777"/>
                <a:gd name="connsiteX77" fmla="*/ 429252 w 458628"/>
                <a:gd name="connsiteY77" fmla="*/ 394978 h 505777"/>
                <a:gd name="connsiteX78" fmla="*/ 385961 w 458628"/>
                <a:gd name="connsiteY78" fmla="*/ 3508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8628" h="505777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193BD9FC-2854-4C11-BBFA-64B97EA9711B}"/>
                </a:ext>
              </a:extLst>
            </p:cNvPr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>
                <a:gd name="connsiteX0" fmla="*/ 13502 w 21431"/>
                <a:gd name="connsiteY0" fmla="*/ 3215 h 12858"/>
                <a:gd name="connsiteX1" fmla="*/ 3215 w 21431"/>
                <a:gd name="connsiteY1" fmla="*/ 13502 h 12858"/>
                <a:gd name="connsiteX2" fmla="*/ 19503 w 21431"/>
                <a:gd name="connsiteY2" fmla="*/ 13502 h 12858"/>
                <a:gd name="connsiteX3" fmla="*/ 13502 w 21431"/>
                <a:gd name="connsiteY3" fmla="*/ 3215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2858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D5F86265-B65B-4949-9AF5-67B5527295BF}"/>
                </a:ext>
              </a:extLst>
            </p:cNvPr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E9000B0B-907A-4D6E-B7B8-1FA3CC38971D}"/>
                </a:ext>
              </a:extLst>
            </p:cNvPr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>
                <a:gd name="connsiteX0" fmla="*/ 3215 w 390048"/>
                <a:gd name="connsiteY0" fmla="*/ 43077 h 222885"/>
                <a:gd name="connsiteX1" fmla="*/ 18645 w 390048"/>
                <a:gd name="connsiteY1" fmla="*/ 118943 h 222885"/>
                <a:gd name="connsiteX2" fmla="*/ 41362 w 390048"/>
                <a:gd name="connsiteY2" fmla="*/ 112514 h 222885"/>
                <a:gd name="connsiteX3" fmla="*/ 84225 w 390048"/>
                <a:gd name="connsiteY3" fmla="*/ 155377 h 222885"/>
                <a:gd name="connsiteX4" fmla="*/ 79939 w 390048"/>
                <a:gd name="connsiteY4" fmla="*/ 174236 h 222885"/>
                <a:gd name="connsiteX5" fmla="*/ 127516 w 390048"/>
                <a:gd name="connsiteY5" fmla="*/ 221813 h 222885"/>
                <a:gd name="connsiteX6" fmla="*/ 352115 w 390048"/>
                <a:gd name="connsiteY6" fmla="*/ 221813 h 222885"/>
                <a:gd name="connsiteX7" fmla="*/ 356830 w 390048"/>
                <a:gd name="connsiteY7" fmla="*/ 192667 h 222885"/>
                <a:gd name="connsiteX8" fmla="*/ 334970 w 390048"/>
                <a:gd name="connsiteY8" fmla="*/ 155377 h 222885"/>
                <a:gd name="connsiteX9" fmla="*/ 370118 w 390048"/>
                <a:gd name="connsiteY9" fmla="*/ 113372 h 222885"/>
                <a:gd name="connsiteX10" fmla="*/ 374833 w 390048"/>
                <a:gd name="connsiteY10" fmla="*/ 85940 h 222885"/>
                <a:gd name="connsiteX11" fmla="*/ 309682 w 390048"/>
                <a:gd name="connsiteY11" fmla="*/ 85940 h 222885"/>
                <a:gd name="connsiteX12" fmla="*/ 247102 w 390048"/>
                <a:gd name="connsiteY12" fmla="*/ 148519 h 222885"/>
                <a:gd name="connsiteX13" fmla="*/ 248817 w 390048"/>
                <a:gd name="connsiteY13" fmla="*/ 159663 h 222885"/>
                <a:gd name="connsiteX14" fmla="*/ 205526 w 390048"/>
                <a:gd name="connsiteY14" fmla="*/ 202525 h 222885"/>
                <a:gd name="connsiteX15" fmla="*/ 162663 w 390048"/>
                <a:gd name="connsiteY15" fmla="*/ 159663 h 222885"/>
                <a:gd name="connsiteX16" fmla="*/ 205526 w 390048"/>
                <a:gd name="connsiteY16" fmla="*/ 116800 h 222885"/>
                <a:gd name="connsiteX17" fmla="*/ 220528 w 390048"/>
                <a:gd name="connsiteY17" fmla="*/ 119372 h 222885"/>
                <a:gd name="connsiteX18" fmla="*/ 286964 w 390048"/>
                <a:gd name="connsiteY18" fmla="*/ 52507 h 222885"/>
                <a:gd name="connsiteX19" fmla="*/ 292965 w 390048"/>
                <a:gd name="connsiteY19" fmla="*/ 46935 h 222885"/>
                <a:gd name="connsiteX20" fmla="*/ 380405 w 390048"/>
                <a:gd name="connsiteY20" fmla="*/ 46935 h 222885"/>
                <a:gd name="connsiteX21" fmla="*/ 387263 w 390048"/>
                <a:gd name="connsiteY21" fmla="*/ 3215 h 222885"/>
                <a:gd name="connsiteX22" fmla="*/ 43505 w 390048"/>
                <a:gd name="connsiteY22" fmla="*/ 3215 h 222885"/>
                <a:gd name="connsiteX23" fmla="*/ 3215 w 390048"/>
                <a:gd name="connsiteY23" fmla="*/ 4307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048" h="222885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F86E3866-7DA3-4B5F-9E6F-A78FC3E7AFB3}"/>
                </a:ext>
              </a:extLst>
            </p:cNvPr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>
                <a:gd name="connsiteX0" fmla="*/ 212812 w 300037"/>
                <a:gd name="connsiteY0" fmla="*/ 173379 h 411480"/>
                <a:gd name="connsiteX1" fmla="*/ 212812 w 300037"/>
                <a:gd name="connsiteY1" fmla="*/ 173379 h 411480"/>
                <a:gd name="connsiteX2" fmla="*/ 208526 w 300037"/>
                <a:gd name="connsiteY2" fmla="*/ 169092 h 411480"/>
                <a:gd name="connsiteX3" fmla="*/ 150662 w 300037"/>
                <a:gd name="connsiteY3" fmla="*/ 111657 h 411480"/>
                <a:gd name="connsiteX4" fmla="*/ 123658 w 300037"/>
                <a:gd name="connsiteY4" fmla="*/ 121515 h 411480"/>
                <a:gd name="connsiteX5" fmla="*/ 80796 w 300037"/>
                <a:gd name="connsiteY5" fmla="*/ 78653 h 411480"/>
                <a:gd name="connsiteX6" fmla="*/ 123658 w 300037"/>
                <a:gd name="connsiteY6" fmla="*/ 35362 h 411480"/>
                <a:gd name="connsiteX7" fmla="*/ 166521 w 300037"/>
                <a:gd name="connsiteY7" fmla="*/ 78653 h 411480"/>
                <a:gd name="connsiteX8" fmla="*/ 166092 w 300037"/>
                <a:gd name="connsiteY8" fmla="*/ 85082 h 411480"/>
                <a:gd name="connsiteX9" fmla="*/ 224814 w 300037"/>
                <a:gd name="connsiteY9" fmla="*/ 144232 h 411480"/>
                <a:gd name="connsiteX10" fmla="*/ 295966 w 300037"/>
                <a:gd name="connsiteY10" fmla="*/ 144232 h 411480"/>
                <a:gd name="connsiteX11" fmla="*/ 292965 w 300037"/>
                <a:gd name="connsiteY11" fmla="*/ 117657 h 411480"/>
                <a:gd name="connsiteX12" fmla="*/ 253103 w 300037"/>
                <a:gd name="connsiteY12" fmla="*/ 75224 h 411480"/>
                <a:gd name="connsiteX13" fmla="*/ 272391 w 300037"/>
                <a:gd name="connsiteY13" fmla="*/ 39219 h 411480"/>
                <a:gd name="connsiteX14" fmla="*/ 267248 w 300037"/>
                <a:gd name="connsiteY14" fmla="*/ 22931 h 411480"/>
                <a:gd name="connsiteX15" fmla="*/ 263819 w 300037"/>
                <a:gd name="connsiteY15" fmla="*/ 3215 h 411480"/>
                <a:gd name="connsiteX16" fmla="*/ 51649 w 300037"/>
                <a:gd name="connsiteY16" fmla="*/ 3215 h 411480"/>
                <a:gd name="connsiteX17" fmla="*/ 37933 w 300037"/>
                <a:gd name="connsiteY17" fmla="*/ 16930 h 411480"/>
                <a:gd name="connsiteX18" fmla="*/ 38362 w 300037"/>
                <a:gd name="connsiteY18" fmla="*/ 63651 h 411480"/>
                <a:gd name="connsiteX19" fmla="*/ 30647 w 300037"/>
                <a:gd name="connsiteY19" fmla="*/ 120230 h 411480"/>
                <a:gd name="connsiteX20" fmla="*/ 20788 w 300037"/>
                <a:gd name="connsiteY20" fmla="*/ 233815 h 411480"/>
                <a:gd name="connsiteX21" fmla="*/ 3215 w 300037"/>
                <a:gd name="connsiteY21" fmla="*/ 262104 h 411480"/>
                <a:gd name="connsiteX22" fmla="*/ 70509 w 300037"/>
                <a:gd name="connsiteY22" fmla="*/ 329398 h 411480"/>
                <a:gd name="connsiteX23" fmla="*/ 196525 w 300037"/>
                <a:gd name="connsiteY23" fmla="*/ 329398 h 411480"/>
                <a:gd name="connsiteX24" fmla="*/ 200811 w 300037"/>
                <a:gd name="connsiteY24" fmla="*/ 333684 h 411480"/>
                <a:gd name="connsiteX25" fmla="*/ 276249 w 300037"/>
                <a:gd name="connsiteY25" fmla="*/ 409122 h 411480"/>
                <a:gd name="connsiteX26" fmla="*/ 286536 w 300037"/>
                <a:gd name="connsiteY26" fmla="*/ 376975 h 411480"/>
                <a:gd name="connsiteX27" fmla="*/ 184523 w 300037"/>
                <a:gd name="connsiteY27" fmla="*/ 274963 h 411480"/>
                <a:gd name="connsiteX28" fmla="*/ 159234 w 300037"/>
                <a:gd name="connsiteY28" fmla="*/ 274963 h 411480"/>
                <a:gd name="connsiteX29" fmla="*/ 123658 w 300037"/>
                <a:gd name="connsiteY29" fmla="*/ 293823 h 411480"/>
                <a:gd name="connsiteX30" fmla="*/ 80796 w 300037"/>
                <a:gd name="connsiteY30" fmla="*/ 250960 h 411480"/>
                <a:gd name="connsiteX31" fmla="*/ 123658 w 300037"/>
                <a:gd name="connsiteY31" fmla="*/ 208098 h 411480"/>
                <a:gd name="connsiteX32" fmla="*/ 166092 w 300037"/>
                <a:gd name="connsiteY32" fmla="*/ 245388 h 411480"/>
                <a:gd name="connsiteX33" fmla="*/ 196525 w 300037"/>
                <a:gd name="connsiteY33" fmla="*/ 245388 h 411480"/>
                <a:gd name="connsiteX34" fmla="*/ 200811 w 300037"/>
                <a:gd name="connsiteY34" fmla="*/ 249674 h 411480"/>
                <a:gd name="connsiteX35" fmla="*/ 282678 w 300037"/>
                <a:gd name="connsiteY35" fmla="*/ 331541 h 411480"/>
                <a:gd name="connsiteX36" fmla="*/ 273677 w 300037"/>
                <a:gd name="connsiteY36" fmla="*/ 283964 h 411480"/>
                <a:gd name="connsiteX37" fmla="*/ 253103 w 300037"/>
                <a:gd name="connsiteY37" fmla="*/ 247531 h 411480"/>
                <a:gd name="connsiteX38" fmla="*/ 295537 w 300037"/>
                <a:gd name="connsiteY38" fmla="*/ 204240 h 411480"/>
                <a:gd name="connsiteX39" fmla="*/ 297680 w 300037"/>
                <a:gd name="connsiteY39" fmla="*/ 204240 h 411480"/>
                <a:gd name="connsiteX40" fmla="*/ 298537 w 300037"/>
                <a:gd name="connsiteY40" fmla="*/ 195239 h 411480"/>
                <a:gd name="connsiteX41" fmla="*/ 298109 w 300037"/>
                <a:gd name="connsiteY41" fmla="*/ 173808 h 411480"/>
                <a:gd name="connsiteX42" fmla="*/ 212812 w 300037"/>
                <a:gd name="connsiteY42" fmla="*/ 173808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0037" h="41148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B1DF4F30-6495-4D5E-A4BE-90056031689C}"/>
                </a:ext>
              </a:extLst>
            </p:cNvPr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>
                <a:gd name="connsiteX0" fmla="*/ 9215 w 407193"/>
                <a:gd name="connsiteY0" fmla="*/ 99227 h 184308"/>
                <a:gd name="connsiteX1" fmla="*/ 9215 w 407193"/>
                <a:gd name="connsiteY1" fmla="*/ 99227 h 184308"/>
                <a:gd name="connsiteX2" fmla="*/ 3215 w 407193"/>
                <a:gd name="connsiteY2" fmla="*/ 184095 h 184308"/>
                <a:gd name="connsiteX3" fmla="*/ 273248 w 407193"/>
                <a:gd name="connsiteY3" fmla="*/ 184095 h 184308"/>
                <a:gd name="connsiteX4" fmla="*/ 359831 w 407193"/>
                <a:gd name="connsiteY4" fmla="*/ 97084 h 184308"/>
                <a:gd name="connsiteX5" fmla="*/ 362831 w 407193"/>
                <a:gd name="connsiteY5" fmla="*/ 94084 h 184308"/>
                <a:gd name="connsiteX6" fmla="*/ 391120 w 407193"/>
                <a:gd name="connsiteY6" fmla="*/ 94084 h 184308"/>
                <a:gd name="connsiteX7" fmla="*/ 389406 w 407193"/>
                <a:gd name="connsiteY7" fmla="*/ 83796 h 184308"/>
                <a:gd name="connsiteX8" fmla="*/ 388977 w 407193"/>
                <a:gd name="connsiteY8" fmla="*/ 67937 h 184308"/>
                <a:gd name="connsiteX9" fmla="*/ 379119 w 407193"/>
                <a:gd name="connsiteY9" fmla="*/ 67508 h 184308"/>
                <a:gd name="connsiteX10" fmla="*/ 363260 w 407193"/>
                <a:gd name="connsiteY10" fmla="*/ 66223 h 184308"/>
                <a:gd name="connsiteX11" fmla="*/ 348258 w 407193"/>
                <a:gd name="connsiteY11" fmla="*/ 73509 h 184308"/>
                <a:gd name="connsiteX12" fmla="*/ 323826 w 407193"/>
                <a:gd name="connsiteY12" fmla="*/ 99655 h 184308"/>
                <a:gd name="connsiteX13" fmla="*/ 295108 w 407193"/>
                <a:gd name="connsiteY13" fmla="*/ 141232 h 184308"/>
                <a:gd name="connsiteX14" fmla="*/ 289965 w 407193"/>
                <a:gd name="connsiteY14" fmla="*/ 145089 h 184308"/>
                <a:gd name="connsiteX15" fmla="*/ 253960 w 407193"/>
                <a:gd name="connsiteY15" fmla="*/ 164807 h 184308"/>
                <a:gd name="connsiteX16" fmla="*/ 211098 w 407193"/>
                <a:gd name="connsiteY16" fmla="*/ 121515 h 184308"/>
                <a:gd name="connsiteX17" fmla="*/ 253960 w 407193"/>
                <a:gd name="connsiteY17" fmla="*/ 78653 h 184308"/>
                <a:gd name="connsiteX18" fmla="*/ 293822 w 407193"/>
                <a:gd name="connsiteY18" fmla="*/ 106513 h 184308"/>
                <a:gd name="connsiteX19" fmla="*/ 307967 w 407193"/>
                <a:gd name="connsiteY19" fmla="*/ 87225 h 184308"/>
                <a:gd name="connsiteX20" fmla="*/ 335828 w 407193"/>
                <a:gd name="connsiteY20" fmla="*/ 58079 h 184308"/>
                <a:gd name="connsiteX21" fmla="*/ 368403 w 407193"/>
                <a:gd name="connsiteY21" fmla="*/ 46935 h 184308"/>
                <a:gd name="connsiteX22" fmla="*/ 379976 w 407193"/>
                <a:gd name="connsiteY22" fmla="*/ 47792 h 184308"/>
                <a:gd name="connsiteX23" fmla="*/ 392835 w 407193"/>
                <a:gd name="connsiteY23" fmla="*/ 48220 h 184308"/>
                <a:gd name="connsiteX24" fmla="*/ 396264 w 407193"/>
                <a:gd name="connsiteY24" fmla="*/ 35362 h 184308"/>
                <a:gd name="connsiteX25" fmla="*/ 223957 w 407193"/>
                <a:gd name="connsiteY25" fmla="*/ 35362 h 184308"/>
                <a:gd name="connsiteX26" fmla="*/ 130088 w 407193"/>
                <a:gd name="connsiteY26" fmla="*/ 129659 h 184308"/>
                <a:gd name="connsiteX27" fmla="*/ 88940 w 407193"/>
                <a:gd name="connsiteY27" fmla="*/ 160520 h 184308"/>
                <a:gd name="connsiteX28" fmla="*/ 45649 w 407193"/>
                <a:gd name="connsiteY28" fmla="*/ 117658 h 184308"/>
                <a:gd name="connsiteX29" fmla="*/ 88940 w 407193"/>
                <a:gd name="connsiteY29" fmla="*/ 74366 h 184308"/>
                <a:gd name="connsiteX30" fmla="*/ 129230 w 407193"/>
                <a:gd name="connsiteY30" fmla="*/ 102656 h 184308"/>
                <a:gd name="connsiteX31" fmla="*/ 213670 w 407193"/>
                <a:gd name="connsiteY31" fmla="*/ 18645 h 184308"/>
                <a:gd name="connsiteX32" fmla="*/ 216670 w 407193"/>
                <a:gd name="connsiteY32" fmla="*/ 15645 h 184308"/>
                <a:gd name="connsiteX33" fmla="*/ 401836 w 407193"/>
                <a:gd name="connsiteY33" fmla="*/ 15645 h 184308"/>
                <a:gd name="connsiteX34" fmla="*/ 405265 w 407193"/>
                <a:gd name="connsiteY34" fmla="*/ 3215 h 184308"/>
                <a:gd name="connsiteX35" fmla="*/ 202097 w 407193"/>
                <a:gd name="connsiteY35" fmla="*/ 3215 h 184308"/>
                <a:gd name="connsiteX36" fmla="*/ 146375 w 407193"/>
                <a:gd name="connsiteY36" fmla="*/ 35362 h 184308"/>
                <a:gd name="connsiteX37" fmla="*/ 141661 w 407193"/>
                <a:gd name="connsiteY37" fmla="*/ 38362 h 184308"/>
                <a:gd name="connsiteX38" fmla="*/ 18217 w 407193"/>
                <a:gd name="connsiteY38" fmla="*/ 38362 h 184308"/>
                <a:gd name="connsiteX39" fmla="*/ 10073 w 407193"/>
                <a:gd name="connsiteY39" fmla="*/ 46506 h 184308"/>
                <a:gd name="connsiteX40" fmla="*/ 9215 w 407193"/>
                <a:gd name="connsiteY40" fmla="*/ 99227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7193" h="184308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A794371E-73E9-47F0-9574-123EC51FF0A9}"/>
                </a:ext>
              </a:extLst>
            </p:cNvPr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>
                <a:gd name="connsiteX0" fmla="*/ 267248 w 437197"/>
                <a:gd name="connsiteY0" fmla="*/ 84653 h 235743"/>
                <a:gd name="connsiteX1" fmla="*/ 267248 w 437197"/>
                <a:gd name="connsiteY1" fmla="*/ 84653 h 235743"/>
                <a:gd name="connsiteX2" fmla="*/ 264676 w 437197"/>
                <a:gd name="connsiteY2" fmla="*/ 87654 h 235743"/>
                <a:gd name="connsiteX3" fmla="*/ 4072 w 437197"/>
                <a:gd name="connsiteY3" fmla="*/ 87654 h 235743"/>
                <a:gd name="connsiteX4" fmla="*/ 3215 w 437197"/>
                <a:gd name="connsiteY4" fmla="*/ 234244 h 235743"/>
                <a:gd name="connsiteX5" fmla="*/ 270677 w 437197"/>
                <a:gd name="connsiteY5" fmla="*/ 234244 h 235743"/>
                <a:gd name="connsiteX6" fmla="*/ 319969 w 437197"/>
                <a:gd name="connsiteY6" fmla="*/ 185380 h 235743"/>
                <a:gd name="connsiteX7" fmla="*/ 319969 w 437197"/>
                <a:gd name="connsiteY7" fmla="*/ 117658 h 235743"/>
                <a:gd name="connsiteX8" fmla="*/ 321254 w 437197"/>
                <a:gd name="connsiteY8" fmla="*/ 115515 h 235743"/>
                <a:gd name="connsiteX9" fmla="*/ 349972 w 437197"/>
                <a:gd name="connsiteY9" fmla="*/ 65365 h 235743"/>
                <a:gd name="connsiteX10" fmla="*/ 352973 w 437197"/>
                <a:gd name="connsiteY10" fmla="*/ 60651 h 235743"/>
                <a:gd name="connsiteX11" fmla="*/ 430554 w 437197"/>
                <a:gd name="connsiteY11" fmla="*/ 60651 h 235743"/>
                <a:gd name="connsiteX12" fmla="*/ 431411 w 437197"/>
                <a:gd name="connsiteY12" fmla="*/ 50363 h 235743"/>
                <a:gd name="connsiteX13" fmla="*/ 433126 w 437197"/>
                <a:gd name="connsiteY13" fmla="*/ 33218 h 235743"/>
                <a:gd name="connsiteX14" fmla="*/ 368832 w 437197"/>
                <a:gd name="connsiteY14" fmla="*/ 33218 h 235743"/>
                <a:gd name="connsiteX15" fmla="*/ 271105 w 437197"/>
                <a:gd name="connsiteY15" fmla="*/ 136088 h 235743"/>
                <a:gd name="connsiteX16" fmla="*/ 277535 w 437197"/>
                <a:gd name="connsiteY16" fmla="*/ 159234 h 235743"/>
                <a:gd name="connsiteX17" fmla="*/ 234672 w 437197"/>
                <a:gd name="connsiteY17" fmla="*/ 202097 h 235743"/>
                <a:gd name="connsiteX18" fmla="*/ 191810 w 437197"/>
                <a:gd name="connsiteY18" fmla="*/ 159234 h 235743"/>
                <a:gd name="connsiteX19" fmla="*/ 234672 w 437197"/>
                <a:gd name="connsiteY19" fmla="*/ 116372 h 235743"/>
                <a:gd name="connsiteX20" fmla="*/ 256961 w 437197"/>
                <a:gd name="connsiteY20" fmla="*/ 122373 h 235743"/>
                <a:gd name="connsiteX21" fmla="*/ 358116 w 437197"/>
                <a:gd name="connsiteY21" fmla="*/ 16502 h 235743"/>
                <a:gd name="connsiteX22" fmla="*/ 360688 w 437197"/>
                <a:gd name="connsiteY22" fmla="*/ 13502 h 235743"/>
                <a:gd name="connsiteX23" fmla="*/ 435697 w 437197"/>
                <a:gd name="connsiteY23" fmla="*/ 13502 h 235743"/>
                <a:gd name="connsiteX24" fmla="*/ 437412 w 437197"/>
                <a:gd name="connsiteY24" fmla="*/ 3215 h 235743"/>
                <a:gd name="connsiteX25" fmla="*/ 348258 w 437197"/>
                <a:gd name="connsiteY25" fmla="*/ 3215 h 235743"/>
                <a:gd name="connsiteX26" fmla="*/ 267248 w 437197"/>
                <a:gd name="connsiteY26" fmla="*/ 8465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197" h="235743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A6AF49A5-E056-4F5A-A396-CD8C534C0534}"/>
                </a:ext>
              </a:extLst>
            </p:cNvPr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>
                <a:gd name="connsiteX0" fmla="*/ 291679 w 510063"/>
                <a:gd name="connsiteY0" fmla="*/ 129659 h 381476"/>
                <a:gd name="connsiteX1" fmla="*/ 291679 w 510063"/>
                <a:gd name="connsiteY1" fmla="*/ 129659 h 381476"/>
                <a:gd name="connsiteX2" fmla="*/ 288679 w 510063"/>
                <a:gd name="connsiteY2" fmla="*/ 132231 h 381476"/>
                <a:gd name="connsiteX3" fmla="*/ 3215 w 510063"/>
                <a:gd name="connsiteY3" fmla="*/ 132231 h 381476"/>
                <a:gd name="connsiteX4" fmla="*/ 24217 w 510063"/>
                <a:gd name="connsiteY4" fmla="*/ 196954 h 381476"/>
                <a:gd name="connsiteX5" fmla="*/ 41791 w 510063"/>
                <a:gd name="connsiteY5" fmla="*/ 364117 h 381476"/>
                <a:gd name="connsiteX6" fmla="*/ 41791 w 510063"/>
                <a:gd name="connsiteY6" fmla="*/ 378690 h 381476"/>
                <a:gd name="connsiteX7" fmla="*/ 294251 w 510063"/>
                <a:gd name="connsiteY7" fmla="*/ 378690 h 381476"/>
                <a:gd name="connsiteX8" fmla="*/ 375690 w 510063"/>
                <a:gd name="connsiteY8" fmla="*/ 297680 h 381476"/>
                <a:gd name="connsiteX9" fmla="*/ 378690 w 510063"/>
                <a:gd name="connsiteY9" fmla="*/ 294680 h 381476"/>
                <a:gd name="connsiteX10" fmla="*/ 478989 w 510063"/>
                <a:gd name="connsiteY10" fmla="*/ 294680 h 381476"/>
                <a:gd name="connsiteX11" fmla="*/ 490133 w 510063"/>
                <a:gd name="connsiteY11" fmla="*/ 215813 h 381476"/>
                <a:gd name="connsiteX12" fmla="*/ 454128 w 510063"/>
                <a:gd name="connsiteY12" fmla="*/ 252246 h 381476"/>
                <a:gd name="connsiteX13" fmla="*/ 451128 w 510063"/>
                <a:gd name="connsiteY13" fmla="*/ 255246 h 381476"/>
                <a:gd name="connsiteX14" fmla="*/ 286965 w 510063"/>
                <a:gd name="connsiteY14" fmla="*/ 255246 h 381476"/>
                <a:gd name="connsiteX15" fmla="*/ 286965 w 510063"/>
                <a:gd name="connsiteY15" fmla="*/ 261247 h 381476"/>
                <a:gd name="connsiteX16" fmla="*/ 317397 w 510063"/>
                <a:gd name="connsiteY16" fmla="*/ 301967 h 381476"/>
                <a:gd name="connsiteX17" fmla="*/ 274534 w 510063"/>
                <a:gd name="connsiteY17" fmla="*/ 345258 h 381476"/>
                <a:gd name="connsiteX18" fmla="*/ 231672 w 510063"/>
                <a:gd name="connsiteY18" fmla="*/ 301967 h 381476"/>
                <a:gd name="connsiteX19" fmla="*/ 267248 w 510063"/>
                <a:gd name="connsiteY19" fmla="*/ 259961 h 381476"/>
                <a:gd name="connsiteX20" fmla="*/ 267248 w 510063"/>
                <a:gd name="connsiteY20" fmla="*/ 235958 h 381476"/>
                <a:gd name="connsiteX21" fmla="*/ 442984 w 510063"/>
                <a:gd name="connsiteY21" fmla="*/ 235958 h 381476"/>
                <a:gd name="connsiteX22" fmla="*/ 493133 w 510063"/>
                <a:gd name="connsiteY22" fmla="*/ 185809 h 381476"/>
                <a:gd name="connsiteX23" fmla="*/ 498705 w 510063"/>
                <a:gd name="connsiteY23" fmla="*/ 119801 h 381476"/>
                <a:gd name="connsiteX24" fmla="*/ 493562 w 510063"/>
                <a:gd name="connsiteY24" fmla="*/ 119801 h 381476"/>
                <a:gd name="connsiteX25" fmla="*/ 493990 w 510063"/>
                <a:gd name="connsiteY25" fmla="*/ 123658 h 381476"/>
                <a:gd name="connsiteX26" fmla="*/ 451128 w 510063"/>
                <a:gd name="connsiteY26" fmla="*/ 166950 h 381476"/>
                <a:gd name="connsiteX27" fmla="*/ 407837 w 510063"/>
                <a:gd name="connsiteY27" fmla="*/ 123658 h 381476"/>
                <a:gd name="connsiteX28" fmla="*/ 451128 w 510063"/>
                <a:gd name="connsiteY28" fmla="*/ 80796 h 381476"/>
                <a:gd name="connsiteX29" fmla="*/ 486704 w 510063"/>
                <a:gd name="connsiteY29" fmla="*/ 100084 h 381476"/>
                <a:gd name="connsiteX30" fmla="*/ 500420 w 510063"/>
                <a:gd name="connsiteY30" fmla="*/ 100084 h 381476"/>
                <a:gd name="connsiteX31" fmla="*/ 504706 w 510063"/>
                <a:gd name="connsiteY31" fmla="*/ 43077 h 381476"/>
                <a:gd name="connsiteX32" fmla="*/ 432697 w 510063"/>
                <a:gd name="connsiteY32" fmla="*/ 43077 h 381476"/>
                <a:gd name="connsiteX33" fmla="*/ 385120 w 510063"/>
                <a:gd name="connsiteY33" fmla="*/ 90654 h 381476"/>
                <a:gd name="connsiteX34" fmla="*/ 385120 w 510063"/>
                <a:gd name="connsiteY34" fmla="*/ 231244 h 381476"/>
                <a:gd name="connsiteX35" fmla="*/ 200811 w 510063"/>
                <a:gd name="connsiteY35" fmla="*/ 231244 h 381476"/>
                <a:gd name="connsiteX36" fmla="*/ 151948 w 510063"/>
                <a:gd name="connsiteY36" fmla="*/ 280106 h 381476"/>
                <a:gd name="connsiteX37" fmla="*/ 158377 w 510063"/>
                <a:gd name="connsiteY37" fmla="*/ 302395 h 381476"/>
                <a:gd name="connsiteX38" fmla="*/ 115086 w 510063"/>
                <a:gd name="connsiteY38" fmla="*/ 345686 h 381476"/>
                <a:gd name="connsiteX39" fmla="*/ 71795 w 510063"/>
                <a:gd name="connsiteY39" fmla="*/ 302395 h 381476"/>
                <a:gd name="connsiteX40" fmla="*/ 115086 w 510063"/>
                <a:gd name="connsiteY40" fmla="*/ 259104 h 381476"/>
                <a:gd name="connsiteX41" fmla="*/ 137803 w 510063"/>
                <a:gd name="connsiteY41" fmla="*/ 265962 h 381476"/>
                <a:gd name="connsiteX42" fmla="*/ 189238 w 510063"/>
                <a:gd name="connsiteY42" fmla="*/ 214527 h 381476"/>
                <a:gd name="connsiteX43" fmla="*/ 192238 w 510063"/>
                <a:gd name="connsiteY43" fmla="*/ 211526 h 381476"/>
                <a:gd name="connsiteX44" fmla="*/ 365832 w 510063"/>
                <a:gd name="connsiteY44" fmla="*/ 211526 h 381476"/>
                <a:gd name="connsiteX45" fmla="*/ 365832 w 510063"/>
                <a:gd name="connsiteY45" fmla="*/ 82082 h 381476"/>
                <a:gd name="connsiteX46" fmla="*/ 368832 w 510063"/>
                <a:gd name="connsiteY46" fmla="*/ 79081 h 381476"/>
                <a:gd name="connsiteX47" fmla="*/ 421553 w 510063"/>
                <a:gd name="connsiteY47" fmla="*/ 26361 h 381476"/>
                <a:gd name="connsiteX48" fmla="*/ 424553 w 510063"/>
                <a:gd name="connsiteY48" fmla="*/ 23360 h 381476"/>
                <a:gd name="connsiteX49" fmla="*/ 506420 w 510063"/>
                <a:gd name="connsiteY49" fmla="*/ 23360 h 381476"/>
                <a:gd name="connsiteX50" fmla="*/ 508135 w 510063"/>
                <a:gd name="connsiteY50" fmla="*/ 3215 h 381476"/>
                <a:gd name="connsiteX51" fmla="*/ 417695 w 510063"/>
                <a:gd name="connsiteY51" fmla="*/ 3215 h 381476"/>
                <a:gd name="connsiteX52" fmla="*/ 291679 w 510063"/>
                <a:gd name="connsiteY52" fmla="*/ 129659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0063" h="381476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5F82B30B-16E2-40E8-804F-4A3D8E012C80}"/>
                </a:ext>
              </a:extLst>
            </p:cNvPr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>
                <a:gd name="connsiteX0" fmla="*/ 432697 w 432911"/>
                <a:gd name="connsiteY0" fmla="*/ 21217 h 304323"/>
                <a:gd name="connsiteX1" fmla="*/ 433126 w 432911"/>
                <a:gd name="connsiteY1" fmla="*/ 3215 h 304323"/>
                <a:gd name="connsiteX2" fmla="*/ 367546 w 432911"/>
                <a:gd name="connsiteY2" fmla="*/ 3215 h 304323"/>
                <a:gd name="connsiteX3" fmla="*/ 342686 w 432911"/>
                <a:gd name="connsiteY3" fmla="*/ 46506 h 304323"/>
                <a:gd name="connsiteX4" fmla="*/ 342686 w 432911"/>
                <a:gd name="connsiteY4" fmla="*/ 116800 h 304323"/>
                <a:gd name="connsiteX5" fmla="*/ 340114 w 432911"/>
                <a:gd name="connsiteY5" fmla="*/ 119372 h 304323"/>
                <a:gd name="connsiteX6" fmla="*/ 284821 w 432911"/>
                <a:gd name="connsiteY6" fmla="*/ 174236 h 304323"/>
                <a:gd name="connsiteX7" fmla="*/ 281821 w 432911"/>
                <a:gd name="connsiteY7" fmla="*/ 177236 h 304323"/>
                <a:gd name="connsiteX8" fmla="*/ 6215 w 432911"/>
                <a:gd name="connsiteY8" fmla="*/ 177236 h 304323"/>
                <a:gd name="connsiteX9" fmla="*/ 3215 w 432911"/>
                <a:gd name="connsiteY9" fmla="*/ 304538 h 304323"/>
                <a:gd name="connsiteX10" fmla="*/ 122801 w 432911"/>
                <a:gd name="connsiteY10" fmla="*/ 304538 h 304323"/>
                <a:gd name="connsiteX11" fmla="*/ 178522 w 432911"/>
                <a:gd name="connsiteY11" fmla="*/ 272391 h 304323"/>
                <a:gd name="connsiteX12" fmla="*/ 183237 w 432911"/>
                <a:gd name="connsiteY12" fmla="*/ 269819 h 304323"/>
                <a:gd name="connsiteX13" fmla="*/ 406980 w 432911"/>
                <a:gd name="connsiteY13" fmla="*/ 269819 h 304323"/>
                <a:gd name="connsiteX14" fmla="*/ 421553 w 432911"/>
                <a:gd name="connsiteY14" fmla="*/ 207240 h 304323"/>
                <a:gd name="connsiteX15" fmla="*/ 400979 w 432911"/>
                <a:gd name="connsiteY15" fmla="*/ 227814 h 304323"/>
                <a:gd name="connsiteX16" fmla="*/ 395407 w 432911"/>
                <a:gd name="connsiteY16" fmla="*/ 233386 h 304323"/>
                <a:gd name="connsiteX17" fmla="*/ 154948 w 432911"/>
                <a:gd name="connsiteY17" fmla="*/ 233386 h 304323"/>
                <a:gd name="connsiteX18" fmla="*/ 117229 w 432911"/>
                <a:gd name="connsiteY18" fmla="*/ 271105 h 304323"/>
                <a:gd name="connsiteX19" fmla="*/ 113371 w 432911"/>
                <a:gd name="connsiteY19" fmla="*/ 274105 h 304323"/>
                <a:gd name="connsiteX20" fmla="*/ 76938 w 432911"/>
                <a:gd name="connsiteY20" fmla="*/ 293823 h 304323"/>
                <a:gd name="connsiteX21" fmla="*/ 34076 w 432911"/>
                <a:gd name="connsiteY21" fmla="*/ 250960 h 304323"/>
                <a:gd name="connsiteX22" fmla="*/ 76938 w 432911"/>
                <a:gd name="connsiteY22" fmla="*/ 207669 h 304323"/>
                <a:gd name="connsiteX23" fmla="*/ 109514 w 432911"/>
                <a:gd name="connsiteY23" fmla="*/ 222670 h 304323"/>
                <a:gd name="connsiteX24" fmla="*/ 133088 w 432911"/>
                <a:gd name="connsiteY24" fmla="*/ 199096 h 304323"/>
                <a:gd name="connsiteX25" fmla="*/ 138660 w 432911"/>
                <a:gd name="connsiteY25" fmla="*/ 193524 h 304323"/>
                <a:gd name="connsiteX26" fmla="*/ 379119 w 432911"/>
                <a:gd name="connsiteY26" fmla="*/ 193524 h 304323"/>
                <a:gd name="connsiteX27" fmla="*/ 431411 w 432911"/>
                <a:gd name="connsiteY27" fmla="*/ 141661 h 304323"/>
                <a:gd name="connsiteX28" fmla="*/ 432268 w 432911"/>
                <a:gd name="connsiteY28" fmla="*/ 130516 h 304323"/>
                <a:gd name="connsiteX29" fmla="*/ 433126 w 432911"/>
                <a:gd name="connsiteY29" fmla="*/ 97084 h 304323"/>
                <a:gd name="connsiteX30" fmla="*/ 413409 w 432911"/>
                <a:gd name="connsiteY30" fmla="*/ 101798 h 304323"/>
                <a:gd name="connsiteX31" fmla="*/ 370118 w 432911"/>
                <a:gd name="connsiteY31" fmla="*/ 58936 h 304323"/>
                <a:gd name="connsiteX32" fmla="*/ 413409 w 432911"/>
                <a:gd name="connsiteY32" fmla="*/ 16073 h 304323"/>
                <a:gd name="connsiteX33" fmla="*/ 413409 w 432911"/>
                <a:gd name="connsiteY33" fmla="*/ 16073 h 304323"/>
                <a:gd name="connsiteX34" fmla="*/ 432697 w 432911"/>
                <a:gd name="connsiteY34" fmla="*/ 21217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911" h="304323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801177A8-8F29-4F90-983F-7954B4A0FADA}"/>
                </a:ext>
              </a:extLst>
            </p:cNvPr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>
                <a:gd name="connsiteX0" fmla="*/ 738307 w 737235"/>
                <a:gd name="connsiteY0" fmla="*/ 406551 h 822960"/>
                <a:gd name="connsiteX1" fmla="*/ 738307 w 737235"/>
                <a:gd name="connsiteY1" fmla="*/ 406551 h 822960"/>
                <a:gd name="connsiteX2" fmla="*/ 3215 w 737235"/>
                <a:gd name="connsiteY2" fmla="*/ 3215 h 822960"/>
                <a:gd name="connsiteX3" fmla="*/ 115086 w 737235"/>
                <a:gd name="connsiteY3" fmla="*/ 251817 h 822960"/>
                <a:gd name="connsiteX4" fmla="*/ 125373 w 737235"/>
                <a:gd name="connsiteY4" fmla="*/ 265962 h 822960"/>
                <a:gd name="connsiteX5" fmla="*/ 229100 w 737235"/>
                <a:gd name="connsiteY5" fmla="*/ 398836 h 822960"/>
                <a:gd name="connsiteX6" fmla="*/ 360688 w 737235"/>
                <a:gd name="connsiteY6" fmla="*/ 599432 h 822960"/>
                <a:gd name="connsiteX7" fmla="*/ 453700 w 737235"/>
                <a:gd name="connsiteY7" fmla="*/ 783741 h 822960"/>
                <a:gd name="connsiteX8" fmla="*/ 468702 w 737235"/>
                <a:gd name="connsiteY8" fmla="*/ 821031 h 822960"/>
                <a:gd name="connsiteX9" fmla="*/ 635437 w 737235"/>
                <a:gd name="connsiteY9" fmla="*/ 540282 h 822960"/>
                <a:gd name="connsiteX10" fmla="*/ 738307 w 737235"/>
                <a:gd name="connsiteY10" fmla="*/ 406551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235" h="82296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7E3CAF9E-97BC-4B07-90C9-6F5FACCA01EC}"/>
                </a:ext>
              </a:extLst>
            </p:cNvPr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C860ADE8-048B-45E9-83A4-07641B2DC160}"/>
                </a:ext>
              </a:extLst>
            </p:cNvPr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>
                <a:gd name="connsiteX0" fmla="*/ 498277 w 501491"/>
                <a:gd name="connsiteY0" fmla="*/ 194810 h 231457"/>
                <a:gd name="connsiteX1" fmla="*/ 483704 w 501491"/>
                <a:gd name="connsiteY1" fmla="*/ 162234 h 231457"/>
                <a:gd name="connsiteX2" fmla="*/ 295966 w 501491"/>
                <a:gd name="connsiteY2" fmla="*/ 194810 h 231457"/>
                <a:gd name="connsiteX3" fmla="*/ 289965 w 501491"/>
                <a:gd name="connsiteY3" fmla="*/ 195667 h 231457"/>
                <a:gd name="connsiteX4" fmla="*/ 16502 w 501491"/>
                <a:gd name="connsiteY4" fmla="*/ 3215 h 231457"/>
                <a:gd name="connsiteX5" fmla="*/ 3215 w 501491"/>
                <a:gd name="connsiteY5" fmla="*/ 29361 h 231457"/>
                <a:gd name="connsiteX6" fmla="*/ 289536 w 501491"/>
                <a:gd name="connsiteY6" fmla="*/ 230814 h 231457"/>
                <a:gd name="connsiteX7" fmla="*/ 498277 w 501491"/>
                <a:gd name="connsiteY7" fmla="*/ 194810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91" h="231457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F841826D-5F05-45F8-9E8F-9B4F8EA0645C}"/>
                </a:ext>
              </a:extLst>
            </p:cNvPr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>
                <a:gd name="connsiteX0" fmla="*/ 340114 w 488632"/>
                <a:gd name="connsiteY0" fmla="*/ 38791 h 287178"/>
                <a:gd name="connsiteX1" fmla="*/ 340114 w 488632"/>
                <a:gd name="connsiteY1" fmla="*/ 38791 h 287178"/>
                <a:gd name="connsiteX2" fmla="*/ 343972 w 488632"/>
                <a:gd name="connsiteY2" fmla="*/ 38362 h 287178"/>
                <a:gd name="connsiteX3" fmla="*/ 435697 w 488632"/>
                <a:gd name="connsiteY3" fmla="*/ 102656 h 287178"/>
                <a:gd name="connsiteX4" fmla="*/ 436555 w 488632"/>
                <a:gd name="connsiteY4" fmla="*/ 106514 h 287178"/>
                <a:gd name="connsiteX5" fmla="*/ 465272 w 488632"/>
                <a:gd name="connsiteY5" fmla="*/ 271534 h 287178"/>
                <a:gd name="connsiteX6" fmla="*/ 487132 w 488632"/>
                <a:gd name="connsiteY6" fmla="*/ 286965 h 287178"/>
                <a:gd name="connsiteX7" fmla="*/ 480274 w 488632"/>
                <a:gd name="connsiteY7" fmla="*/ 251817 h 287178"/>
                <a:gd name="connsiteX8" fmla="*/ 461844 w 488632"/>
                <a:gd name="connsiteY8" fmla="*/ 131802 h 287178"/>
                <a:gd name="connsiteX9" fmla="*/ 451128 w 488632"/>
                <a:gd name="connsiteY9" fmla="*/ 87226 h 287178"/>
                <a:gd name="connsiteX10" fmla="*/ 344400 w 488632"/>
                <a:gd name="connsiteY10" fmla="*/ 12216 h 287178"/>
                <a:gd name="connsiteX11" fmla="*/ 85511 w 488632"/>
                <a:gd name="connsiteY11" fmla="*/ 57222 h 287178"/>
                <a:gd name="connsiteX12" fmla="*/ 81225 w 488632"/>
                <a:gd name="connsiteY12" fmla="*/ 58079 h 287178"/>
                <a:gd name="connsiteX13" fmla="*/ 3215 w 488632"/>
                <a:gd name="connsiteY13" fmla="*/ 3215 h 287178"/>
                <a:gd name="connsiteX14" fmla="*/ 6644 w 488632"/>
                <a:gd name="connsiteY14" fmla="*/ 19074 h 287178"/>
                <a:gd name="connsiteX15" fmla="*/ 95369 w 488632"/>
                <a:gd name="connsiteY15" fmla="*/ 81653 h 287178"/>
                <a:gd name="connsiteX16" fmla="*/ 340114 w 488632"/>
                <a:gd name="connsiteY16" fmla="*/ 38791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632" h="287178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CEF504B2-0AC1-4031-9CEE-F4ADEE64650D}"/>
                </a:ext>
              </a:extLst>
            </p:cNvPr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>
                <a:gd name="connsiteX0" fmla="*/ 457557 w 505777"/>
                <a:gd name="connsiteY0" fmla="*/ 127945 h 171450"/>
                <a:gd name="connsiteX1" fmla="*/ 465701 w 505777"/>
                <a:gd name="connsiteY1" fmla="*/ 126659 h 171450"/>
                <a:gd name="connsiteX2" fmla="*/ 505992 w 505777"/>
                <a:gd name="connsiteY2" fmla="*/ 154948 h 171450"/>
                <a:gd name="connsiteX3" fmla="*/ 485847 w 505777"/>
                <a:gd name="connsiteY3" fmla="*/ 109514 h 171450"/>
                <a:gd name="connsiteX4" fmla="*/ 471702 w 505777"/>
                <a:gd name="connsiteY4" fmla="*/ 99655 h 171450"/>
                <a:gd name="connsiteX5" fmla="*/ 213670 w 505777"/>
                <a:gd name="connsiteY5" fmla="*/ 144661 h 171450"/>
                <a:gd name="connsiteX6" fmla="*/ 205526 w 505777"/>
                <a:gd name="connsiteY6" fmla="*/ 145947 h 171450"/>
                <a:gd name="connsiteX7" fmla="*/ 3215 w 505777"/>
                <a:gd name="connsiteY7" fmla="*/ 3215 h 171450"/>
                <a:gd name="connsiteX8" fmla="*/ 3215 w 505777"/>
                <a:gd name="connsiteY8" fmla="*/ 3215 h 171450"/>
                <a:gd name="connsiteX9" fmla="*/ 26789 w 505777"/>
                <a:gd name="connsiteY9" fmla="*/ 39219 h 171450"/>
                <a:gd name="connsiteX10" fmla="*/ 213241 w 505777"/>
                <a:gd name="connsiteY10" fmla="*/ 170378 h 171450"/>
                <a:gd name="connsiteX11" fmla="*/ 457557 w 505777"/>
                <a:gd name="connsiteY11" fmla="*/ 1279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77" h="17145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52ECB6B8-D0FB-4B3A-85D2-5EB45711624C}"/>
                </a:ext>
              </a:extLst>
            </p:cNvPr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>
                <a:gd name="connsiteX0" fmla="*/ 326827 w 518636"/>
                <a:gd name="connsiteY0" fmla="*/ 34505 h 445770"/>
                <a:gd name="connsiteX1" fmla="*/ 326827 w 518636"/>
                <a:gd name="connsiteY1" fmla="*/ 34505 h 445770"/>
                <a:gd name="connsiteX2" fmla="*/ 330684 w 518636"/>
                <a:gd name="connsiteY2" fmla="*/ 33647 h 445770"/>
                <a:gd name="connsiteX3" fmla="*/ 392406 w 518636"/>
                <a:gd name="connsiteY3" fmla="*/ 77367 h 445770"/>
                <a:gd name="connsiteX4" fmla="*/ 392835 w 518636"/>
                <a:gd name="connsiteY4" fmla="*/ 81225 h 445770"/>
                <a:gd name="connsiteX5" fmla="*/ 405693 w 518636"/>
                <a:gd name="connsiteY5" fmla="*/ 153662 h 445770"/>
                <a:gd name="connsiteX6" fmla="*/ 406551 w 518636"/>
                <a:gd name="connsiteY6" fmla="*/ 157520 h 445770"/>
                <a:gd name="connsiteX7" fmla="*/ 358974 w 518636"/>
                <a:gd name="connsiteY7" fmla="*/ 225243 h 445770"/>
                <a:gd name="connsiteX8" fmla="*/ 367117 w 518636"/>
                <a:gd name="connsiteY8" fmla="*/ 272391 h 445770"/>
                <a:gd name="connsiteX9" fmla="*/ 469559 w 518636"/>
                <a:gd name="connsiteY9" fmla="*/ 344400 h 445770"/>
                <a:gd name="connsiteX10" fmla="*/ 469987 w 518636"/>
                <a:gd name="connsiteY10" fmla="*/ 348258 h 445770"/>
                <a:gd name="connsiteX11" fmla="*/ 484132 w 518636"/>
                <a:gd name="connsiteY11" fmla="*/ 428840 h 445770"/>
                <a:gd name="connsiteX12" fmla="*/ 510278 w 518636"/>
                <a:gd name="connsiteY12" fmla="*/ 436126 h 445770"/>
                <a:gd name="connsiteX13" fmla="*/ 517993 w 518636"/>
                <a:gd name="connsiteY13" fmla="*/ 443413 h 445770"/>
                <a:gd name="connsiteX14" fmla="*/ 483703 w 518636"/>
                <a:gd name="connsiteY14" fmla="*/ 271534 h 445770"/>
                <a:gd name="connsiteX15" fmla="*/ 438269 w 518636"/>
                <a:gd name="connsiteY15" fmla="*/ 239816 h 445770"/>
                <a:gd name="connsiteX16" fmla="*/ 437412 w 518636"/>
                <a:gd name="connsiteY16" fmla="*/ 235958 h 445770"/>
                <a:gd name="connsiteX17" fmla="*/ 409123 w 518636"/>
                <a:gd name="connsiteY17" fmla="*/ 70938 h 445770"/>
                <a:gd name="connsiteX18" fmla="*/ 330684 w 518636"/>
                <a:gd name="connsiteY18" fmla="*/ 15645 h 445770"/>
                <a:gd name="connsiteX19" fmla="*/ 86368 w 518636"/>
                <a:gd name="connsiteY19" fmla="*/ 57650 h 445770"/>
                <a:gd name="connsiteX20" fmla="*/ 82082 w 518636"/>
                <a:gd name="connsiteY20" fmla="*/ 58507 h 445770"/>
                <a:gd name="connsiteX21" fmla="*/ 3215 w 518636"/>
                <a:gd name="connsiteY21" fmla="*/ 3215 h 445770"/>
                <a:gd name="connsiteX22" fmla="*/ 9215 w 518636"/>
                <a:gd name="connsiteY22" fmla="*/ 36648 h 445770"/>
                <a:gd name="connsiteX23" fmla="*/ 67937 w 518636"/>
                <a:gd name="connsiteY23" fmla="*/ 77796 h 445770"/>
                <a:gd name="connsiteX24" fmla="*/ 326827 w 518636"/>
                <a:gd name="connsiteY24" fmla="*/ 3450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636" h="44577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37AF0D1E-B17C-4CB3-B39A-B4D52910921D}"/>
                </a:ext>
              </a:extLst>
            </p:cNvPr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>
                <a:gd name="connsiteX0" fmla="*/ 368403 w 467201"/>
                <a:gd name="connsiteY0" fmla="*/ 71795 h 137160"/>
                <a:gd name="connsiteX1" fmla="*/ 368403 w 467201"/>
                <a:gd name="connsiteY1" fmla="*/ 71795 h 137160"/>
                <a:gd name="connsiteX2" fmla="*/ 372261 w 467201"/>
                <a:gd name="connsiteY2" fmla="*/ 70938 h 137160"/>
                <a:gd name="connsiteX3" fmla="*/ 464415 w 467201"/>
                <a:gd name="connsiteY3" fmla="*/ 136088 h 137160"/>
                <a:gd name="connsiteX4" fmla="*/ 449842 w 467201"/>
                <a:gd name="connsiteY4" fmla="*/ 96227 h 137160"/>
                <a:gd name="connsiteX5" fmla="*/ 372690 w 467201"/>
                <a:gd name="connsiteY5" fmla="*/ 41791 h 137160"/>
                <a:gd name="connsiteX6" fmla="*/ 128373 w 467201"/>
                <a:gd name="connsiteY6" fmla="*/ 84225 h 137160"/>
                <a:gd name="connsiteX7" fmla="*/ 120229 w 467201"/>
                <a:gd name="connsiteY7" fmla="*/ 85940 h 137160"/>
                <a:gd name="connsiteX8" fmla="*/ 3215 w 467201"/>
                <a:gd name="connsiteY8" fmla="*/ 3215 h 137160"/>
                <a:gd name="connsiteX9" fmla="*/ 20788 w 467201"/>
                <a:gd name="connsiteY9" fmla="*/ 53793 h 137160"/>
                <a:gd name="connsiteX10" fmla="*/ 109942 w 467201"/>
                <a:gd name="connsiteY10" fmla="*/ 116372 h 137160"/>
                <a:gd name="connsiteX11" fmla="*/ 368403 w 467201"/>
                <a:gd name="connsiteY11" fmla="*/ 7179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201" h="13716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BD4CAB69-F865-4AEC-9E56-EF381C54F4FF}"/>
                </a:ext>
              </a:extLst>
            </p:cNvPr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>
                <a:gd name="connsiteX0" fmla="*/ 515422 w 548640"/>
                <a:gd name="connsiteY0" fmla="*/ 433554 h 582930"/>
                <a:gd name="connsiteX1" fmla="*/ 515422 w 548640"/>
                <a:gd name="connsiteY1" fmla="*/ 433554 h 582930"/>
                <a:gd name="connsiteX2" fmla="*/ 509421 w 548640"/>
                <a:gd name="connsiteY2" fmla="*/ 445127 h 582930"/>
                <a:gd name="connsiteX3" fmla="*/ 449414 w 548640"/>
                <a:gd name="connsiteY3" fmla="*/ 455843 h 582930"/>
                <a:gd name="connsiteX4" fmla="*/ 439126 w 548640"/>
                <a:gd name="connsiteY4" fmla="*/ 395835 h 582930"/>
                <a:gd name="connsiteX5" fmla="*/ 453700 w 548640"/>
                <a:gd name="connsiteY5" fmla="*/ 383405 h 582930"/>
                <a:gd name="connsiteX6" fmla="*/ 439984 w 548640"/>
                <a:gd name="connsiteY6" fmla="*/ 304967 h 582930"/>
                <a:gd name="connsiteX7" fmla="*/ 337542 w 548640"/>
                <a:gd name="connsiteY7" fmla="*/ 232958 h 582930"/>
                <a:gd name="connsiteX8" fmla="*/ 336685 w 548640"/>
                <a:gd name="connsiteY8" fmla="*/ 229100 h 582930"/>
                <a:gd name="connsiteX9" fmla="*/ 327255 w 548640"/>
                <a:gd name="connsiteY9" fmla="*/ 173379 h 582930"/>
                <a:gd name="connsiteX10" fmla="*/ 326398 w 548640"/>
                <a:gd name="connsiteY10" fmla="*/ 169521 h 582930"/>
                <a:gd name="connsiteX11" fmla="*/ 373975 w 548640"/>
                <a:gd name="connsiteY11" fmla="*/ 101798 h 582930"/>
                <a:gd name="connsiteX12" fmla="*/ 362831 w 548640"/>
                <a:gd name="connsiteY12" fmla="*/ 37076 h 582930"/>
                <a:gd name="connsiteX13" fmla="*/ 314397 w 548640"/>
                <a:gd name="connsiteY13" fmla="*/ 3215 h 582930"/>
                <a:gd name="connsiteX14" fmla="*/ 56793 w 548640"/>
                <a:gd name="connsiteY14" fmla="*/ 47792 h 582930"/>
                <a:gd name="connsiteX15" fmla="*/ 52507 w 548640"/>
                <a:gd name="connsiteY15" fmla="*/ 48649 h 582930"/>
                <a:gd name="connsiteX16" fmla="*/ 3215 w 548640"/>
                <a:gd name="connsiteY16" fmla="*/ 13930 h 582930"/>
                <a:gd name="connsiteX17" fmla="*/ 10930 w 548640"/>
                <a:gd name="connsiteY17" fmla="*/ 59794 h 582930"/>
                <a:gd name="connsiteX18" fmla="*/ 73081 w 548640"/>
                <a:gd name="connsiteY18" fmla="*/ 103513 h 582930"/>
                <a:gd name="connsiteX19" fmla="*/ 247531 w 548640"/>
                <a:gd name="connsiteY19" fmla="*/ 72652 h 582930"/>
                <a:gd name="connsiteX20" fmla="*/ 253532 w 548640"/>
                <a:gd name="connsiteY20" fmla="*/ 59794 h 582930"/>
                <a:gd name="connsiteX21" fmla="*/ 313111 w 548640"/>
                <a:gd name="connsiteY21" fmla="*/ 49506 h 582930"/>
                <a:gd name="connsiteX22" fmla="*/ 323826 w 548640"/>
                <a:gd name="connsiteY22" fmla="*/ 109514 h 582930"/>
                <a:gd name="connsiteX23" fmla="*/ 263819 w 548640"/>
                <a:gd name="connsiteY23" fmla="*/ 119801 h 582930"/>
                <a:gd name="connsiteX24" fmla="*/ 246674 w 548640"/>
                <a:gd name="connsiteY24" fmla="*/ 93226 h 582930"/>
                <a:gd name="connsiteX25" fmla="*/ 72223 w 548640"/>
                <a:gd name="connsiteY25" fmla="*/ 123658 h 582930"/>
                <a:gd name="connsiteX26" fmla="*/ 67937 w 548640"/>
                <a:gd name="connsiteY26" fmla="*/ 124516 h 582930"/>
                <a:gd name="connsiteX27" fmla="*/ 15216 w 548640"/>
                <a:gd name="connsiteY27" fmla="*/ 87654 h 582930"/>
                <a:gd name="connsiteX28" fmla="*/ 19502 w 548640"/>
                <a:gd name="connsiteY28" fmla="*/ 112086 h 582930"/>
                <a:gd name="connsiteX29" fmla="*/ 58079 w 548640"/>
                <a:gd name="connsiteY29" fmla="*/ 139089 h 582930"/>
                <a:gd name="connsiteX30" fmla="*/ 200811 w 548640"/>
                <a:gd name="connsiteY30" fmla="*/ 114229 h 582930"/>
                <a:gd name="connsiteX31" fmla="*/ 204668 w 548640"/>
                <a:gd name="connsiteY31" fmla="*/ 113800 h 582930"/>
                <a:gd name="connsiteX32" fmla="*/ 278392 w 548640"/>
                <a:gd name="connsiteY32" fmla="*/ 165664 h 582930"/>
                <a:gd name="connsiteX33" fmla="*/ 279249 w 548640"/>
                <a:gd name="connsiteY33" fmla="*/ 169521 h 582930"/>
                <a:gd name="connsiteX34" fmla="*/ 299823 w 548640"/>
                <a:gd name="connsiteY34" fmla="*/ 287393 h 582930"/>
                <a:gd name="connsiteX35" fmla="*/ 307110 w 548640"/>
                <a:gd name="connsiteY35" fmla="*/ 292537 h 582930"/>
                <a:gd name="connsiteX36" fmla="*/ 361117 w 548640"/>
                <a:gd name="connsiteY36" fmla="*/ 288679 h 582930"/>
                <a:gd name="connsiteX37" fmla="*/ 371404 w 548640"/>
                <a:gd name="connsiteY37" fmla="*/ 348686 h 582930"/>
                <a:gd name="connsiteX38" fmla="*/ 311825 w 548640"/>
                <a:gd name="connsiteY38" fmla="*/ 358973 h 582930"/>
                <a:gd name="connsiteX39" fmla="*/ 296394 w 548640"/>
                <a:gd name="connsiteY39" fmla="*/ 309253 h 582930"/>
                <a:gd name="connsiteX40" fmla="*/ 281821 w 548640"/>
                <a:gd name="connsiteY40" fmla="*/ 298966 h 582930"/>
                <a:gd name="connsiteX41" fmla="*/ 280964 w 548640"/>
                <a:gd name="connsiteY41" fmla="*/ 294680 h 582930"/>
                <a:gd name="connsiteX42" fmla="*/ 260819 w 548640"/>
                <a:gd name="connsiteY42" fmla="*/ 177665 h 582930"/>
                <a:gd name="connsiteX43" fmla="*/ 199954 w 548640"/>
                <a:gd name="connsiteY43" fmla="*/ 134803 h 582930"/>
                <a:gd name="connsiteX44" fmla="*/ 57222 w 548640"/>
                <a:gd name="connsiteY44" fmla="*/ 159663 h 582930"/>
                <a:gd name="connsiteX45" fmla="*/ 53364 w 548640"/>
                <a:gd name="connsiteY45" fmla="*/ 160091 h 582930"/>
                <a:gd name="connsiteX46" fmla="*/ 24646 w 548640"/>
                <a:gd name="connsiteY46" fmla="*/ 139946 h 582930"/>
                <a:gd name="connsiteX47" fmla="*/ 27646 w 548640"/>
                <a:gd name="connsiteY47" fmla="*/ 156663 h 582930"/>
                <a:gd name="connsiteX48" fmla="*/ 119801 w 548640"/>
                <a:gd name="connsiteY48" fmla="*/ 221385 h 582930"/>
                <a:gd name="connsiteX49" fmla="*/ 153233 w 548640"/>
                <a:gd name="connsiteY49" fmla="*/ 215813 h 582930"/>
                <a:gd name="connsiteX50" fmla="*/ 160949 w 548640"/>
                <a:gd name="connsiteY50" fmla="*/ 193096 h 582930"/>
                <a:gd name="connsiteX51" fmla="*/ 220528 w 548640"/>
                <a:gd name="connsiteY51" fmla="*/ 182809 h 582930"/>
                <a:gd name="connsiteX52" fmla="*/ 231243 w 548640"/>
                <a:gd name="connsiteY52" fmla="*/ 242388 h 582930"/>
                <a:gd name="connsiteX53" fmla="*/ 171236 w 548640"/>
                <a:gd name="connsiteY53" fmla="*/ 252675 h 582930"/>
                <a:gd name="connsiteX54" fmla="*/ 157091 w 548640"/>
                <a:gd name="connsiteY54" fmla="*/ 235101 h 582930"/>
                <a:gd name="connsiteX55" fmla="*/ 115515 w 548640"/>
                <a:gd name="connsiteY55" fmla="*/ 242388 h 582930"/>
                <a:gd name="connsiteX56" fmla="*/ 34076 w 548640"/>
                <a:gd name="connsiteY56" fmla="*/ 184952 h 582930"/>
                <a:gd name="connsiteX57" fmla="*/ 42220 w 548640"/>
                <a:gd name="connsiteY57" fmla="*/ 220099 h 582930"/>
                <a:gd name="connsiteX58" fmla="*/ 44363 w 548640"/>
                <a:gd name="connsiteY58" fmla="*/ 226957 h 582930"/>
                <a:gd name="connsiteX59" fmla="*/ 545854 w 548640"/>
                <a:gd name="connsiteY59" fmla="*/ 580144 h 582930"/>
                <a:gd name="connsiteX60" fmla="*/ 515422 w 548640"/>
                <a:gd name="connsiteY60" fmla="*/ 433554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8640" h="58293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F47D7093-59A7-4F6F-A8E1-EDA5D3305394}"/>
                </a:ext>
              </a:extLst>
            </p:cNvPr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>
                <a:gd name="connsiteX0" fmla="*/ 73509 w 77152"/>
                <a:gd name="connsiteY0" fmla="*/ 86797 h 137160"/>
                <a:gd name="connsiteX1" fmla="*/ 55507 w 77152"/>
                <a:gd name="connsiteY1" fmla="*/ 79510 h 137160"/>
                <a:gd name="connsiteX2" fmla="*/ 55507 w 77152"/>
                <a:gd name="connsiteY2" fmla="*/ 79510 h 137160"/>
                <a:gd name="connsiteX3" fmla="*/ 40505 w 77152"/>
                <a:gd name="connsiteY3" fmla="*/ 28075 h 137160"/>
                <a:gd name="connsiteX4" fmla="*/ 22074 w 77152"/>
                <a:gd name="connsiteY4" fmla="*/ 4929 h 137160"/>
                <a:gd name="connsiteX5" fmla="*/ 20360 w 77152"/>
                <a:gd name="connsiteY5" fmla="*/ 3215 h 137160"/>
                <a:gd name="connsiteX6" fmla="*/ 3215 w 77152"/>
                <a:gd name="connsiteY6" fmla="*/ 27646 h 137160"/>
                <a:gd name="connsiteX7" fmla="*/ 21646 w 77152"/>
                <a:gd name="connsiteY7" fmla="*/ 134802 h 137160"/>
                <a:gd name="connsiteX8" fmla="*/ 40505 w 77152"/>
                <a:gd name="connsiteY8" fmla="*/ 130516 h 137160"/>
                <a:gd name="connsiteX9" fmla="*/ 72652 w 77152"/>
                <a:gd name="connsiteY9" fmla="*/ 106942 h 137160"/>
                <a:gd name="connsiteX10" fmla="*/ 73509 w 77152"/>
                <a:gd name="connsiteY10" fmla="*/ 86797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" h="13716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946041A8-34FF-40C0-BB9F-7DB0D0DDB63B}"/>
                </a:ext>
              </a:extLst>
            </p:cNvPr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>
                <a:gd name="connsiteX0" fmla="*/ 968478 w 990123"/>
                <a:gd name="connsiteY0" fmla="*/ 1134356 h 1337310"/>
                <a:gd name="connsiteX1" fmla="*/ 968478 w 990123"/>
                <a:gd name="connsiteY1" fmla="*/ 1134356 h 1337310"/>
                <a:gd name="connsiteX2" fmla="*/ 926044 w 990123"/>
                <a:gd name="connsiteY2" fmla="*/ 1118068 h 1337310"/>
                <a:gd name="connsiteX3" fmla="*/ 734020 w 990123"/>
                <a:gd name="connsiteY3" fmla="*/ 909757 h 1337310"/>
                <a:gd name="connsiteX4" fmla="*/ 624721 w 990123"/>
                <a:gd name="connsiteY4" fmla="*/ 756309 h 1337310"/>
                <a:gd name="connsiteX5" fmla="*/ 612291 w 990123"/>
                <a:gd name="connsiteY5" fmla="*/ 732306 h 1337310"/>
                <a:gd name="connsiteX6" fmla="*/ 594289 w 990123"/>
                <a:gd name="connsiteY6" fmla="*/ 725019 h 1337310"/>
                <a:gd name="connsiteX7" fmla="*/ 583144 w 990123"/>
                <a:gd name="connsiteY7" fmla="*/ 665869 h 1337310"/>
                <a:gd name="connsiteX8" fmla="*/ 564285 w 990123"/>
                <a:gd name="connsiteY8" fmla="*/ 611005 h 1337310"/>
                <a:gd name="connsiteX9" fmla="*/ 561713 w 990123"/>
                <a:gd name="connsiteY9" fmla="*/ 611434 h 1337310"/>
                <a:gd name="connsiteX10" fmla="*/ 480274 w 990123"/>
                <a:gd name="connsiteY10" fmla="*/ 553998 h 1337310"/>
                <a:gd name="connsiteX11" fmla="*/ 478560 w 990123"/>
                <a:gd name="connsiteY11" fmla="*/ 544140 h 1337310"/>
                <a:gd name="connsiteX12" fmla="*/ 438269 w 990123"/>
                <a:gd name="connsiteY12" fmla="*/ 309682 h 1337310"/>
                <a:gd name="connsiteX13" fmla="*/ 3215 w 990123"/>
                <a:gd name="connsiteY13" fmla="*/ 3215 h 1337310"/>
                <a:gd name="connsiteX14" fmla="*/ 38791 w 990123"/>
                <a:gd name="connsiteY14" fmla="*/ 87654 h 1337310"/>
                <a:gd name="connsiteX15" fmla="*/ 355116 w 990123"/>
                <a:gd name="connsiteY15" fmla="*/ 310110 h 1337310"/>
                <a:gd name="connsiteX16" fmla="*/ 356830 w 990123"/>
                <a:gd name="connsiteY16" fmla="*/ 318254 h 1337310"/>
                <a:gd name="connsiteX17" fmla="*/ 383405 w 990123"/>
                <a:gd name="connsiteY17" fmla="*/ 472131 h 1337310"/>
                <a:gd name="connsiteX18" fmla="*/ 388977 w 990123"/>
                <a:gd name="connsiteY18" fmla="*/ 527852 h 1337310"/>
                <a:gd name="connsiteX19" fmla="*/ 329398 w 990123"/>
                <a:gd name="connsiteY19" fmla="*/ 538139 h 1337310"/>
                <a:gd name="connsiteX20" fmla="*/ 319111 w 990123"/>
                <a:gd name="connsiteY20" fmla="*/ 478560 h 1337310"/>
                <a:gd name="connsiteX21" fmla="*/ 342257 w 990123"/>
                <a:gd name="connsiteY21" fmla="*/ 462272 h 1337310"/>
                <a:gd name="connsiteX22" fmla="*/ 319968 w 990123"/>
                <a:gd name="connsiteY22" fmla="*/ 333256 h 1337310"/>
                <a:gd name="connsiteX23" fmla="*/ 75652 w 990123"/>
                <a:gd name="connsiteY23" fmla="*/ 161377 h 1337310"/>
                <a:gd name="connsiteX24" fmla="*/ 106942 w 990123"/>
                <a:gd name="connsiteY24" fmla="*/ 220099 h 1337310"/>
                <a:gd name="connsiteX25" fmla="*/ 183237 w 990123"/>
                <a:gd name="connsiteY25" fmla="*/ 342686 h 1337310"/>
                <a:gd name="connsiteX26" fmla="*/ 195239 w 990123"/>
                <a:gd name="connsiteY26" fmla="*/ 362403 h 1337310"/>
                <a:gd name="connsiteX27" fmla="*/ 235529 w 990123"/>
                <a:gd name="connsiteY27" fmla="*/ 367117 h 1337310"/>
                <a:gd name="connsiteX28" fmla="*/ 245816 w 990123"/>
                <a:gd name="connsiteY28" fmla="*/ 427125 h 1337310"/>
                <a:gd name="connsiteX29" fmla="*/ 235529 w 990123"/>
                <a:gd name="connsiteY29" fmla="*/ 437412 h 1337310"/>
                <a:gd name="connsiteX30" fmla="*/ 254389 w 990123"/>
                <a:gd name="connsiteY30" fmla="*/ 477703 h 1337310"/>
                <a:gd name="connsiteX31" fmla="*/ 343114 w 990123"/>
                <a:gd name="connsiteY31" fmla="*/ 695873 h 1337310"/>
                <a:gd name="connsiteX32" fmla="*/ 359402 w 990123"/>
                <a:gd name="connsiteY32" fmla="*/ 761024 h 1337310"/>
                <a:gd name="connsiteX33" fmla="*/ 325541 w 990123"/>
                <a:gd name="connsiteY33" fmla="*/ 849749 h 1337310"/>
                <a:gd name="connsiteX34" fmla="*/ 324683 w 990123"/>
                <a:gd name="connsiteY34" fmla="*/ 854035 h 1337310"/>
                <a:gd name="connsiteX35" fmla="*/ 500420 w 990123"/>
                <a:gd name="connsiteY35" fmla="*/ 823603 h 1337310"/>
                <a:gd name="connsiteX36" fmla="*/ 507278 w 990123"/>
                <a:gd name="connsiteY36" fmla="*/ 808601 h 1337310"/>
                <a:gd name="connsiteX37" fmla="*/ 566857 w 990123"/>
                <a:gd name="connsiteY37" fmla="*/ 797886 h 1337310"/>
                <a:gd name="connsiteX38" fmla="*/ 577572 w 990123"/>
                <a:gd name="connsiteY38" fmla="*/ 857893 h 1337310"/>
                <a:gd name="connsiteX39" fmla="*/ 517565 w 990123"/>
                <a:gd name="connsiteY39" fmla="*/ 868180 h 1337310"/>
                <a:gd name="connsiteX40" fmla="*/ 504277 w 990123"/>
                <a:gd name="connsiteY40" fmla="*/ 852321 h 1337310"/>
                <a:gd name="connsiteX41" fmla="*/ 317397 w 990123"/>
                <a:gd name="connsiteY41" fmla="*/ 884897 h 1337310"/>
                <a:gd name="connsiteX42" fmla="*/ 304967 w 990123"/>
                <a:gd name="connsiteY42" fmla="*/ 951762 h 1337310"/>
                <a:gd name="connsiteX43" fmla="*/ 314396 w 990123"/>
                <a:gd name="connsiteY43" fmla="*/ 1020771 h 1337310"/>
                <a:gd name="connsiteX44" fmla="*/ 361974 w 990123"/>
                <a:gd name="connsiteY44" fmla="*/ 1055061 h 1337310"/>
                <a:gd name="connsiteX45" fmla="*/ 455414 w 990123"/>
                <a:gd name="connsiteY45" fmla="*/ 1081635 h 1337310"/>
                <a:gd name="connsiteX46" fmla="*/ 442555 w 990123"/>
                <a:gd name="connsiteY46" fmla="*/ 1007483 h 1337310"/>
                <a:gd name="connsiteX47" fmla="*/ 424982 w 990123"/>
                <a:gd name="connsiteY47" fmla="*/ 1000196 h 1337310"/>
                <a:gd name="connsiteX48" fmla="*/ 414695 w 990123"/>
                <a:gd name="connsiteY48" fmla="*/ 940618 h 1337310"/>
                <a:gd name="connsiteX49" fmla="*/ 474273 w 990123"/>
                <a:gd name="connsiteY49" fmla="*/ 929902 h 1337310"/>
                <a:gd name="connsiteX50" fmla="*/ 484989 w 990123"/>
                <a:gd name="connsiteY50" fmla="*/ 989910 h 1337310"/>
                <a:gd name="connsiteX51" fmla="*/ 471273 w 990123"/>
                <a:gd name="connsiteY51" fmla="*/ 1002339 h 1337310"/>
                <a:gd name="connsiteX52" fmla="*/ 484989 w 990123"/>
                <a:gd name="connsiteY52" fmla="*/ 1083350 h 1337310"/>
                <a:gd name="connsiteX53" fmla="*/ 485846 w 990123"/>
                <a:gd name="connsiteY53" fmla="*/ 1088065 h 1337310"/>
                <a:gd name="connsiteX54" fmla="*/ 559141 w 990123"/>
                <a:gd name="connsiteY54" fmla="*/ 1101352 h 1337310"/>
                <a:gd name="connsiteX55" fmla="*/ 555284 w 990123"/>
                <a:gd name="connsiteY55" fmla="*/ 1047345 h 1337310"/>
                <a:gd name="connsiteX56" fmla="*/ 615291 w 990123"/>
                <a:gd name="connsiteY56" fmla="*/ 1037059 h 1337310"/>
                <a:gd name="connsiteX57" fmla="*/ 625578 w 990123"/>
                <a:gd name="connsiteY57" fmla="*/ 1096637 h 1337310"/>
                <a:gd name="connsiteX58" fmla="*/ 605861 w 990123"/>
                <a:gd name="connsiteY58" fmla="*/ 1112496 h 1337310"/>
                <a:gd name="connsiteX59" fmla="*/ 620006 w 990123"/>
                <a:gd name="connsiteY59" fmla="*/ 1142929 h 1337310"/>
                <a:gd name="connsiteX60" fmla="*/ 651724 w 990123"/>
                <a:gd name="connsiteY60" fmla="*/ 1170789 h 1337310"/>
                <a:gd name="connsiteX61" fmla="*/ 682157 w 990123"/>
                <a:gd name="connsiteY61" fmla="*/ 1203793 h 1337310"/>
                <a:gd name="connsiteX62" fmla="*/ 700587 w 990123"/>
                <a:gd name="connsiteY62" fmla="*/ 1177647 h 1337310"/>
                <a:gd name="connsiteX63" fmla="*/ 664583 w 990123"/>
                <a:gd name="connsiteY63" fmla="*/ 970193 h 1337310"/>
                <a:gd name="connsiteX64" fmla="*/ 663297 w 990123"/>
                <a:gd name="connsiteY64" fmla="*/ 969764 h 1337310"/>
                <a:gd name="connsiteX65" fmla="*/ 653010 w 990123"/>
                <a:gd name="connsiteY65" fmla="*/ 909757 h 1337310"/>
                <a:gd name="connsiteX66" fmla="*/ 712589 w 990123"/>
                <a:gd name="connsiteY66" fmla="*/ 899469 h 1337310"/>
                <a:gd name="connsiteX67" fmla="*/ 722876 w 990123"/>
                <a:gd name="connsiteY67" fmla="*/ 959048 h 1337310"/>
                <a:gd name="connsiteX68" fmla="*/ 695444 w 990123"/>
                <a:gd name="connsiteY68" fmla="*/ 976622 h 1337310"/>
                <a:gd name="connsiteX69" fmla="*/ 730591 w 990123"/>
                <a:gd name="connsiteY69" fmla="*/ 1178505 h 1337310"/>
                <a:gd name="connsiteX70" fmla="*/ 731877 w 990123"/>
                <a:gd name="connsiteY70" fmla="*/ 1184505 h 1337310"/>
                <a:gd name="connsiteX71" fmla="*/ 702302 w 990123"/>
                <a:gd name="connsiteY71" fmla="*/ 1226511 h 1337310"/>
                <a:gd name="connsiteX72" fmla="*/ 741736 w 990123"/>
                <a:gd name="connsiteY72" fmla="*/ 1270230 h 1337310"/>
                <a:gd name="connsiteX73" fmla="*/ 742164 w 990123"/>
                <a:gd name="connsiteY73" fmla="*/ 1269373 h 1337310"/>
                <a:gd name="connsiteX74" fmla="*/ 748165 w 990123"/>
                <a:gd name="connsiteY74" fmla="*/ 1268516 h 1337310"/>
                <a:gd name="connsiteX75" fmla="*/ 821031 w 990123"/>
                <a:gd name="connsiteY75" fmla="*/ 1255657 h 1337310"/>
                <a:gd name="connsiteX76" fmla="*/ 828318 w 990123"/>
                <a:gd name="connsiteY76" fmla="*/ 1239369 h 1337310"/>
                <a:gd name="connsiteX77" fmla="*/ 888325 w 990123"/>
                <a:gd name="connsiteY77" fmla="*/ 1229082 h 1337310"/>
                <a:gd name="connsiteX78" fmla="*/ 898612 w 990123"/>
                <a:gd name="connsiteY78" fmla="*/ 1288661 h 1337310"/>
                <a:gd name="connsiteX79" fmla="*/ 839034 w 990123"/>
                <a:gd name="connsiteY79" fmla="*/ 1298948 h 1337310"/>
                <a:gd name="connsiteX80" fmla="*/ 826175 w 990123"/>
                <a:gd name="connsiteY80" fmla="*/ 1284375 h 1337310"/>
                <a:gd name="connsiteX81" fmla="*/ 767882 w 990123"/>
                <a:gd name="connsiteY81" fmla="*/ 1294662 h 1337310"/>
                <a:gd name="connsiteX82" fmla="*/ 767882 w 990123"/>
                <a:gd name="connsiteY82" fmla="*/ 1294662 h 1337310"/>
                <a:gd name="connsiteX83" fmla="*/ 877610 w 990123"/>
                <a:gd name="connsiteY83" fmla="*/ 1318236 h 1337310"/>
                <a:gd name="connsiteX84" fmla="*/ 949190 w 990123"/>
                <a:gd name="connsiteY84" fmla="*/ 1334953 h 1337310"/>
                <a:gd name="connsiteX85" fmla="*/ 983909 w 990123"/>
                <a:gd name="connsiteY85" fmla="*/ 1334095 h 1337310"/>
                <a:gd name="connsiteX86" fmla="*/ 961192 w 990123"/>
                <a:gd name="connsiteY86" fmla="*/ 1203793 h 1337310"/>
                <a:gd name="connsiteX87" fmla="*/ 959049 w 990123"/>
                <a:gd name="connsiteY87" fmla="*/ 1192221 h 1337310"/>
                <a:gd name="connsiteX88" fmla="*/ 988624 w 990123"/>
                <a:gd name="connsiteY88" fmla="*/ 1150215 h 1337310"/>
                <a:gd name="connsiteX89" fmla="*/ 968478 w 990123"/>
                <a:gd name="connsiteY89" fmla="*/ 1134356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90123" h="133731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8B85F4C6-7F3A-415D-BE81-0061A791389B}"/>
                </a:ext>
              </a:extLst>
            </p:cNvPr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D9EDD5D4-6B3B-4E7C-B13B-854D02F7FCD0}"/>
                </a:ext>
              </a:extLst>
            </p:cNvPr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>
                <a:gd name="connsiteX0" fmla="*/ 20788 w 42862"/>
                <a:gd name="connsiteY0" fmla="*/ 264676 h 265747"/>
                <a:gd name="connsiteX1" fmla="*/ 42648 w 42862"/>
                <a:gd name="connsiteY1" fmla="*/ 239387 h 265747"/>
                <a:gd name="connsiteX2" fmla="*/ 42648 w 42862"/>
                <a:gd name="connsiteY2" fmla="*/ 43506 h 265747"/>
                <a:gd name="connsiteX3" fmla="*/ 42648 w 42862"/>
                <a:gd name="connsiteY3" fmla="*/ 40505 h 265747"/>
                <a:gd name="connsiteX4" fmla="*/ 36219 w 42862"/>
                <a:gd name="connsiteY4" fmla="*/ 10930 h 265747"/>
                <a:gd name="connsiteX5" fmla="*/ 34504 w 42862"/>
                <a:gd name="connsiteY5" fmla="*/ 3215 h 265747"/>
                <a:gd name="connsiteX6" fmla="*/ 3215 w 42862"/>
                <a:gd name="connsiteY6" fmla="*/ 34504 h 265747"/>
                <a:gd name="connsiteX7" fmla="*/ 3215 w 42862"/>
                <a:gd name="connsiteY7" fmla="*/ 258247 h 265747"/>
                <a:gd name="connsiteX8" fmla="*/ 20788 w 42862"/>
                <a:gd name="connsiteY8" fmla="*/ 264676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" h="265747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6F52816E-2911-4943-BFC3-A90641622F2E}"/>
                </a:ext>
              </a:extLst>
            </p:cNvPr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>
                <a:gd name="connsiteX0" fmla="*/ 22074 w 38576"/>
                <a:gd name="connsiteY0" fmla="*/ 3215 h 55721"/>
                <a:gd name="connsiteX1" fmla="*/ 3215 w 38576"/>
                <a:gd name="connsiteY1" fmla="*/ 22074 h 55721"/>
                <a:gd name="connsiteX2" fmla="*/ 21646 w 38576"/>
                <a:gd name="connsiteY2" fmla="*/ 53792 h 55721"/>
                <a:gd name="connsiteX3" fmla="*/ 39219 w 38576"/>
                <a:gd name="connsiteY3" fmla="*/ 36219 h 55721"/>
                <a:gd name="connsiteX4" fmla="*/ 22074 w 38576"/>
                <a:gd name="connsiteY4" fmla="*/ 3215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6" h="55721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2B54F7CC-53FF-4EA2-9650-EB08A07199BC}"/>
                </a:ext>
              </a:extLst>
            </p:cNvPr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>
                <a:gd name="connsiteX0" fmla="*/ 26360 w 30003"/>
                <a:gd name="connsiteY0" fmla="*/ 7929 h 34290"/>
                <a:gd name="connsiteX1" fmla="*/ 20360 w 30003"/>
                <a:gd name="connsiteY1" fmla="*/ 3215 h 34290"/>
                <a:gd name="connsiteX2" fmla="*/ 3215 w 30003"/>
                <a:gd name="connsiteY2" fmla="*/ 20360 h 34290"/>
                <a:gd name="connsiteX3" fmla="*/ 10073 w 30003"/>
                <a:gd name="connsiteY3" fmla="*/ 33218 h 34290"/>
                <a:gd name="connsiteX4" fmla="*/ 29789 w 30003"/>
                <a:gd name="connsiteY4" fmla="*/ 13502 h 34290"/>
                <a:gd name="connsiteX5" fmla="*/ 26360 w 30003"/>
                <a:gd name="connsiteY5" fmla="*/ 7929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429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B542E22D-0577-4F46-9536-47A063B5E12D}"/>
                </a:ext>
              </a:extLst>
            </p:cNvPr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>
                <a:gd name="connsiteX0" fmla="*/ 19502 w 30003"/>
                <a:gd name="connsiteY0" fmla="*/ 3215 h 38576"/>
                <a:gd name="connsiteX1" fmla="*/ 19502 w 30003"/>
                <a:gd name="connsiteY1" fmla="*/ 3215 h 38576"/>
                <a:gd name="connsiteX2" fmla="*/ 3215 w 30003"/>
                <a:gd name="connsiteY2" fmla="*/ 19502 h 38576"/>
                <a:gd name="connsiteX3" fmla="*/ 13502 w 30003"/>
                <a:gd name="connsiteY3" fmla="*/ 36219 h 38576"/>
                <a:gd name="connsiteX4" fmla="*/ 28075 w 30003"/>
                <a:gd name="connsiteY4" fmla="*/ 21646 h 38576"/>
                <a:gd name="connsiteX5" fmla="*/ 19502 w 30003"/>
                <a:gd name="connsiteY5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8576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6CBF227F-30FE-4C14-8BEF-E2A3A6C5A1CD}"/>
                </a:ext>
              </a:extLst>
            </p:cNvPr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>
                <a:gd name="connsiteX0" fmla="*/ 3215 w 8572"/>
                <a:gd name="connsiteY0" fmla="*/ 4501 h 12858"/>
                <a:gd name="connsiteX1" fmla="*/ 7501 w 8572"/>
                <a:gd name="connsiteY1" fmla="*/ 10501 h 12858"/>
                <a:gd name="connsiteX2" fmla="*/ 4501 w 8572"/>
                <a:gd name="connsiteY2" fmla="*/ 3215 h 12858"/>
                <a:gd name="connsiteX3" fmla="*/ 3215 w 8572"/>
                <a:gd name="connsiteY3" fmla="*/ 4501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465D33EC-2CC8-4171-93F7-89DCB7423770}"/>
                </a:ext>
              </a:extLst>
            </p:cNvPr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>
                <a:gd name="connsiteX0" fmla="*/ 3215 w 34290"/>
                <a:gd name="connsiteY0" fmla="*/ 3215 h 38576"/>
                <a:gd name="connsiteX1" fmla="*/ 21217 w 34290"/>
                <a:gd name="connsiteY1" fmla="*/ 38362 h 38576"/>
                <a:gd name="connsiteX2" fmla="*/ 32790 w 34290"/>
                <a:gd name="connsiteY2" fmla="*/ 26789 h 38576"/>
                <a:gd name="connsiteX3" fmla="*/ 3215 w 34290"/>
                <a:gd name="connsiteY3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" h="38576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="" xmlns:a16="http://schemas.microsoft.com/office/drawing/2014/main" id="{24913BEC-24DB-4D8A-903F-019561EEE37B}"/>
                </a:ext>
              </a:extLst>
            </p:cNvPr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>
                <a:gd name="connsiteX0" fmla="*/ 3215 w 12858"/>
                <a:gd name="connsiteY0" fmla="*/ 8787 h 17145"/>
                <a:gd name="connsiteX1" fmla="*/ 8358 w 12858"/>
                <a:gd name="connsiteY1" fmla="*/ 16073 h 17145"/>
                <a:gd name="connsiteX2" fmla="*/ 12644 w 12858"/>
                <a:gd name="connsiteY2" fmla="*/ 11787 h 17145"/>
                <a:gd name="connsiteX3" fmla="*/ 8787 w 12858"/>
                <a:gd name="connsiteY3" fmla="*/ 3215 h 17145"/>
                <a:gd name="connsiteX4" fmla="*/ 3215 w 12858"/>
                <a:gd name="connsiteY4" fmla="*/ 8787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="" xmlns:a16="http://schemas.microsoft.com/office/drawing/2014/main" id="{9ACEE0AD-8FAA-4BDA-AC66-527FF6E85294}"/>
                </a:ext>
              </a:extLst>
            </p:cNvPr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>
                <a:gd name="connsiteX0" fmla="*/ 3215 w 34290"/>
                <a:gd name="connsiteY0" fmla="*/ 15645 h 51435"/>
                <a:gd name="connsiteX1" fmla="*/ 3215 w 34290"/>
                <a:gd name="connsiteY1" fmla="*/ 15645 h 51435"/>
                <a:gd name="connsiteX2" fmla="*/ 25503 w 34290"/>
                <a:gd name="connsiteY2" fmla="*/ 49506 h 51435"/>
                <a:gd name="connsiteX3" fmla="*/ 33647 w 34290"/>
                <a:gd name="connsiteY3" fmla="*/ 41362 h 51435"/>
                <a:gd name="connsiteX4" fmla="*/ 15645 w 34290"/>
                <a:gd name="connsiteY4" fmla="*/ 3215 h 51435"/>
                <a:gd name="connsiteX5" fmla="*/ 3215 w 34290"/>
                <a:gd name="connsiteY5" fmla="*/ 1564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" h="51435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="" xmlns:a16="http://schemas.microsoft.com/office/drawing/2014/main" id="{745DA652-D00F-439B-95F6-54249C13407F}"/>
                </a:ext>
              </a:extLst>
            </p:cNvPr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>
                <a:gd name="connsiteX0" fmla="*/ 315682 w 317182"/>
                <a:gd name="connsiteY0" fmla="*/ 59793 h 120015"/>
                <a:gd name="connsiteX1" fmla="*/ 83796 w 317182"/>
                <a:gd name="connsiteY1" fmla="*/ 59793 h 120015"/>
                <a:gd name="connsiteX2" fmla="*/ 79510 w 317182"/>
                <a:gd name="connsiteY2" fmla="*/ 55507 h 120015"/>
                <a:gd name="connsiteX3" fmla="*/ 26789 w 317182"/>
                <a:gd name="connsiteY3" fmla="*/ 3215 h 120015"/>
                <a:gd name="connsiteX4" fmla="*/ 9644 w 317182"/>
                <a:gd name="connsiteY4" fmla="*/ 6643 h 120015"/>
                <a:gd name="connsiteX5" fmla="*/ 3215 w 317182"/>
                <a:gd name="connsiteY5" fmla="*/ 6215 h 120015"/>
                <a:gd name="connsiteX6" fmla="*/ 26360 w 317182"/>
                <a:gd name="connsiteY6" fmla="*/ 117229 h 120015"/>
                <a:gd name="connsiteX7" fmla="*/ 198239 w 317182"/>
                <a:gd name="connsiteY7" fmla="*/ 117229 h 120015"/>
                <a:gd name="connsiteX8" fmla="*/ 271534 w 317182"/>
                <a:gd name="connsiteY8" fmla="*/ 74795 h 120015"/>
                <a:gd name="connsiteX9" fmla="*/ 274963 w 317182"/>
                <a:gd name="connsiteY9" fmla="*/ 72652 h 120015"/>
                <a:gd name="connsiteX10" fmla="*/ 313539 w 317182"/>
                <a:gd name="connsiteY10" fmla="*/ 72652 h 120015"/>
                <a:gd name="connsiteX11" fmla="*/ 315682 w 317182"/>
                <a:gd name="connsiteY11" fmla="*/ 59793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2" h="120015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E751BDF0-18D5-41AE-99B1-909ABDF2D433}"/>
                </a:ext>
              </a:extLst>
            </p:cNvPr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>
                <a:gd name="connsiteX0" fmla="*/ 388549 w 390048"/>
                <a:gd name="connsiteY0" fmla="*/ 30218 h 30003"/>
                <a:gd name="connsiteX1" fmla="*/ 328541 w 390048"/>
                <a:gd name="connsiteY1" fmla="*/ 3215 h 30003"/>
                <a:gd name="connsiteX2" fmla="*/ 55936 w 390048"/>
                <a:gd name="connsiteY2" fmla="*/ 3215 h 30003"/>
                <a:gd name="connsiteX3" fmla="*/ 3215 w 390048"/>
                <a:gd name="connsiteY3" fmla="*/ 30218 h 30003"/>
                <a:gd name="connsiteX4" fmla="*/ 388120 w 390048"/>
                <a:gd name="connsiteY4" fmla="*/ 30218 h 30003"/>
                <a:gd name="connsiteX5" fmla="*/ 388549 w 390048"/>
                <a:gd name="connsiteY5" fmla="*/ 3021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8" h="30003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B470FD8C-61CB-4D73-8B37-5E4566AF261A}"/>
                </a:ext>
              </a:extLst>
            </p:cNvPr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>
                <a:gd name="connsiteX0" fmla="*/ 427554 w 625792"/>
                <a:gd name="connsiteY0" fmla="*/ 40076 h 248602"/>
                <a:gd name="connsiteX1" fmla="*/ 427554 w 625792"/>
                <a:gd name="connsiteY1" fmla="*/ 40076 h 248602"/>
                <a:gd name="connsiteX2" fmla="*/ 433554 w 625792"/>
                <a:gd name="connsiteY2" fmla="*/ 40076 h 248602"/>
                <a:gd name="connsiteX3" fmla="*/ 579287 w 625792"/>
                <a:gd name="connsiteY3" fmla="*/ 185809 h 248602"/>
                <a:gd name="connsiteX4" fmla="*/ 576286 w 625792"/>
                <a:gd name="connsiteY4" fmla="*/ 188809 h 248602"/>
                <a:gd name="connsiteX5" fmla="*/ 580573 w 625792"/>
                <a:gd name="connsiteY5" fmla="*/ 204668 h 248602"/>
                <a:gd name="connsiteX6" fmla="*/ 624721 w 625792"/>
                <a:gd name="connsiteY6" fmla="*/ 248817 h 248602"/>
                <a:gd name="connsiteX7" fmla="*/ 620863 w 625792"/>
                <a:gd name="connsiteY7" fmla="*/ 182380 h 248602"/>
                <a:gd name="connsiteX8" fmla="*/ 618292 w 625792"/>
                <a:gd name="connsiteY8" fmla="*/ 157520 h 248602"/>
                <a:gd name="connsiteX9" fmla="*/ 463987 w 625792"/>
                <a:gd name="connsiteY9" fmla="*/ 3215 h 248602"/>
                <a:gd name="connsiteX10" fmla="*/ 40505 w 625792"/>
                <a:gd name="connsiteY10" fmla="*/ 3215 h 248602"/>
                <a:gd name="connsiteX11" fmla="*/ 3215 w 625792"/>
                <a:gd name="connsiteY11" fmla="*/ 34933 h 248602"/>
                <a:gd name="connsiteX12" fmla="*/ 7930 w 625792"/>
                <a:gd name="connsiteY12" fmla="*/ 39648 h 248602"/>
                <a:gd name="connsiteX13" fmla="*/ 427554 w 625792"/>
                <a:gd name="connsiteY13" fmla="*/ 40076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792" h="248602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8BC573FF-6C53-4931-B5FC-B07870AF3B54}"/>
                </a:ext>
              </a:extLst>
            </p:cNvPr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>
                <a:gd name="connsiteX0" fmla="*/ 93655 w 124301"/>
                <a:gd name="connsiteY0" fmla="*/ 68794 h 124301"/>
                <a:gd name="connsiteX1" fmla="*/ 28932 w 124301"/>
                <a:gd name="connsiteY1" fmla="*/ 17359 h 124301"/>
                <a:gd name="connsiteX2" fmla="*/ 3215 w 124301"/>
                <a:gd name="connsiteY2" fmla="*/ 3215 h 124301"/>
                <a:gd name="connsiteX3" fmla="*/ 121515 w 124301"/>
                <a:gd name="connsiteY3" fmla="*/ 121944 h 124301"/>
                <a:gd name="connsiteX4" fmla="*/ 93655 w 124301"/>
                <a:gd name="connsiteY4" fmla="*/ 6879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1" h="124301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DD242230-E1D8-4F3B-A5CB-DE34BC6FB5D9}"/>
                </a:ext>
              </a:extLst>
            </p:cNvPr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>
                <a:gd name="connsiteX0" fmla="*/ 442127 w 707231"/>
                <a:gd name="connsiteY0" fmla="*/ 100084 h 355758"/>
                <a:gd name="connsiteX1" fmla="*/ 442127 w 707231"/>
                <a:gd name="connsiteY1" fmla="*/ 100084 h 355758"/>
                <a:gd name="connsiteX2" fmla="*/ 448556 w 707231"/>
                <a:gd name="connsiteY2" fmla="*/ 100084 h 355758"/>
                <a:gd name="connsiteX3" fmla="*/ 559999 w 707231"/>
                <a:gd name="connsiteY3" fmla="*/ 211526 h 355758"/>
                <a:gd name="connsiteX4" fmla="*/ 559570 w 707231"/>
                <a:gd name="connsiteY4" fmla="*/ 217527 h 355758"/>
                <a:gd name="connsiteX5" fmla="*/ 559570 w 707231"/>
                <a:gd name="connsiteY5" fmla="*/ 306681 h 355758"/>
                <a:gd name="connsiteX6" fmla="*/ 606719 w 707231"/>
                <a:gd name="connsiteY6" fmla="*/ 353830 h 355758"/>
                <a:gd name="connsiteX7" fmla="*/ 675727 w 707231"/>
                <a:gd name="connsiteY7" fmla="*/ 353830 h 355758"/>
                <a:gd name="connsiteX8" fmla="*/ 689872 w 707231"/>
                <a:gd name="connsiteY8" fmla="*/ 316968 h 355758"/>
                <a:gd name="connsiteX9" fmla="*/ 704017 w 707231"/>
                <a:gd name="connsiteY9" fmla="*/ 279678 h 355758"/>
                <a:gd name="connsiteX10" fmla="*/ 702731 w 707231"/>
                <a:gd name="connsiteY10" fmla="*/ 239816 h 355758"/>
                <a:gd name="connsiteX11" fmla="*/ 629865 w 707231"/>
                <a:gd name="connsiteY11" fmla="*/ 166949 h 355758"/>
                <a:gd name="connsiteX12" fmla="*/ 629007 w 707231"/>
                <a:gd name="connsiteY12" fmla="*/ 163092 h 355758"/>
                <a:gd name="connsiteX13" fmla="*/ 623007 w 707231"/>
                <a:gd name="connsiteY13" fmla="*/ 142518 h 355758"/>
                <a:gd name="connsiteX14" fmla="*/ 496991 w 707231"/>
                <a:gd name="connsiteY14" fmla="*/ 16502 h 355758"/>
                <a:gd name="connsiteX15" fmla="*/ 77367 w 707231"/>
                <a:gd name="connsiteY15" fmla="*/ 16502 h 355758"/>
                <a:gd name="connsiteX16" fmla="*/ 71366 w 707231"/>
                <a:gd name="connsiteY16" fmla="*/ 16073 h 355758"/>
                <a:gd name="connsiteX17" fmla="*/ 58507 w 707231"/>
                <a:gd name="connsiteY17" fmla="*/ 3215 h 355758"/>
                <a:gd name="connsiteX18" fmla="*/ 37076 w 707231"/>
                <a:gd name="connsiteY18" fmla="*/ 30218 h 355758"/>
                <a:gd name="connsiteX19" fmla="*/ 51649 w 707231"/>
                <a:gd name="connsiteY19" fmla="*/ 44791 h 355758"/>
                <a:gd name="connsiteX20" fmla="*/ 470416 w 707231"/>
                <a:gd name="connsiteY20" fmla="*/ 44791 h 355758"/>
                <a:gd name="connsiteX21" fmla="*/ 476845 w 707231"/>
                <a:gd name="connsiteY21" fmla="*/ 44363 h 355758"/>
                <a:gd name="connsiteX22" fmla="*/ 635437 w 707231"/>
                <a:gd name="connsiteY22" fmla="*/ 202954 h 355758"/>
                <a:gd name="connsiteX23" fmla="*/ 635008 w 707231"/>
                <a:gd name="connsiteY23" fmla="*/ 209383 h 355758"/>
                <a:gd name="connsiteX24" fmla="*/ 635437 w 707231"/>
                <a:gd name="connsiteY24" fmla="*/ 229529 h 355758"/>
                <a:gd name="connsiteX25" fmla="*/ 677871 w 707231"/>
                <a:gd name="connsiteY25" fmla="*/ 241530 h 355758"/>
                <a:gd name="connsiteX26" fmla="*/ 677013 w 707231"/>
                <a:gd name="connsiteY26" fmla="*/ 308396 h 355758"/>
                <a:gd name="connsiteX27" fmla="*/ 609719 w 707231"/>
                <a:gd name="connsiteY27" fmla="*/ 309682 h 355758"/>
                <a:gd name="connsiteX28" fmla="*/ 606290 w 707231"/>
                <a:gd name="connsiteY28" fmla="*/ 248388 h 355758"/>
                <a:gd name="connsiteX29" fmla="*/ 606290 w 707231"/>
                <a:gd name="connsiteY29" fmla="*/ 214955 h 355758"/>
                <a:gd name="connsiteX30" fmla="*/ 464844 w 707231"/>
                <a:gd name="connsiteY30" fmla="*/ 73509 h 355758"/>
                <a:gd name="connsiteX31" fmla="*/ 46077 w 707231"/>
                <a:gd name="connsiteY31" fmla="*/ 74366 h 355758"/>
                <a:gd name="connsiteX32" fmla="*/ 40076 w 707231"/>
                <a:gd name="connsiteY32" fmla="*/ 74366 h 355758"/>
                <a:gd name="connsiteX33" fmla="*/ 21217 w 707231"/>
                <a:gd name="connsiteY33" fmla="*/ 55507 h 355758"/>
                <a:gd name="connsiteX34" fmla="*/ 3215 w 707231"/>
                <a:gd name="connsiteY34" fmla="*/ 92369 h 355758"/>
                <a:gd name="connsiteX35" fmla="*/ 11359 w 707231"/>
                <a:gd name="connsiteY35" fmla="*/ 100513 h 355758"/>
                <a:gd name="connsiteX36" fmla="*/ 442127 w 707231"/>
                <a:gd name="connsiteY36" fmla="*/ 100084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7231" h="355758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30D8A272-64F5-47FF-8324-1C56EEDD032E}"/>
                </a:ext>
              </a:extLst>
            </p:cNvPr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>
                <a:gd name="connsiteX0" fmla="*/ 13568 w 12858"/>
                <a:gd name="connsiteY0" fmla="*/ 193953 h 197167"/>
                <a:gd name="connsiteX1" fmla="*/ 13568 w 12858"/>
                <a:gd name="connsiteY1" fmla="*/ 3215 h 197167"/>
                <a:gd name="connsiteX2" fmla="*/ 12282 w 12858"/>
                <a:gd name="connsiteY2" fmla="*/ 7929 h 197167"/>
                <a:gd name="connsiteX3" fmla="*/ 13568 w 12858"/>
                <a:gd name="connsiteY3" fmla="*/ 193953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7167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4D32B557-AEB4-44B4-A34C-F79B53BEACB0}"/>
                </a:ext>
              </a:extLst>
            </p:cNvPr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>
                <a:gd name="connsiteX0" fmla="*/ 432268 w 690086"/>
                <a:gd name="connsiteY0" fmla="*/ 51221 h 295751"/>
                <a:gd name="connsiteX1" fmla="*/ 432268 w 690086"/>
                <a:gd name="connsiteY1" fmla="*/ 51221 h 295751"/>
                <a:gd name="connsiteX2" fmla="*/ 436126 w 690086"/>
                <a:gd name="connsiteY2" fmla="*/ 51221 h 295751"/>
                <a:gd name="connsiteX3" fmla="*/ 448556 w 690086"/>
                <a:gd name="connsiteY3" fmla="*/ 67937 h 295751"/>
                <a:gd name="connsiteX4" fmla="*/ 510707 w 690086"/>
                <a:gd name="connsiteY4" fmla="*/ 130088 h 295751"/>
                <a:gd name="connsiteX5" fmla="*/ 511135 w 690086"/>
                <a:gd name="connsiteY5" fmla="*/ 134374 h 295751"/>
                <a:gd name="connsiteX6" fmla="*/ 510707 w 690086"/>
                <a:gd name="connsiteY6" fmla="*/ 198239 h 295751"/>
                <a:gd name="connsiteX7" fmla="*/ 605433 w 690086"/>
                <a:gd name="connsiteY7" fmla="*/ 292965 h 295751"/>
                <a:gd name="connsiteX8" fmla="*/ 688158 w 690086"/>
                <a:gd name="connsiteY8" fmla="*/ 292537 h 295751"/>
                <a:gd name="connsiteX9" fmla="*/ 687729 w 690086"/>
                <a:gd name="connsiteY9" fmla="*/ 281392 h 295751"/>
                <a:gd name="connsiteX10" fmla="*/ 683443 w 690086"/>
                <a:gd name="connsiteY10" fmla="*/ 262104 h 295751"/>
                <a:gd name="connsiteX11" fmla="*/ 610576 w 690086"/>
                <a:gd name="connsiteY11" fmla="*/ 262104 h 295751"/>
                <a:gd name="connsiteX12" fmla="*/ 546711 w 690086"/>
                <a:gd name="connsiteY12" fmla="*/ 198239 h 295751"/>
                <a:gd name="connsiteX13" fmla="*/ 546711 w 690086"/>
                <a:gd name="connsiteY13" fmla="*/ 102656 h 295751"/>
                <a:gd name="connsiteX14" fmla="*/ 452414 w 690086"/>
                <a:gd name="connsiteY14" fmla="*/ 8358 h 295751"/>
                <a:gd name="connsiteX15" fmla="*/ 21217 w 690086"/>
                <a:gd name="connsiteY15" fmla="*/ 8787 h 295751"/>
                <a:gd name="connsiteX16" fmla="*/ 14359 w 690086"/>
                <a:gd name="connsiteY16" fmla="*/ 8787 h 295751"/>
                <a:gd name="connsiteX17" fmla="*/ 8787 w 690086"/>
                <a:gd name="connsiteY17" fmla="*/ 3215 h 295751"/>
                <a:gd name="connsiteX18" fmla="*/ 4929 w 690086"/>
                <a:gd name="connsiteY18" fmla="*/ 26789 h 295751"/>
                <a:gd name="connsiteX19" fmla="*/ 3215 w 690086"/>
                <a:gd name="connsiteY19" fmla="*/ 46934 h 295751"/>
                <a:gd name="connsiteX20" fmla="*/ 4501 w 690086"/>
                <a:gd name="connsiteY20" fmla="*/ 48220 h 295751"/>
                <a:gd name="connsiteX21" fmla="*/ 432268 w 690086"/>
                <a:gd name="connsiteY21" fmla="*/ 51221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0086" h="295751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18391559-A733-4FEC-9A73-B1280A648D78}"/>
                </a:ext>
              </a:extLst>
            </p:cNvPr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="" xmlns:a16="http://schemas.microsoft.com/office/drawing/2014/main" id="{BA81C6A0-349E-4E20-8FB8-E3407A2E59AF}"/>
                </a:ext>
              </a:extLst>
            </p:cNvPr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>
                <a:gd name="connsiteX0" fmla="*/ 3215 w 445770"/>
                <a:gd name="connsiteY0" fmla="*/ 25074 h 214312"/>
                <a:gd name="connsiteX1" fmla="*/ 269820 w 445770"/>
                <a:gd name="connsiteY1" fmla="*/ 212812 h 214312"/>
                <a:gd name="connsiteX2" fmla="*/ 444699 w 445770"/>
                <a:gd name="connsiteY2" fmla="*/ 182380 h 214312"/>
                <a:gd name="connsiteX3" fmla="*/ 436983 w 445770"/>
                <a:gd name="connsiteY3" fmla="*/ 163521 h 214312"/>
                <a:gd name="connsiteX4" fmla="*/ 433126 w 445770"/>
                <a:gd name="connsiteY4" fmla="*/ 153233 h 214312"/>
                <a:gd name="connsiteX5" fmla="*/ 271963 w 445770"/>
                <a:gd name="connsiteY5" fmla="*/ 181094 h 214312"/>
                <a:gd name="connsiteX6" fmla="*/ 268105 w 445770"/>
                <a:gd name="connsiteY6" fmla="*/ 181952 h 214312"/>
                <a:gd name="connsiteX7" fmla="*/ 14787 w 445770"/>
                <a:gd name="connsiteY7" fmla="*/ 3215 h 214312"/>
                <a:gd name="connsiteX8" fmla="*/ 3215 w 445770"/>
                <a:gd name="connsiteY8" fmla="*/ 25074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770" h="214312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3065A0A9-0AEA-4315-82CE-04AC24ED16E8}"/>
                </a:ext>
              </a:extLst>
            </p:cNvPr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>
                <a:gd name="connsiteX0" fmla="*/ 143375 w 192881"/>
                <a:gd name="connsiteY0" fmla="*/ 164806 h 214312"/>
                <a:gd name="connsiteX1" fmla="*/ 143375 w 192881"/>
                <a:gd name="connsiteY1" fmla="*/ 164806 h 214312"/>
                <a:gd name="connsiteX2" fmla="*/ 143375 w 192881"/>
                <a:gd name="connsiteY2" fmla="*/ 25932 h 214312"/>
                <a:gd name="connsiteX3" fmla="*/ 120658 w 192881"/>
                <a:gd name="connsiteY3" fmla="*/ 3215 h 214312"/>
                <a:gd name="connsiteX4" fmla="*/ 3215 w 192881"/>
                <a:gd name="connsiteY4" fmla="*/ 3215 h 214312"/>
                <a:gd name="connsiteX5" fmla="*/ 31075 w 192881"/>
                <a:gd name="connsiteY5" fmla="*/ 103942 h 214312"/>
                <a:gd name="connsiteX6" fmla="*/ 35790 w 192881"/>
                <a:gd name="connsiteY6" fmla="*/ 99227 h 214312"/>
                <a:gd name="connsiteX7" fmla="*/ 28932 w 192881"/>
                <a:gd name="connsiteY7" fmla="*/ 76081 h 214312"/>
                <a:gd name="connsiteX8" fmla="*/ 71795 w 192881"/>
                <a:gd name="connsiteY8" fmla="*/ 33647 h 214312"/>
                <a:gd name="connsiteX9" fmla="*/ 115086 w 192881"/>
                <a:gd name="connsiteY9" fmla="*/ 76081 h 214312"/>
                <a:gd name="connsiteX10" fmla="*/ 71795 w 192881"/>
                <a:gd name="connsiteY10" fmla="*/ 119372 h 214312"/>
                <a:gd name="connsiteX11" fmla="*/ 59365 w 192881"/>
                <a:gd name="connsiteY11" fmla="*/ 117229 h 214312"/>
                <a:gd name="connsiteX12" fmla="*/ 40505 w 192881"/>
                <a:gd name="connsiteY12" fmla="*/ 136088 h 214312"/>
                <a:gd name="connsiteX13" fmla="*/ 68794 w 192881"/>
                <a:gd name="connsiteY13" fmla="*/ 169093 h 214312"/>
                <a:gd name="connsiteX14" fmla="*/ 190524 w 192881"/>
                <a:gd name="connsiteY14" fmla="*/ 211955 h 214312"/>
                <a:gd name="connsiteX15" fmla="*/ 147233 w 192881"/>
                <a:gd name="connsiteY15" fmla="*/ 168664 h 214312"/>
                <a:gd name="connsiteX16" fmla="*/ 143375 w 192881"/>
                <a:gd name="connsiteY16" fmla="*/ 164806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881" h="214312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B8D19E8F-2136-405A-A03C-759188F84274}"/>
                </a:ext>
              </a:extLst>
            </p:cNvPr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="" xmlns:a16="http://schemas.microsoft.com/office/drawing/2014/main" id="{720DCE24-4B8C-4886-BB19-C442258ADF46}"/>
                </a:ext>
              </a:extLst>
            </p:cNvPr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>
                <a:gd name="connsiteX0" fmla="*/ 7072 w 690086"/>
                <a:gd name="connsiteY0" fmla="*/ 54650 h 304323"/>
                <a:gd name="connsiteX1" fmla="*/ 366689 w 690086"/>
                <a:gd name="connsiteY1" fmla="*/ 54650 h 304323"/>
                <a:gd name="connsiteX2" fmla="*/ 376119 w 690086"/>
                <a:gd name="connsiteY2" fmla="*/ 40076 h 304323"/>
                <a:gd name="connsiteX3" fmla="*/ 442984 w 690086"/>
                <a:gd name="connsiteY3" fmla="*/ 38791 h 304323"/>
                <a:gd name="connsiteX4" fmla="*/ 441698 w 690086"/>
                <a:gd name="connsiteY4" fmla="*/ 105656 h 304323"/>
                <a:gd name="connsiteX5" fmla="*/ 374833 w 690086"/>
                <a:gd name="connsiteY5" fmla="*/ 106942 h 304323"/>
                <a:gd name="connsiteX6" fmla="*/ 362831 w 690086"/>
                <a:gd name="connsiteY6" fmla="*/ 83796 h 304323"/>
                <a:gd name="connsiteX7" fmla="*/ 7930 w 690086"/>
                <a:gd name="connsiteY7" fmla="*/ 83796 h 304323"/>
                <a:gd name="connsiteX8" fmla="*/ 10930 w 690086"/>
                <a:gd name="connsiteY8" fmla="*/ 109942 h 304323"/>
                <a:gd name="connsiteX9" fmla="*/ 263390 w 690086"/>
                <a:gd name="connsiteY9" fmla="*/ 109942 h 304323"/>
                <a:gd name="connsiteX10" fmla="*/ 269391 w 690086"/>
                <a:gd name="connsiteY10" fmla="*/ 109942 h 304323"/>
                <a:gd name="connsiteX11" fmla="*/ 319969 w 690086"/>
                <a:gd name="connsiteY11" fmla="*/ 160520 h 304323"/>
                <a:gd name="connsiteX12" fmla="*/ 457557 w 690086"/>
                <a:gd name="connsiteY12" fmla="*/ 160520 h 304323"/>
                <a:gd name="connsiteX13" fmla="*/ 463987 w 690086"/>
                <a:gd name="connsiteY13" fmla="*/ 160520 h 304323"/>
                <a:gd name="connsiteX14" fmla="*/ 605433 w 690086"/>
                <a:gd name="connsiteY14" fmla="*/ 301966 h 304323"/>
                <a:gd name="connsiteX15" fmla="*/ 612291 w 690086"/>
                <a:gd name="connsiteY15" fmla="*/ 294251 h 304323"/>
                <a:gd name="connsiteX16" fmla="*/ 676585 w 690086"/>
                <a:gd name="connsiteY16" fmla="*/ 290822 h 304323"/>
                <a:gd name="connsiteX17" fmla="*/ 684729 w 690086"/>
                <a:gd name="connsiteY17" fmla="*/ 267248 h 304323"/>
                <a:gd name="connsiteX18" fmla="*/ 689015 w 690086"/>
                <a:gd name="connsiteY18" fmla="*/ 240244 h 304323"/>
                <a:gd name="connsiteX19" fmla="*/ 686872 w 690086"/>
                <a:gd name="connsiteY19" fmla="*/ 238101 h 304323"/>
                <a:gd name="connsiteX20" fmla="*/ 599004 w 690086"/>
                <a:gd name="connsiteY20" fmla="*/ 238101 h 304323"/>
                <a:gd name="connsiteX21" fmla="*/ 493133 w 690086"/>
                <a:gd name="connsiteY21" fmla="*/ 132231 h 304323"/>
                <a:gd name="connsiteX22" fmla="*/ 493133 w 690086"/>
                <a:gd name="connsiteY22" fmla="*/ 128373 h 304323"/>
                <a:gd name="connsiteX23" fmla="*/ 492705 w 690086"/>
                <a:gd name="connsiteY23" fmla="*/ 64079 h 304323"/>
                <a:gd name="connsiteX24" fmla="*/ 435269 w 690086"/>
                <a:gd name="connsiteY24" fmla="*/ 6644 h 304323"/>
                <a:gd name="connsiteX25" fmla="*/ 433983 w 690086"/>
                <a:gd name="connsiteY25" fmla="*/ 6215 h 304323"/>
                <a:gd name="connsiteX26" fmla="*/ 3215 w 690086"/>
                <a:gd name="connsiteY26" fmla="*/ 3215 h 304323"/>
                <a:gd name="connsiteX27" fmla="*/ 5358 w 690086"/>
                <a:gd name="connsiteY27" fmla="*/ 52935 h 304323"/>
                <a:gd name="connsiteX28" fmla="*/ 7072 w 690086"/>
                <a:gd name="connsiteY28" fmla="*/ 54650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0086" h="304323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E6817097-3E90-445E-9E5D-1676CA13CCA5}"/>
                </a:ext>
              </a:extLst>
            </p:cNvPr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>
                <a:gd name="connsiteX0" fmla="*/ 3215 w 210026"/>
                <a:gd name="connsiteY0" fmla="*/ 32361 h 137160"/>
                <a:gd name="connsiteX1" fmla="*/ 152805 w 210026"/>
                <a:gd name="connsiteY1" fmla="*/ 137374 h 137160"/>
                <a:gd name="connsiteX2" fmla="*/ 208955 w 210026"/>
                <a:gd name="connsiteY2" fmla="*/ 127944 h 137160"/>
                <a:gd name="connsiteX3" fmla="*/ 192238 w 210026"/>
                <a:gd name="connsiteY3" fmla="*/ 90654 h 137160"/>
                <a:gd name="connsiteX4" fmla="*/ 162234 w 210026"/>
                <a:gd name="connsiteY4" fmla="*/ 95798 h 137160"/>
                <a:gd name="connsiteX5" fmla="*/ 156234 w 210026"/>
                <a:gd name="connsiteY5" fmla="*/ 96655 h 137160"/>
                <a:gd name="connsiteX6" fmla="*/ 23789 w 210026"/>
                <a:gd name="connsiteY6" fmla="*/ 3215 h 137160"/>
                <a:gd name="connsiteX7" fmla="*/ 11358 w 210026"/>
                <a:gd name="connsiteY7" fmla="*/ 20360 h 137160"/>
                <a:gd name="connsiteX8" fmla="*/ 11358 w 210026"/>
                <a:gd name="connsiteY8" fmla="*/ 20360 h 137160"/>
                <a:gd name="connsiteX9" fmla="*/ 3215 w 210026"/>
                <a:gd name="connsiteY9" fmla="*/ 32361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26" h="13716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EEA40582-762E-4DD1-BA45-9F92414DA73F}"/>
                </a:ext>
              </a:extLst>
            </p:cNvPr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>
                <a:gd name="connsiteX0" fmla="*/ 3215 w 145732"/>
                <a:gd name="connsiteY0" fmla="*/ 34076 h 120015"/>
                <a:gd name="connsiteX1" fmla="*/ 125373 w 145732"/>
                <a:gd name="connsiteY1" fmla="*/ 120230 h 120015"/>
                <a:gd name="connsiteX2" fmla="*/ 145518 w 145732"/>
                <a:gd name="connsiteY2" fmla="*/ 116800 h 120015"/>
                <a:gd name="connsiteX3" fmla="*/ 138660 w 145732"/>
                <a:gd name="connsiteY3" fmla="*/ 82082 h 120015"/>
                <a:gd name="connsiteX4" fmla="*/ 26789 w 145732"/>
                <a:gd name="connsiteY4" fmla="*/ 3215 h 120015"/>
                <a:gd name="connsiteX5" fmla="*/ 3215 w 145732"/>
                <a:gd name="connsiteY5" fmla="*/ 34076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" h="120015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="" xmlns:a16="http://schemas.microsoft.com/office/drawing/2014/main" id="{64A0AB94-CDA1-4F5A-AB0A-15082042AD21}"/>
                </a:ext>
              </a:extLst>
            </p:cNvPr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DCA41DE6-BE7A-42D2-9F61-D2FEA550714A}"/>
                </a:ext>
              </a:extLst>
            </p:cNvPr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>
                <a:gd name="connsiteX0" fmla="*/ 94512 w 98583"/>
                <a:gd name="connsiteY0" fmla="*/ 94083 h 94297"/>
                <a:gd name="connsiteX1" fmla="*/ 95369 w 98583"/>
                <a:gd name="connsiteY1" fmla="*/ 57221 h 94297"/>
                <a:gd name="connsiteX2" fmla="*/ 95369 w 98583"/>
                <a:gd name="connsiteY2" fmla="*/ 52935 h 94297"/>
                <a:gd name="connsiteX3" fmla="*/ 25075 w 98583"/>
                <a:gd name="connsiteY3" fmla="*/ 3215 h 94297"/>
                <a:gd name="connsiteX4" fmla="*/ 3215 w 98583"/>
                <a:gd name="connsiteY4" fmla="*/ 30218 h 94297"/>
                <a:gd name="connsiteX5" fmla="*/ 94512 w 98583"/>
                <a:gd name="connsiteY5" fmla="*/ 94083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94297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735E1704-6160-49F5-B5D7-CF725879224B}"/>
                </a:ext>
              </a:extLst>
            </p:cNvPr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>
                <a:gd name="connsiteX0" fmla="*/ 3215 w 368617"/>
                <a:gd name="connsiteY0" fmla="*/ 22931 h 188595"/>
                <a:gd name="connsiteX1" fmla="*/ 3215 w 368617"/>
                <a:gd name="connsiteY1" fmla="*/ 22931 h 188595"/>
                <a:gd name="connsiteX2" fmla="*/ 236387 w 368617"/>
                <a:gd name="connsiteY2" fmla="*/ 187094 h 188595"/>
                <a:gd name="connsiteX3" fmla="*/ 368403 w 368617"/>
                <a:gd name="connsiteY3" fmla="*/ 164378 h 188595"/>
                <a:gd name="connsiteX4" fmla="*/ 360259 w 368617"/>
                <a:gd name="connsiteY4" fmla="*/ 135659 h 188595"/>
                <a:gd name="connsiteX5" fmla="*/ 240673 w 368617"/>
                <a:gd name="connsiteY5" fmla="*/ 156234 h 188595"/>
                <a:gd name="connsiteX6" fmla="*/ 234244 w 368617"/>
                <a:gd name="connsiteY6" fmla="*/ 157520 h 188595"/>
                <a:gd name="connsiteX7" fmla="*/ 15216 w 368617"/>
                <a:gd name="connsiteY7" fmla="*/ 3215 h 188595"/>
                <a:gd name="connsiteX8" fmla="*/ 3215 w 368617"/>
                <a:gd name="connsiteY8" fmla="*/ 22931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17" h="188595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4171AA1A-BAF6-47B4-AF51-EC15AC21A8D7}"/>
                </a:ext>
              </a:extLst>
            </p:cNvPr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>
                <a:gd name="connsiteX0" fmla="*/ 3215 w 278606"/>
                <a:gd name="connsiteY0" fmla="*/ 26361 h 167163"/>
                <a:gd name="connsiteX1" fmla="*/ 199525 w 278606"/>
                <a:gd name="connsiteY1" fmla="*/ 164378 h 167163"/>
                <a:gd name="connsiteX2" fmla="*/ 275820 w 278606"/>
                <a:gd name="connsiteY2" fmla="*/ 151090 h 167163"/>
                <a:gd name="connsiteX3" fmla="*/ 272391 w 278606"/>
                <a:gd name="connsiteY3" fmla="*/ 142518 h 167163"/>
                <a:gd name="connsiteX4" fmla="*/ 254389 w 278606"/>
                <a:gd name="connsiteY4" fmla="*/ 103085 h 167163"/>
                <a:gd name="connsiteX5" fmla="*/ 183666 w 278606"/>
                <a:gd name="connsiteY5" fmla="*/ 114657 h 167163"/>
                <a:gd name="connsiteX6" fmla="*/ 177665 w 278606"/>
                <a:gd name="connsiteY6" fmla="*/ 115086 h 167163"/>
                <a:gd name="connsiteX7" fmla="*/ 18645 w 278606"/>
                <a:gd name="connsiteY7" fmla="*/ 3215 h 167163"/>
                <a:gd name="connsiteX8" fmla="*/ 3215 w 278606"/>
                <a:gd name="connsiteY8" fmla="*/ 26361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" h="167163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="" xmlns:a16="http://schemas.microsoft.com/office/drawing/2014/main" id="{831A16C3-8B1F-4AE6-83E8-D376B1D0C059}"/>
                </a:ext>
              </a:extLst>
            </p:cNvPr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>
                <a:gd name="connsiteX0" fmla="*/ 253960 w 282892"/>
                <a:gd name="connsiteY0" fmla="*/ 3215 h 132873"/>
                <a:gd name="connsiteX1" fmla="*/ 253960 w 282892"/>
                <a:gd name="connsiteY1" fmla="*/ 3215 h 132873"/>
                <a:gd name="connsiteX2" fmla="*/ 179808 w 282892"/>
                <a:gd name="connsiteY2" fmla="*/ 46077 h 132873"/>
                <a:gd name="connsiteX3" fmla="*/ 176808 w 282892"/>
                <a:gd name="connsiteY3" fmla="*/ 47792 h 132873"/>
                <a:gd name="connsiteX4" fmla="*/ 3215 w 282892"/>
                <a:gd name="connsiteY4" fmla="*/ 47792 h 132873"/>
                <a:gd name="connsiteX5" fmla="*/ 19074 w 282892"/>
                <a:gd name="connsiteY5" fmla="*/ 124087 h 132873"/>
                <a:gd name="connsiteX6" fmla="*/ 21217 w 282892"/>
                <a:gd name="connsiteY6" fmla="*/ 133517 h 132873"/>
                <a:gd name="connsiteX7" fmla="*/ 37076 w 282892"/>
                <a:gd name="connsiteY7" fmla="*/ 106085 h 132873"/>
                <a:gd name="connsiteX8" fmla="*/ 41362 w 282892"/>
                <a:gd name="connsiteY8" fmla="*/ 98798 h 132873"/>
                <a:gd name="connsiteX9" fmla="*/ 185809 w 282892"/>
                <a:gd name="connsiteY9" fmla="*/ 98798 h 132873"/>
                <a:gd name="connsiteX10" fmla="*/ 240673 w 282892"/>
                <a:gd name="connsiteY10" fmla="*/ 44363 h 132873"/>
                <a:gd name="connsiteX11" fmla="*/ 244959 w 282892"/>
                <a:gd name="connsiteY11" fmla="*/ 40076 h 132873"/>
                <a:gd name="connsiteX12" fmla="*/ 274106 w 282892"/>
                <a:gd name="connsiteY12" fmla="*/ 40076 h 132873"/>
                <a:gd name="connsiteX13" fmla="*/ 279678 w 282892"/>
                <a:gd name="connsiteY13" fmla="*/ 3215 h 132873"/>
                <a:gd name="connsiteX14" fmla="*/ 253960 w 282892"/>
                <a:gd name="connsiteY14" fmla="*/ 3215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892" h="132873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="" xmlns:a16="http://schemas.microsoft.com/office/drawing/2014/main" id="{9247D7B7-B99C-4520-9370-2CB8C3A7778D}"/>
                </a:ext>
              </a:extLst>
            </p:cNvPr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>
                <a:gd name="connsiteX0" fmla="*/ 3215 w 325755"/>
                <a:gd name="connsiteY0" fmla="*/ 27218 h 175736"/>
                <a:gd name="connsiteX1" fmla="*/ 3215 w 325755"/>
                <a:gd name="connsiteY1" fmla="*/ 27218 h 175736"/>
                <a:gd name="connsiteX2" fmla="*/ 214098 w 325755"/>
                <a:gd name="connsiteY2" fmla="*/ 175522 h 175736"/>
                <a:gd name="connsiteX3" fmla="*/ 324683 w 325755"/>
                <a:gd name="connsiteY3" fmla="*/ 156234 h 175736"/>
                <a:gd name="connsiteX4" fmla="*/ 316540 w 325755"/>
                <a:gd name="connsiteY4" fmla="*/ 131373 h 175736"/>
                <a:gd name="connsiteX5" fmla="*/ 229100 w 325755"/>
                <a:gd name="connsiteY5" fmla="*/ 146375 h 175736"/>
                <a:gd name="connsiteX6" fmla="*/ 223100 w 325755"/>
                <a:gd name="connsiteY6" fmla="*/ 147661 h 175736"/>
                <a:gd name="connsiteX7" fmla="*/ 17788 w 325755"/>
                <a:gd name="connsiteY7" fmla="*/ 3215 h 175736"/>
                <a:gd name="connsiteX8" fmla="*/ 3215 w 325755"/>
                <a:gd name="connsiteY8" fmla="*/ 27218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55" h="175736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32231F3E-E0FA-4396-9FE7-103C0764BC0B}"/>
                </a:ext>
              </a:extLst>
            </p:cNvPr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>
                <a:gd name="connsiteX0" fmla="*/ 3215 w 407193"/>
                <a:gd name="connsiteY0" fmla="*/ 25503 h 201453"/>
                <a:gd name="connsiteX1" fmla="*/ 251817 w 407193"/>
                <a:gd name="connsiteY1" fmla="*/ 200811 h 201453"/>
                <a:gd name="connsiteX2" fmla="*/ 404836 w 407193"/>
                <a:gd name="connsiteY2" fmla="*/ 174236 h 201453"/>
                <a:gd name="connsiteX3" fmla="*/ 395835 w 407193"/>
                <a:gd name="connsiteY3" fmla="*/ 146376 h 201453"/>
                <a:gd name="connsiteX4" fmla="*/ 257818 w 407193"/>
                <a:gd name="connsiteY4" fmla="*/ 170378 h 201453"/>
                <a:gd name="connsiteX5" fmla="*/ 253960 w 407193"/>
                <a:gd name="connsiteY5" fmla="*/ 171235 h 201453"/>
                <a:gd name="connsiteX6" fmla="*/ 15645 w 407193"/>
                <a:gd name="connsiteY6" fmla="*/ 3215 h 201453"/>
                <a:gd name="connsiteX7" fmla="*/ 3215 w 407193"/>
                <a:gd name="connsiteY7" fmla="*/ 25503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193" h="201453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="" xmlns:a16="http://schemas.microsoft.com/office/drawing/2014/main" id="{12339080-32D6-434C-BB04-C72D1F8BACB7}"/>
                </a:ext>
              </a:extLst>
            </p:cNvPr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="" xmlns:a16="http://schemas.microsoft.com/office/drawing/2014/main" id="{B1173F82-0DBA-4E00-BFCF-FA03AE94FB63}"/>
                </a:ext>
              </a:extLst>
            </p:cNvPr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>
                <a:gd name="connsiteX0" fmla="*/ 3215 w 21431"/>
                <a:gd name="connsiteY0" fmla="*/ 19074 h 34290"/>
                <a:gd name="connsiteX1" fmla="*/ 21646 w 21431"/>
                <a:gd name="connsiteY1" fmla="*/ 31504 h 34290"/>
                <a:gd name="connsiteX2" fmla="*/ 6215 w 21431"/>
                <a:gd name="connsiteY2" fmla="*/ 3215 h 34290"/>
                <a:gd name="connsiteX3" fmla="*/ 3215 w 21431"/>
                <a:gd name="connsiteY3" fmla="*/ 1907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3429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="" xmlns:a16="http://schemas.microsoft.com/office/drawing/2014/main" id="{2E2B55DC-C8CB-4D82-930A-A8F862313C36}"/>
                </a:ext>
              </a:extLst>
            </p:cNvPr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>
                <a:gd name="connsiteX0" fmla="*/ 3215 w 8572"/>
                <a:gd name="connsiteY0" fmla="*/ 26360 h 25717"/>
                <a:gd name="connsiteX1" fmla="*/ 3215 w 8572"/>
                <a:gd name="connsiteY1" fmla="*/ 26360 h 25717"/>
                <a:gd name="connsiteX2" fmla="*/ 6644 w 8572"/>
                <a:gd name="connsiteY2" fmla="*/ 25074 h 25717"/>
                <a:gd name="connsiteX3" fmla="*/ 6644 w 8572"/>
                <a:gd name="connsiteY3" fmla="*/ 3215 h 25717"/>
                <a:gd name="connsiteX4" fmla="*/ 3215 w 8572"/>
                <a:gd name="connsiteY4" fmla="*/ 2636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5717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="" xmlns:a16="http://schemas.microsoft.com/office/drawing/2014/main" id="{7BE2568D-7A1D-4FE2-BD80-4C09C13BCD1D}"/>
                </a:ext>
              </a:extLst>
            </p:cNvPr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>
                <a:gd name="connsiteX0" fmla="*/ 3215 w 124301"/>
                <a:gd name="connsiteY0" fmla="*/ 402264 h 402907"/>
                <a:gd name="connsiteX1" fmla="*/ 3215 w 124301"/>
                <a:gd name="connsiteY1" fmla="*/ 402264 h 402907"/>
                <a:gd name="connsiteX2" fmla="*/ 42220 w 124301"/>
                <a:gd name="connsiteY2" fmla="*/ 377404 h 402907"/>
                <a:gd name="connsiteX3" fmla="*/ 56793 w 124301"/>
                <a:gd name="connsiteY3" fmla="*/ 379976 h 402907"/>
                <a:gd name="connsiteX4" fmla="*/ 122801 w 124301"/>
                <a:gd name="connsiteY4" fmla="*/ 313968 h 402907"/>
                <a:gd name="connsiteX5" fmla="*/ 122801 w 124301"/>
                <a:gd name="connsiteY5" fmla="*/ 62365 h 402907"/>
                <a:gd name="connsiteX6" fmla="*/ 107371 w 124301"/>
                <a:gd name="connsiteY6" fmla="*/ 35362 h 402907"/>
                <a:gd name="connsiteX7" fmla="*/ 61079 w 124301"/>
                <a:gd name="connsiteY7" fmla="*/ 3215 h 402907"/>
                <a:gd name="connsiteX8" fmla="*/ 51649 w 124301"/>
                <a:gd name="connsiteY8" fmla="*/ 59364 h 402907"/>
                <a:gd name="connsiteX9" fmla="*/ 51649 w 124301"/>
                <a:gd name="connsiteY9" fmla="*/ 209812 h 402907"/>
                <a:gd name="connsiteX10" fmla="*/ 86368 w 124301"/>
                <a:gd name="connsiteY10" fmla="*/ 252246 h 402907"/>
                <a:gd name="connsiteX11" fmla="*/ 43077 w 124301"/>
                <a:gd name="connsiteY11" fmla="*/ 295108 h 402907"/>
                <a:gd name="connsiteX12" fmla="*/ 17359 w 124301"/>
                <a:gd name="connsiteY12" fmla="*/ 286536 h 402907"/>
                <a:gd name="connsiteX13" fmla="*/ 3215 w 124301"/>
                <a:gd name="connsiteY13" fmla="*/ 402264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01" h="402907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="" xmlns:a16="http://schemas.microsoft.com/office/drawing/2014/main" id="{D038FFC3-AE8D-4C8C-8F88-E277B07FA21B}"/>
                </a:ext>
              </a:extLst>
            </p:cNvPr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>
                <a:gd name="connsiteX0" fmla="*/ 6309 w 180022"/>
                <a:gd name="connsiteY0" fmla="*/ 46506 h 162877"/>
                <a:gd name="connsiteX1" fmla="*/ 10595 w 180022"/>
                <a:gd name="connsiteY1" fmla="*/ 94084 h 162877"/>
                <a:gd name="connsiteX2" fmla="*/ 37170 w 180022"/>
                <a:gd name="connsiteY2" fmla="*/ 85082 h 162877"/>
                <a:gd name="connsiteX3" fmla="*/ 80033 w 180022"/>
                <a:gd name="connsiteY3" fmla="*/ 127944 h 162877"/>
                <a:gd name="connsiteX4" fmla="*/ 76604 w 180022"/>
                <a:gd name="connsiteY4" fmla="*/ 144232 h 162877"/>
                <a:gd name="connsiteX5" fmla="*/ 116037 w 180022"/>
                <a:gd name="connsiteY5" fmla="*/ 147233 h 162877"/>
                <a:gd name="connsiteX6" fmla="*/ 153756 w 180022"/>
                <a:gd name="connsiteY6" fmla="*/ 158806 h 162877"/>
                <a:gd name="connsiteX7" fmla="*/ 176902 w 180022"/>
                <a:gd name="connsiteY7" fmla="*/ 137375 h 162877"/>
                <a:gd name="connsiteX8" fmla="*/ 42742 w 180022"/>
                <a:gd name="connsiteY8" fmla="*/ 3215 h 162877"/>
                <a:gd name="connsiteX9" fmla="*/ 6309 w 180022"/>
                <a:gd name="connsiteY9" fmla="*/ 46506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2" h="162877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="" xmlns:a16="http://schemas.microsoft.com/office/drawing/2014/main" id="{93306E64-AD2E-4DEE-A10C-24CBB67D9393}"/>
                </a:ext>
              </a:extLst>
            </p:cNvPr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>
                <a:gd name="connsiteX0" fmla="*/ 157520 w 248602"/>
                <a:gd name="connsiteY0" fmla="*/ 118943 h 214312"/>
                <a:gd name="connsiteX1" fmla="*/ 238101 w 248602"/>
                <a:gd name="connsiteY1" fmla="*/ 38362 h 214312"/>
                <a:gd name="connsiteX2" fmla="*/ 241102 w 248602"/>
                <a:gd name="connsiteY2" fmla="*/ 13502 h 214312"/>
                <a:gd name="connsiteX3" fmla="*/ 242387 w 248602"/>
                <a:gd name="connsiteY3" fmla="*/ 3215 h 214312"/>
                <a:gd name="connsiteX4" fmla="*/ 229957 w 248602"/>
                <a:gd name="connsiteY4" fmla="*/ 3215 h 214312"/>
                <a:gd name="connsiteX5" fmla="*/ 174665 w 248602"/>
                <a:gd name="connsiteY5" fmla="*/ 57650 h 214312"/>
                <a:gd name="connsiteX6" fmla="*/ 170379 w 248602"/>
                <a:gd name="connsiteY6" fmla="*/ 61936 h 214312"/>
                <a:gd name="connsiteX7" fmla="*/ 31075 w 248602"/>
                <a:gd name="connsiteY7" fmla="*/ 61936 h 214312"/>
                <a:gd name="connsiteX8" fmla="*/ 3215 w 248602"/>
                <a:gd name="connsiteY8" fmla="*/ 109942 h 214312"/>
                <a:gd name="connsiteX9" fmla="*/ 22074 w 248602"/>
                <a:gd name="connsiteY9" fmla="*/ 212383 h 214312"/>
                <a:gd name="connsiteX10" fmla="*/ 22931 w 248602"/>
                <a:gd name="connsiteY10" fmla="*/ 211526 h 214312"/>
                <a:gd name="connsiteX11" fmla="*/ 27218 w 248602"/>
                <a:gd name="connsiteY11" fmla="*/ 207240 h 214312"/>
                <a:gd name="connsiteX12" fmla="*/ 247102 w 248602"/>
                <a:gd name="connsiteY12" fmla="*/ 207240 h 214312"/>
                <a:gd name="connsiteX13" fmla="*/ 239816 w 248602"/>
                <a:gd name="connsiteY13" fmla="*/ 139946 h 214312"/>
                <a:gd name="connsiteX14" fmla="*/ 236815 w 248602"/>
                <a:gd name="connsiteY14" fmla="*/ 81224 h 214312"/>
                <a:gd name="connsiteX15" fmla="*/ 151090 w 248602"/>
                <a:gd name="connsiteY15" fmla="*/ 166949 h 214312"/>
                <a:gd name="connsiteX16" fmla="*/ 141661 w 248602"/>
                <a:gd name="connsiteY16" fmla="*/ 171235 h 214312"/>
                <a:gd name="connsiteX17" fmla="*/ 117658 w 248602"/>
                <a:gd name="connsiteY17" fmla="*/ 178951 h 214312"/>
                <a:gd name="connsiteX18" fmla="*/ 74795 w 248602"/>
                <a:gd name="connsiteY18" fmla="*/ 136088 h 214312"/>
                <a:gd name="connsiteX19" fmla="*/ 117658 w 248602"/>
                <a:gd name="connsiteY19" fmla="*/ 93226 h 214312"/>
                <a:gd name="connsiteX20" fmla="*/ 117658 w 248602"/>
                <a:gd name="connsiteY20" fmla="*/ 93226 h 214312"/>
                <a:gd name="connsiteX21" fmla="*/ 157520 w 248602"/>
                <a:gd name="connsiteY21" fmla="*/ 118943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602" h="214312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="" xmlns:a16="http://schemas.microsoft.com/office/drawing/2014/main" id="{928CFA51-08D3-4EE2-97E5-1E970C2114EC}"/>
                </a:ext>
              </a:extLst>
            </p:cNvPr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>
                <a:gd name="connsiteX0" fmla="*/ 11359 w 21431"/>
                <a:gd name="connsiteY0" fmla="*/ 17359 h 21431"/>
                <a:gd name="connsiteX1" fmla="*/ 11359 w 21431"/>
                <a:gd name="connsiteY1" fmla="*/ 17359 h 21431"/>
                <a:gd name="connsiteX2" fmla="*/ 19931 w 21431"/>
                <a:gd name="connsiteY2" fmla="*/ 19931 h 21431"/>
                <a:gd name="connsiteX3" fmla="*/ 3215 w 21431"/>
                <a:gd name="connsiteY3" fmla="*/ 3215 h 21431"/>
                <a:gd name="connsiteX4" fmla="*/ 11359 w 21431"/>
                <a:gd name="connsiteY4" fmla="*/ 17359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21431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="" xmlns:a16="http://schemas.microsoft.com/office/drawing/2014/main" id="{241E442B-1C51-4AD2-BAE4-2344A2A3E9DB}"/>
                </a:ext>
              </a:extLst>
            </p:cNvPr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>
                <a:gd name="connsiteX0" fmla="*/ 227814 w 428625"/>
                <a:gd name="connsiteY0" fmla="*/ 76939 h 351472"/>
                <a:gd name="connsiteX1" fmla="*/ 227814 w 428625"/>
                <a:gd name="connsiteY1" fmla="*/ 76939 h 351472"/>
                <a:gd name="connsiteX2" fmla="*/ 223528 w 428625"/>
                <a:gd name="connsiteY2" fmla="*/ 72652 h 351472"/>
                <a:gd name="connsiteX3" fmla="*/ 154091 w 428625"/>
                <a:gd name="connsiteY3" fmla="*/ 3215 h 351472"/>
                <a:gd name="connsiteX4" fmla="*/ 149376 w 428625"/>
                <a:gd name="connsiteY4" fmla="*/ 8787 h 351472"/>
                <a:gd name="connsiteX5" fmla="*/ 11359 w 428625"/>
                <a:gd name="connsiteY5" fmla="*/ 155377 h 351472"/>
                <a:gd name="connsiteX6" fmla="*/ 3215 w 428625"/>
                <a:gd name="connsiteY6" fmla="*/ 168235 h 351472"/>
                <a:gd name="connsiteX7" fmla="*/ 184094 w 428625"/>
                <a:gd name="connsiteY7" fmla="*/ 349972 h 351472"/>
                <a:gd name="connsiteX8" fmla="*/ 196096 w 428625"/>
                <a:gd name="connsiteY8" fmla="*/ 349544 h 351472"/>
                <a:gd name="connsiteX9" fmla="*/ 265962 w 428625"/>
                <a:gd name="connsiteY9" fmla="*/ 320826 h 351472"/>
                <a:gd name="connsiteX10" fmla="*/ 272391 w 428625"/>
                <a:gd name="connsiteY10" fmla="*/ 316539 h 351472"/>
                <a:gd name="connsiteX11" fmla="*/ 270248 w 428625"/>
                <a:gd name="connsiteY11" fmla="*/ 303681 h 351472"/>
                <a:gd name="connsiteX12" fmla="*/ 313111 w 428625"/>
                <a:gd name="connsiteY12" fmla="*/ 260390 h 351472"/>
                <a:gd name="connsiteX13" fmla="*/ 330256 w 428625"/>
                <a:gd name="connsiteY13" fmla="*/ 264247 h 351472"/>
                <a:gd name="connsiteX14" fmla="*/ 349115 w 428625"/>
                <a:gd name="connsiteY14" fmla="*/ 193524 h 351472"/>
                <a:gd name="connsiteX15" fmla="*/ 360259 w 428625"/>
                <a:gd name="connsiteY15" fmla="*/ 171236 h 351472"/>
                <a:gd name="connsiteX16" fmla="*/ 420696 w 428625"/>
                <a:gd name="connsiteY16" fmla="*/ 157091 h 351472"/>
                <a:gd name="connsiteX17" fmla="*/ 427982 w 428625"/>
                <a:gd name="connsiteY17" fmla="*/ 150662 h 351472"/>
                <a:gd name="connsiteX18" fmla="*/ 353830 w 428625"/>
                <a:gd name="connsiteY18" fmla="*/ 76939 h 351472"/>
                <a:gd name="connsiteX19" fmla="*/ 227814 w 428625"/>
                <a:gd name="connsiteY19" fmla="*/ 76939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25" h="351472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00264A1B-10C7-43C0-B5EF-98B352F1A1BC}"/>
                </a:ext>
              </a:extLst>
            </p:cNvPr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>
                <a:gd name="connsiteX0" fmla="*/ 3215 w 42862"/>
                <a:gd name="connsiteY0" fmla="*/ 3215 h 47148"/>
                <a:gd name="connsiteX1" fmla="*/ 28504 w 42862"/>
                <a:gd name="connsiteY1" fmla="*/ 44791 h 47148"/>
                <a:gd name="connsiteX2" fmla="*/ 42648 w 42862"/>
                <a:gd name="connsiteY2" fmla="*/ 30647 h 47148"/>
                <a:gd name="connsiteX3" fmla="*/ 6644 w 42862"/>
                <a:gd name="connsiteY3" fmla="*/ 3215 h 47148"/>
                <a:gd name="connsiteX4" fmla="*/ 3215 w 42862"/>
                <a:gd name="connsiteY4" fmla="*/ 3215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7148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="" xmlns:a16="http://schemas.microsoft.com/office/drawing/2014/main" id="{56AFACF8-FDE5-47F7-B6FC-6644377AFA1E}"/>
                </a:ext>
              </a:extLst>
            </p:cNvPr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>
                <a:gd name="connsiteX0" fmla="*/ 337114 w 501491"/>
                <a:gd name="connsiteY0" fmla="*/ 745593 h 1032986"/>
                <a:gd name="connsiteX1" fmla="*/ 337114 w 501491"/>
                <a:gd name="connsiteY1" fmla="*/ 745593 h 1032986"/>
                <a:gd name="connsiteX2" fmla="*/ 328113 w 501491"/>
                <a:gd name="connsiteY2" fmla="*/ 734878 h 1032986"/>
                <a:gd name="connsiteX3" fmla="*/ 328113 w 501491"/>
                <a:gd name="connsiteY3" fmla="*/ 737878 h 1032986"/>
                <a:gd name="connsiteX4" fmla="*/ 285679 w 501491"/>
                <a:gd name="connsiteY4" fmla="*/ 780740 h 1032986"/>
                <a:gd name="connsiteX5" fmla="*/ 242387 w 501491"/>
                <a:gd name="connsiteY5" fmla="*/ 737878 h 1032986"/>
                <a:gd name="connsiteX6" fmla="*/ 250531 w 501491"/>
                <a:gd name="connsiteY6" fmla="*/ 713018 h 1032986"/>
                <a:gd name="connsiteX7" fmla="*/ 194810 w 501491"/>
                <a:gd name="connsiteY7" fmla="*/ 657296 h 1032986"/>
                <a:gd name="connsiteX8" fmla="*/ 190524 w 501491"/>
                <a:gd name="connsiteY8" fmla="*/ 653010 h 1032986"/>
                <a:gd name="connsiteX9" fmla="*/ 190524 w 501491"/>
                <a:gd name="connsiteY9" fmla="*/ 402264 h 1032986"/>
                <a:gd name="connsiteX10" fmla="*/ 138660 w 501491"/>
                <a:gd name="connsiteY10" fmla="*/ 350401 h 1032986"/>
                <a:gd name="connsiteX11" fmla="*/ 134374 w 501491"/>
                <a:gd name="connsiteY11" fmla="*/ 346115 h 1032986"/>
                <a:gd name="connsiteX12" fmla="*/ 134374 w 501491"/>
                <a:gd name="connsiteY12" fmla="*/ 8787 h 1032986"/>
                <a:gd name="connsiteX13" fmla="*/ 111228 w 501491"/>
                <a:gd name="connsiteY13" fmla="*/ 3215 h 1032986"/>
                <a:gd name="connsiteX14" fmla="*/ 111228 w 501491"/>
                <a:gd name="connsiteY14" fmla="*/ 361117 h 1032986"/>
                <a:gd name="connsiteX15" fmla="*/ 141232 w 501491"/>
                <a:gd name="connsiteY15" fmla="*/ 391120 h 1032986"/>
                <a:gd name="connsiteX16" fmla="*/ 146804 w 501491"/>
                <a:gd name="connsiteY16" fmla="*/ 396692 h 1032986"/>
                <a:gd name="connsiteX17" fmla="*/ 146804 w 501491"/>
                <a:gd name="connsiteY17" fmla="*/ 530852 h 1032986"/>
                <a:gd name="connsiteX18" fmla="*/ 159234 w 501491"/>
                <a:gd name="connsiteY18" fmla="*/ 561285 h 1032986"/>
                <a:gd name="connsiteX19" fmla="*/ 116372 w 501491"/>
                <a:gd name="connsiteY19" fmla="*/ 603718 h 1032986"/>
                <a:gd name="connsiteX20" fmla="*/ 73081 w 501491"/>
                <a:gd name="connsiteY20" fmla="*/ 561285 h 1032986"/>
                <a:gd name="connsiteX21" fmla="*/ 107371 w 501491"/>
                <a:gd name="connsiteY21" fmla="*/ 519279 h 1032986"/>
                <a:gd name="connsiteX22" fmla="*/ 107371 w 501491"/>
                <a:gd name="connsiteY22" fmla="*/ 413409 h 1032986"/>
                <a:gd name="connsiteX23" fmla="*/ 77367 w 501491"/>
                <a:gd name="connsiteY23" fmla="*/ 382976 h 1032986"/>
                <a:gd name="connsiteX24" fmla="*/ 71795 w 501491"/>
                <a:gd name="connsiteY24" fmla="*/ 376976 h 1032986"/>
                <a:gd name="connsiteX25" fmla="*/ 71795 w 501491"/>
                <a:gd name="connsiteY25" fmla="*/ 30647 h 1032986"/>
                <a:gd name="connsiteX26" fmla="*/ 51221 w 501491"/>
                <a:gd name="connsiteY26" fmla="*/ 211955 h 1032986"/>
                <a:gd name="connsiteX27" fmla="*/ 29361 w 501491"/>
                <a:gd name="connsiteY27" fmla="*/ 322540 h 1032986"/>
                <a:gd name="connsiteX28" fmla="*/ 29361 w 501491"/>
                <a:gd name="connsiteY28" fmla="*/ 621721 h 1032986"/>
                <a:gd name="connsiteX29" fmla="*/ 104370 w 501491"/>
                <a:gd name="connsiteY29" fmla="*/ 696730 h 1032986"/>
                <a:gd name="connsiteX30" fmla="*/ 116372 w 501491"/>
                <a:gd name="connsiteY30" fmla="*/ 695015 h 1032986"/>
                <a:gd name="connsiteX31" fmla="*/ 159234 w 501491"/>
                <a:gd name="connsiteY31" fmla="*/ 737878 h 1032986"/>
                <a:gd name="connsiteX32" fmla="*/ 116372 w 501491"/>
                <a:gd name="connsiteY32" fmla="*/ 780740 h 1032986"/>
                <a:gd name="connsiteX33" fmla="*/ 73081 w 501491"/>
                <a:gd name="connsiteY33" fmla="*/ 737878 h 1032986"/>
                <a:gd name="connsiteX34" fmla="*/ 80367 w 501491"/>
                <a:gd name="connsiteY34" fmla="*/ 714303 h 1032986"/>
                <a:gd name="connsiteX35" fmla="*/ 4929 w 501491"/>
                <a:gd name="connsiteY35" fmla="*/ 638437 h 1032986"/>
                <a:gd name="connsiteX36" fmla="*/ 3215 w 501491"/>
                <a:gd name="connsiteY36" fmla="*/ 636722 h 1032986"/>
                <a:gd name="connsiteX37" fmla="*/ 7501 w 501491"/>
                <a:gd name="connsiteY37" fmla="*/ 656011 h 1032986"/>
                <a:gd name="connsiteX38" fmla="*/ 41791 w 501491"/>
                <a:gd name="connsiteY38" fmla="*/ 799171 h 1032986"/>
                <a:gd name="connsiteX39" fmla="*/ 178951 w 501491"/>
                <a:gd name="connsiteY39" fmla="*/ 799171 h 1032986"/>
                <a:gd name="connsiteX40" fmla="*/ 183237 w 501491"/>
                <a:gd name="connsiteY40" fmla="*/ 803458 h 1032986"/>
                <a:gd name="connsiteX41" fmla="*/ 218813 w 501491"/>
                <a:gd name="connsiteY41" fmla="*/ 839033 h 1032986"/>
                <a:gd name="connsiteX42" fmla="*/ 218813 w 501491"/>
                <a:gd name="connsiteY42" fmla="*/ 977479 h 1032986"/>
                <a:gd name="connsiteX43" fmla="*/ 271534 w 501491"/>
                <a:gd name="connsiteY43" fmla="*/ 1030200 h 1032986"/>
                <a:gd name="connsiteX44" fmla="*/ 350401 w 501491"/>
                <a:gd name="connsiteY44" fmla="*/ 1024628 h 1032986"/>
                <a:gd name="connsiteX45" fmla="*/ 371832 w 501491"/>
                <a:gd name="connsiteY45" fmla="*/ 1016484 h 1032986"/>
                <a:gd name="connsiteX46" fmla="*/ 371404 w 501491"/>
                <a:gd name="connsiteY46" fmla="*/ 986480 h 1032986"/>
                <a:gd name="connsiteX47" fmla="*/ 443413 w 501491"/>
                <a:gd name="connsiteY47" fmla="*/ 987766 h 1032986"/>
                <a:gd name="connsiteX48" fmla="*/ 449413 w 501491"/>
                <a:gd name="connsiteY48" fmla="*/ 962906 h 1032986"/>
                <a:gd name="connsiteX49" fmla="*/ 337971 w 501491"/>
                <a:gd name="connsiteY49" fmla="*/ 962906 h 1032986"/>
                <a:gd name="connsiteX50" fmla="*/ 335399 w 501491"/>
                <a:gd name="connsiteY50" fmla="*/ 959906 h 1032986"/>
                <a:gd name="connsiteX51" fmla="*/ 311825 w 501491"/>
                <a:gd name="connsiteY51" fmla="*/ 936331 h 1032986"/>
                <a:gd name="connsiteX52" fmla="*/ 286964 w 501491"/>
                <a:gd name="connsiteY52" fmla="*/ 944475 h 1032986"/>
                <a:gd name="connsiteX53" fmla="*/ 244102 w 501491"/>
                <a:gd name="connsiteY53" fmla="*/ 901184 h 1032986"/>
                <a:gd name="connsiteX54" fmla="*/ 286964 w 501491"/>
                <a:gd name="connsiteY54" fmla="*/ 858750 h 1032986"/>
                <a:gd name="connsiteX55" fmla="*/ 329827 w 501491"/>
                <a:gd name="connsiteY55" fmla="*/ 901184 h 1032986"/>
                <a:gd name="connsiteX56" fmla="*/ 324683 w 501491"/>
                <a:gd name="connsiteY56" fmla="*/ 921758 h 1032986"/>
                <a:gd name="connsiteX57" fmla="*/ 346115 w 501491"/>
                <a:gd name="connsiteY57" fmla="*/ 943189 h 1032986"/>
                <a:gd name="connsiteX58" fmla="*/ 441270 w 501491"/>
                <a:gd name="connsiteY58" fmla="*/ 943189 h 1032986"/>
                <a:gd name="connsiteX59" fmla="*/ 393692 w 501491"/>
                <a:gd name="connsiteY59" fmla="*/ 921330 h 1032986"/>
                <a:gd name="connsiteX60" fmla="*/ 353401 w 501491"/>
                <a:gd name="connsiteY60" fmla="*/ 889611 h 1032986"/>
                <a:gd name="connsiteX61" fmla="*/ 480703 w 501491"/>
                <a:gd name="connsiteY61" fmla="*/ 920901 h 1032986"/>
                <a:gd name="connsiteX62" fmla="*/ 498277 w 501491"/>
                <a:gd name="connsiteY62" fmla="*/ 887897 h 1032986"/>
                <a:gd name="connsiteX63" fmla="*/ 463558 w 501491"/>
                <a:gd name="connsiteY63" fmla="*/ 853178 h 1032986"/>
                <a:gd name="connsiteX64" fmla="*/ 337114 w 501491"/>
                <a:gd name="connsiteY64" fmla="*/ 745593 h 10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1491" h="1032986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16="http://schemas.microsoft.com/office/drawing/2014/main" id="{A22CBF17-02A8-4693-A813-BBB876AC09FE}"/>
                </a:ext>
              </a:extLst>
            </p:cNvPr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>
                <a:gd name="connsiteX0" fmla="*/ 49506 w 85725"/>
                <a:gd name="connsiteY0" fmla="*/ 175951 h 222885"/>
                <a:gd name="connsiteX1" fmla="*/ 49506 w 85725"/>
                <a:gd name="connsiteY1" fmla="*/ 73081 h 222885"/>
                <a:gd name="connsiteX2" fmla="*/ 3215 w 85725"/>
                <a:gd name="connsiteY2" fmla="*/ 3215 h 222885"/>
                <a:gd name="connsiteX3" fmla="*/ 3215 w 85725"/>
                <a:gd name="connsiteY3" fmla="*/ 172950 h 222885"/>
                <a:gd name="connsiteX4" fmla="*/ 16502 w 85725"/>
                <a:gd name="connsiteY4" fmla="*/ 196524 h 222885"/>
                <a:gd name="connsiteX5" fmla="*/ 53364 w 85725"/>
                <a:gd name="connsiteY5" fmla="*/ 216241 h 222885"/>
                <a:gd name="connsiteX6" fmla="*/ 74366 w 85725"/>
                <a:gd name="connsiteY6" fmla="*/ 221385 h 222885"/>
                <a:gd name="connsiteX7" fmla="*/ 84225 w 85725"/>
                <a:gd name="connsiteY7" fmla="*/ 211526 h 222885"/>
                <a:gd name="connsiteX8" fmla="*/ 52078 w 85725"/>
                <a:gd name="connsiteY8" fmla="*/ 179379 h 222885"/>
                <a:gd name="connsiteX9" fmla="*/ 49506 w 85725"/>
                <a:gd name="connsiteY9" fmla="*/ 175951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2885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="" xmlns:a16="http://schemas.microsoft.com/office/drawing/2014/main" id="{4526E482-A0F8-4489-A695-83FCF7BF2CED}"/>
                </a:ext>
              </a:extLst>
            </p:cNvPr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>
                <a:gd name="connsiteX0" fmla="*/ 84225 w 252888"/>
                <a:gd name="connsiteY0" fmla="*/ 361974 h 715803"/>
                <a:gd name="connsiteX1" fmla="*/ 84225 w 252888"/>
                <a:gd name="connsiteY1" fmla="*/ 361974 h 715803"/>
                <a:gd name="connsiteX2" fmla="*/ 157091 w 252888"/>
                <a:gd name="connsiteY2" fmla="*/ 179808 h 715803"/>
                <a:gd name="connsiteX3" fmla="*/ 200382 w 252888"/>
                <a:gd name="connsiteY3" fmla="*/ 105227 h 715803"/>
                <a:gd name="connsiteX4" fmla="*/ 200382 w 252888"/>
                <a:gd name="connsiteY4" fmla="*/ 65794 h 715803"/>
                <a:gd name="connsiteX5" fmla="*/ 98369 w 252888"/>
                <a:gd name="connsiteY5" fmla="*/ 30647 h 715803"/>
                <a:gd name="connsiteX6" fmla="*/ 78224 w 252888"/>
                <a:gd name="connsiteY6" fmla="*/ 35790 h 715803"/>
                <a:gd name="connsiteX7" fmla="*/ 40934 w 252888"/>
                <a:gd name="connsiteY7" fmla="*/ 13502 h 715803"/>
                <a:gd name="connsiteX8" fmla="*/ 3215 w 252888"/>
                <a:gd name="connsiteY8" fmla="*/ 3215 h 715803"/>
                <a:gd name="connsiteX9" fmla="*/ 3215 w 252888"/>
                <a:gd name="connsiteY9" fmla="*/ 321255 h 715803"/>
                <a:gd name="connsiteX10" fmla="*/ 55078 w 252888"/>
                <a:gd name="connsiteY10" fmla="*/ 372690 h 715803"/>
                <a:gd name="connsiteX11" fmla="*/ 59365 w 252888"/>
                <a:gd name="connsiteY11" fmla="*/ 376976 h 715803"/>
                <a:gd name="connsiteX12" fmla="*/ 59365 w 252888"/>
                <a:gd name="connsiteY12" fmla="*/ 627721 h 715803"/>
                <a:gd name="connsiteX13" fmla="*/ 114657 w 252888"/>
                <a:gd name="connsiteY13" fmla="*/ 683014 h 715803"/>
                <a:gd name="connsiteX14" fmla="*/ 124944 w 252888"/>
                <a:gd name="connsiteY14" fmla="*/ 681728 h 715803"/>
                <a:gd name="connsiteX15" fmla="*/ 149804 w 252888"/>
                <a:gd name="connsiteY15" fmla="*/ 689872 h 715803"/>
                <a:gd name="connsiteX16" fmla="*/ 148519 w 252888"/>
                <a:gd name="connsiteY16" fmla="*/ 686014 h 715803"/>
                <a:gd name="connsiteX17" fmla="*/ 152376 w 252888"/>
                <a:gd name="connsiteY17" fmla="*/ 671870 h 715803"/>
                <a:gd name="connsiteX18" fmla="*/ 204240 w 252888"/>
                <a:gd name="connsiteY18" fmla="*/ 671441 h 715803"/>
                <a:gd name="connsiteX19" fmla="*/ 228671 w 252888"/>
                <a:gd name="connsiteY19" fmla="*/ 695873 h 715803"/>
                <a:gd name="connsiteX20" fmla="*/ 251389 w 252888"/>
                <a:gd name="connsiteY20" fmla="*/ 716447 h 715803"/>
                <a:gd name="connsiteX21" fmla="*/ 251389 w 252888"/>
                <a:gd name="connsiteY21" fmla="*/ 554855 h 715803"/>
                <a:gd name="connsiteX22" fmla="*/ 190524 w 252888"/>
                <a:gd name="connsiteY22" fmla="*/ 502991 h 715803"/>
                <a:gd name="connsiteX23" fmla="*/ 163520 w 252888"/>
                <a:gd name="connsiteY23" fmla="*/ 529995 h 715803"/>
                <a:gd name="connsiteX24" fmla="*/ 167378 w 252888"/>
                <a:gd name="connsiteY24" fmla="*/ 548426 h 715803"/>
                <a:gd name="connsiteX25" fmla="*/ 124944 w 252888"/>
                <a:gd name="connsiteY25" fmla="*/ 590859 h 715803"/>
                <a:gd name="connsiteX26" fmla="*/ 81653 w 252888"/>
                <a:gd name="connsiteY26" fmla="*/ 548426 h 715803"/>
                <a:gd name="connsiteX27" fmla="*/ 124944 w 252888"/>
                <a:gd name="connsiteY27" fmla="*/ 505563 h 715803"/>
                <a:gd name="connsiteX28" fmla="*/ 151519 w 252888"/>
                <a:gd name="connsiteY28" fmla="*/ 514993 h 715803"/>
                <a:gd name="connsiteX29" fmla="*/ 173379 w 252888"/>
                <a:gd name="connsiteY29" fmla="*/ 493133 h 715803"/>
                <a:gd name="connsiteX30" fmla="*/ 128802 w 252888"/>
                <a:gd name="connsiteY30" fmla="*/ 474273 h 715803"/>
                <a:gd name="connsiteX31" fmla="*/ 76938 w 252888"/>
                <a:gd name="connsiteY31" fmla="*/ 469130 h 715803"/>
                <a:gd name="connsiteX32" fmla="*/ 64937 w 252888"/>
                <a:gd name="connsiteY32" fmla="*/ 454557 h 715803"/>
                <a:gd name="connsiteX33" fmla="*/ 84225 w 252888"/>
                <a:gd name="connsiteY33" fmla="*/ 361974 h 7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888" h="715803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="" xmlns:a16="http://schemas.microsoft.com/office/drawing/2014/main" id="{C449549B-223A-4C64-9276-64B4990D3CD0}"/>
                </a:ext>
              </a:extLst>
            </p:cNvPr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>
                <a:gd name="connsiteX0" fmla="*/ 3215 w 12858"/>
                <a:gd name="connsiteY0" fmla="*/ 3215 h 64293"/>
                <a:gd name="connsiteX1" fmla="*/ 3215 w 12858"/>
                <a:gd name="connsiteY1" fmla="*/ 3215 h 64293"/>
                <a:gd name="connsiteX2" fmla="*/ 3215 w 12858"/>
                <a:gd name="connsiteY2" fmla="*/ 56793 h 64293"/>
                <a:gd name="connsiteX3" fmla="*/ 9644 w 12858"/>
                <a:gd name="connsiteY3" fmla="*/ 63222 h 64293"/>
                <a:gd name="connsiteX4" fmla="*/ 6215 w 12858"/>
                <a:gd name="connsiteY4" fmla="*/ 42648 h 64293"/>
                <a:gd name="connsiteX5" fmla="*/ 3215 w 12858"/>
                <a:gd name="connsiteY5" fmla="*/ 321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" h="64293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="" xmlns:a16="http://schemas.microsoft.com/office/drawing/2014/main" id="{B9E53562-BBA3-4292-B46A-AE26DFC68960}"/>
                </a:ext>
              </a:extLst>
            </p:cNvPr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="" xmlns:a16="http://schemas.microsoft.com/office/drawing/2014/main" id="{E2F09D72-57D0-45A2-93A7-282F38D447B0}"/>
                </a:ext>
              </a:extLst>
            </p:cNvPr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>
                <a:gd name="connsiteX0" fmla="*/ 433126 w 501491"/>
                <a:gd name="connsiteY0" fmla="*/ 3215 h 1268730"/>
                <a:gd name="connsiteX1" fmla="*/ 416838 w 501491"/>
                <a:gd name="connsiteY1" fmla="*/ 70509 h 1268730"/>
                <a:gd name="connsiteX2" fmla="*/ 405694 w 501491"/>
                <a:gd name="connsiteY2" fmla="*/ 232100 h 1268730"/>
                <a:gd name="connsiteX3" fmla="*/ 389406 w 501491"/>
                <a:gd name="connsiteY3" fmla="*/ 336256 h 1268730"/>
                <a:gd name="connsiteX4" fmla="*/ 322969 w 501491"/>
                <a:gd name="connsiteY4" fmla="*/ 468273 h 1268730"/>
                <a:gd name="connsiteX5" fmla="*/ 238101 w 501491"/>
                <a:gd name="connsiteY5" fmla="*/ 690301 h 1268730"/>
                <a:gd name="connsiteX6" fmla="*/ 186666 w 501491"/>
                <a:gd name="connsiteY6" fmla="*/ 773454 h 1268730"/>
                <a:gd name="connsiteX7" fmla="*/ 64937 w 501491"/>
                <a:gd name="connsiteY7" fmla="*/ 981337 h 1268730"/>
                <a:gd name="connsiteX8" fmla="*/ 7501 w 501491"/>
                <a:gd name="connsiteY8" fmla="*/ 1152358 h 1268730"/>
                <a:gd name="connsiteX9" fmla="*/ 3215 w 501491"/>
                <a:gd name="connsiteY9" fmla="*/ 1172075 h 1268730"/>
                <a:gd name="connsiteX10" fmla="*/ 313539 w 501491"/>
                <a:gd name="connsiteY10" fmla="*/ 1265944 h 1268730"/>
                <a:gd name="connsiteX11" fmla="*/ 458415 w 501491"/>
                <a:gd name="connsiteY11" fmla="*/ 1030629 h 1268730"/>
                <a:gd name="connsiteX12" fmla="*/ 476845 w 501491"/>
                <a:gd name="connsiteY12" fmla="*/ 936331 h 1268730"/>
                <a:gd name="connsiteX13" fmla="*/ 500848 w 501491"/>
                <a:gd name="connsiteY13" fmla="*/ 830461 h 1268730"/>
                <a:gd name="connsiteX14" fmla="*/ 433126 w 501491"/>
                <a:gd name="connsiteY14" fmla="*/ 321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91" h="126873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DFD8C764-DAAA-4CF6-8D30-EB0EC6FB4883}"/>
                </a:ext>
              </a:extLst>
            </p:cNvPr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>
                <a:gd name="connsiteX0" fmla="*/ 285679 w 1504473"/>
                <a:gd name="connsiteY0" fmla="*/ 1179790 h 2546032"/>
                <a:gd name="connsiteX1" fmla="*/ 285679 w 1504473"/>
                <a:gd name="connsiteY1" fmla="*/ 1179790 h 2546032"/>
                <a:gd name="connsiteX2" fmla="*/ 298109 w 1504473"/>
                <a:gd name="connsiteY2" fmla="*/ 1080349 h 2546032"/>
                <a:gd name="connsiteX3" fmla="*/ 312253 w 1504473"/>
                <a:gd name="connsiteY3" fmla="*/ 1121069 h 2546032"/>
                <a:gd name="connsiteX4" fmla="*/ 338400 w 1504473"/>
                <a:gd name="connsiteY4" fmla="*/ 1217081 h 2546032"/>
                <a:gd name="connsiteX5" fmla="*/ 347829 w 1504473"/>
                <a:gd name="connsiteY5" fmla="*/ 1254371 h 2546032"/>
                <a:gd name="connsiteX6" fmla="*/ 394121 w 1504473"/>
                <a:gd name="connsiteY6" fmla="*/ 1433965 h 2546032"/>
                <a:gd name="connsiteX7" fmla="*/ 437412 w 1504473"/>
                <a:gd name="connsiteY7" fmla="*/ 1433965 h 2546032"/>
                <a:gd name="connsiteX8" fmla="*/ 526566 w 1504473"/>
                <a:gd name="connsiteY8" fmla="*/ 1344811 h 2546032"/>
                <a:gd name="connsiteX9" fmla="*/ 532567 w 1504473"/>
                <a:gd name="connsiteY9" fmla="*/ 1344811 h 2546032"/>
                <a:gd name="connsiteX10" fmla="*/ 871180 w 1504473"/>
                <a:gd name="connsiteY10" fmla="*/ 1344811 h 2546032"/>
                <a:gd name="connsiteX11" fmla="*/ 880610 w 1504473"/>
                <a:gd name="connsiteY11" fmla="*/ 1331524 h 2546032"/>
                <a:gd name="connsiteX12" fmla="*/ 941046 w 1504473"/>
                <a:gd name="connsiteY12" fmla="*/ 1331095 h 2546032"/>
                <a:gd name="connsiteX13" fmla="*/ 941475 w 1504473"/>
                <a:gd name="connsiteY13" fmla="*/ 1391960 h 2546032"/>
                <a:gd name="connsiteX14" fmla="*/ 880610 w 1504473"/>
                <a:gd name="connsiteY14" fmla="*/ 1391531 h 2546032"/>
                <a:gd name="connsiteX15" fmla="*/ 870323 w 1504473"/>
                <a:gd name="connsiteY15" fmla="*/ 1373958 h 2546032"/>
                <a:gd name="connsiteX16" fmla="*/ 538996 w 1504473"/>
                <a:gd name="connsiteY16" fmla="*/ 1374386 h 2546032"/>
                <a:gd name="connsiteX17" fmla="*/ 449842 w 1504473"/>
                <a:gd name="connsiteY17" fmla="*/ 1463540 h 2546032"/>
                <a:gd name="connsiteX18" fmla="*/ 443841 w 1504473"/>
                <a:gd name="connsiteY18" fmla="*/ 1463540 h 2546032"/>
                <a:gd name="connsiteX19" fmla="*/ 403122 w 1504473"/>
                <a:gd name="connsiteY19" fmla="*/ 1463540 h 2546032"/>
                <a:gd name="connsiteX20" fmla="*/ 417267 w 1504473"/>
                <a:gd name="connsiteY20" fmla="*/ 1493544 h 2546032"/>
                <a:gd name="connsiteX21" fmla="*/ 497419 w 1504473"/>
                <a:gd name="connsiteY21" fmla="*/ 1493544 h 2546032"/>
                <a:gd name="connsiteX22" fmla="*/ 514993 w 1504473"/>
                <a:gd name="connsiteY22" fmla="*/ 1475970 h 2546032"/>
                <a:gd name="connsiteX23" fmla="*/ 526566 w 1504473"/>
                <a:gd name="connsiteY23" fmla="*/ 1437394 h 2546032"/>
                <a:gd name="connsiteX24" fmla="*/ 587002 w 1504473"/>
                <a:gd name="connsiteY24" fmla="*/ 1437394 h 2546032"/>
                <a:gd name="connsiteX25" fmla="*/ 587002 w 1504473"/>
                <a:gd name="connsiteY25" fmla="*/ 1497830 h 2546032"/>
                <a:gd name="connsiteX26" fmla="*/ 530424 w 1504473"/>
                <a:gd name="connsiteY26" fmla="*/ 1501259 h 2546032"/>
                <a:gd name="connsiteX27" fmla="*/ 508992 w 1504473"/>
                <a:gd name="connsiteY27" fmla="*/ 1522690 h 2546032"/>
                <a:gd name="connsiteX28" fmla="*/ 430982 w 1504473"/>
                <a:gd name="connsiteY28" fmla="*/ 1522690 h 2546032"/>
                <a:gd name="connsiteX29" fmla="*/ 436555 w 1504473"/>
                <a:gd name="connsiteY29" fmla="*/ 1539407 h 2546032"/>
                <a:gd name="connsiteX30" fmla="*/ 438698 w 1504473"/>
                <a:gd name="connsiteY30" fmla="*/ 1548408 h 2546032"/>
                <a:gd name="connsiteX31" fmla="*/ 467844 w 1504473"/>
                <a:gd name="connsiteY31" fmla="*/ 1560838 h 2546032"/>
                <a:gd name="connsiteX32" fmla="*/ 468273 w 1504473"/>
                <a:gd name="connsiteY32" fmla="*/ 1621274 h 2546032"/>
                <a:gd name="connsiteX33" fmla="*/ 445984 w 1504473"/>
                <a:gd name="connsiteY33" fmla="*/ 1633276 h 2546032"/>
                <a:gd name="connsiteX34" fmla="*/ 444270 w 1504473"/>
                <a:gd name="connsiteY34" fmla="*/ 1688140 h 2546032"/>
                <a:gd name="connsiteX35" fmla="*/ 548426 w 1504473"/>
                <a:gd name="connsiteY35" fmla="*/ 1583984 h 2546032"/>
                <a:gd name="connsiteX36" fmla="*/ 554427 w 1504473"/>
                <a:gd name="connsiteY36" fmla="*/ 1584412 h 2546032"/>
                <a:gd name="connsiteX37" fmla="*/ 635865 w 1504473"/>
                <a:gd name="connsiteY37" fmla="*/ 1584412 h 2546032"/>
                <a:gd name="connsiteX38" fmla="*/ 647867 w 1504473"/>
                <a:gd name="connsiteY38" fmla="*/ 1558266 h 2546032"/>
                <a:gd name="connsiteX39" fmla="*/ 708303 w 1504473"/>
                <a:gd name="connsiteY39" fmla="*/ 1558266 h 2546032"/>
                <a:gd name="connsiteX40" fmla="*/ 708732 w 1504473"/>
                <a:gd name="connsiteY40" fmla="*/ 1619131 h 2546032"/>
                <a:gd name="connsiteX41" fmla="*/ 647867 w 1504473"/>
                <a:gd name="connsiteY41" fmla="*/ 1618702 h 2546032"/>
                <a:gd name="connsiteX42" fmla="*/ 643581 w 1504473"/>
                <a:gd name="connsiteY42" fmla="*/ 1613559 h 2546032"/>
                <a:gd name="connsiteX43" fmla="*/ 560427 w 1504473"/>
                <a:gd name="connsiteY43" fmla="*/ 1613130 h 2546032"/>
                <a:gd name="connsiteX44" fmla="*/ 436126 w 1504473"/>
                <a:gd name="connsiteY44" fmla="*/ 1737432 h 2546032"/>
                <a:gd name="connsiteX45" fmla="*/ 436126 w 1504473"/>
                <a:gd name="connsiteY45" fmla="*/ 1737860 h 2546032"/>
                <a:gd name="connsiteX46" fmla="*/ 413837 w 1504473"/>
                <a:gd name="connsiteY46" fmla="*/ 1816727 h 2546032"/>
                <a:gd name="connsiteX47" fmla="*/ 406980 w 1504473"/>
                <a:gd name="connsiteY47" fmla="*/ 1854017 h 2546032"/>
                <a:gd name="connsiteX48" fmla="*/ 522280 w 1504473"/>
                <a:gd name="connsiteY48" fmla="*/ 1738717 h 2546032"/>
                <a:gd name="connsiteX49" fmla="*/ 524423 w 1504473"/>
                <a:gd name="connsiteY49" fmla="*/ 1737432 h 2546032"/>
                <a:gd name="connsiteX50" fmla="*/ 529138 w 1504473"/>
                <a:gd name="connsiteY50" fmla="*/ 1682139 h 2546032"/>
                <a:gd name="connsiteX51" fmla="*/ 589574 w 1504473"/>
                <a:gd name="connsiteY51" fmla="*/ 1682139 h 2546032"/>
                <a:gd name="connsiteX52" fmla="*/ 590002 w 1504473"/>
                <a:gd name="connsiteY52" fmla="*/ 1743004 h 2546032"/>
                <a:gd name="connsiteX53" fmla="*/ 546711 w 1504473"/>
                <a:gd name="connsiteY53" fmla="*/ 1753291 h 2546032"/>
                <a:gd name="connsiteX54" fmla="*/ 543282 w 1504473"/>
                <a:gd name="connsiteY54" fmla="*/ 1759720 h 2546032"/>
                <a:gd name="connsiteX55" fmla="*/ 397978 w 1504473"/>
                <a:gd name="connsiteY55" fmla="*/ 1905024 h 2546032"/>
                <a:gd name="connsiteX56" fmla="*/ 394121 w 1504473"/>
                <a:gd name="connsiteY56" fmla="*/ 1926027 h 2546032"/>
                <a:gd name="connsiteX57" fmla="*/ 380833 w 1504473"/>
                <a:gd name="connsiteY57" fmla="*/ 1992892 h 2546032"/>
                <a:gd name="connsiteX58" fmla="*/ 782884 w 1504473"/>
                <a:gd name="connsiteY58" fmla="*/ 1590842 h 2546032"/>
                <a:gd name="connsiteX59" fmla="*/ 782884 w 1504473"/>
                <a:gd name="connsiteY59" fmla="*/ 1514975 h 2546032"/>
                <a:gd name="connsiteX60" fmla="*/ 766596 w 1504473"/>
                <a:gd name="connsiteY60" fmla="*/ 1504688 h 2546032"/>
                <a:gd name="connsiteX61" fmla="*/ 767025 w 1504473"/>
                <a:gd name="connsiteY61" fmla="*/ 1444252 h 2546032"/>
                <a:gd name="connsiteX62" fmla="*/ 827461 w 1504473"/>
                <a:gd name="connsiteY62" fmla="*/ 1443823 h 2546032"/>
                <a:gd name="connsiteX63" fmla="*/ 827889 w 1504473"/>
                <a:gd name="connsiteY63" fmla="*/ 1505117 h 2546032"/>
                <a:gd name="connsiteX64" fmla="*/ 812459 w 1504473"/>
                <a:gd name="connsiteY64" fmla="*/ 1514975 h 2546032"/>
                <a:gd name="connsiteX65" fmla="*/ 812030 w 1504473"/>
                <a:gd name="connsiteY65" fmla="*/ 1596842 h 2546032"/>
                <a:gd name="connsiteX66" fmla="*/ 812030 w 1504473"/>
                <a:gd name="connsiteY66" fmla="*/ 1602843 h 2546032"/>
                <a:gd name="connsiteX67" fmla="*/ 373547 w 1504473"/>
                <a:gd name="connsiteY67" fmla="*/ 2041755 h 2546032"/>
                <a:gd name="connsiteX68" fmla="*/ 369261 w 1504473"/>
                <a:gd name="connsiteY68" fmla="*/ 2041755 h 2546032"/>
                <a:gd name="connsiteX69" fmla="*/ 348258 w 1504473"/>
                <a:gd name="connsiteY69" fmla="*/ 2103906 h 2546032"/>
                <a:gd name="connsiteX70" fmla="*/ 340971 w 1504473"/>
                <a:gd name="connsiteY70" fmla="*/ 2121480 h 2546032"/>
                <a:gd name="connsiteX71" fmla="*/ 370546 w 1504473"/>
                <a:gd name="connsiteY71" fmla="*/ 2121480 h 2546032"/>
                <a:gd name="connsiteX72" fmla="*/ 638437 w 1504473"/>
                <a:gd name="connsiteY72" fmla="*/ 1853589 h 2546032"/>
                <a:gd name="connsiteX73" fmla="*/ 649153 w 1504473"/>
                <a:gd name="connsiteY73" fmla="*/ 1811584 h 2546032"/>
                <a:gd name="connsiteX74" fmla="*/ 710017 w 1504473"/>
                <a:gd name="connsiteY74" fmla="*/ 1811584 h 2546032"/>
                <a:gd name="connsiteX75" fmla="*/ 710017 w 1504473"/>
                <a:gd name="connsiteY75" fmla="*/ 1872020 h 2546032"/>
                <a:gd name="connsiteX76" fmla="*/ 656439 w 1504473"/>
                <a:gd name="connsiteY76" fmla="*/ 1877592 h 2546032"/>
                <a:gd name="connsiteX77" fmla="*/ 383405 w 1504473"/>
                <a:gd name="connsiteY77" fmla="*/ 2150626 h 2546032"/>
                <a:gd name="connsiteX78" fmla="*/ 377404 w 1504473"/>
                <a:gd name="connsiteY78" fmla="*/ 2150626 h 2546032"/>
                <a:gd name="connsiteX79" fmla="*/ 329827 w 1504473"/>
                <a:gd name="connsiteY79" fmla="*/ 2150626 h 2546032"/>
                <a:gd name="connsiteX80" fmla="*/ 314396 w 1504473"/>
                <a:gd name="connsiteY80" fmla="*/ 2199489 h 2546032"/>
                <a:gd name="connsiteX81" fmla="*/ 324255 w 1504473"/>
                <a:gd name="connsiteY81" fmla="*/ 2218349 h 2546032"/>
                <a:gd name="connsiteX82" fmla="*/ 408694 w 1504473"/>
                <a:gd name="connsiteY82" fmla="*/ 2218349 h 2546032"/>
                <a:gd name="connsiteX83" fmla="*/ 752880 w 1504473"/>
                <a:gd name="connsiteY83" fmla="*/ 1874163 h 2546032"/>
                <a:gd name="connsiteX84" fmla="*/ 752880 w 1504473"/>
                <a:gd name="connsiteY84" fmla="*/ 1718572 h 2546032"/>
                <a:gd name="connsiteX85" fmla="*/ 756738 w 1504473"/>
                <a:gd name="connsiteY85" fmla="*/ 1708714 h 2546032"/>
                <a:gd name="connsiteX86" fmla="*/ 768310 w 1504473"/>
                <a:gd name="connsiteY86" fmla="*/ 1686425 h 2546032"/>
                <a:gd name="connsiteX87" fmla="*/ 828747 w 1504473"/>
                <a:gd name="connsiteY87" fmla="*/ 1686425 h 2546032"/>
                <a:gd name="connsiteX88" fmla="*/ 828747 w 1504473"/>
                <a:gd name="connsiteY88" fmla="*/ 1746861 h 2546032"/>
                <a:gd name="connsiteX89" fmla="*/ 782026 w 1504473"/>
                <a:gd name="connsiteY89" fmla="*/ 1756720 h 2546032"/>
                <a:gd name="connsiteX90" fmla="*/ 782026 w 1504473"/>
                <a:gd name="connsiteY90" fmla="*/ 1887879 h 2546032"/>
                <a:gd name="connsiteX91" fmla="*/ 421553 w 1504473"/>
                <a:gd name="connsiteY91" fmla="*/ 2248781 h 2546032"/>
                <a:gd name="connsiteX92" fmla="*/ 340543 w 1504473"/>
                <a:gd name="connsiteY92" fmla="*/ 2248781 h 2546032"/>
                <a:gd name="connsiteX93" fmla="*/ 362402 w 1504473"/>
                <a:gd name="connsiteY93" fmla="*/ 2288643 h 2546032"/>
                <a:gd name="connsiteX94" fmla="*/ 391978 w 1504473"/>
                <a:gd name="connsiteY94" fmla="*/ 2310075 h 2546032"/>
                <a:gd name="connsiteX95" fmla="*/ 393692 w 1504473"/>
                <a:gd name="connsiteY95" fmla="*/ 2310075 h 2546032"/>
                <a:gd name="connsiteX96" fmla="*/ 812887 w 1504473"/>
                <a:gd name="connsiteY96" fmla="*/ 1890879 h 2546032"/>
                <a:gd name="connsiteX97" fmla="*/ 813316 w 1504473"/>
                <a:gd name="connsiteY97" fmla="*/ 1812869 h 2546032"/>
                <a:gd name="connsiteX98" fmla="*/ 813316 w 1504473"/>
                <a:gd name="connsiteY98" fmla="*/ 1806869 h 2546032"/>
                <a:gd name="connsiteX99" fmla="*/ 911900 w 1504473"/>
                <a:gd name="connsiteY99" fmla="*/ 1708285 h 2546032"/>
                <a:gd name="connsiteX100" fmla="*/ 893469 w 1504473"/>
                <a:gd name="connsiteY100" fmla="*/ 1639276 h 2546032"/>
                <a:gd name="connsiteX101" fmla="*/ 887468 w 1504473"/>
                <a:gd name="connsiteY101" fmla="*/ 1634133 h 2546032"/>
                <a:gd name="connsiteX102" fmla="*/ 887468 w 1504473"/>
                <a:gd name="connsiteY102" fmla="*/ 1573268 h 2546032"/>
                <a:gd name="connsiteX103" fmla="*/ 948333 w 1504473"/>
                <a:gd name="connsiteY103" fmla="*/ 1573268 h 2546032"/>
                <a:gd name="connsiteX104" fmla="*/ 948333 w 1504473"/>
                <a:gd name="connsiteY104" fmla="*/ 1633704 h 2546032"/>
                <a:gd name="connsiteX105" fmla="*/ 926045 w 1504473"/>
                <a:gd name="connsiteY105" fmla="*/ 1645706 h 2546032"/>
                <a:gd name="connsiteX106" fmla="*/ 942761 w 1504473"/>
                <a:gd name="connsiteY106" fmla="*/ 1708714 h 2546032"/>
                <a:gd name="connsiteX107" fmla="*/ 944904 w 1504473"/>
                <a:gd name="connsiteY107" fmla="*/ 1716857 h 2546032"/>
                <a:gd name="connsiteX108" fmla="*/ 842891 w 1504473"/>
                <a:gd name="connsiteY108" fmla="*/ 1819299 h 2546032"/>
                <a:gd name="connsiteX109" fmla="*/ 842891 w 1504473"/>
                <a:gd name="connsiteY109" fmla="*/ 1896451 h 2546032"/>
                <a:gd name="connsiteX110" fmla="*/ 842891 w 1504473"/>
                <a:gd name="connsiteY110" fmla="*/ 1902452 h 2546032"/>
                <a:gd name="connsiteX111" fmla="*/ 417267 w 1504473"/>
                <a:gd name="connsiteY111" fmla="*/ 2328077 h 2546032"/>
                <a:gd name="connsiteX112" fmla="*/ 446842 w 1504473"/>
                <a:gd name="connsiteY112" fmla="*/ 2350794 h 2546032"/>
                <a:gd name="connsiteX113" fmla="*/ 862608 w 1504473"/>
                <a:gd name="connsiteY113" fmla="*/ 1935028 h 2546032"/>
                <a:gd name="connsiteX114" fmla="*/ 884896 w 1504473"/>
                <a:gd name="connsiteY114" fmla="*/ 1852303 h 2546032"/>
                <a:gd name="connsiteX115" fmla="*/ 885754 w 1504473"/>
                <a:gd name="connsiteY115" fmla="*/ 1848874 h 2546032"/>
                <a:gd name="connsiteX116" fmla="*/ 1008340 w 1504473"/>
                <a:gd name="connsiteY116" fmla="*/ 1726287 h 2546032"/>
                <a:gd name="connsiteX117" fmla="*/ 1008340 w 1504473"/>
                <a:gd name="connsiteY117" fmla="*/ 1515832 h 2546032"/>
                <a:gd name="connsiteX118" fmla="*/ 1007055 w 1504473"/>
                <a:gd name="connsiteY118" fmla="*/ 1514975 h 2546032"/>
                <a:gd name="connsiteX119" fmla="*/ 1007055 w 1504473"/>
                <a:gd name="connsiteY119" fmla="*/ 1454110 h 2546032"/>
                <a:gd name="connsiteX120" fmla="*/ 1067491 w 1504473"/>
                <a:gd name="connsiteY120" fmla="*/ 1454539 h 2546032"/>
                <a:gd name="connsiteX121" fmla="*/ 1067491 w 1504473"/>
                <a:gd name="connsiteY121" fmla="*/ 1514975 h 2546032"/>
                <a:gd name="connsiteX122" fmla="*/ 1037487 w 1504473"/>
                <a:gd name="connsiteY122" fmla="*/ 1527834 h 2546032"/>
                <a:gd name="connsiteX123" fmla="*/ 1037487 w 1504473"/>
                <a:gd name="connsiteY123" fmla="*/ 1732717 h 2546032"/>
                <a:gd name="connsiteX124" fmla="*/ 1037487 w 1504473"/>
                <a:gd name="connsiteY124" fmla="*/ 1738717 h 2546032"/>
                <a:gd name="connsiteX125" fmla="*/ 911471 w 1504473"/>
                <a:gd name="connsiteY125" fmla="*/ 1864733 h 2546032"/>
                <a:gd name="connsiteX126" fmla="*/ 889611 w 1504473"/>
                <a:gd name="connsiteY126" fmla="*/ 1946601 h 2546032"/>
                <a:gd name="connsiteX127" fmla="*/ 888754 w 1504473"/>
                <a:gd name="connsiteY127" fmla="*/ 1950458 h 2546032"/>
                <a:gd name="connsiteX128" fmla="*/ 469559 w 1504473"/>
                <a:gd name="connsiteY128" fmla="*/ 2369654 h 2546032"/>
                <a:gd name="connsiteX129" fmla="*/ 479417 w 1504473"/>
                <a:gd name="connsiteY129" fmla="*/ 2377797 h 2546032"/>
                <a:gd name="connsiteX130" fmla="*/ 1033201 w 1504473"/>
                <a:gd name="connsiteY130" fmla="*/ 1824014 h 2546032"/>
                <a:gd name="connsiteX131" fmla="*/ 1039202 w 1504473"/>
                <a:gd name="connsiteY131" fmla="*/ 1824014 h 2546032"/>
                <a:gd name="connsiteX132" fmla="*/ 1113354 w 1504473"/>
                <a:gd name="connsiteY132" fmla="*/ 1823585 h 2546032"/>
                <a:gd name="connsiteX133" fmla="*/ 1123212 w 1504473"/>
                <a:gd name="connsiteY133" fmla="*/ 1809012 h 2546032"/>
                <a:gd name="connsiteX134" fmla="*/ 1184077 w 1504473"/>
                <a:gd name="connsiteY134" fmla="*/ 1809012 h 2546032"/>
                <a:gd name="connsiteX135" fmla="*/ 1184077 w 1504473"/>
                <a:gd name="connsiteY135" fmla="*/ 1869448 h 2546032"/>
                <a:gd name="connsiteX136" fmla="*/ 1123641 w 1504473"/>
                <a:gd name="connsiteY136" fmla="*/ 1869448 h 2546032"/>
                <a:gd name="connsiteX137" fmla="*/ 1113354 w 1504473"/>
                <a:gd name="connsiteY137" fmla="*/ 1852732 h 2546032"/>
                <a:gd name="connsiteX138" fmla="*/ 1046488 w 1504473"/>
                <a:gd name="connsiteY138" fmla="*/ 1852732 h 2546032"/>
                <a:gd name="connsiteX139" fmla="*/ 502563 w 1504473"/>
                <a:gd name="connsiteY139" fmla="*/ 2396657 h 2546032"/>
                <a:gd name="connsiteX140" fmla="*/ 529566 w 1504473"/>
                <a:gd name="connsiteY140" fmla="*/ 2419374 h 2546032"/>
                <a:gd name="connsiteX141" fmla="*/ 869466 w 1504473"/>
                <a:gd name="connsiteY141" fmla="*/ 2079474 h 2546032"/>
                <a:gd name="connsiteX142" fmla="*/ 872895 w 1504473"/>
                <a:gd name="connsiteY142" fmla="*/ 2076474 h 2546032"/>
                <a:gd name="connsiteX143" fmla="*/ 885325 w 1504473"/>
                <a:gd name="connsiteY143" fmla="*/ 2047327 h 2546032"/>
                <a:gd name="connsiteX144" fmla="*/ 946190 w 1504473"/>
                <a:gd name="connsiteY144" fmla="*/ 2047327 h 2546032"/>
                <a:gd name="connsiteX145" fmla="*/ 946190 w 1504473"/>
                <a:gd name="connsiteY145" fmla="*/ 2107763 h 2546032"/>
                <a:gd name="connsiteX146" fmla="*/ 912328 w 1504473"/>
                <a:gd name="connsiteY146" fmla="*/ 2119765 h 2546032"/>
                <a:gd name="connsiteX147" fmla="*/ 911471 w 1504473"/>
                <a:gd name="connsiteY147" fmla="*/ 2120622 h 2546032"/>
                <a:gd name="connsiteX148" fmla="*/ 574143 w 1504473"/>
                <a:gd name="connsiteY148" fmla="*/ 2457950 h 2546032"/>
                <a:gd name="connsiteX149" fmla="*/ 605433 w 1504473"/>
                <a:gd name="connsiteY149" fmla="*/ 2486668 h 2546032"/>
                <a:gd name="connsiteX150" fmla="*/ 1013913 w 1504473"/>
                <a:gd name="connsiteY150" fmla="*/ 2078188 h 2546032"/>
                <a:gd name="connsiteX151" fmla="*/ 1013913 w 1504473"/>
                <a:gd name="connsiteY151" fmla="*/ 1989892 h 2546032"/>
                <a:gd name="connsiteX152" fmla="*/ 1004912 w 1504473"/>
                <a:gd name="connsiteY152" fmla="*/ 1983462 h 2546032"/>
                <a:gd name="connsiteX153" fmla="*/ 1005340 w 1504473"/>
                <a:gd name="connsiteY153" fmla="*/ 1922597 h 2546032"/>
                <a:gd name="connsiteX154" fmla="*/ 1065776 w 1504473"/>
                <a:gd name="connsiteY154" fmla="*/ 1922597 h 2546032"/>
                <a:gd name="connsiteX155" fmla="*/ 1065776 w 1504473"/>
                <a:gd name="connsiteY155" fmla="*/ 1983034 h 2546032"/>
                <a:gd name="connsiteX156" fmla="*/ 1052917 w 1504473"/>
                <a:gd name="connsiteY156" fmla="*/ 1992035 h 2546032"/>
                <a:gd name="connsiteX157" fmla="*/ 1052917 w 1504473"/>
                <a:gd name="connsiteY157" fmla="*/ 2086332 h 2546032"/>
                <a:gd name="connsiteX158" fmla="*/ 1052917 w 1504473"/>
                <a:gd name="connsiteY158" fmla="*/ 2094476 h 2546032"/>
                <a:gd name="connsiteX159" fmla="*/ 634151 w 1504473"/>
                <a:gd name="connsiteY159" fmla="*/ 2513243 h 2546032"/>
                <a:gd name="connsiteX160" fmla="*/ 665440 w 1504473"/>
                <a:gd name="connsiteY160" fmla="*/ 2544104 h 2546032"/>
                <a:gd name="connsiteX161" fmla="*/ 1260801 w 1504473"/>
                <a:gd name="connsiteY161" fmla="*/ 1948744 h 2546032"/>
                <a:gd name="connsiteX162" fmla="*/ 1260801 w 1504473"/>
                <a:gd name="connsiteY162" fmla="*/ 1797010 h 2546032"/>
                <a:gd name="connsiteX163" fmla="*/ 1260801 w 1504473"/>
                <a:gd name="connsiteY163" fmla="*/ 1785009 h 2546032"/>
                <a:gd name="connsiteX164" fmla="*/ 1349097 w 1504473"/>
                <a:gd name="connsiteY164" fmla="*/ 1696712 h 2546032"/>
                <a:gd name="connsiteX165" fmla="*/ 1361099 w 1504473"/>
                <a:gd name="connsiteY165" fmla="*/ 1696712 h 2546032"/>
                <a:gd name="connsiteX166" fmla="*/ 1497830 w 1504473"/>
                <a:gd name="connsiteY166" fmla="*/ 1697141 h 2546032"/>
                <a:gd name="connsiteX167" fmla="*/ 1502117 w 1504473"/>
                <a:gd name="connsiteY167" fmla="*/ 1692854 h 2546032"/>
                <a:gd name="connsiteX168" fmla="*/ 1353812 w 1504473"/>
                <a:gd name="connsiteY168" fmla="*/ 435269 h 2546032"/>
                <a:gd name="connsiteX169" fmla="*/ 1304520 w 1504473"/>
                <a:gd name="connsiteY169" fmla="*/ 413837 h 2546032"/>
                <a:gd name="connsiteX170" fmla="*/ 1289947 w 1504473"/>
                <a:gd name="connsiteY170" fmla="*/ 404408 h 2546032"/>
                <a:gd name="connsiteX171" fmla="*/ 1289947 w 1504473"/>
                <a:gd name="connsiteY171" fmla="*/ 467416 h 2546032"/>
                <a:gd name="connsiteX172" fmla="*/ 1295519 w 1504473"/>
                <a:gd name="connsiteY172" fmla="*/ 472130 h 2546032"/>
                <a:gd name="connsiteX173" fmla="*/ 1295519 w 1504473"/>
                <a:gd name="connsiteY173" fmla="*/ 532995 h 2546032"/>
                <a:gd name="connsiteX174" fmla="*/ 1234655 w 1504473"/>
                <a:gd name="connsiteY174" fmla="*/ 532995 h 2546032"/>
                <a:gd name="connsiteX175" fmla="*/ 1234655 w 1504473"/>
                <a:gd name="connsiteY175" fmla="*/ 472559 h 2546032"/>
                <a:gd name="connsiteX176" fmla="*/ 1260801 w 1504473"/>
                <a:gd name="connsiteY176" fmla="*/ 460558 h 2546032"/>
                <a:gd name="connsiteX177" fmla="*/ 1260801 w 1504473"/>
                <a:gd name="connsiteY177" fmla="*/ 388120 h 2546032"/>
                <a:gd name="connsiteX178" fmla="*/ 1260801 w 1504473"/>
                <a:gd name="connsiteY178" fmla="*/ 384262 h 2546032"/>
                <a:gd name="connsiteX179" fmla="*/ 1217938 w 1504473"/>
                <a:gd name="connsiteY179" fmla="*/ 351258 h 2546032"/>
                <a:gd name="connsiteX180" fmla="*/ 1166503 w 1504473"/>
                <a:gd name="connsiteY180" fmla="*/ 301966 h 2546032"/>
                <a:gd name="connsiteX181" fmla="*/ 1157073 w 1504473"/>
                <a:gd name="connsiteY181" fmla="*/ 283107 h 2546032"/>
                <a:gd name="connsiteX182" fmla="*/ 1132642 w 1504473"/>
                <a:gd name="connsiteY182" fmla="*/ 307538 h 2546032"/>
                <a:gd name="connsiteX183" fmla="*/ 1132642 w 1504473"/>
                <a:gd name="connsiteY183" fmla="*/ 342686 h 2546032"/>
                <a:gd name="connsiteX184" fmla="*/ 1177647 w 1504473"/>
                <a:gd name="connsiteY184" fmla="*/ 352973 h 2546032"/>
                <a:gd name="connsiteX185" fmla="*/ 1177647 w 1504473"/>
                <a:gd name="connsiteY185" fmla="*/ 413409 h 2546032"/>
                <a:gd name="connsiteX186" fmla="*/ 1116783 w 1504473"/>
                <a:gd name="connsiteY186" fmla="*/ 413409 h 2546032"/>
                <a:gd name="connsiteX187" fmla="*/ 1113354 w 1504473"/>
                <a:gd name="connsiteY187" fmla="*/ 356830 h 2546032"/>
                <a:gd name="connsiteX188" fmla="*/ 1113354 w 1504473"/>
                <a:gd name="connsiteY188" fmla="*/ 303681 h 2546032"/>
                <a:gd name="connsiteX189" fmla="*/ 1113782 w 1504473"/>
                <a:gd name="connsiteY189" fmla="*/ 299395 h 2546032"/>
                <a:gd name="connsiteX190" fmla="*/ 1156216 w 1504473"/>
                <a:gd name="connsiteY190" fmla="*/ 256961 h 2546032"/>
                <a:gd name="connsiteX191" fmla="*/ 1168646 w 1504473"/>
                <a:gd name="connsiteY191" fmla="*/ 173379 h 2546032"/>
                <a:gd name="connsiteX192" fmla="*/ 1169075 w 1504473"/>
                <a:gd name="connsiteY192" fmla="*/ 171664 h 2546032"/>
                <a:gd name="connsiteX193" fmla="*/ 1110782 w 1504473"/>
                <a:gd name="connsiteY193" fmla="*/ 169950 h 2546032"/>
                <a:gd name="connsiteX194" fmla="*/ 1106067 w 1504473"/>
                <a:gd name="connsiteY194" fmla="*/ 164378 h 2546032"/>
                <a:gd name="connsiteX195" fmla="*/ 1051203 w 1504473"/>
                <a:gd name="connsiteY195" fmla="*/ 163949 h 2546032"/>
                <a:gd name="connsiteX196" fmla="*/ 1043059 w 1504473"/>
                <a:gd name="connsiteY196" fmla="*/ 163949 h 2546032"/>
                <a:gd name="connsiteX197" fmla="*/ 880182 w 1504473"/>
                <a:gd name="connsiteY197" fmla="*/ 3215 h 2546032"/>
                <a:gd name="connsiteX198" fmla="*/ 776454 w 1504473"/>
                <a:gd name="connsiteY198" fmla="*/ 3215 h 2546032"/>
                <a:gd name="connsiteX199" fmla="*/ 774740 w 1504473"/>
                <a:gd name="connsiteY199" fmla="*/ 14359 h 2546032"/>
                <a:gd name="connsiteX200" fmla="*/ 771740 w 1504473"/>
                <a:gd name="connsiteY200" fmla="*/ 28504 h 2546032"/>
                <a:gd name="connsiteX201" fmla="*/ 861751 w 1504473"/>
                <a:gd name="connsiteY201" fmla="*/ 28504 h 2546032"/>
                <a:gd name="connsiteX202" fmla="*/ 869895 w 1504473"/>
                <a:gd name="connsiteY202" fmla="*/ 28504 h 2546032"/>
                <a:gd name="connsiteX203" fmla="*/ 1057204 w 1504473"/>
                <a:gd name="connsiteY203" fmla="*/ 215384 h 2546032"/>
                <a:gd name="connsiteX204" fmla="*/ 1062776 w 1504473"/>
                <a:gd name="connsiteY204" fmla="*/ 231672 h 2546032"/>
                <a:gd name="connsiteX205" fmla="*/ 1055489 w 1504473"/>
                <a:gd name="connsiteY205" fmla="*/ 283107 h 2546032"/>
                <a:gd name="connsiteX206" fmla="*/ 995053 w 1504473"/>
                <a:gd name="connsiteY206" fmla="*/ 283107 h 2546032"/>
                <a:gd name="connsiteX207" fmla="*/ 994625 w 1504473"/>
                <a:gd name="connsiteY207" fmla="*/ 222242 h 2546032"/>
                <a:gd name="connsiteX208" fmla="*/ 1002340 w 1504473"/>
                <a:gd name="connsiteY208" fmla="*/ 215813 h 2546032"/>
                <a:gd name="connsiteX209" fmla="*/ 853607 w 1504473"/>
                <a:gd name="connsiteY209" fmla="*/ 67080 h 2546032"/>
                <a:gd name="connsiteX210" fmla="*/ 758881 w 1504473"/>
                <a:gd name="connsiteY210" fmla="*/ 67080 h 2546032"/>
                <a:gd name="connsiteX211" fmla="*/ 746879 w 1504473"/>
                <a:gd name="connsiteY211" fmla="*/ 89797 h 2546032"/>
                <a:gd name="connsiteX212" fmla="*/ 742593 w 1504473"/>
                <a:gd name="connsiteY212" fmla="*/ 95798 h 2546032"/>
                <a:gd name="connsiteX213" fmla="*/ 844177 w 1504473"/>
                <a:gd name="connsiteY213" fmla="*/ 95798 h 2546032"/>
                <a:gd name="connsiteX214" fmla="*/ 848035 w 1504473"/>
                <a:gd name="connsiteY214" fmla="*/ 95798 h 2546032"/>
                <a:gd name="connsiteX215" fmla="*/ 958191 w 1504473"/>
                <a:gd name="connsiteY215" fmla="*/ 205954 h 2546032"/>
                <a:gd name="connsiteX216" fmla="*/ 958191 w 1504473"/>
                <a:gd name="connsiteY216" fmla="*/ 209812 h 2546032"/>
                <a:gd name="connsiteX217" fmla="*/ 958191 w 1504473"/>
                <a:gd name="connsiteY217" fmla="*/ 369260 h 2546032"/>
                <a:gd name="connsiteX218" fmla="*/ 1120212 w 1504473"/>
                <a:gd name="connsiteY218" fmla="*/ 531281 h 2546032"/>
                <a:gd name="connsiteX219" fmla="*/ 1167360 w 1504473"/>
                <a:gd name="connsiteY219" fmla="*/ 530852 h 2546032"/>
                <a:gd name="connsiteX220" fmla="*/ 1171647 w 1504473"/>
                <a:gd name="connsiteY220" fmla="*/ 530852 h 2546032"/>
                <a:gd name="connsiteX221" fmla="*/ 1250514 w 1504473"/>
                <a:gd name="connsiteY221" fmla="*/ 609719 h 2546032"/>
                <a:gd name="connsiteX222" fmla="*/ 1250514 w 1504473"/>
                <a:gd name="connsiteY222" fmla="*/ 613577 h 2546032"/>
                <a:gd name="connsiteX223" fmla="*/ 1250514 w 1504473"/>
                <a:gd name="connsiteY223" fmla="*/ 659868 h 2546032"/>
                <a:gd name="connsiteX224" fmla="*/ 1250514 w 1504473"/>
                <a:gd name="connsiteY224" fmla="*/ 664154 h 2546032"/>
                <a:gd name="connsiteX225" fmla="*/ 1160931 w 1504473"/>
                <a:gd name="connsiteY225" fmla="*/ 753737 h 2546032"/>
                <a:gd name="connsiteX226" fmla="*/ 1156645 w 1504473"/>
                <a:gd name="connsiteY226" fmla="*/ 753737 h 2546032"/>
                <a:gd name="connsiteX227" fmla="*/ 1068348 w 1504473"/>
                <a:gd name="connsiteY227" fmla="*/ 753737 h 2546032"/>
                <a:gd name="connsiteX228" fmla="*/ 1055918 w 1504473"/>
                <a:gd name="connsiteY228" fmla="*/ 785027 h 2546032"/>
                <a:gd name="connsiteX229" fmla="*/ 995053 w 1504473"/>
                <a:gd name="connsiteY229" fmla="*/ 784598 h 2546032"/>
                <a:gd name="connsiteX230" fmla="*/ 995053 w 1504473"/>
                <a:gd name="connsiteY230" fmla="*/ 724162 h 2546032"/>
                <a:gd name="connsiteX231" fmla="*/ 1055489 w 1504473"/>
                <a:gd name="connsiteY231" fmla="*/ 723733 h 2546032"/>
                <a:gd name="connsiteX232" fmla="*/ 1062776 w 1504473"/>
                <a:gd name="connsiteY232" fmla="*/ 733592 h 2546032"/>
                <a:gd name="connsiteX233" fmla="*/ 1152359 w 1504473"/>
                <a:gd name="connsiteY233" fmla="*/ 733592 h 2546032"/>
                <a:gd name="connsiteX234" fmla="*/ 1230368 w 1504473"/>
                <a:gd name="connsiteY234" fmla="*/ 655582 h 2546032"/>
                <a:gd name="connsiteX235" fmla="*/ 1230797 w 1504473"/>
                <a:gd name="connsiteY235" fmla="*/ 617434 h 2546032"/>
                <a:gd name="connsiteX236" fmla="*/ 1163074 w 1504473"/>
                <a:gd name="connsiteY236" fmla="*/ 551426 h 2546032"/>
                <a:gd name="connsiteX237" fmla="*/ 1115497 w 1504473"/>
                <a:gd name="connsiteY237" fmla="*/ 551426 h 2546032"/>
                <a:gd name="connsiteX238" fmla="*/ 1111211 w 1504473"/>
                <a:gd name="connsiteY238" fmla="*/ 550997 h 2546032"/>
                <a:gd name="connsiteX239" fmla="*/ 938475 w 1504473"/>
                <a:gd name="connsiteY239" fmla="*/ 378262 h 2546032"/>
                <a:gd name="connsiteX240" fmla="*/ 938475 w 1504473"/>
                <a:gd name="connsiteY240" fmla="*/ 374404 h 2546032"/>
                <a:gd name="connsiteX241" fmla="*/ 938475 w 1504473"/>
                <a:gd name="connsiteY241" fmla="*/ 214955 h 2546032"/>
                <a:gd name="connsiteX242" fmla="*/ 839891 w 1504473"/>
                <a:gd name="connsiteY242" fmla="*/ 116372 h 2546032"/>
                <a:gd name="connsiteX243" fmla="*/ 722876 w 1504473"/>
                <a:gd name="connsiteY243" fmla="*/ 116372 h 2546032"/>
                <a:gd name="connsiteX244" fmla="*/ 692444 w 1504473"/>
                <a:gd name="connsiteY244" fmla="*/ 142089 h 2546032"/>
                <a:gd name="connsiteX245" fmla="*/ 831318 w 1504473"/>
                <a:gd name="connsiteY245" fmla="*/ 142089 h 2546032"/>
                <a:gd name="connsiteX246" fmla="*/ 835605 w 1504473"/>
                <a:gd name="connsiteY246" fmla="*/ 142518 h 2546032"/>
                <a:gd name="connsiteX247" fmla="*/ 914900 w 1504473"/>
                <a:gd name="connsiteY247" fmla="*/ 221813 h 2546032"/>
                <a:gd name="connsiteX248" fmla="*/ 914900 w 1504473"/>
                <a:gd name="connsiteY248" fmla="*/ 393263 h 2546032"/>
                <a:gd name="connsiteX249" fmla="*/ 1126212 w 1504473"/>
                <a:gd name="connsiteY249" fmla="*/ 604576 h 2546032"/>
                <a:gd name="connsiteX250" fmla="*/ 1175504 w 1504473"/>
                <a:gd name="connsiteY250" fmla="*/ 612291 h 2546032"/>
                <a:gd name="connsiteX251" fmla="*/ 1175504 w 1504473"/>
                <a:gd name="connsiteY251" fmla="*/ 673156 h 2546032"/>
                <a:gd name="connsiteX252" fmla="*/ 1114640 w 1504473"/>
                <a:gd name="connsiteY252" fmla="*/ 673156 h 2546032"/>
                <a:gd name="connsiteX253" fmla="*/ 1110782 w 1504473"/>
                <a:gd name="connsiteY253" fmla="*/ 617434 h 2546032"/>
                <a:gd name="connsiteX254" fmla="*/ 894755 w 1504473"/>
                <a:gd name="connsiteY254" fmla="*/ 401407 h 2546032"/>
                <a:gd name="connsiteX255" fmla="*/ 894755 w 1504473"/>
                <a:gd name="connsiteY255" fmla="*/ 397550 h 2546032"/>
                <a:gd name="connsiteX256" fmla="*/ 895183 w 1504473"/>
                <a:gd name="connsiteY256" fmla="*/ 229957 h 2546032"/>
                <a:gd name="connsiteX257" fmla="*/ 827461 w 1504473"/>
                <a:gd name="connsiteY257" fmla="*/ 162235 h 2546032"/>
                <a:gd name="connsiteX258" fmla="*/ 674013 w 1504473"/>
                <a:gd name="connsiteY258" fmla="*/ 162235 h 2546032"/>
                <a:gd name="connsiteX259" fmla="*/ 657297 w 1504473"/>
                <a:gd name="connsiteY259" fmla="*/ 179380 h 2546032"/>
                <a:gd name="connsiteX260" fmla="*/ 820603 w 1504473"/>
                <a:gd name="connsiteY260" fmla="*/ 179380 h 2546032"/>
                <a:gd name="connsiteX261" fmla="*/ 824889 w 1504473"/>
                <a:gd name="connsiteY261" fmla="*/ 178951 h 2546032"/>
                <a:gd name="connsiteX262" fmla="*/ 878467 w 1504473"/>
                <a:gd name="connsiteY262" fmla="*/ 232529 h 2546032"/>
                <a:gd name="connsiteX263" fmla="*/ 878038 w 1504473"/>
                <a:gd name="connsiteY263" fmla="*/ 236387 h 2546032"/>
                <a:gd name="connsiteX264" fmla="*/ 878038 w 1504473"/>
                <a:gd name="connsiteY264" fmla="*/ 310110 h 2546032"/>
                <a:gd name="connsiteX265" fmla="*/ 878467 w 1504473"/>
                <a:gd name="connsiteY265" fmla="*/ 314396 h 2546032"/>
                <a:gd name="connsiteX266" fmla="*/ 819745 w 1504473"/>
                <a:gd name="connsiteY266" fmla="*/ 373118 h 2546032"/>
                <a:gd name="connsiteX267" fmla="*/ 819745 w 1504473"/>
                <a:gd name="connsiteY267" fmla="*/ 421124 h 2546032"/>
                <a:gd name="connsiteX268" fmla="*/ 908471 w 1504473"/>
                <a:gd name="connsiteY268" fmla="*/ 509849 h 2546032"/>
                <a:gd name="connsiteX269" fmla="*/ 908042 w 1504473"/>
                <a:gd name="connsiteY269" fmla="*/ 513707 h 2546032"/>
                <a:gd name="connsiteX270" fmla="*/ 908042 w 1504473"/>
                <a:gd name="connsiteY270" fmla="*/ 595574 h 2546032"/>
                <a:gd name="connsiteX271" fmla="*/ 932474 w 1504473"/>
                <a:gd name="connsiteY271" fmla="*/ 607147 h 2546032"/>
                <a:gd name="connsiteX272" fmla="*/ 932474 w 1504473"/>
                <a:gd name="connsiteY272" fmla="*/ 668012 h 2546032"/>
                <a:gd name="connsiteX273" fmla="*/ 871609 w 1504473"/>
                <a:gd name="connsiteY273" fmla="*/ 668012 h 2546032"/>
                <a:gd name="connsiteX274" fmla="*/ 872038 w 1504473"/>
                <a:gd name="connsiteY274" fmla="*/ 607147 h 2546032"/>
                <a:gd name="connsiteX275" fmla="*/ 888325 w 1504473"/>
                <a:gd name="connsiteY275" fmla="*/ 597289 h 2546032"/>
                <a:gd name="connsiteX276" fmla="*/ 888325 w 1504473"/>
                <a:gd name="connsiteY276" fmla="*/ 517565 h 2546032"/>
                <a:gd name="connsiteX277" fmla="*/ 800029 w 1504473"/>
                <a:gd name="connsiteY277" fmla="*/ 429268 h 2546032"/>
                <a:gd name="connsiteX278" fmla="*/ 799600 w 1504473"/>
                <a:gd name="connsiteY278" fmla="*/ 424982 h 2546032"/>
                <a:gd name="connsiteX279" fmla="*/ 800029 w 1504473"/>
                <a:gd name="connsiteY279" fmla="*/ 368403 h 2546032"/>
                <a:gd name="connsiteX280" fmla="*/ 800029 w 1504473"/>
                <a:gd name="connsiteY280" fmla="*/ 364117 h 2546032"/>
                <a:gd name="connsiteX281" fmla="*/ 858750 w 1504473"/>
                <a:gd name="connsiteY281" fmla="*/ 305395 h 2546032"/>
                <a:gd name="connsiteX282" fmla="*/ 858750 w 1504473"/>
                <a:gd name="connsiteY282" fmla="*/ 239816 h 2546032"/>
                <a:gd name="connsiteX283" fmla="*/ 816745 w 1504473"/>
                <a:gd name="connsiteY283" fmla="*/ 197810 h 2546032"/>
                <a:gd name="connsiteX284" fmla="*/ 638008 w 1504473"/>
                <a:gd name="connsiteY284" fmla="*/ 197810 h 2546032"/>
                <a:gd name="connsiteX285" fmla="*/ 581001 w 1504473"/>
                <a:gd name="connsiteY285" fmla="*/ 255675 h 2546032"/>
                <a:gd name="connsiteX286" fmla="*/ 738735 w 1504473"/>
                <a:gd name="connsiteY286" fmla="*/ 255246 h 2546032"/>
                <a:gd name="connsiteX287" fmla="*/ 746879 w 1504473"/>
                <a:gd name="connsiteY287" fmla="*/ 243673 h 2546032"/>
                <a:gd name="connsiteX288" fmla="*/ 807315 w 1504473"/>
                <a:gd name="connsiteY288" fmla="*/ 243673 h 2546032"/>
                <a:gd name="connsiteX289" fmla="*/ 807744 w 1504473"/>
                <a:gd name="connsiteY289" fmla="*/ 304538 h 2546032"/>
                <a:gd name="connsiteX290" fmla="*/ 746879 w 1504473"/>
                <a:gd name="connsiteY290" fmla="*/ 304109 h 2546032"/>
                <a:gd name="connsiteX291" fmla="*/ 734449 w 1504473"/>
                <a:gd name="connsiteY291" fmla="*/ 274963 h 2546032"/>
                <a:gd name="connsiteX292" fmla="*/ 561713 w 1504473"/>
                <a:gd name="connsiteY292" fmla="*/ 274963 h 2546032"/>
                <a:gd name="connsiteX293" fmla="*/ 549283 w 1504473"/>
                <a:gd name="connsiteY293" fmla="*/ 287393 h 2546032"/>
                <a:gd name="connsiteX294" fmla="*/ 686443 w 1504473"/>
                <a:gd name="connsiteY294" fmla="*/ 287393 h 2546032"/>
                <a:gd name="connsiteX295" fmla="*/ 690729 w 1504473"/>
                <a:gd name="connsiteY295" fmla="*/ 287822 h 2546032"/>
                <a:gd name="connsiteX296" fmla="*/ 754594 w 1504473"/>
                <a:gd name="connsiteY296" fmla="*/ 351687 h 2546032"/>
                <a:gd name="connsiteX297" fmla="*/ 755023 w 1504473"/>
                <a:gd name="connsiteY297" fmla="*/ 355973 h 2546032"/>
                <a:gd name="connsiteX298" fmla="*/ 755023 w 1504473"/>
                <a:gd name="connsiteY298" fmla="*/ 475559 h 2546032"/>
                <a:gd name="connsiteX299" fmla="*/ 761452 w 1504473"/>
                <a:gd name="connsiteY299" fmla="*/ 481989 h 2546032"/>
                <a:gd name="connsiteX300" fmla="*/ 815459 w 1504473"/>
                <a:gd name="connsiteY300" fmla="*/ 487132 h 2546032"/>
                <a:gd name="connsiteX301" fmla="*/ 815459 w 1504473"/>
                <a:gd name="connsiteY301" fmla="*/ 547997 h 2546032"/>
                <a:gd name="connsiteX302" fmla="*/ 755023 w 1504473"/>
                <a:gd name="connsiteY302" fmla="*/ 547997 h 2546032"/>
                <a:gd name="connsiteX303" fmla="*/ 748165 w 1504473"/>
                <a:gd name="connsiteY303" fmla="*/ 496562 h 2546032"/>
                <a:gd name="connsiteX304" fmla="*/ 735735 w 1504473"/>
                <a:gd name="connsiteY304" fmla="*/ 484132 h 2546032"/>
                <a:gd name="connsiteX305" fmla="*/ 735735 w 1504473"/>
                <a:gd name="connsiteY305" fmla="*/ 479846 h 2546032"/>
                <a:gd name="connsiteX306" fmla="*/ 735735 w 1504473"/>
                <a:gd name="connsiteY306" fmla="*/ 361117 h 2546032"/>
                <a:gd name="connsiteX307" fmla="*/ 683014 w 1504473"/>
                <a:gd name="connsiteY307" fmla="*/ 308396 h 2546032"/>
                <a:gd name="connsiteX308" fmla="*/ 538139 w 1504473"/>
                <a:gd name="connsiteY308" fmla="*/ 308396 h 2546032"/>
                <a:gd name="connsiteX309" fmla="*/ 533853 w 1504473"/>
                <a:gd name="connsiteY309" fmla="*/ 307967 h 2546032"/>
                <a:gd name="connsiteX310" fmla="*/ 532138 w 1504473"/>
                <a:gd name="connsiteY310" fmla="*/ 306253 h 2546032"/>
                <a:gd name="connsiteX311" fmla="*/ 523994 w 1504473"/>
                <a:gd name="connsiteY311" fmla="*/ 314396 h 2546032"/>
                <a:gd name="connsiteX312" fmla="*/ 589145 w 1504473"/>
                <a:gd name="connsiteY312" fmla="*/ 379547 h 2546032"/>
                <a:gd name="connsiteX313" fmla="*/ 623007 w 1504473"/>
                <a:gd name="connsiteY313" fmla="*/ 379547 h 2546032"/>
                <a:gd name="connsiteX314" fmla="*/ 634151 w 1504473"/>
                <a:gd name="connsiteY314" fmla="*/ 358116 h 2546032"/>
                <a:gd name="connsiteX315" fmla="*/ 694587 w 1504473"/>
                <a:gd name="connsiteY315" fmla="*/ 358116 h 2546032"/>
                <a:gd name="connsiteX316" fmla="*/ 695016 w 1504473"/>
                <a:gd name="connsiteY316" fmla="*/ 418981 h 2546032"/>
                <a:gd name="connsiteX317" fmla="*/ 634151 w 1504473"/>
                <a:gd name="connsiteY317" fmla="*/ 418981 h 2546032"/>
                <a:gd name="connsiteX318" fmla="*/ 623435 w 1504473"/>
                <a:gd name="connsiteY318" fmla="*/ 399264 h 2546032"/>
                <a:gd name="connsiteX319" fmla="*/ 581430 w 1504473"/>
                <a:gd name="connsiteY319" fmla="*/ 399264 h 2546032"/>
                <a:gd name="connsiteX320" fmla="*/ 508135 w 1504473"/>
                <a:gd name="connsiteY320" fmla="*/ 327684 h 2546032"/>
                <a:gd name="connsiteX321" fmla="*/ 496562 w 1504473"/>
                <a:gd name="connsiteY321" fmla="*/ 339257 h 2546032"/>
                <a:gd name="connsiteX322" fmla="*/ 487561 w 1504473"/>
                <a:gd name="connsiteY322" fmla="*/ 347829 h 2546032"/>
                <a:gd name="connsiteX323" fmla="*/ 947904 w 1504473"/>
                <a:gd name="connsiteY323" fmla="*/ 807744 h 2546032"/>
                <a:gd name="connsiteX324" fmla="*/ 947904 w 1504473"/>
                <a:gd name="connsiteY324" fmla="*/ 818031 h 2546032"/>
                <a:gd name="connsiteX325" fmla="*/ 947904 w 1504473"/>
                <a:gd name="connsiteY325" fmla="*/ 1055918 h 2546032"/>
                <a:gd name="connsiteX326" fmla="*/ 989481 w 1504473"/>
                <a:gd name="connsiteY326" fmla="*/ 1097494 h 2546032"/>
                <a:gd name="connsiteX327" fmla="*/ 1207651 w 1504473"/>
                <a:gd name="connsiteY327" fmla="*/ 1097066 h 2546032"/>
                <a:gd name="connsiteX328" fmla="*/ 1281803 w 1504473"/>
                <a:gd name="connsiteY328" fmla="*/ 1022914 h 2546032"/>
                <a:gd name="connsiteX329" fmla="*/ 1290804 w 1504473"/>
                <a:gd name="connsiteY329" fmla="*/ 1040059 h 2546032"/>
                <a:gd name="connsiteX330" fmla="*/ 1309235 w 1504473"/>
                <a:gd name="connsiteY330" fmla="*/ 1064919 h 2546032"/>
                <a:gd name="connsiteX331" fmla="*/ 1228225 w 1504473"/>
                <a:gd name="connsiteY331" fmla="*/ 1145929 h 2546032"/>
                <a:gd name="connsiteX332" fmla="*/ 1218367 w 1504473"/>
                <a:gd name="connsiteY332" fmla="*/ 1145929 h 2546032"/>
                <a:gd name="connsiteX333" fmla="*/ 979194 w 1504473"/>
                <a:gd name="connsiteY333" fmla="*/ 1145929 h 2546032"/>
                <a:gd name="connsiteX334" fmla="*/ 968907 w 1504473"/>
                <a:gd name="connsiteY334" fmla="*/ 1145929 h 2546032"/>
                <a:gd name="connsiteX335" fmla="*/ 898184 w 1504473"/>
                <a:gd name="connsiteY335" fmla="*/ 1075206 h 2546032"/>
                <a:gd name="connsiteX336" fmla="*/ 898184 w 1504473"/>
                <a:gd name="connsiteY336" fmla="*/ 1064919 h 2546032"/>
                <a:gd name="connsiteX337" fmla="*/ 898612 w 1504473"/>
                <a:gd name="connsiteY337" fmla="*/ 827032 h 2546032"/>
                <a:gd name="connsiteX338" fmla="*/ 452414 w 1504473"/>
                <a:gd name="connsiteY338" fmla="*/ 381691 h 2546032"/>
                <a:gd name="connsiteX339" fmla="*/ 420696 w 1504473"/>
                <a:gd name="connsiteY339" fmla="*/ 409551 h 2546032"/>
                <a:gd name="connsiteX340" fmla="*/ 414695 w 1504473"/>
                <a:gd name="connsiteY340" fmla="*/ 412980 h 2546032"/>
                <a:gd name="connsiteX341" fmla="*/ 816316 w 1504473"/>
                <a:gd name="connsiteY341" fmla="*/ 814602 h 2546032"/>
                <a:gd name="connsiteX342" fmla="*/ 816745 w 1504473"/>
                <a:gd name="connsiteY342" fmla="*/ 822746 h 2546032"/>
                <a:gd name="connsiteX343" fmla="*/ 816745 w 1504473"/>
                <a:gd name="connsiteY343" fmla="*/ 978765 h 2546032"/>
                <a:gd name="connsiteX344" fmla="*/ 812459 w 1504473"/>
                <a:gd name="connsiteY344" fmla="*/ 1034486 h 2546032"/>
                <a:gd name="connsiteX345" fmla="*/ 752023 w 1504473"/>
                <a:gd name="connsiteY345" fmla="*/ 1034486 h 2546032"/>
                <a:gd name="connsiteX346" fmla="*/ 752023 w 1504473"/>
                <a:gd name="connsiteY346" fmla="*/ 974050 h 2546032"/>
                <a:gd name="connsiteX347" fmla="*/ 777312 w 1504473"/>
                <a:gd name="connsiteY347" fmla="*/ 962049 h 2546032"/>
                <a:gd name="connsiteX348" fmla="*/ 777312 w 1504473"/>
                <a:gd name="connsiteY348" fmla="*/ 830890 h 2546032"/>
                <a:gd name="connsiteX349" fmla="*/ 358973 w 1504473"/>
                <a:gd name="connsiteY349" fmla="*/ 412552 h 2546032"/>
                <a:gd name="connsiteX350" fmla="*/ 341400 w 1504473"/>
                <a:gd name="connsiteY350" fmla="*/ 413837 h 2546032"/>
                <a:gd name="connsiteX351" fmla="*/ 553998 w 1504473"/>
                <a:gd name="connsiteY351" fmla="*/ 626436 h 2546032"/>
                <a:gd name="connsiteX352" fmla="*/ 553998 w 1504473"/>
                <a:gd name="connsiteY352" fmla="*/ 630293 h 2546032"/>
                <a:gd name="connsiteX353" fmla="*/ 553569 w 1504473"/>
                <a:gd name="connsiteY353" fmla="*/ 719447 h 2546032"/>
                <a:gd name="connsiteX354" fmla="*/ 569857 w 1504473"/>
                <a:gd name="connsiteY354" fmla="*/ 729306 h 2546032"/>
                <a:gd name="connsiteX355" fmla="*/ 569857 w 1504473"/>
                <a:gd name="connsiteY355" fmla="*/ 790170 h 2546032"/>
                <a:gd name="connsiteX356" fmla="*/ 508992 w 1504473"/>
                <a:gd name="connsiteY356" fmla="*/ 790170 h 2546032"/>
                <a:gd name="connsiteX357" fmla="*/ 508992 w 1504473"/>
                <a:gd name="connsiteY357" fmla="*/ 729734 h 2546032"/>
                <a:gd name="connsiteX358" fmla="*/ 533853 w 1504473"/>
                <a:gd name="connsiteY358" fmla="*/ 717733 h 2546032"/>
                <a:gd name="connsiteX359" fmla="*/ 533853 w 1504473"/>
                <a:gd name="connsiteY359" fmla="*/ 634579 h 2546032"/>
                <a:gd name="connsiteX360" fmla="*/ 316111 w 1504473"/>
                <a:gd name="connsiteY360" fmla="*/ 416838 h 2546032"/>
                <a:gd name="connsiteX361" fmla="*/ 240673 w 1504473"/>
                <a:gd name="connsiteY361" fmla="*/ 442555 h 2546032"/>
                <a:gd name="connsiteX362" fmla="*/ 237244 w 1504473"/>
                <a:gd name="connsiteY362" fmla="*/ 444698 h 2546032"/>
                <a:gd name="connsiteX363" fmla="*/ 391549 w 1504473"/>
                <a:gd name="connsiteY363" fmla="*/ 599003 h 2546032"/>
                <a:gd name="connsiteX364" fmla="*/ 443841 w 1504473"/>
                <a:gd name="connsiteY364" fmla="*/ 605433 h 2546032"/>
                <a:gd name="connsiteX365" fmla="*/ 444270 w 1504473"/>
                <a:gd name="connsiteY365" fmla="*/ 666298 h 2546032"/>
                <a:gd name="connsiteX366" fmla="*/ 383405 w 1504473"/>
                <a:gd name="connsiteY366" fmla="*/ 665869 h 2546032"/>
                <a:gd name="connsiteX367" fmla="*/ 377833 w 1504473"/>
                <a:gd name="connsiteY367" fmla="*/ 612719 h 2546032"/>
                <a:gd name="connsiteX368" fmla="*/ 221385 w 1504473"/>
                <a:gd name="connsiteY368" fmla="*/ 456271 h 2546032"/>
                <a:gd name="connsiteX369" fmla="*/ 167378 w 1504473"/>
                <a:gd name="connsiteY369" fmla="*/ 496991 h 2546032"/>
                <a:gd name="connsiteX370" fmla="*/ 527852 w 1504473"/>
                <a:gd name="connsiteY370" fmla="*/ 857464 h 2546032"/>
                <a:gd name="connsiteX371" fmla="*/ 622149 w 1504473"/>
                <a:gd name="connsiteY371" fmla="*/ 857036 h 2546032"/>
                <a:gd name="connsiteX372" fmla="*/ 628150 w 1504473"/>
                <a:gd name="connsiteY372" fmla="*/ 849749 h 2546032"/>
                <a:gd name="connsiteX373" fmla="*/ 688586 w 1504473"/>
                <a:gd name="connsiteY373" fmla="*/ 849749 h 2546032"/>
                <a:gd name="connsiteX374" fmla="*/ 688586 w 1504473"/>
                <a:gd name="connsiteY374" fmla="*/ 910614 h 2546032"/>
                <a:gd name="connsiteX375" fmla="*/ 628150 w 1504473"/>
                <a:gd name="connsiteY375" fmla="*/ 910614 h 2546032"/>
                <a:gd name="connsiteX376" fmla="*/ 615720 w 1504473"/>
                <a:gd name="connsiteY376" fmla="*/ 877181 h 2546032"/>
                <a:gd name="connsiteX377" fmla="*/ 523566 w 1504473"/>
                <a:gd name="connsiteY377" fmla="*/ 877610 h 2546032"/>
                <a:gd name="connsiteX378" fmla="*/ 519708 w 1504473"/>
                <a:gd name="connsiteY378" fmla="*/ 877181 h 2546032"/>
                <a:gd name="connsiteX379" fmla="*/ 152376 w 1504473"/>
                <a:gd name="connsiteY379" fmla="*/ 509849 h 2546032"/>
                <a:gd name="connsiteX380" fmla="*/ 113800 w 1504473"/>
                <a:gd name="connsiteY380" fmla="*/ 547568 h 2546032"/>
                <a:gd name="connsiteX381" fmla="*/ 116372 w 1504473"/>
                <a:gd name="connsiteY381" fmla="*/ 547568 h 2546032"/>
                <a:gd name="connsiteX382" fmla="*/ 128802 w 1504473"/>
                <a:gd name="connsiteY382" fmla="*/ 547997 h 2546032"/>
                <a:gd name="connsiteX383" fmla="*/ 289965 w 1504473"/>
                <a:gd name="connsiteY383" fmla="*/ 709160 h 2546032"/>
                <a:gd name="connsiteX384" fmla="*/ 330684 w 1504473"/>
                <a:gd name="connsiteY384" fmla="*/ 720304 h 2546032"/>
                <a:gd name="connsiteX385" fmla="*/ 331113 w 1504473"/>
                <a:gd name="connsiteY385" fmla="*/ 781169 h 2546032"/>
                <a:gd name="connsiteX386" fmla="*/ 270248 w 1504473"/>
                <a:gd name="connsiteY386" fmla="*/ 780741 h 2546032"/>
                <a:gd name="connsiteX387" fmla="*/ 259532 w 1504473"/>
                <a:gd name="connsiteY387" fmla="*/ 761881 h 2546032"/>
                <a:gd name="connsiteX388" fmla="*/ 104799 w 1504473"/>
                <a:gd name="connsiteY388" fmla="*/ 607147 h 2546032"/>
                <a:gd name="connsiteX389" fmla="*/ 66651 w 1504473"/>
                <a:gd name="connsiteY389" fmla="*/ 607147 h 2546032"/>
                <a:gd name="connsiteX390" fmla="*/ 29361 w 1504473"/>
                <a:gd name="connsiteY390" fmla="*/ 669298 h 2546032"/>
                <a:gd name="connsiteX391" fmla="*/ 88940 w 1504473"/>
                <a:gd name="connsiteY391" fmla="*/ 669298 h 2546032"/>
                <a:gd name="connsiteX392" fmla="*/ 93226 w 1504473"/>
                <a:gd name="connsiteY392" fmla="*/ 669727 h 2546032"/>
                <a:gd name="connsiteX393" fmla="*/ 268962 w 1504473"/>
                <a:gd name="connsiteY393" fmla="*/ 845463 h 2546032"/>
                <a:gd name="connsiteX394" fmla="*/ 395835 w 1504473"/>
                <a:gd name="connsiteY394" fmla="*/ 845463 h 2546032"/>
                <a:gd name="connsiteX395" fmla="*/ 451128 w 1504473"/>
                <a:gd name="connsiteY395" fmla="*/ 849749 h 2546032"/>
                <a:gd name="connsiteX396" fmla="*/ 451128 w 1504473"/>
                <a:gd name="connsiteY396" fmla="*/ 910185 h 2546032"/>
                <a:gd name="connsiteX397" fmla="*/ 390263 w 1504473"/>
                <a:gd name="connsiteY397" fmla="*/ 910185 h 2546032"/>
                <a:gd name="connsiteX398" fmla="*/ 380405 w 1504473"/>
                <a:gd name="connsiteY398" fmla="*/ 865180 h 2546032"/>
                <a:gd name="connsiteX399" fmla="*/ 263819 w 1504473"/>
                <a:gd name="connsiteY399" fmla="*/ 865180 h 2546032"/>
                <a:gd name="connsiteX400" fmla="*/ 259961 w 1504473"/>
                <a:gd name="connsiteY400" fmla="*/ 865180 h 2546032"/>
                <a:gd name="connsiteX401" fmla="*/ 83796 w 1504473"/>
                <a:gd name="connsiteY401" fmla="*/ 689015 h 2546032"/>
                <a:gd name="connsiteX402" fmla="*/ 19502 w 1504473"/>
                <a:gd name="connsiteY402" fmla="*/ 689015 h 2546032"/>
                <a:gd name="connsiteX403" fmla="*/ 13930 w 1504473"/>
                <a:gd name="connsiteY403" fmla="*/ 741307 h 2546032"/>
                <a:gd name="connsiteX404" fmla="*/ 87225 w 1504473"/>
                <a:gd name="connsiteY404" fmla="*/ 741307 h 2546032"/>
                <a:gd name="connsiteX405" fmla="*/ 93226 w 1504473"/>
                <a:gd name="connsiteY405" fmla="*/ 741307 h 2546032"/>
                <a:gd name="connsiteX406" fmla="*/ 253103 w 1504473"/>
                <a:gd name="connsiteY406" fmla="*/ 901184 h 2546032"/>
                <a:gd name="connsiteX407" fmla="*/ 344400 w 1504473"/>
                <a:gd name="connsiteY407" fmla="*/ 901184 h 2546032"/>
                <a:gd name="connsiteX408" fmla="*/ 350401 w 1504473"/>
                <a:gd name="connsiteY408" fmla="*/ 901184 h 2546032"/>
                <a:gd name="connsiteX409" fmla="*/ 426268 w 1504473"/>
                <a:gd name="connsiteY409" fmla="*/ 977051 h 2546032"/>
                <a:gd name="connsiteX410" fmla="*/ 502134 w 1504473"/>
                <a:gd name="connsiteY410" fmla="*/ 977051 h 2546032"/>
                <a:gd name="connsiteX411" fmla="*/ 502563 w 1504473"/>
                <a:gd name="connsiteY411" fmla="*/ 977051 h 2546032"/>
                <a:gd name="connsiteX412" fmla="*/ 508564 w 1504473"/>
                <a:gd name="connsiteY412" fmla="*/ 969336 h 2546032"/>
                <a:gd name="connsiteX413" fmla="*/ 569428 w 1504473"/>
                <a:gd name="connsiteY413" fmla="*/ 968907 h 2546032"/>
                <a:gd name="connsiteX414" fmla="*/ 569428 w 1504473"/>
                <a:gd name="connsiteY414" fmla="*/ 1029772 h 2546032"/>
                <a:gd name="connsiteX415" fmla="*/ 508564 w 1504473"/>
                <a:gd name="connsiteY415" fmla="*/ 1029772 h 2546032"/>
                <a:gd name="connsiteX416" fmla="*/ 496562 w 1504473"/>
                <a:gd name="connsiteY416" fmla="*/ 1006197 h 2546032"/>
                <a:gd name="connsiteX417" fmla="*/ 420267 w 1504473"/>
                <a:gd name="connsiteY417" fmla="*/ 1006197 h 2546032"/>
                <a:gd name="connsiteX418" fmla="*/ 414266 w 1504473"/>
                <a:gd name="connsiteY418" fmla="*/ 1006197 h 2546032"/>
                <a:gd name="connsiteX419" fmla="*/ 338400 w 1504473"/>
                <a:gd name="connsiteY419" fmla="*/ 930331 h 2546032"/>
                <a:gd name="connsiteX420" fmla="*/ 247531 w 1504473"/>
                <a:gd name="connsiteY420" fmla="*/ 930759 h 2546032"/>
                <a:gd name="connsiteX421" fmla="*/ 241102 w 1504473"/>
                <a:gd name="connsiteY421" fmla="*/ 930331 h 2546032"/>
                <a:gd name="connsiteX422" fmla="*/ 81224 w 1504473"/>
                <a:gd name="connsiteY422" fmla="*/ 770453 h 2546032"/>
                <a:gd name="connsiteX423" fmla="*/ 11359 w 1504473"/>
                <a:gd name="connsiteY423" fmla="*/ 770453 h 2546032"/>
                <a:gd name="connsiteX424" fmla="*/ 7930 w 1504473"/>
                <a:gd name="connsiteY424" fmla="*/ 816745 h 2546032"/>
                <a:gd name="connsiteX425" fmla="*/ 78653 w 1504473"/>
                <a:gd name="connsiteY425" fmla="*/ 816745 h 2546032"/>
                <a:gd name="connsiteX426" fmla="*/ 353401 w 1504473"/>
                <a:gd name="connsiteY426" fmla="*/ 1091494 h 2546032"/>
                <a:gd name="connsiteX427" fmla="*/ 629865 w 1504473"/>
                <a:gd name="connsiteY427" fmla="*/ 1091494 h 2546032"/>
                <a:gd name="connsiteX428" fmla="*/ 632436 w 1504473"/>
                <a:gd name="connsiteY428" fmla="*/ 1088493 h 2546032"/>
                <a:gd name="connsiteX429" fmla="*/ 693301 w 1504473"/>
                <a:gd name="connsiteY429" fmla="*/ 1088065 h 2546032"/>
                <a:gd name="connsiteX430" fmla="*/ 692872 w 1504473"/>
                <a:gd name="connsiteY430" fmla="*/ 1148929 h 2546032"/>
                <a:gd name="connsiteX431" fmla="*/ 632008 w 1504473"/>
                <a:gd name="connsiteY431" fmla="*/ 1148929 h 2546032"/>
                <a:gd name="connsiteX432" fmla="*/ 620006 w 1504473"/>
                <a:gd name="connsiteY432" fmla="*/ 1120640 h 2546032"/>
                <a:gd name="connsiteX433" fmla="*/ 346972 w 1504473"/>
                <a:gd name="connsiteY433" fmla="*/ 1120211 h 2546032"/>
                <a:gd name="connsiteX434" fmla="*/ 340971 w 1504473"/>
                <a:gd name="connsiteY434" fmla="*/ 1120211 h 2546032"/>
                <a:gd name="connsiteX435" fmla="*/ 66223 w 1504473"/>
                <a:gd name="connsiteY435" fmla="*/ 845463 h 2546032"/>
                <a:gd name="connsiteX436" fmla="*/ 5786 w 1504473"/>
                <a:gd name="connsiteY436" fmla="*/ 845463 h 2546032"/>
                <a:gd name="connsiteX437" fmla="*/ 4072 w 1504473"/>
                <a:gd name="connsiteY437" fmla="*/ 892183 h 2546032"/>
                <a:gd name="connsiteX438" fmla="*/ 80367 w 1504473"/>
                <a:gd name="connsiteY438" fmla="*/ 892183 h 2546032"/>
                <a:gd name="connsiteX439" fmla="*/ 86368 w 1504473"/>
                <a:gd name="connsiteY439" fmla="*/ 892183 h 2546032"/>
                <a:gd name="connsiteX440" fmla="*/ 181094 w 1504473"/>
                <a:gd name="connsiteY440" fmla="*/ 986909 h 2546032"/>
                <a:gd name="connsiteX441" fmla="*/ 178951 w 1504473"/>
                <a:gd name="connsiteY441" fmla="*/ 995482 h 2546032"/>
                <a:gd name="connsiteX442" fmla="*/ 155377 w 1504473"/>
                <a:gd name="connsiteY442" fmla="*/ 1083350 h 2546032"/>
                <a:gd name="connsiteX443" fmla="*/ 156234 w 1504473"/>
                <a:gd name="connsiteY443" fmla="*/ 1084207 h 2546032"/>
                <a:gd name="connsiteX444" fmla="*/ 214955 w 1504473"/>
                <a:gd name="connsiteY444" fmla="*/ 1085493 h 2546032"/>
                <a:gd name="connsiteX445" fmla="*/ 214955 w 1504473"/>
                <a:gd name="connsiteY445" fmla="*/ 1145929 h 2546032"/>
                <a:gd name="connsiteX446" fmla="*/ 154519 w 1504473"/>
                <a:gd name="connsiteY446" fmla="*/ 1145929 h 2546032"/>
                <a:gd name="connsiteX447" fmla="*/ 142518 w 1504473"/>
                <a:gd name="connsiteY447" fmla="*/ 1111639 h 2546032"/>
                <a:gd name="connsiteX448" fmla="*/ 122801 w 1504473"/>
                <a:gd name="connsiteY448" fmla="*/ 1091922 h 2546032"/>
                <a:gd name="connsiteX449" fmla="*/ 124944 w 1504473"/>
                <a:gd name="connsiteY449" fmla="*/ 1083778 h 2546032"/>
                <a:gd name="connsiteX450" fmla="*/ 148519 w 1504473"/>
                <a:gd name="connsiteY450" fmla="*/ 995482 h 2546032"/>
                <a:gd name="connsiteX451" fmla="*/ 74795 w 1504473"/>
                <a:gd name="connsiteY451" fmla="*/ 921758 h 2546032"/>
                <a:gd name="connsiteX452" fmla="*/ 3643 w 1504473"/>
                <a:gd name="connsiteY452" fmla="*/ 921758 h 2546032"/>
                <a:gd name="connsiteX453" fmla="*/ 3215 w 1504473"/>
                <a:gd name="connsiteY453" fmla="*/ 995053 h 2546032"/>
                <a:gd name="connsiteX454" fmla="*/ 20360 w 1504473"/>
                <a:gd name="connsiteY454" fmla="*/ 995053 h 2546032"/>
                <a:gd name="connsiteX455" fmla="*/ 32790 w 1504473"/>
                <a:gd name="connsiteY455" fmla="*/ 963335 h 2546032"/>
                <a:gd name="connsiteX456" fmla="*/ 93655 w 1504473"/>
                <a:gd name="connsiteY456" fmla="*/ 963335 h 2546032"/>
                <a:gd name="connsiteX457" fmla="*/ 93655 w 1504473"/>
                <a:gd name="connsiteY457" fmla="*/ 1024199 h 2546032"/>
                <a:gd name="connsiteX458" fmla="*/ 33218 w 1504473"/>
                <a:gd name="connsiteY458" fmla="*/ 1024199 h 2546032"/>
                <a:gd name="connsiteX459" fmla="*/ 3643 w 1504473"/>
                <a:gd name="connsiteY459" fmla="*/ 1024199 h 2546032"/>
                <a:gd name="connsiteX460" fmla="*/ 38791 w 1504473"/>
                <a:gd name="connsiteY460" fmla="*/ 1388102 h 2546032"/>
                <a:gd name="connsiteX461" fmla="*/ 51221 w 1504473"/>
                <a:gd name="connsiteY461" fmla="*/ 1375672 h 2546032"/>
                <a:gd name="connsiteX462" fmla="*/ 51221 w 1504473"/>
                <a:gd name="connsiteY462" fmla="*/ 1279660 h 2546032"/>
                <a:gd name="connsiteX463" fmla="*/ 35362 w 1504473"/>
                <a:gd name="connsiteY463" fmla="*/ 1269802 h 2546032"/>
                <a:gd name="connsiteX464" fmla="*/ 35790 w 1504473"/>
                <a:gd name="connsiteY464" fmla="*/ 1208937 h 2546032"/>
                <a:gd name="connsiteX465" fmla="*/ 96226 w 1504473"/>
                <a:gd name="connsiteY465" fmla="*/ 1208937 h 2546032"/>
                <a:gd name="connsiteX466" fmla="*/ 96226 w 1504473"/>
                <a:gd name="connsiteY466" fmla="*/ 1269802 h 2546032"/>
                <a:gd name="connsiteX467" fmla="*/ 80796 w 1504473"/>
                <a:gd name="connsiteY467" fmla="*/ 1279660 h 2546032"/>
                <a:gd name="connsiteX468" fmla="*/ 80796 w 1504473"/>
                <a:gd name="connsiteY468" fmla="*/ 1382101 h 2546032"/>
                <a:gd name="connsiteX469" fmla="*/ 80796 w 1504473"/>
                <a:gd name="connsiteY469" fmla="*/ 1388102 h 2546032"/>
                <a:gd name="connsiteX470" fmla="*/ 45220 w 1504473"/>
                <a:gd name="connsiteY470" fmla="*/ 1423678 h 2546032"/>
                <a:gd name="connsiteX471" fmla="*/ 54650 w 1504473"/>
                <a:gd name="connsiteY471" fmla="*/ 1471684 h 2546032"/>
                <a:gd name="connsiteX472" fmla="*/ 145518 w 1504473"/>
                <a:gd name="connsiteY472" fmla="*/ 1380816 h 2546032"/>
                <a:gd name="connsiteX473" fmla="*/ 156234 w 1504473"/>
                <a:gd name="connsiteY473" fmla="*/ 1338382 h 2546032"/>
                <a:gd name="connsiteX474" fmla="*/ 202097 w 1504473"/>
                <a:gd name="connsiteY474" fmla="*/ 1328523 h 2546032"/>
                <a:gd name="connsiteX475" fmla="*/ 257818 w 1504473"/>
                <a:gd name="connsiteY475" fmla="*/ 1237655 h 2546032"/>
                <a:gd name="connsiteX476" fmla="*/ 285679 w 1504473"/>
                <a:gd name="connsiteY476" fmla="*/ 1179790 h 2546032"/>
                <a:gd name="connsiteX477" fmla="*/ 1349955 w 1504473"/>
                <a:gd name="connsiteY477" fmla="*/ 1571982 h 2546032"/>
                <a:gd name="connsiteX478" fmla="*/ 1349955 w 1504473"/>
                <a:gd name="connsiteY478" fmla="*/ 1571982 h 2546032"/>
                <a:gd name="connsiteX479" fmla="*/ 1410819 w 1504473"/>
                <a:gd name="connsiteY479" fmla="*/ 1571982 h 2546032"/>
                <a:gd name="connsiteX480" fmla="*/ 1410391 w 1504473"/>
                <a:gd name="connsiteY480" fmla="*/ 1632418 h 2546032"/>
                <a:gd name="connsiteX481" fmla="*/ 1349955 w 1504473"/>
                <a:gd name="connsiteY481" fmla="*/ 1632418 h 2546032"/>
                <a:gd name="connsiteX482" fmla="*/ 1349955 w 1504473"/>
                <a:gd name="connsiteY482" fmla="*/ 1571982 h 2546032"/>
                <a:gd name="connsiteX483" fmla="*/ 1169932 w 1504473"/>
                <a:gd name="connsiteY483" fmla="*/ 900327 h 2546032"/>
                <a:gd name="connsiteX484" fmla="*/ 1109496 w 1504473"/>
                <a:gd name="connsiteY484" fmla="*/ 900327 h 2546032"/>
                <a:gd name="connsiteX485" fmla="*/ 1109067 w 1504473"/>
                <a:gd name="connsiteY485" fmla="*/ 839462 h 2546032"/>
                <a:gd name="connsiteX486" fmla="*/ 1169932 w 1504473"/>
                <a:gd name="connsiteY486" fmla="*/ 839462 h 2546032"/>
                <a:gd name="connsiteX487" fmla="*/ 1169932 w 1504473"/>
                <a:gd name="connsiteY487" fmla="*/ 900327 h 2546032"/>
                <a:gd name="connsiteX488" fmla="*/ 1289090 w 1504473"/>
                <a:gd name="connsiteY488" fmla="*/ 786313 h 2546032"/>
                <a:gd name="connsiteX489" fmla="*/ 1228225 w 1504473"/>
                <a:gd name="connsiteY489" fmla="*/ 786313 h 2546032"/>
                <a:gd name="connsiteX490" fmla="*/ 1228225 w 1504473"/>
                <a:gd name="connsiteY490" fmla="*/ 725448 h 2546032"/>
                <a:gd name="connsiteX491" fmla="*/ 1289090 w 1504473"/>
                <a:gd name="connsiteY491" fmla="*/ 725448 h 2546032"/>
                <a:gd name="connsiteX492" fmla="*/ 1289090 w 1504473"/>
                <a:gd name="connsiteY492" fmla="*/ 786313 h 2546032"/>
                <a:gd name="connsiteX493" fmla="*/ 1225653 w 1504473"/>
                <a:gd name="connsiteY493" fmla="*/ 1447681 h 2546032"/>
                <a:gd name="connsiteX494" fmla="*/ 1225653 w 1504473"/>
                <a:gd name="connsiteY494" fmla="*/ 1447681 h 2546032"/>
                <a:gd name="connsiteX495" fmla="*/ 1286518 w 1504473"/>
                <a:gd name="connsiteY495" fmla="*/ 1447681 h 2546032"/>
                <a:gd name="connsiteX496" fmla="*/ 1286947 w 1504473"/>
                <a:gd name="connsiteY496" fmla="*/ 1508546 h 2546032"/>
                <a:gd name="connsiteX497" fmla="*/ 1226082 w 1504473"/>
                <a:gd name="connsiteY497" fmla="*/ 1508117 h 2546032"/>
                <a:gd name="connsiteX498" fmla="*/ 1225653 w 1504473"/>
                <a:gd name="connsiteY498" fmla="*/ 1447681 h 2546032"/>
                <a:gd name="connsiteX499" fmla="*/ 1107782 w 1504473"/>
                <a:gd name="connsiteY499" fmla="*/ 1328095 h 2546032"/>
                <a:gd name="connsiteX500" fmla="*/ 1168218 w 1504473"/>
                <a:gd name="connsiteY500" fmla="*/ 1328095 h 2546032"/>
                <a:gd name="connsiteX501" fmla="*/ 1168218 w 1504473"/>
                <a:gd name="connsiteY501" fmla="*/ 1388959 h 2546032"/>
                <a:gd name="connsiteX502" fmla="*/ 1107353 w 1504473"/>
                <a:gd name="connsiteY502" fmla="*/ 1388959 h 2546032"/>
                <a:gd name="connsiteX503" fmla="*/ 1107782 w 1504473"/>
                <a:gd name="connsiteY503" fmla="*/ 1328095 h 2546032"/>
                <a:gd name="connsiteX504" fmla="*/ 981766 w 1504473"/>
                <a:gd name="connsiteY504" fmla="*/ 1203793 h 2546032"/>
                <a:gd name="connsiteX505" fmla="*/ 1042630 w 1504473"/>
                <a:gd name="connsiteY505" fmla="*/ 1204222 h 2546032"/>
                <a:gd name="connsiteX506" fmla="*/ 1042630 w 1504473"/>
                <a:gd name="connsiteY506" fmla="*/ 1265087 h 2546032"/>
                <a:gd name="connsiteX507" fmla="*/ 982194 w 1504473"/>
                <a:gd name="connsiteY507" fmla="*/ 1265087 h 2546032"/>
                <a:gd name="connsiteX508" fmla="*/ 981766 w 1504473"/>
                <a:gd name="connsiteY508" fmla="*/ 1203793 h 25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504473" h="2546032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30D3826F-7EDC-457B-BB39-D61B93BC8C29}"/>
                </a:ext>
              </a:extLst>
            </p:cNvPr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>
                <a:gd name="connsiteX0" fmla="*/ 13502 w 81438"/>
                <a:gd name="connsiteY0" fmla="*/ 124944 h 124301"/>
                <a:gd name="connsiteX1" fmla="*/ 13502 w 81438"/>
                <a:gd name="connsiteY1" fmla="*/ 124944 h 124301"/>
                <a:gd name="connsiteX2" fmla="*/ 20360 w 81438"/>
                <a:gd name="connsiteY2" fmla="*/ 108228 h 124301"/>
                <a:gd name="connsiteX3" fmla="*/ 64937 w 81438"/>
                <a:gd name="connsiteY3" fmla="*/ 29361 h 124301"/>
                <a:gd name="connsiteX4" fmla="*/ 80796 w 81438"/>
                <a:gd name="connsiteY4" fmla="*/ 3215 h 124301"/>
                <a:gd name="connsiteX5" fmla="*/ 3215 w 81438"/>
                <a:gd name="connsiteY5" fmla="*/ 80796 h 124301"/>
                <a:gd name="connsiteX6" fmla="*/ 13502 w 81438"/>
                <a:gd name="connsiteY6" fmla="*/ 12494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8" h="124301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21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F9A0E3-9454-4671-B8CA-23F7EF354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351DCE6-4FD3-4D5A-85D4-310ACB3B49FE}"/>
              </a:ext>
            </a:extLst>
          </p:cNvPr>
          <p:cNvSpPr txBox="1"/>
          <p:nvPr/>
        </p:nvSpPr>
        <p:spPr>
          <a:xfrm>
            <a:off x="1116212" y="1824631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BASIC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20554CC-AA58-4AED-9B24-1E5039577CEE}"/>
              </a:ext>
            </a:extLst>
          </p:cNvPr>
          <p:cNvSpPr txBox="1"/>
          <p:nvPr/>
        </p:nvSpPr>
        <p:spPr>
          <a:xfrm>
            <a:off x="3794935" y="1824631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REGULER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99FBEDA-5402-40D6-BD6A-953CE645EFD6}"/>
              </a:ext>
            </a:extLst>
          </p:cNvPr>
          <p:cNvSpPr txBox="1"/>
          <p:nvPr/>
        </p:nvSpPr>
        <p:spPr>
          <a:xfrm>
            <a:off x="6473658" y="1824631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PRO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47357B2-92F5-4DA7-9991-944B8326F016}"/>
              </a:ext>
            </a:extLst>
          </p:cNvPr>
          <p:cNvSpPr txBox="1"/>
          <p:nvPr/>
        </p:nvSpPr>
        <p:spPr>
          <a:xfrm>
            <a:off x="9152381" y="1824631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ULTIMATE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aphicFrame>
        <p:nvGraphicFramePr>
          <p:cNvPr id="20" name="Table 3">
            <a:extLst>
              <a:ext uri="{FF2B5EF4-FFF2-40B4-BE49-F238E27FC236}">
                <a16:creationId xmlns="" xmlns:a16="http://schemas.microsoft.com/office/drawing/2014/main" id="{2A32F6D4-037D-4C11-AD2D-599ECDE74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153534"/>
              </p:ext>
            </p:extLst>
          </p:nvPr>
        </p:nvGraphicFramePr>
        <p:xfrm>
          <a:off x="923076" y="2381442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타원 5">
            <a:extLst>
              <a:ext uri="{FF2B5EF4-FFF2-40B4-BE49-F238E27FC236}">
                <a16:creationId xmlns="" xmlns:a16="http://schemas.microsoft.com/office/drawing/2014/main" id="{F727C182-0A1B-4B14-A3A9-1418D8DAEDC7}"/>
              </a:ext>
            </a:extLst>
          </p:cNvPr>
          <p:cNvSpPr/>
          <p:nvPr/>
        </p:nvSpPr>
        <p:spPr>
          <a:xfrm>
            <a:off x="1440040" y="2575620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37</a:t>
            </a:r>
            <a:endParaRPr lang="ko-KR" altLang="en-US" sz="4000" dirty="0"/>
          </a:p>
        </p:txBody>
      </p:sp>
      <p:graphicFrame>
        <p:nvGraphicFramePr>
          <p:cNvPr id="28" name="Table 3">
            <a:extLst>
              <a:ext uri="{FF2B5EF4-FFF2-40B4-BE49-F238E27FC236}">
                <a16:creationId xmlns="" xmlns:a16="http://schemas.microsoft.com/office/drawing/2014/main" id="{A02E6720-7367-4A10-A04F-C7842D4BF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297301"/>
              </p:ext>
            </p:extLst>
          </p:nvPr>
        </p:nvGraphicFramePr>
        <p:xfrm>
          <a:off x="3598868" y="2381442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" name="타원 5">
            <a:extLst>
              <a:ext uri="{FF2B5EF4-FFF2-40B4-BE49-F238E27FC236}">
                <a16:creationId xmlns="" xmlns:a16="http://schemas.microsoft.com/office/drawing/2014/main" id="{C007AAA6-192F-4F91-AD14-B18A18007BD6}"/>
              </a:ext>
            </a:extLst>
          </p:cNvPr>
          <p:cNvSpPr/>
          <p:nvPr/>
        </p:nvSpPr>
        <p:spPr>
          <a:xfrm>
            <a:off x="4115832" y="2575620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48</a:t>
            </a:r>
            <a:endParaRPr lang="ko-KR" altLang="en-US" sz="4000" dirty="0"/>
          </a:p>
        </p:txBody>
      </p:sp>
      <p:graphicFrame>
        <p:nvGraphicFramePr>
          <p:cNvPr id="30" name="Table 3">
            <a:extLst>
              <a:ext uri="{FF2B5EF4-FFF2-40B4-BE49-F238E27FC236}">
                <a16:creationId xmlns="" xmlns:a16="http://schemas.microsoft.com/office/drawing/2014/main" id="{1286CBDB-548A-4842-AB68-1A2C827CA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255650"/>
              </p:ext>
            </p:extLst>
          </p:nvPr>
        </p:nvGraphicFramePr>
        <p:xfrm>
          <a:off x="6274660" y="2381442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타원 5">
            <a:extLst>
              <a:ext uri="{FF2B5EF4-FFF2-40B4-BE49-F238E27FC236}">
                <a16:creationId xmlns="" xmlns:a16="http://schemas.microsoft.com/office/drawing/2014/main" id="{C224D24A-7912-4EC1-81BE-7CC2264188E8}"/>
              </a:ext>
            </a:extLst>
          </p:cNvPr>
          <p:cNvSpPr/>
          <p:nvPr/>
        </p:nvSpPr>
        <p:spPr>
          <a:xfrm>
            <a:off x="6791624" y="2575620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65</a:t>
            </a:r>
            <a:endParaRPr lang="ko-KR" altLang="en-US" sz="4000" dirty="0"/>
          </a:p>
        </p:txBody>
      </p:sp>
      <p:graphicFrame>
        <p:nvGraphicFramePr>
          <p:cNvPr id="32" name="Table 3">
            <a:extLst>
              <a:ext uri="{FF2B5EF4-FFF2-40B4-BE49-F238E27FC236}">
                <a16:creationId xmlns="" xmlns:a16="http://schemas.microsoft.com/office/drawing/2014/main" id="{A12A1A72-9B2D-4863-B80E-AB4C41B6C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096891"/>
              </p:ext>
            </p:extLst>
          </p:nvPr>
        </p:nvGraphicFramePr>
        <p:xfrm>
          <a:off x="8950452" y="2381442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타원 5">
            <a:extLst>
              <a:ext uri="{FF2B5EF4-FFF2-40B4-BE49-F238E27FC236}">
                <a16:creationId xmlns="" xmlns:a16="http://schemas.microsoft.com/office/drawing/2014/main" id="{497F4154-3D3C-45B6-B18F-CC64FBE5D00D}"/>
              </a:ext>
            </a:extLst>
          </p:cNvPr>
          <p:cNvSpPr/>
          <p:nvPr/>
        </p:nvSpPr>
        <p:spPr>
          <a:xfrm>
            <a:off x="9467416" y="2575620"/>
            <a:ext cx="1314146" cy="13141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99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1319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5757D99-DC66-420B-9687-E89D7E5CED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자유형: 도형 2">
            <a:extLst>
              <a:ext uri="{FF2B5EF4-FFF2-40B4-BE49-F238E27FC236}">
                <a16:creationId xmlns="" xmlns:a16="http://schemas.microsoft.com/office/drawing/2014/main" id="{91D9F03E-BBA5-492D-97F1-088B2F395B8A}"/>
              </a:ext>
            </a:extLst>
          </p:cNvPr>
          <p:cNvSpPr/>
          <p:nvPr/>
        </p:nvSpPr>
        <p:spPr>
          <a:xfrm flipH="1">
            <a:off x="429386" y="446342"/>
            <a:ext cx="6785757" cy="5965316"/>
          </a:xfrm>
          <a:custGeom>
            <a:avLst/>
            <a:gdLst>
              <a:gd name="connsiteX0" fmla="*/ 1270690 w 6785757"/>
              <a:gd name="connsiteY0" fmla="*/ 0 h 5965316"/>
              <a:gd name="connsiteX1" fmla="*/ 1000931 w 6785757"/>
              <a:gd name="connsiteY1" fmla="*/ 0 h 5965316"/>
              <a:gd name="connsiteX2" fmla="*/ 0 w 6785757"/>
              <a:gd name="connsiteY2" fmla="*/ 978905 h 5965316"/>
              <a:gd name="connsiteX3" fmla="*/ 0 w 6785757"/>
              <a:gd name="connsiteY3" fmla="*/ 1242729 h 5965316"/>
              <a:gd name="connsiteX4" fmla="*/ 2373705 w 6785757"/>
              <a:gd name="connsiteY4" fmla="*/ 0 h 5965316"/>
              <a:gd name="connsiteX5" fmla="*/ 2103946 w 6785757"/>
              <a:gd name="connsiteY5" fmla="*/ 0 h 5965316"/>
              <a:gd name="connsiteX6" fmla="*/ 0 w 6785757"/>
              <a:gd name="connsiteY6" fmla="*/ 2057649 h 5965316"/>
              <a:gd name="connsiteX7" fmla="*/ 0 w 6785757"/>
              <a:gd name="connsiteY7" fmla="*/ 2321472 h 5965316"/>
              <a:gd name="connsiteX8" fmla="*/ 3476717 w 6785757"/>
              <a:gd name="connsiteY8" fmla="*/ 0 h 5965316"/>
              <a:gd name="connsiteX9" fmla="*/ 3206958 w 6785757"/>
              <a:gd name="connsiteY9" fmla="*/ 0 h 5965316"/>
              <a:gd name="connsiteX10" fmla="*/ 0 w 6785757"/>
              <a:gd name="connsiteY10" fmla="*/ 3136390 h 5965316"/>
              <a:gd name="connsiteX11" fmla="*/ 0 w 6785757"/>
              <a:gd name="connsiteY11" fmla="*/ 3400213 h 5965316"/>
              <a:gd name="connsiteX12" fmla="*/ 4579731 w 6785757"/>
              <a:gd name="connsiteY12" fmla="*/ 0 h 5965316"/>
              <a:gd name="connsiteX13" fmla="*/ 4309971 w 6785757"/>
              <a:gd name="connsiteY13" fmla="*/ 0 h 5965316"/>
              <a:gd name="connsiteX14" fmla="*/ 0 w 6785757"/>
              <a:gd name="connsiteY14" fmla="*/ 4215131 h 5965316"/>
              <a:gd name="connsiteX15" fmla="*/ 0 w 6785757"/>
              <a:gd name="connsiteY15" fmla="*/ 4478954 h 5965316"/>
              <a:gd name="connsiteX16" fmla="*/ 5682744 w 6785757"/>
              <a:gd name="connsiteY16" fmla="*/ 0 h 5965316"/>
              <a:gd name="connsiteX17" fmla="*/ 5412985 w 6785757"/>
              <a:gd name="connsiteY17" fmla="*/ 0 h 5965316"/>
              <a:gd name="connsiteX18" fmla="*/ 0 w 6785757"/>
              <a:gd name="connsiteY18" fmla="*/ 5293873 h 5965316"/>
              <a:gd name="connsiteX19" fmla="*/ 0 w 6785757"/>
              <a:gd name="connsiteY19" fmla="*/ 5557696 h 5965316"/>
              <a:gd name="connsiteX20" fmla="*/ 6785757 w 6785757"/>
              <a:gd name="connsiteY20" fmla="*/ 0 h 5965316"/>
              <a:gd name="connsiteX21" fmla="*/ 6515998 w 6785757"/>
              <a:gd name="connsiteY21" fmla="*/ 0 h 5965316"/>
              <a:gd name="connsiteX22" fmla="*/ 416462 w 6785757"/>
              <a:gd name="connsiteY22" fmla="*/ 5965316 h 5965316"/>
              <a:gd name="connsiteX23" fmla="*/ 686221 w 6785757"/>
              <a:gd name="connsiteY23" fmla="*/ 5965316 h 596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85757" h="5965316">
                <a:moveTo>
                  <a:pt x="1270690" y="0"/>
                </a:moveTo>
                <a:lnTo>
                  <a:pt x="1000931" y="0"/>
                </a:lnTo>
                <a:lnTo>
                  <a:pt x="0" y="978905"/>
                </a:lnTo>
                <a:lnTo>
                  <a:pt x="0" y="1242729"/>
                </a:lnTo>
                <a:close/>
                <a:moveTo>
                  <a:pt x="2373705" y="0"/>
                </a:moveTo>
                <a:lnTo>
                  <a:pt x="2103946" y="0"/>
                </a:lnTo>
                <a:lnTo>
                  <a:pt x="0" y="2057649"/>
                </a:lnTo>
                <a:lnTo>
                  <a:pt x="0" y="2321472"/>
                </a:lnTo>
                <a:close/>
                <a:moveTo>
                  <a:pt x="3476717" y="0"/>
                </a:moveTo>
                <a:lnTo>
                  <a:pt x="3206958" y="0"/>
                </a:lnTo>
                <a:lnTo>
                  <a:pt x="0" y="3136390"/>
                </a:lnTo>
                <a:lnTo>
                  <a:pt x="0" y="3400213"/>
                </a:lnTo>
                <a:close/>
                <a:moveTo>
                  <a:pt x="4579731" y="0"/>
                </a:moveTo>
                <a:lnTo>
                  <a:pt x="4309971" y="0"/>
                </a:lnTo>
                <a:lnTo>
                  <a:pt x="0" y="4215131"/>
                </a:lnTo>
                <a:lnTo>
                  <a:pt x="0" y="4478954"/>
                </a:lnTo>
                <a:close/>
                <a:moveTo>
                  <a:pt x="5682744" y="0"/>
                </a:moveTo>
                <a:lnTo>
                  <a:pt x="5412985" y="0"/>
                </a:lnTo>
                <a:lnTo>
                  <a:pt x="0" y="5293873"/>
                </a:lnTo>
                <a:lnTo>
                  <a:pt x="0" y="5557696"/>
                </a:lnTo>
                <a:close/>
                <a:moveTo>
                  <a:pt x="6785757" y="0"/>
                </a:moveTo>
                <a:lnTo>
                  <a:pt x="6515998" y="0"/>
                </a:lnTo>
                <a:lnTo>
                  <a:pt x="416462" y="5965316"/>
                </a:lnTo>
                <a:lnTo>
                  <a:pt x="686221" y="59653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C0E4C5D-1C55-4547-A923-25E74E1AB570}"/>
              </a:ext>
            </a:extLst>
          </p:cNvPr>
          <p:cNvSpPr txBox="1"/>
          <p:nvPr/>
        </p:nvSpPr>
        <p:spPr>
          <a:xfrm>
            <a:off x="7749698" y="4148816"/>
            <a:ext cx="37946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59CB691-51AC-4E35-887B-08D18A62015D}"/>
              </a:ext>
            </a:extLst>
          </p:cNvPr>
          <p:cNvSpPr txBox="1"/>
          <p:nvPr/>
        </p:nvSpPr>
        <p:spPr>
          <a:xfrm>
            <a:off x="7843484" y="446342"/>
            <a:ext cx="4012916" cy="221599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133B0E7B-0E58-43A0-88FC-794C043EB0DF}"/>
              </a:ext>
            </a:extLst>
          </p:cNvPr>
          <p:cNvSpPr/>
          <p:nvPr/>
        </p:nvSpPr>
        <p:spPr>
          <a:xfrm>
            <a:off x="5062034" y="5115611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D92ED873-13CE-4E55-BCC5-5AB15A39B02E}"/>
              </a:ext>
            </a:extLst>
          </p:cNvPr>
          <p:cNvSpPr/>
          <p:nvPr/>
        </p:nvSpPr>
        <p:spPr>
          <a:xfrm>
            <a:off x="6404534" y="4254899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F277E4A7-CCA3-4C64-B89F-9487147317F8}"/>
              </a:ext>
            </a:extLst>
          </p:cNvPr>
          <p:cNvSpPr/>
          <p:nvPr/>
        </p:nvSpPr>
        <p:spPr>
          <a:xfrm>
            <a:off x="5062034" y="3394185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1F0A2FB5-174C-4E55-84D6-DA857A6D71BC}"/>
              </a:ext>
            </a:extLst>
          </p:cNvPr>
          <p:cNvSpPr/>
          <p:nvPr/>
        </p:nvSpPr>
        <p:spPr>
          <a:xfrm>
            <a:off x="6404534" y="2533473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13EFBC72-1C81-44DC-BF8B-10C03C43E42C}"/>
              </a:ext>
            </a:extLst>
          </p:cNvPr>
          <p:cNvSpPr/>
          <p:nvPr/>
        </p:nvSpPr>
        <p:spPr>
          <a:xfrm>
            <a:off x="5062034" y="1672759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8" name="Freeform 65">
            <a:extLst>
              <a:ext uri="{FF2B5EF4-FFF2-40B4-BE49-F238E27FC236}">
                <a16:creationId xmlns="" xmlns:a16="http://schemas.microsoft.com/office/drawing/2014/main" id="{47D1EAA2-836C-4FC8-A189-4DE0B1C3BD0A}"/>
              </a:ext>
            </a:extLst>
          </p:cNvPr>
          <p:cNvSpPr/>
          <p:nvPr/>
        </p:nvSpPr>
        <p:spPr>
          <a:xfrm>
            <a:off x="5934284" y="2007581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Freeform 66">
            <a:extLst>
              <a:ext uri="{FF2B5EF4-FFF2-40B4-BE49-F238E27FC236}">
                <a16:creationId xmlns="" xmlns:a16="http://schemas.microsoft.com/office/drawing/2014/main" id="{2F587C56-2D1F-454D-9D36-3B981D9948F3}"/>
              </a:ext>
            </a:extLst>
          </p:cNvPr>
          <p:cNvSpPr/>
          <p:nvPr/>
        </p:nvSpPr>
        <p:spPr>
          <a:xfrm flipH="1">
            <a:off x="4439883" y="2875305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7">
            <a:extLst>
              <a:ext uri="{FF2B5EF4-FFF2-40B4-BE49-F238E27FC236}">
                <a16:creationId xmlns="" xmlns:a16="http://schemas.microsoft.com/office/drawing/2014/main" id="{7FE3E602-CF2F-47FB-B50E-FEA01A03AC37}"/>
              </a:ext>
            </a:extLst>
          </p:cNvPr>
          <p:cNvSpPr/>
          <p:nvPr/>
        </p:nvSpPr>
        <p:spPr>
          <a:xfrm>
            <a:off x="5934284" y="3768676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Freeform 68">
            <a:extLst>
              <a:ext uri="{FF2B5EF4-FFF2-40B4-BE49-F238E27FC236}">
                <a16:creationId xmlns="" xmlns:a16="http://schemas.microsoft.com/office/drawing/2014/main" id="{E8982959-F5BB-4826-B860-9F9E247CC240}"/>
              </a:ext>
            </a:extLst>
          </p:cNvPr>
          <p:cNvSpPr/>
          <p:nvPr/>
        </p:nvSpPr>
        <p:spPr>
          <a:xfrm flipH="1">
            <a:off x="4439883" y="4636400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940249F-63B3-4739-AEB1-560499F62BE2}"/>
              </a:ext>
            </a:extLst>
          </p:cNvPr>
          <p:cNvGrpSpPr/>
          <p:nvPr/>
        </p:nvGrpSpPr>
        <p:grpSpPr>
          <a:xfrm>
            <a:off x="7892031" y="2008529"/>
            <a:ext cx="3144280" cy="892552"/>
            <a:chOff x="1715369" y="1766707"/>
            <a:chExt cx="1783314" cy="89255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F911A16-F9D2-4278-9CFD-6A83E02B4571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CD6A5CAC-D092-4CFE-9191-F023ACE1131B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1B600FB-C8D8-4ED2-9078-D2BBB1208DE7}"/>
              </a:ext>
            </a:extLst>
          </p:cNvPr>
          <p:cNvGrpSpPr/>
          <p:nvPr/>
        </p:nvGrpSpPr>
        <p:grpSpPr>
          <a:xfrm>
            <a:off x="7892031" y="3754307"/>
            <a:ext cx="3144280" cy="892552"/>
            <a:chOff x="1715369" y="1766707"/>
            <a:chExt cx="1783314" cy="892552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3325AB48-676B-4769-B094-46877DCF24E2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CF9BCD8-07ED-4606-AECB-C695DCAD60BD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19E7F90-764B-441A-9885-49E4C592EC88}"/>
              </a:ext>
            </a:extLst>
          </p:cNvPr>
          <p:cNvGrpSpPr/>
          <p:nvPr/>
        </p:nvGrpSpPr>
        <p:grpSpPr>
          <a:xfrm>
            <a:off x="1118989" y="2882869"/>
            <a:ext cx="3144280" cy="892552"/>
            <a:chOff x="1715369" y="1766707"/>
            <a:chExt cx="1783314" cy="892552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D030EC4-4F6F-4AEB-9470-F1926A2C7C51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81182F2E-65B0-4930-941F-426492AAE8B7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24242DD-B241-4F2A-B4E9-BCA13FEAC4D7}"/>
              </a:ext>
            </a:extLst>
          </p:cNvPr>
          <p:cNvGrpSpPr/>
          <p:nvPr/>
        </p:nvGrpSpPr>
        <p:grpSpPr>
          <a:xfrm>
            <a:off x="1118989" y="4628647"/>
            <a:ext cx="3144280" cy="892552"/>
            <a:chOff x="1715369" y="1766707"/>
            <a:chExt cx="1783314" cy="892552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B6C36E76-EF3C-499B-AE03-B2A2D36C5208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ACE0E023-AA01-44F1-BE6F-FCA574206449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="" xmlns:a16="http://schemas.microsoft.com/office/drawing/2014/main" id="{A24E2121-4AF7-427A-86EF-337919F3F135}"/>
              </a:ext>
            </a:extLst>
          </p:cNvPr>
          <p:cNvSpPr/>
          <p:nvPr/>
        </p:nvSpPr>
        <p:spPr>
          <a:xfrm>
            <a:off x="5294878" y="3657953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="" xmlns:a16="http://schemas.microsoft.com/office/drawing/2014/main" id="{BF27EBD3-3206-4C8A-9B24-1300017ECF40}"/>
              </a:ext>
            </a:extLst>
          </p:cNvPr>
          <p:cNvSpPr/>
          <p:nvPr/>
        </p:nvSpPr>
        <p:spPr>
          <a:xfrm rot="2700000">
            <a:off x="6658697" y="439802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="" xmlns:a16="http://schemas.microsoft.com/office/drawing/2014/main" id="{0C6EE5F0-BAF3-465E-964F-2CA5A51C8604}"/>
              </a:ext>
            </a:extLst>
          </p:cNvPr>
          <p:cNvSpPr/>
          <p:nvPr/>
        </p:nvSpPr>
        <p:spPr>
          <a:xfrm flipH="1">
            <a:off x="6598692" y="277128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Freeform 18">
            <a:extLst>
              <a:ext uri="{FF2B5EF4-FFF2-40B4-BE49-F238E27FC236}">
                <a16:creationId xmlns="" xmlns:a16="http://schemas.microsoft.com/office/drawing/2014/main" id="{918B03A7-C29B-4642-B5FB-6EAA705CB936}"/>
              </a:ext>
            </a:extLst>
          </p:cNvPr>
          <p:cNvSpPr/>
          <p:nvPr/>
        </p:nvSpPr>
        <p:spPr>
          <a:xfrm>
            <a:off x="5222806" y="5317615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21">
            <a:extLst>
              <a:ext uri="{FF2B5EF4-FFF2-40B4-BE49-F238E27FC236}">
                <a16:creationId xmlns="" xmlns:a16="http://schemas.microsoft.com/office/drawing/2014/main" id="{FFA25F9C-9F12-4757-9B7A-720CE2B55BC8}"/>
              </a:ext>
            </a:extLst>
          </p:cNvPr>
          <p:cNvSpPr>
            <a:spLocks noChangeAspect="1"/>
          </p:cNvSpPr>
          <p:nvPr/>
        </p:nvSpPr>
        <p:spPr>
          <a:xfrm>
            <a:off x="5260841" y="1856755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4881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FC8DA546-7637-458F-9AF3-2C3E84329F8E}"/>
              </a:ext>
            </a:extLst>
          </p:cNvPr>
          <p:cNvSpPr txBox="1"/>
          <p:nvPr/>
        </p:nvSpPr>
        <p:spPr>
          <a:xfrm>
            <a:off x="8609138" y="2008528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4066C953-8E78-4339-99A6-4604FBCACA2A}"/>
              </a:ext>
            </a:extLst>
          </p:cNvPr>
          <p:cNvSpPr txBox="1"/>
          <p:nvPr/>
        </p:nvSpPr>
        <p:spPr>
          <a:xfrm>
            <a:off x="8609138" y="3389630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40C0347D-20FF-4740-A892-8E4532750AF5}"/>
              </a:ext>
            </a:extLst>
          </p:cNvPr>
          <p:cNvSpPr txBox="1"/>
          <p:nvPr/>
        </p:nvSpPr>
        <p:spPr>
          <a:xfrm>
            <a:off x="8609138" y="4770733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A6F70C98-BDC8-4A38-B4DE-48ED99962DE3}"/>
              </a:ext>
            </a:extLst>
          </p:cNvPr>
          <p:cNvSpPr txBox="1"/>
          <p:nvPr/>
        </p:nvSpPr>
        <p:spPr>
          <a:xfrm>
            <a:off x="867509" y="2008528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B2D45F3F-87FE-4526-B027-79FACDAF1C53}"/>
              </a:ext>
            </a:extLst>
          </p:cNvPr>
          <p:cNvSpPr txBox="1"/>
          <p:nvPr/>
        </p:nvSpPr>
        <p:spPr>
          <a:xfrm>
            <a:off x="867509" y="3389630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FB3C26FD-598C-4DE1-BBED-92661B32B328}"/>
              </a:ext>
            </a:extLst>
          </p:cNvPr>
          <p:cNvSpPr txBox="1"/>
          <p:nvPr/>
        </p:nvSpPr>
        <p:spPr>
          <a:xfrm>
            <a:off x="867509" y="4770733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="" xmlns:a16="http://schemas.microsoft.com/office/drawing/2014/main" id="{DCDF7A2C-EEA0-4662-98AD-EE45F7ED54F5}"/>
              </a:ext>
            </a:extLst>
          </p:cNvPr>
          <p:cNvSpPr/>
          <p:nvPr/>
        </p:nvSpPr>
        <p:spPr>
          <a:xfrm>
            <a:off x="7680620" y="2026806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1" name="Oval 100">
            <a:extLst>
              <a:ext uri="{FF2B5EF4-FFF2-40B4-BE49-F238E27FC236}">
                <a16:creationId xmlns="" xmlns:a16="http://schemas.microsoft.com/office/drawing/2014/main" id="{84B5F07D-D028-459B-9B1B-A98877943613}"/>
              </a:ext>
            </a:extLst>
          </p:cNvPr>
          <p:cNvSpPr/>
          <p:nvPr/>
        </p:nvSpPr>
        <p:spPr>
          <a:xfrm>
            <a:off x="7680620" y="3417426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2" name="Oval 101">
            <a:extLst>
              <a:ext uri="{FF2B5EF4-FFF2-40B4-BE49-F238E27FC236}">
                <a16:creationId xmlns="" xmlns:a16="http://schemas.microsoft.com/office/drawing/2014/main" id="{D06D285E-B491-4182-BDED-0DA094A78E24}"/>
              </a:ext>
            </a:extLst>
          </p:cNvPr>
          <p:cNvSpPr/>
          <p:nvPr/>
        </p:nvSpPr>
        <p:spPr>
          <a:xfrm>
            <a:off x="7680620" y="4836352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3" name="Oval 102">
            <a:extLst>
              <a:ext uri="{FF2B5EF4-FFF2-40B4-BE49-F238E27FC236}">
                <a16:creationId xmlns="" xmlns:a16="http://schemas.microsoft.com/office/drawing/2014/main" id="{9C5D670B-8B7D-4FB2-BBA7-F568EB53A013}"/>
              </a:ext>
            </a:extLst>
          </p:cNvPr>
          <p:cNvSpPr/>
          <p:nvPr/>
        </p:nvSpPr>
        <p:spPr>
          <a:xfrm>
            <a:off x="3733556" y="2035114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4" name="Oval 103">
            <a:extLst>
              <a:ext uri="{FF2B5EF4-FFF2-40B4-BE49-F238E27FC236}">
                <a16:creationId xmlns="" xmlns:a16="http://schemas.microsoft.com/office/drawing/2014/main" id="{9639E2A1-D675-41D2-B395-0DD759AE87E8}"/>
              </a:ext>
            </a:extLst>
          </p:cNvPr>
          <p:cNvSpPr/>
          <p:nvPr/>
        </p:nvSpPr>
        <p:spPr>
          <a:xfrm>
            <a:off x="3733556" y="3403340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5" name="Oval 104">
            <a:extLst>
              <a:ext uri="{FF2B5EF4-FFF2-40B4-BE49-F238E27FC236}">
                <a16:creationId xmlns="" xmlns:a16="http://schemas.microsoft.com/office/drawing/2014/main" id="{5EEFF939-6B58-47BF-88B9-ABF1F8F190E8}"/>
              </a:ext>
            </a:extLst>
          </p:cNvPr>
          <p:cNvSpPr/>
          <p:nvPr/>
        </p:nvSpPr>
        <p:spPr>
          <a:xfrm>
            <a:off x="3733556" y="4799868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2475A4E7-78C2-4EDF-A569-D0C9A59B52E3}"/>
              </a:ext>
            </a:extLst>
          </p:cNvPr>
          <p:cNvGrpSpPr/>
          <p:nvPr/>
        </p:nvGrpSpPr>
        <p:grpSpPr>
          <a:xfrm>
            <a:off x="5274528" y="2964521"/>
            <a:ext cx="1669479" cy="1669479"/>
            <a:chOff x="3807530" y="2946763"/>
            <a:chExt cx="1512168" cy="1512168"/>
          </a:xfrm>
        </p:grpSpPr>
        <p:sp>
          <p:nvSpPr>
            <p:cNvPr id="107" name="Oval 106">
              <a:extLst>
                <a:ext uri="{FF2B5EF4-FFF2-40B4-BE49-F238E27FC236}">
                  <a16:creationId xmlns="" xmlns:a16="http://schemas.microsoft.com/office/drawing/2014/main" id="{951407A0-7EC7-47B3-BAA7-1B04BFB1ECD1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="" xmlns:a16="http://schemas.microsoft.com/office/drawing/2014/main" id="{737E430D-3782-44AD-B3D4-E4AEC4D26D0F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109" name="Straight Connector 108">
            <a:extLst>
              <a:ext uri="{FF2B5EF4-FFF2-40B4-BE49-F238E27FC236}">
                <a16:creationId xmlns="" xmlns:a16="http://schemas.microsoft.com/office/drawing/2014/main" id="{C4AF8747-ECF0-4502-B583-F2978D7887B4}"/>
              </a:ext>
            </a:extLst>
          </p:cNvPr>
          <p:cNvCxnSpPr>
            <a:cxnSpLocks/>
            <a:stCxn id="103" idx="6"/>
            <a:endCxn id="108" idx="1"/>
          </p:cNvCxnSpPr>
          <p:nvPr/>
        </p:nvCxnSpPr>
        <p:spPr>
          <a:xfrm>
            <a:off x="4511382" y="2424027"/>
            <a:ext cx="1007636" cy="78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="" xmlns:a16="http://schemas.microsoft.com/office/drawing/2014/main" id="{9AB16BBE-209D-42A4-B442-E35A6CAFEB93}"/>
              </a:ext>
            </a:extLst>
          </p:cNvPr>
          <p:cNvCxnSpPr>
            <a:cxnSpLocks/>
            <a:stCxn id="104" idx="6"/>
            <a:endCxn id="108" idx="2"/>
          </p:cNvCxnSpPr>
          <p:nvPr/>
        </p:nvCxnSpPr>
        <p:spPr>
          <a:xfrm>
            <a:off x="4511382" y="3792251"/>
            <a:ext cx="763146" cy="700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="" xmlns:a16="http://schemas.microsoft.com/office/drawing/2014/main" id="{BA780DBB-7D41-4369-A581-1B1D319CB831}"/>
              </a:ext>
            </a:extLst>
          </p:cNvPr>
          <p:cNvCxnSpPr>
            <a:cxnSpLocks/>
            <a:stCxn id="105" idx="6"/>
            <a:endCxn id="108" idx="3"/>
          </p:cNvCxnSpPr>
          <p:nvPr/>
        </p:nvCxnSpPr>
        <p:spPr>
          <a:xfrm flipV="1">
            <a:off x="4511382" y="4389509"/>
            <a:ext cx="1007636" cy="79927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="" xmlns:a16="http://schemas.microsoft.com/office/drawing/2014/main" id="{005623FD-3D86-4389-A21A-313DE4B6F4CB}"/>
              </a:ext>
            </a:extLst>
          </p:cNvPr>
          <p:cNvCxnSpPr>
            <a:cxnSpLocks/>
            <a:stCxn id="102" idx="2"/>
            <a:endCxn id="108" idx="5"/>
          </p:cNvCxnSpPr>
          <p:nvPr/>
        </p:nvCxnSpPr>
        <p:spPr>
          <a:xfrm flipH="1" flipV="1">
            <a:off x="6699518" y="4389510"/>
            <a:ext cx="981102" cy="83575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="" xmlns:a16="http://schemas.microsoft.com/office/drawing/2014/main" id="{F7FA0363-6792-4877-ABD7-6E155E4046E9}"/>
              </a:ext>
            </a:extLst>
          </p:cNvPr>
          <p:cNvCxnSpPr>
            <a:cxnSpLocks/>
            <a:stCxn id="101" idx="2"/>
            <a:endCxn id="108" idx="6"/>
          </p:cNvCxnSpPr>
          <p:nvPr/>
        </p:nvCxnSpPr>
        <p:spPr>
          <a:xfrm flipH="1" flipV="1">
            <a:off x="6944007" y="3799260"/>
            <a:ext cx="736612" cy="70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="" xmlns:a16="http://schemas.microsoft.com/office/drawing/2014/main" id="{B2B003FE-1BCF-489C-925C-FAEF86D90179}"/>
              </a:ext>
            </a:extLst>
          </p:cNvPr>
          <p:cNvCxnSpPr>
            <a:cxnSpLocks/>
            <a:stCxn id="100" idx="2"/>
            <a:endCxn id="108" idx="7"/>
          </p:cNvCxnSpPr>
          <p:nvPr/>
        </p:nvCxnSpPr>
        <p:spPr>
          <a:xfrm flipH="1">
            <a:off x="6699518" y="2415717"/>
            <a:ext cx="981102" cy="7932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F488088D-6AD2-4CFF-84E0-141D83AB67B3}"/>
              </a:ext>
            </a:extLst>
          </p:cNvPr>
          <p:cNvSpPr txBox="1"/>
          <p:nvPr/>
        </p:nvSpPr>
        <p:spPr>
          <a:xfrm>
            <a:off x="5409202" y="3550308"/>
            <a:ext cx="143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116" name="Group 15">
            <a:extLst>
              <a:ext uri="{FF2B5EF4-FFF2-40B4-BE49-F238E27FC236}">
                <a16:creationId xmlns="" xmlns:a16="http://schemas.microsoft.com/office/drawing/2014/main" id="{11237D0E-FCA9-4863-89BF-39949E0B4EC3}"/>
              </a:ext>
            </a:extLst>
          </p:cNvPr>
          <p:cNvGrpSpPr/>
          <p:nvPr/>
        </p:nvGrpSpPr>
        <p:grpSpPr>
          <a:xfrm>
            <a:off x="4824946" y="5419257"/>
            <a:ext cx="2542108" cy="835307"/>
            <a:chOff x="5328220" y="3089998"/>
            <a:chExt cx="1379637" cy="835307"/>
          </a:xfrm>
        </p:grpSpPr>
        <p:sp>
          <p:nvSpPr>
            <p:cNvPr id="117" name="TextBox 116">
              <a:extLst>
                <a:ext uri="{FF2B5EF4-FFF2-40B4-BE49-F238E27FC236}">
                  <a16:creationId xmlns="" xmlns:a16="http://schemas.microsoft.com/office/drawing/2014/main" id="{B505D9FC-6123-4B63-BEC9-0DA1C081886E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="" xmlns:a16="http://schemas.microsoft.com/office/drawing/2014/main" id="{CB99C59D-38E6-4A33-A9FA-2CFAEDD464BA}"/>
                </a:ext>
              </a:extLst>
            </p:cNvPr>
            <p:cNvSpPr txBox="1"/>
            <p:nvPr/>
          </p:nvSpPr>
          <p:spPr>
            <a:xfrm>
              <a:off x="5334559" y="3417474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9" name="Rectangle 30">
            <a:extLst>
              <a:ext uri="{FF2B5EF4-FFF2-40B4-BE49-F238E27FC236}">
                <a16:creationId xmlns="" xmlns:a16="http://schemas.microsoft.com/office/drawing/2014/main" id="{2A47F3C4-CF8D-45BB-9BC0-8F7F3CA10E3E}"/>
              </a:ext>
            </a:extLst>
          </p:cNvPr>
          <p:cNvSpPr/>
          <p:nvPr/>
        </p:nvSpPr>
        <p:spPr>
          <a:xfrm>
            <a:off x="3976436" y="503064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0" name="Frame 17">
            <a:extLst>
              <a:ext uri="{FF2B5EF4-FFF2-40B4-BE49-F238E27FC236}">
                <a16:creationId xmlns="" xmlns:a16="http://schemas.microsoft.com/office/drawing/2014/main" id="{ADBC3508-69E5-45F6-A48E-9B974B5CEA07}"/>
              </a:ext>
            </a:extLst>
          </p:cNvPr>
          <p:cNvSpPr/>
          <p:nvPr/>
        </p:nvSpPr>
        <p:spPr>
          <a:xfrm>
            <a:off x="3969122" y="226210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1" name="Rounded Rectangle 25">
            <a:extLst>
              <a:ext uri="{FF2B5EF4-FFF2-40B4-BE49-F238E27FC236}">
                <a16:creationId xmlns="" xmlns:a16="http://schemas.microsoft.com/office/drawing/2014/main" id="{060F5C2A-47F2-4B69-BBE2-4CE32C45493E}"/>
              </a:ext>
            </a:extLst>
          </p:cNvPr>
          <p:cNvSpPr/>
          <p:nvPr/>
        </p:nvSpPr>
        <p:spPr>
          <a:xfrm>
            <a:off x="7876754" y="226117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2" name="Donut 39">
            <a:extLst>
              <a:ext uri="{FF2B5EF4-FFF2-40B4-BE49-F238E27FC236}">
                <a16:creationId xmlns="" xmlns:a16="http://schemas.microsoft.com/office/drawing/2014/main" id="{B4EB1CC5-CD98-4F7E-9D0C-8BC16F0B6BC0}"/>
              </a:ext>
            </a:extLst>
          </p:cNvPr>
          <p:cNvSpPr/>
          <p:nvPr/>
        </p:nvSpPr>
        <p:spPr>
          <a:xfrm>
            <a:off x="7871882" y="3610846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3" name="Trapezoid 22">
            <a:extLst>
              <a:ext uri="{FF2B5EF4-FFF2-40B4-BE49-F238E27FC236}">
                <a16:creationId xmlns="" xmlns:a16="http://schemas.microsoft.com/office/drawing/2014/main" id="{AEC77BBE-1CB3-428C-BAB7-B807B024431F}"/>
              </a:ext>
            </a:extLst>
          </p:cNvPr>
          <p:cNvSpPr>
            <a:spLocks noChangeAspect="1"/>
          </p:cNvSpPr>
          <p:nvPr/>
        </p:nvSpPr>
        <p:spPr>
          <a:xfrm>
            <a:off x="7858008" y="5110888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4" name="Freeform 53">
            <a:extLst>
              <a:ext uri="{FF2B5EF4-FFF2-40B4-BE49-F238E27FC236}">
                <a16:creationId xmlns="" xmlns:a16="http://schemas.microsoft.com/office/drawing/2014/main" id="{FE07BEE4-0B59-4D06-8B24-FE3D83416B69}"/>
              </a:ext>
            </a:extLst>
          </p:cNvPr>
          <p:cNvSpPr/>
          <p:nvPr/>
        </p:nvSpPr>
        <p:spPr>
          <a:xfrm>
            <a:off x="3951765" y="3620114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9403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">
            <a:extLst>
              <a:ext uri="{FF2B5EF4-FFF2-40B4-BE49-F238E27FC236}">
                <a16:creationId xmlns="" xmlns:a16="http://schemas.microsoft.com/office/drawing/2014/main" id="{81EEA1B5-1D38-4420-A9DE-45E5A8BA0416}"/>
              </a:ext>
            </a:extLst>
          </p:cNvPr>
          <p:cNvSpPr/>
          <p:nvPr/>
        </p:nvSpPr>
        <p:spPr>
          <a:xfrm>
            <a:off x="3909479" y="1561712"/>
            <a:ext cx="4385781" cy="4385781"/>
          </a:xfrm>
          <a:prstGeom prst="donut">
            <a:avLst>
              <a:gd name="adj" fmla="val 21081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="" xmlns:a16="http://schemas.microsoft.com/office/drawing/2014/main" id="{3CA7B09E-28AF-4F11-88F8-F0766F773F47}"/>
              </a:ext>
            </a:extLst>
          </p:cNvPr>
          <p:cNvSpPr/>
          <p:nvPr/>
        </p:nvSpPr>
        <p:spPr>
          <a:xfrm rot="5400000">
            <a:off x="4239238" y="1899655"/>
            <a:ext cx="3709895" cy="3709895"/>
          </a:xfrm>
          <a:prstGeom prst="blockArc">
            <a:avLst>
              <a:gd name="adj1" fmla="val 16241887"/>
              <a:gd name="adj2" fmla="val 21514315"/>
              <a:gd name="adj3" fmla="val 1591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7C28124-FDC5-48D5-A795-329FF9390275}"/>
              </a:ext>
            </a:extLst>
          </p:cNvPr>
          <p:cNvSpPr/>
          <p:nvPr/>
        </p:nvSpPr>
        <p:spPr>
          <a:xfrm rot="5400000">
            <a:off x="9272973" y="2315183"/>
            <a:ext cx="540000" cy="34627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Block Arc 5">
            <a:extLst>
              <a:ext uri="{FF2B5EF4-FFF2-40B4-BE49-F238E27FC236}">
                <a16:creationId xmlns="" xmlns:a16="http://schemas.microsoft.com/office/drawing/2014/main" id="{0A039C49-1406-4036-806F-61078BEBBED6}"/>
              </a:ext>
            </a:extLst>
          </p:cNvPr>
          <p:cNvSpPr/>
          <p:nvPr/>
        </p:nvSpPr>
        <p:spPr>
          <a:xfrm>
            <a:off x="4239238" y="1899655"/>
            <a:ext cx="3709895" cy="3709895"/>
          </a:xfrm>
          <a:prstGeom prst="blockArc">
            <a:avLst>
              <a:gd name="adj1" fmla="val 16267252"/>
              <a:gd name="adj2" fmla="val 21503648"/>
              <a:gd name="adj3" fmla="val 1583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325296C-7FAB-40F2-ABD2-4FE8752ACAEB}"/>
              </a:ext>
            </a:extLst>
          </p:cNvPr>
          <p:cNvSpPr/>
          <p:nvPr/>
        </p:nvSpPr>
        <p:spPr>
          <a:xfrm rot="5400000">
            <a:off x="9272973" y="1707895"/>
            <a:ext cx="540000" cy="34627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Block Arc 7">
            <a:extLst>
              <a:ext uri="{FF2B5EF4-FFF2-40B4-BE49-F238E27FC236}">
                <a16:creationId xmlns="" xmlns:a16="http://schemas.microsoft.com/office/drawing/2014/main" id="{49965993-6B27-44B2-9947-F871735DDA7B}"/>
              </a:ext>
            </a:extLst>
          </p:cNvPr>
          <p:cNvSpPr/>
          <p:nvPr/>
        </p:nvSpPr>
        <p:spPr>
          <a:xfrm rot="10800000">
            <a:off x="4239238" y="1899655"/>
            <a:ext cx="3709895" cy="3709895"/>
          </a:xfrm>
          <a:prstGeom prst="blockArc">
            <a:avLst>
              <a:gd name="adj1" fmla="val 16247553"/>
              <a:gd name="adj2" fmla="val 21556481"/>
              <a:gd name="adj3" fmla="val 16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99FB687-2042-4ED0-A2B7-517039CDC280}"/>
              </a:ext>
            </a:extLst>
          </p:cNvPr>
          <p:cNvSpPr/>
          <p:nvPr/>
        </p:nvSpPr>
        <p:spPr>
          <a:xfrm rot="5400000">
            <a:off x="2391546" y="2302665"/>
            <a:ext cx="540000" cy="3487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Block Arc 9">
            <a:extLst>
              <a:ext uri="{FF2B5EF4-FFF2-40B4-BE49-F238E27FC236}">
                <a16:creationId xmlns="" xmlns:a16="http://schemas.microsoft.com/office/drawing/2014/main" id="{189D373A-BD51-44AE-9D05-6EACED8CDAE3}"/>
              </a:ext>
            </a:extLst>
          </p:cNvPr>
          <p:cNvSpPr/>
          <p:nvPr/>
        </p:nvSpPr>
        <p:spPr>
          <a:xfrm rot="16200000">
            <a:off x="4239238" y="1899655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68A7BE8-026D-4158-AA25-C994F1DB9580}"/>
              </a:ext>
            </a:extLst>
          </p:cNvPr>
          <p:cNvSpPr/>
          <p:nvPr/>
        </p:nvSpPr>
        <p:spPr>
          <a:xfrm rot="5400000">
            <a:off x="2391546" y="1695377"/>
            <a:ext cx="540000" cy="3487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pic>
        <p:nvPicPr>
          <p:cNvPr id="12" name="Picture 2" descr="E:\002-KIMS BUSINESS\007-04-1-FIVERR\01-PPT-TEMPLATE\COVER-PSD\05-cut-01.png">
            <a:extLst>
              <a:ext uri="{FF2B5EF4-FFF2-40B4-BE49-F238E27FC236}">
                <a16:creationId xmlns="" xmlns:a16="http://schemas.microsoft.com/office/drawing/2014/main" id="{5013C305-56E0-4EA3-B359-33B10DB5C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1920" y="3601439"/>
            <a:ext cx="1507552" cy="3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4-1-FIVERR\01-PPT-TEMPLATE\COVER-PSD\05-cut-01.png">
            <a:extLst>
              <a:ext uri="{FF2B5EF4-FFF2-40B4-BE49-F238E27FC236}">
                <a16:creationId xmlns="" xmlns:a16="http://schemas.microsoft.com/office/drawing/2014/main" id="{D316D1F3-5DC6-4CEE-BC33-4A15211E1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4827" y="3601439"/>
            <a:ext cx="1507552" cy="3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28F7DB77-8707-4A18-ADF0-7C4859866AC5}"/>
              </a:ext>
            </a:extLst>
          </p:cNvPr>
          <p:cNvGrpSpPr/>
          <p:nvPr/>
        </p:nvGrpSpPr>
        <p:grpSpPr>
          <a:xfrm>
            <a:off x="4501136" y="2179631"/>
            <a:ext cx="3170874" cy="3079310"/>
            <a:chOff x="2967709" y="2217483"/>
            <a:chExt cx="3170874" cy="3079310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5932281-9E52-4BAD-A9C6-B4D998F8160E}"/>
                </a:ext>
              </a:extLst>
            </p:cNvPr>
            <p:cNvSpPr txBox="1"/>
            <p:nvPr/>
          </p:nvSpPr>
          <p:spPr>
            <a:xfrm rot="2979303">
              <a:off x="3820058" y="2449950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90E10BC-9D0B-4781-ABE8-E898318EE129}"/>
                </a:ext>
              </a:extLst>
            </p:cNvPr>
            <p:cNvSpPr txBox="1"/>
            <p:nvPr/>
          </p:nvSpPr>
          <p:spPr>
            <a:xfrm rot="18900000">
              <a:off x="2967709" y="2441433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4DBA56D-DAE0-45E7-AEF6-16748554A387}"/>
                </a:ext>
              </a:extLst>
            </p:cNvPr>
            <p:cNvSpPr txBox="1"/>
            <p:nvPr/>
          </p:nvSpPr>
          <p:spPr>
            <a:xfrm rot="13500000">
              <a:off x="2967709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519140EE-84F4-454E-AB1D-106BB93C2095}"/>
                </a:ext>
              </a:extLst>
            </p:cNvPr>
            <p:cNvSpPr txBox="1"/>
            <p:nvPr/>
          </p:nvSpPr>
          <p:spPr>
            <a:xfrm rot="8100000">
              <a:off x="3838222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5C53719-0F0A-485A-9DD7-85D2C34B8359}"/>
              </a:ext>
            </a:extLst>
          </p:cNvPr>
          <p:cNvGrpSpPr/>
          <p:nvPr/>
        </p:nvGrpSpPr>
        <p:grpSpPr>
          <a:xfrm>
            <a:off x="917642" y="4466104"/>
            <a:ext cx="2991838" cy="1107996"/>
            <a:chOff x="3017859" y="4283314"/>
            <a:chExt cx="1823203" cy="1107996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CDA63221-9C81-4CCA-A6CD-0CBD44904428}"/>
                </a:ext>
              </a:extLst>
            </p:cNvPr>
            <p:cNvSpPr txBox="1"/>
            <p:nvPr/>
          </p:nvSpPr>
          <p:spPr>
            <a:xfrm>
              <a:off x="3017859" y="4560313"/>
              <a:ext cx="18192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BCE94122-CADB-4075-AAB1-749EE587F3BF}"/>
                </a:ext>
              </a:extLst>
            </p:cNvPr>
            <p:cNvSpPr txBox="1"/>
            <p:nvPr/>
          </p:nvSpPr>
          <p:spPr>
            <a:xfrm>
              <a:off x="3017859" y="4283314"/>
              <a:ext cx="1823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C1191F74-50BD-4943-AA52-9EC4C3A9CF90}"/>
              </a:ext>
            </a:extLst>
          </p:cNvPr>
          <p:cNvGrpSpPr/>
          <p:nvPr/>
        </p:nvGrpSpPr>
        <p:grpSpPr>
          <a:xfrm>
            <a:off x="917643" y="1948137"/>
            <a:ext cx="3063404" cy="1107996"/>
            <a:chOff x="3017859" y="4283314"/>
            <a:chExt cx="1866816" cy="1107996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1A70737-A319-44DB-96AD-AA54651CA3B7}"/>
                </a:ext>
              </a:extLst>
            </p:cNvPr>
            <p:cNvSpPr txBox="1"/>
            <p:nvPr/>
          </p:nvSpPr>
          <p:spPr>
            <a:xfrm>
              <a:off x="3017859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69E7F52-F02C-4DE5-A84C-369D4C652C24}"/>
                </a:ext>
              </a:extLst>
            </p:cNvPr>
            <p:cNvSpPr txBox="1"/>
            <p:nvPr/>
          </p:nvSpPr>
          <p:spPr>
            <a:xfrm>
              <a:off x="3017860" y="4283314"/>
              <a:ext cx="1866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9163F2E8-3C3C-4D8C-8E52-767EE2379546}"/>
              </a:ext>
            </a:extLst>
          </p:cNvPr>
          <p:cNvGrpSpPr/>
          <p:nvPr/>
        </p:nvGrpSpPr>
        <p:grpSpPr>
          <a:xfrm>
            <a:off x="8208371" y="4466104"/>
            <a:ext cx="3065985" cy="1107996"/>
            <a:chOff x="3037896" y="4283314"/>
            <a:chExt cx="1870812" cy="1107996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80CF570A-6D6A-4C66-9553-00D1FA444165}"/>
                </a:ext>
              </a:extLst>
            </p:cNvPr>
            <p:cNvSpPr txBox="1"/>
            <p:nvPr/>
          </p:nvSpPr>
          <p:spPr>
            <a:xfrm>
              <a:off x="3037896" y="4560313"/>
              <a:ext cx="18708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9EB77215-9E34-4EE0-AC98-48A106D96440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D09C1FA-0440-4305-AAB1-74913B4C7853}"/>
              </a:ext>
            </a:extLst>
          </p:cNvPr>
          <p:cNvGrpSpPr/>
          <p:nvPr/>
        </p:nvGrpSpPr>
        <p:grpSpPr>
          <a:xfrm>
            <a:off x="8208371" y="1948137"/>
            <a:ext cx="3065987" cy="1107996"/>
            <a:chOff x="3017858" y="4283314"/>
            <a:chExt cx="1870813" cy="1107996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FFCEDDCB-71DE-4BEE-B4A9-78BE0BA2987F}"/>
                </a:ext>
              </a:extLst>
            </p:cNvPr>
            <p:cNvSpPr txBox="1"/>
            <p:nvPr/>
          </p:nvSpPr>
          <p:spPr>
            <a:xfrm>
              <a:off x="3017858" y="4560313"/>
              <a:ext cx="187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2AFB504E-F980-4E31-97CE-D8D365FA7AC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Block Arc 14">
            <a:extLst>
              <a:ext uri="{FF2B5EF4-FFF2-40B4-BE49-F238E27FC236}">
                <a16:creationId xmlns="" xmlns:a16="http://schemas.microsoft.com/office/drawing/2014/main" id="{5F6B78A5-B271-453E-91F4-C794F3BFF6C9}"/>
              </a:ext>
            </a:extLst>
          </p:cNvPr>
          <p:cNvSpPr/>
          <p:nvPr/>
        </p:nvSpPr>
        <p:spPr>
          <a:xfrm rot="16200000">
            <a:off x="5350643" y="3048885"/>
            <a:ext cx="1479419" cy="148039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1690FE5-3F86-4223-8EF7-BF4A79E99F5E}"/>
              </a:ext>
            </a:extLst>
          </p:cNvPr>
          <p:cNvSpPr txBox="1"/>
          <p:nvPr/>
        </p:nvSpPr>
        <p:spPr>
          <a:xfrm>
            <a:off x="5199926" y="3468843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13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>
            <a:extLst>
              <a:ext uri="{FF2B5EF4-FFF2-40B4-BE49-F238E27FC236}">
                <a16:creationId xmlns="" xmlns:a16="http://schemas.microsoft.com/office/drawing/2014/main" id="{1A3CC24C-C6CF-4216-8279-E38EE9E2EB16}"/>
              </a:ext>
            </a:extLst>
          </p:cNvPr>
          <p:cNvSpPr/>
          <p:nvPr/>
        </p:nvSpPr>
        <p:spPr>
          <a:xfrm>
            <a:off x="5104466" y="1"/>
            <a:ext cx="7020860" cy="6894513"/>
          </a:xfrm>
          <a:prstGeom prst="parallelogram">
            <a:avLst>
              <a:gd name="adj" fmla="val 39166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CBA9DFF-073B-4BD9-AA12-6C6D7B4965B2}"/>
              </a:ext>
            </a:extLst>
          </p:cNvPr>
          <p:cNvSpPr txBox="1"/>
          <p:nvPr/>
        </p:nvSpPr>
        <p:spPr>
          <a:xfrm>
            <a:off x="683702" y="3149436"/>
            <a:ext cx="3937938" cy="3108543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9174F3A-7620-4DE2-9BA3-9D1F85292000}"/>
              </a:ext>
            </a:extLst>
          </p:cNvPr>
          <p:cNvSpPr/>
          <p:nvPr/>
        </p:nvSpPr>
        <p:spPr>
          <a:xfrm>
            <a:off x="683702" y="661576"/>
            <a:ext cx="4882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4800" dirty="0">
                <a:solidFill>
                  <a:schemeClr val="accent4"/>
                </a:solidFill>
              </a:rPr>
              <a:t>ARTIFICIAL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1BB8B67-E3A8-453A-BFF8-6BA26FA380A4}"/>
              </a:ext>
            </a:extLst>
          </p:cNvPr>
          <p:cNvSpPr/>
          <p:nvPr/>
        </p:nvSpPr>
        <p:spPr>
          <a:xfrm>
            <a:off x="683703" y="1534158"/>
            <a:ext cx="4882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4800" dirty="0"/>
              <a:t>INTELLIGENCE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62F43F-7E27-4541-80F8-E3A1FFDA8B63}"/>
              </a:ext>
            </a:extLst>
          </p:cNvPr>
          <p:cNvSpPr txBox="1"/>
          <p:nvPr/>
        </p:nvSpPr>
        <p:spPr>
          <a:xfrm>
            <a:off x="8853846" y="5577929"/>
            <a:ext cx="2412762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1095202-54A2-47B8-A154-FE76C6E3F7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020066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F6225A7E-3449-49D2-B5A2-5D0528A26414}"/>
              </a:ext>
            </a:extLst>
          </p:cNvPr>
          <p:cNvSpPr/>
          <p:nvPr/>
        </p:nvSpPr>
        <p:spPr>
          <a:xfrm rot="2700000">
            <a:off x="7481162" y="2193272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73F34825-D18B-448E-AC5F-0876F69DB94B}"/>
              </a:ext>
            </a:extLst>
          </p:cNvPr>
          <p:cNvSpPr/>
          <p:nvPr/>
        </p:nvSpPr>
        <p:spPr>
          <a:xfrm rot="2700000">
            <a:off x="5958909" y="2193270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896003AE-E7AF-480D-AAD0-08463D7C93AF}"/>
              </a:ext>
            </a:extLst>
          </p:cNvPr>
          <p:cNvSpPr/>
          <p:nvPr/>
        </p:nvSpPr>
        <p:spPr>
          <a:xfrm rot="2700000">
            <a:off x="4436656" y="2193268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20D5A8EB-6B64-4AFB-A761-054CC96A8984}"/>
              </a:ext>
            </a:extLst>
          </p:cNvPr>
          <p:cNvSpPr/>
          <p:nvPr/>
        </p:nvSpPr>
        <p:spPr>
          <a:xfrm rot="2700000">
            <a:off x="2914403" y="2193266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" name="그룹 7">
            <a:extLst>
              <a:ext uri="{FF2B5EF4-FFF2-40B4-BE49-F238E27FC236}">
                <a16:creationId xmlns="" xmlns:a16="http://schemas.microsoft.com/office/drawing/2014/main" id="{56D90329-A7A7-4172-8D54-B483302B6A24}"/>
              </a:ext>
            </a:extLst>
          </p:cNvPr>
          <p:cNvGrpSpPr/>
          <p:nvPr/>
        </p:nvGrpSpPr>
        <p:grpSpPr>
          <a:xfrm>
            <a:off x="2006557" y="4295800"/>
            <a:ext cx="4071056" cy="901282"/>
            <a:chOff x="3189316" y="4309327"/>
            <a:chExt cx="2736304" cy="901282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F53D7039-33AD-48BF-A7DF-086DAFC235BD}"/>
                </a:ext>
              </a:extLst>
            </p:cNvPr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C64C7BE-A426-47E5-9488-5E2081BCACE7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BEF97A0-6534-4F2E-8BFF-CFAC15E0B9CA}"/>
              </a:ext>
            </a:extLst>
          </p:cNvPr>
          <p:cNvSpPr txBox="1"/>
          <p:nvPr/>
        </p:nvSpPr>
        <p:spPr>
          <a:xfrm>
            <a:off x="966464" y="4295801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6" name="그룹 8">
            <a:extLst>
              <a:ext uri="{FF2B5EF4-FFF2-40B4-BE49-F238E27FC236}">
                <a16:creationId xmlns="" xmlns:a16="http://schemas.microsoft.com/office/drawing/2014/main" id="{098F1812-81E6-4591-B00A-434C341FF9D0}"/>
              </a:ext>
            </a:extLst>
          </p:cNvPr>
          <p:cNvGrpSpPr/>
          <p:nvPr/>
        </p:nvGrpSpPr>
        <p:grpSpPr>
          <a:xfrm>
            <a:off x="2006557" y="5308981"/>
            <a:ext cx="4071056" cy="901282"/>
            <a:chOff x="3189316" y="5173423"/>
            <a:chExt cx="2736304" cy="901282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BAA022CD-98F1-4751-8D43-FCD090299EC3}"/>
                </a:ext>
              </a:extLst>
            </p:cNvPr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F79FE8B2-C076-4065-8F5E-95767301D733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2B647EB-721A-4558-A88D-3CD410B3A759}"/>
              </a:ext>
            </a:extLst>
          </p:cNvPr>
          <p:cNvSpPr txBox="1"/>
          <p:nvPr/>
        </p:nvSpPr>
        <p:spPr>
          <a:xfrm>
            <a:off x="966464" y="530898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0" name="그룹 6">
            <a:extLst>
              <a:ext uri="{FF2B5EF4-FFF2-40B4-BE49-F238E27FC236}">
                <a16:creationId xmlns="" xmlns:a16="http://schemas.microsoft.com/office/drawing/2014/main" id="{EE8BCFB5-6286-47EC-9573-CE59EC80F1A5}"/>
              </a:ext>
            </a:extLst>
          </p:cNvPr>
          <p:cNvGrpSpPr/>
          <p:nvPr/>
        </p:nvGrpSpPr>
        <p:grpSpPr>
          <a:xfrm>
            <a:off x="7219796" y="4295800"/>
            <a:ext cx="4071056" cy="901282"/>
            <a:chOff x="7040896" y="4309327"/>
            <a:chExt cx="2736304" cy="901282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2DC2C007-7C8A-4F87-9E65-7B8536517A05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402C36B4-AC65-4A13-A00E-8BF86C3523FE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CC64FB9-1508-4794-920A-98F01D21453E}"/>
              </a:ext>
            </a:extLst>
          </p:cNvPr>
          <p:cNvSpPr txBox="1"/>
          <p:nvPr/>
        </p:nvSpPr>
        <p:spPr>
          <a:xfrm>
            <a:off x="6179703" y="4295801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4" name="그룹 4">
            <a:extLst>
              <a:ext uri="{FF2B5EF4-FFF2-40B4-BE49-F238E27FC236}">
                <a16:creationId xmlns="" xmlns:a16="http://schemas.microsoft.com/office/drawing/2014/main" id="{86CC26EA-A172-47AF-915A-8857C3B78E8D}"/>
              </a:ext>
            </a:extLst>
          </p:cNvPr>
          <p:cNvGrpSpPr/>
          <p:nvPr/>
        </p:nvGrpSpPr>
        <p:grpSpPr>
          <a:xfrm>
            <a:off x="7219796" y="5308981"/>
            <a:ext cx="4071056" cy="901282"/>
            <a:chOff x="7040896" y="5173423"/>
            <a:chExt cx="2736304" cy="901282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35A2FEA1-AAE4-4E26-8907-9BBAA8A7A488}"/>
                </a:ext>
              </a:extLst>
            </p:cNvPr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52F509AB-D8F1-429E-BBF1-226DE363BC15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DCC12CF-7FF4-4A95-96FF-BA9AAE2D5B0B}"/>
              </a:ext>
            </a:extLst>
          </p:cNvPr>
          <p:cNvSpPr txBox="1"/>
          <p:nvPr/>
        </p:nvSpPr>
        <p:spPr>
          <a:xfrm>
            <a:off x="6179703" y="530898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12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406489-5597-43A4-B42F-CCC9FE8B833A}"/>
              </a:ext>
            </a:extLst>
          </p:cNvPr>
          <p:cNvSpPr txBox="1"/>
          <p:nvPr/>
        </p:nvSpPr>
        <p:spPr>
          <a:xfrm>
            <a:off x="3191608" y="998677"/>
            <a:ext cx="5808784" cy="43088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Artificial Intelligence</a:t>
            </a:r>
          </a:p>
        </p:txBody>
      </p:sp>
      <p:grpSp>
        <p:nvGrpSpPr>
          <p:cNvPr id="21" name="Graphic 421">
            <a:extLst>
              <a:ext uri="{FF2B5EF4-FFF2-40B4-BE49-F238E27FC236}">
                <a16:creationId xmlns="" xmlns:a16="http://schemas.microsoft.com/office/drawing/2014/main" id="{930C0FE5-EBA7-4085-9348-7D37245CF211}"/>
              </a:ext>
            </a:extLst>
          </p:cNvPr>
          <p:cNvGrpSpPr/>
          <p:nvPr/>
        </p:nvGrpSpPr>
        <p:grpSpPr>
          <a:xfrm>
            <a:off x="4959284" y="1938742"/>
            <a:ext cx="2273432" cy="4468661"/>
            <a:chOff x="4351496" y="0"/>
            <a:chExt cx="3489008" cy="6858000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78678AA3-F244-4022-8E22-53FDC585211A}"/>
                </a:ext>
              </a:extLst>
            </p:cNvPr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>
                <a:gd name="connsiteX0" fmla="*/ 127516 w 227171"/>
                <a:gd name="connsiteY0" fmla="*/ 32790 h 124301"/>
                <a:gd name="connsiteX1" fmla="*/ 124087 w 227171"/>
                <a:gd name="connsiteY1" fmla="*/ 37505 h 124301"/>
                <a:gd name="connsiteX2" fmla="*/ 118515 w 227171"/>
                <a:gd name="connsiteY2" fmla="*/ 36647 h 124301"/>
                <a:gd name="connsiteX3" fmla="*/ 79081 w 227171"/>
                <a:gd name="connsiteY3" fmla="*/ 32361 h 124301"/>
                <a:gd name="connsiteX4" fmla="*/ 3215 w 227171"/>
                <a:gd name="connsiteY4" fmla="*/ 93226 h 124301"/>
                <a:gd name="connsiteX5" fmla="*/ 27218 w 227171"/>
                <a:gd name="connsiteY5" fmla="*/ 121944 h 124301"/>
                <a:gd name="connsiteX6" fmla="*/ 114657 w 227171"/>
                <a:gd name="connsiteY6" fmla="*/ 51221 h 124301"/>
                <a:gd name="connsiteX7" fmla="*/ 120229 w 227171"/>
                <a:gd name="connsiteY7" fmla="*/ 52935 h 124301"/>
                <a:gd name="connsiteX8" fmla="*/ 120229 w 227171"/>
                <a:gd name="connsiteY8" fmla="*/ 52935 h 124301"/>
                <a:gd name="connsiteX9" fmla="*/ 179379 w 227171"/>
                <a:gd name="connsiteY9" fmla="*/ 76081 h 124301"/>
                <a:gd name="connsiteX10" fmla="*/ 223957 w 227171"/>
                <a:gd name="connsiteY10" fmla="*/ 40934 h 124301"/>
                <a:gd name="connsiteX11" fmla="*/ 207240 w 227171"/>
                <a:gd name="connsiteY11" fmla="*/ 5358 h 124301"/>
                <a:gd name="connsiteX12" fmla="*/ 206383 w 227171"/>
                <a:gd name="connsiteY12" fmla="*/ 6215 h 124301"/>
                <a:gd name="connsiteX13" fmla="*/ 149376 w 227171"/>
                <a:gd name="connsiteY13" fmla="*/ 3215 h 124301"/>
                <a:gd name="connsiteX14" fmla="*/ 127516 w 227171"/>
                <a:gd name="connsiteY14" fmla="*/ 3279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" h="124301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A800AA0A-34F0-47B9-9D0E-9254B35D2600}"/>
                </a:ext>
              </a:extLst>
            </p:cNvPr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>
                <a:gd name="connsiteX0" fmla="*/ 140803 w 210026"/>
                <a:gd name="connsiteY0" fmla="*/ 40934 h 128587"/>
                <a:gd name="connsiteX1" fmla="*/ 81653 w 210026"/>
                <a:gd name="connsiteY1" fmla="*/ 17788 h 128587"/>
                <a:gd name="connsiteX2" fmla="*/ 3215 w 210026"/>
                <a:gd name="connsiteY2" fmla="*/ 81224 h 128587"/>
                <a:gd name="connsiteX3" fmla="*/ 39219 w 210026"/>
                <a:gd name="connsiteY3" fmla="*/ 126230 h 128587"/>
                <a:gd name="connsiteX4" fmla="*/ 88940 w 210026"/>
                <a:gd name="connsiteY4" fmla="*/ 86368 h 128587"/>
                <a:gd name="connsiteX5" fmla="*/ 93226 w 210026"/>
                <a:gd name="connsiteY5" fmla="*/ 86368 h 128587"/>
                <a:gd name="connsiteX6" fmla="*/ 141661 w 210026"/>
                <a:gd name="connsiteY6" fmla="*/ 91940 h 128587"/>
                <a:gd name="connsiteX7" fmla="*/ 210669 w 210026"/>
                <a:gd name="connsiteY7" fmla="*/ 36219 h 128587"/>
                <a:gd name="connsiteX8" fmla="*/ 195667 w 210026"/>
                <a:gd name="connsiteY8" fmla="*/ 3215 h 128587"/>
                <a:gd name="connsiteX9" fmla="*/ 146804 w 210026"/>
                <a:gd name="connsiteY9" fmla="*/ 42648 h 128587"/>
                <a:gd name="connsiteX10" fmla="*/ 140803 w 210026"/>
                <a:gd name="connsiteY10" fmla="*/ 4093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28587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906CE2B7-ED4E-48BA-92D9-D64730B741C9}"/>
                </a:ext>
              </a:extLst>
            </p:cNvPr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>
                <a:gd name="connsiteX0" fmla="*/ 34076 w 98583"/>
                <a:gd name="connsiteY0" fmla="*/ 331970 h 334327"/>
                <a:gd name="connsiteX1" fmla="*/ 34076 w 98583"/>
                <a:gd name="connsiteY1" fmla="*/ 107371 h 334327"/>
                <a:gd name="connsiteX2" fmla="*/ 34076 w 98583"/>
                <a:gd name="connsiteY2" fmla="*/ 103084 h 334327"/>
                <a:gd name="connsiteX3" fmla="*/ 98798 w 98583"/>
                <a:gd name="connsiteY3" fmla="*/ 38362 h 334327"/>
                <a:gd name="connsiteX4" fmla="*/ 89368 w 98583"/>
                <a:gd name="connsiteY4" fmla="*/ 3215 h 334327"/>
                <a:gd name="connsiteX5" fmla="*/ 3215 w 98583"/>
                <a:gd name="connsiteY5" fmla="*/ 89368 h 334327"/>
                <a:gd name="connsiteX6" fmla="*/ 3215 w 98583"/>
                <a:gd name="connsiteY6" fmla="*/ 319969 h 334327"/>
                <a:gd name="connsiteX7" fmla="*/ 34076 w 98583"/>
                <a:gd name="connsiteY7" fmla="*/ 33197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83" h="334327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F8CA4EAA-E423-4D83-B56B-2F763DD032DF}"/>
                </a:ext>
              </a:extLst>
            </p:cNvPr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>
                <a:gd name="connsiteX0" fmla="*/ 3215 w 55721"/>
                <a:gd name="connsiteY0" fmla="*/ 3215 h 197167"/>
                <a:gd name="connsiteX1" fmla="*/ 34933 w 55721"/>
                <a:gd name="connsiteY1" fmla="*/ 184952 h 197167"/>
                <a:gd name="connsiteX2" fmla="*/ 34933 w 55721"/>
                <a:gd name="connsiteY2" fmla="*/ 184952 h 197167"/>
                <a:gd name="connsiteX3" fmla="*/ 53364 w 55721"/>
                <a:gd name="connsiteY3" fmla="*/ 197811 h 197167"/>
                <a:gd name="connsiteX4" fmla="*/ 17359 w 55721"/>
                <a:gd name="connsiteY4" fmla="*/ 64080 h 197167"/>
                <a:gd name="connsiteX5" fmla="*/ 3215 w 55721"/>
                <a:gd name="connsiteY5" fmla="*/ 3215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7167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E6EA5E29-9CBC-4AA4-BC3C-D28380FC2FBD}"/>
                </a:ext>
              </a:extLst>
            </p:cNvPr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>
                <a:gd name="connsiteX0" fmla="*/ 97512 w 180022"/>
                <a:gd name="connsiteY0" fmla="*/ 60222 h 115728"/>
                <a:gd name="connsiteX1" fmla="*/ 48649 w 180022"/>
                <a:gd name="connsiteY1" fmla="*/ 55078 h 115728"/>
                <a:gd name="connsiteX2" fmla="*/ 3215 w 180022"/>
                <a:gd name="connsiteY2" fmla="*/ 91512 h 115728"/>
                <a:gd name="connsiteX3" fmla="*/ 9644 w 180022"/>
                <a:gd name="connsiteY3" fmla="*/ 104799 h 115728"/>
                <a:gd name="connsiteX4" fmla="*/ 12216 w 180022"/>
                <a:gd name="connsiteY4" fmla="*/ 115514 h 115728"/>
                <a:gd name="connsiteX5" fmla="*/ 21217 w 180022"/>
                <a:gd name="connsiteY5" fmla="*/ 108228 h 115728"/>
                <a:gd name="connsiteX6" fmla="*/ 25074 w 180022"/>
                <a:gd name="connsiteY6" fmla="*/ 108657 h 115728"/>
                <a:gd name="connsiteX7" fmla="*/ 25074 w 180022"/>
                <a:gd name="connsiteY7" fmla="*/ 108657 h 115728"/>
                <a:gd name="connsiteX8" fmla="*/ 63222 w 180022"/>
                <a:gd name="connsiteY8" fmla="*/ 112943 h 115728"/>
                <a:gd name="connsiteX9" fmla="*/ 179808 w 180022"/>
                <a:gd name="connsiteY9" fmla="*/ 19074 h 115728"/>
                <a:gd name="connsiteX10" fmla="*/ 172522 w 180022"/>
                <a:gd name="connsiteY10" fmla="*/ 3215 h 115728"/>
                <a:gd name="connsiteX11" fmla="*/ 100941 w 180022"/>
                <a:gd name="connsiteY11" fmla="*/ 61079 h 115728"/>
                <a:gd name="connsiteX12" fmla="*/ 97512 w 180022"/>
                <a:gd name="connsiteY12" fmla="*/ 60222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22" h="115728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269821D1-67FB-4CC7-808A-4DD7A1C84E08}"/>
                </a:ext>
              </a:extLst>
            </p:cNvPr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>
                <a:gd name="connsiteX0" fmla="*/ 3297 w 21431"/>
                <a:gd name="connsiteY0" fmla="*/ 11359 h 42862"/>
                <a:gd name="connsiteX1" fmla="*/ 6297 w 21431"/>
                <a:gd name="connsiteY1" fmla="*/ 40505 h 42862"/>
                <a:gd name="connsiteX2" fmla="*/ 19584 w 21431"/>
                <a:gd name="connsiteY2" fmla="*/ 27218 h 42862"/>
                <a:gd name="connsiteX3" fmla="*/ 13155 w 21431"/>
                <a:gd name="connsiteY3" fmla="*/ 3215 h 42862"/>
                <a:gd name="connsiteX4" fmla="*/ 3297 w 21431"/>
                <a:gd name="connsiteY4" fmla="*/ 11359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42862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D0262897-0685-43D9-A2B4-3672D3812EB3}"/>
                </a:ext>
              </a:extLst>
            </p:cNvPr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>
                <a:gd name="connsiteX0" fmla="*/ 127944 w 300037"/>
                <a:gd name="connsiteY0" fmla="*/ 163092 h 458628"/>
                <a:gd name="connsiteX1" fmla="*/ 127087 w 300037"/>
                <a:gd name="connsiteY1" fmla="*/ 165235 h 458628"/>
                <a:gd name="connsiteX2" fmla="*/ 22931 w 300037"/>
                <a:gd name="connsiteY2" fmla="*/ 249246 h 458628"/>
                <a:gd name="connsiteX3" fmla="*/ 8787 w 300037"/>
                <a:gd name="connsiteY3" fmla="*/ 308396 h 458628"/>
                <a:gd name="connsiteX4" fmla="*/ 10930 w 300037"/>
                <a:gd name="connsiteY4" fmla="*/ 310539 h 458628"/>
                <a:gd name="connsiteX5" fmla="*/ 11358 w 300037"/>
                <a:gd name="connsiteY5" fmla="*/ 313111 h 458628"/>
                <a:gd name="connsiteX6" fmla="*/ 16073 w 300037"/>
                <a:gd name="connsiteY6" fmla="*/ 331542 h 458628"/>
                <a:gd name="connsiteX7" fmla="*/ 202525 w 300037"/>
                <a:gd name="connsiteY7" fmla="*/ 181523 h 458628"/>
                <a:gd name="connsiteX8" fmla="*/ 185380 w 300037"/>
                <a:gd name="connsiteY8" fmla="*/ 169093 h 458628"/>
                <a:gd name="connsiteX9" fmla="*/ 192238 w 300037"/>
                <a:gd name="connsiteY9" fmla="*/ 108657 h 458628"/>
                <a:gd name="connsiteX10" fmla="*/ 252675 w 300037"/>
                <a:gd name="connsiteY10" fmla="*/ 115086 h 458628"/>
                <a:gd name="connsiteX11" fmla="*/ 246245 w 300037"/>
                <a:gd name="connsiteY11" fmla="*/ 175522 h 458628"/>
                <a:gd name="connsiteX12" fmla="*/ 231243 w 300037"/>
                <a:gd name="connsiteY12" fmla="*/ 183237 h 458628"/>
                <a:gd name="connsiteX13" fmla="*/ 229100 w 300037"/>
                <a:gd name="connsiteY13" fmla="*/ 185380 h 458628"/>
                <a:gd name="connsiteX14" fmla="*/ 21646 w 300037"/>
                <a:gd name="connsiteY14" fmla="*/ 352544 h 458628"/>
                <a:gd name="connsiteX15" fmla="*/ 31933 w 300037"/>
                <a:gd name="connsiteY15" fmla="*/ 390263 h 458628"/>
                <a:gd name="connsiteX16" fmla="*/ 33218 w 300037"/>
                <a:gd name="connsiteY16" fmla="*/ 395407 h 458628"/>
                <a:gd name="connsiteX17" fmla="*/ 3215 w 300037"/>
                <a:gd name="connsiteY17" fmla="*/ 425410 h 458628"/>
                <a:gd name="connsiteX18" fmla="*/ 7072 w 300037"/>
                <a:gd name="connsiteY18" fmla="*/ 439984 h 458628"/>
                <a:gd name="connsiteX19" fmla="*/ 36647 w 300037"/>
                <a:gd name="connsiteY19" fmla="*/ 458415 h 458628"/>
                <a:gd name="connsiteX20" fmla="*/ 67508 w 300037"/>
                <a:gd name="connsiteY20" fmla="*/ 445127 h 458628"/>
                <a:gd name="connsiteX21" fmla="*/ 124087 w 300037"/>
                <a:gd name="connsiteY21" fmla="*/ 291679 h 458628"/>
                <a:gd name="connsiteX22" fmla="*/ 140375 w 300037"/>
                <a:gd name="connsiteY22" fmla="*/ 273677 h 458628"/>
                <a:gd name="connsiteX23" fmla="*/ 209812 w 300037"/>
                <a:gd name="connsiteY23" fmla="*/ 279678 h 458628"/>
                <a:gd name="connsiteX24" fmla="*/ 220956 w 300037"/>
                <a:gd name="connsiteY24" fmla="*/ 286965 h 458628"/>
                <a:gd name="connsiteX25" fmla="*/ 234243 w 300037"/>
                <a:gd name="connsiteY25" fmla="*/ 357688 h 458628"/>
                <a:gd name="connsiteX26" fmla="*/ 234243 w 300037"/>
                <a:gd name="connsiteY26" fmla="*/ 360688 h 458628"/>
                <a:gd name="connsiteX27" fmla="*/ 271105 w 300037"/>
                <a:gd name="connsiteY27" fmla="*/ 330684 h 458628"/>
                <a:gd name="connsiteX28" fmla="*/ 299823 w 300037"/>
                <a:gd name="connsiteY28" fmla="*/ 63222 h 458628"/>
                <a:gd name="connsiteX29" fmla="*/ 299823 w 300037"/>
                <a:gd name="connsiteY29" fmla="*/ 63222 h 458628"/>
                <a:gd name="connsiteX30" fmla="*/ 271963 w 300037"/>
                <a:gd name="connsiteY30" fmla="*/ 3215 h 458628"/>
                <a:gd name="connsiteX31" fmla="*/ 152376 w 300037"/>
                <a:gd name="connsiteY31" fmla="*/ 100513 h 458628"/>
                <a:gd name="connsiteX32" fmla="*/ 127944 w 300037"/>
                <a:gd name="connsiteY32" fmla="*/ 163092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037" h="458628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57BED248-66DD-4054-BCD1-6B52F494FF11}"/>
                </a:ext>
              </a:extLst>
            </p:cNvPr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>
                <a:gd name="connsiteX0" fmla="*/ 54221 w 60007"/>
                <a:gd name="connsiteY0" fmla="*/ 3215 h 287178"/>
                <a:gd name="connsiteX1" fmla="*/ 3215 w 60007"/>
                <a:gd name="connsiteY1" fmla="*/ 54221 h 287178"/>
                <a:gd name="connsiteX2" fmla="*/ 3215 w 60007"/>
                <a:gd name="connsiteY2" fmla="*/ 282678 h 287178"/>
                <a:gd name="connsiteX3" fmla="*/ 12216 w 60007"/>
                <a:gd name="connsiteY3" fmla="*/ 286107 h 287178"/>
                <a:gd name="connsiteX4" fmla="*/ 12216 w 60007"/>
                <a:gd name="connsiteY4" fmla="*/ 65794 h 287178"/>
                <a:gd name="connsiteX5" fmla="*/ 11787 w 60007"/>
                <a:gd name="connsiteY5" fmla="*/ 61508 h 287178"/>
                <a:gd name="connsiteX6" fmla="*/ 57650 w 60007"/>
                <a:gd name="connsiteY6" fmla="*/ 15645 h 287178"/>
                <a:gd name="connsiteX7" fmla="*/ 54221 w 60007"/>
                <a:gd name="connsiteY7" fmla="*/ 3215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07" h="287178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A996F310-DDF8-4362-A547-49E3C95FCFFB}"/>
                </a:ext>
              </a:extLst>
            </p:cNvPr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0C8679D5-35ED-492F-A940-C7FC8F83BB90}"/>
                </a:ext>
              </a:extLst>
            </p:cNvPr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>
                <a:gd name="connsiteX0" fmla="*/ 3215 w 244316"/>
                <a:gd name="connsiteY0" fmla="*/ 192667 h 252888"/>
                <a:gd name="connsiteX1" fmla="*/ 7501 w 244316"/>
                <a:gd name="connsiteY1" fmla="*/ 251389 h 252888"/>
                <a:gd name="connsiteX2" fmla="*/ 89797 w 244316"/>
                <a:gd name="connsiteY2" fmla="*/ 184952 h 252888"/>
                <a:gd name="connsiteX3" fmla="*/ 89797 w 244316"/>
                <a:gd name="connsiteY3" fmla="*/ 184952 h 252888"/>
                <a:gd name="connsiteX4" fmla="*/ 114229 w 244316"/>
                <a:gd name="connsiteY4" fmla="*/ 122372 h 252888"/>
                <a:gd name="connsiteX5" fmla="*/ 115086 w 244316"/>
                <a:gd name="connsiteY5" fmla="*/ 119801 h 252888"/>
                <a:gd name="connsiteX6" fmla="*/ 243673 w 244316"/>
                <a:gd name="connsiteY6" fmla="*/ 16073 h 252888"/>
                <a:gd name="connsiteX7" fmla="*/ 237673 w 244316"/>
                <a:gd name="connsiteY7" fmla="*/ 3215 h 252888"/>
                <a:gd name="connsiteX8" fmla="*/ 211526 w 244316"/>
                <a:gd name="connsiteY8" fmla="*/ 24217 h 252888"/>
                <a:gd name="connsiteX9" fmla="*/ 3215 w 244316"/>
                <a:gd name="connsiteY9" fmla="*/ 192667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16" h="252888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9AE02FB-4E02-45D0-B365-9AD223515B95}"/>
                </a:ext>
              </a:extLst>
            </p:cNvPr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>
                <a:gd name="connsiteX0" fmla="*/ 49506 w 265747"/>
                <a:gd name="connsiteY0" fmla="*/ 254389 h 257175"/>
                <a:gd name="connsiteX1" fmla="*/ 64937 w 265747"/>
                <a:gd name="connsiteY1" fmla="*/ 241959 h 257175"/>
                <a:gd name="connsiteX2" fmla="*/ 94512 w 265747"/>
                <a:gd name="connsiteY2" fmla="*/ 165664 h 257175"/>
                <a:gd name="connsiteX3" fmla="*/ 94512 w 265747"/>
                <a:gd name="connsiteY3" fmla="*/ 165664 h 257175"/>
                <a:gd name="connsiteX4" fmla="*/ 96226 w 265747"/>
                <a:gd name="connsiteY4" fmla="*/ 160520 h 257175"/>
                <a:gd name="connsiteX5" fmla="*/ 262533 w 265747"/>
                <a:gd name="connsiteY5" fmla="*/ 26361 h 257175"/>
                <a:gd name="connsiteX6" fmla="*/ 251817 w 265747"/>
                <a:gd name="connsiteY6" fmla="*/ 3215 h 257175"/>
                <a:gd name="connsiteX7" fmla="*/ 3215 w 265747"/>
                <a:gd name="connsiteY7" fmla="*/ 203811 h 257175"/>
                <a:gd name="connsiteX8" fmla="*/ 49506 w 265747"/>
                <a:gd name="connsiteY8" fmla="*/ 25438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47" h="257175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40F4684D-47E0-4F3A-8F5D-A0F3CDEBD617}"/>
                </a:ext>
              </a:extLst>
            </p:cNvPr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>
                <a:gd name="connsiteX0" fmla="*/ 25932 w 342900"/>
                <a:gd name="connsiteY0" fmla="*/ 265962 h 342900"/>
                <a:gd name="connsiteX1" fmla="*/ 190524 w 342900"/>
                <a:gd name="connsiteY1" fmla="*/ 133088 h 342900"/>
                <a:gd name="connsiteX2" fmla="*/ 193953 w 342900"/>
                <a:gd name="connsiteY2" fmla="*/ 130516 h 342900"/>
                <a:gd name="connsiteX3" fmla="*/ 209383 w 342900"/>
                <a:gd name="connsiteY3" fmla="*/ 102656 h 342900"/>
                <a:gd name="connsiteX4" fmla="*/ 269819 w 342900"/>
                <a:gd name="connsiteY4" fmla="*/ 109085 h 342900"/>
                <a:gd name="connsiteX5" fmla="*/ 263390 w 342900"/>
                <a:gd name="connsiteY5" fmla="*/ 169521 h 342900"/>
                <a:gd name="connsiteX6" fmla="*/ 228243 w 342900"/>
                <a:gd name="connsiteY6" fmla="*/ 178094 h 342900"/>
                <a:gd name="connsiteX7" fmla="*/ 227386 w 342900"/>
                <a:gd name="connsiteY7" fmla="*/ 178951 h 342900"/>
                <a:gd name="connsiteX8" fmla="*/ 64508 w 342900"/>
                <a:gd name="connsiteY8" fmla="*/ 310110 h 342900"/>
                <a:gd name="connsiteX9" fmla="*/ 92797 w 342900"/>
                <a:gd name="connsiteY9" fmla="*/ 341400 h 342900"/>
                <a:gd name="connsiteX10" fmla="*/ 333256 w 342900"/>
                <a:gd name="connsiteY10" fmla="*/ 147661 h 342900"/>
                <a:gd name="connsiteX11" fmla="*/ 341400 w 342900"/>
                <a:gd name="connsiteY11" fmla="*/ 73509 h 342900"/>
                <a:gd name="connsiteX12" fmla="*/ 341400 w 342900"/>
                <a:gd name="connsiteY12" fmla="*/ 73509 h 342900"/>
                <a:gd name="connsiteX13" fmla="*/ 319968 w 342900"/>
                <a:gd name="connsiteY13" fmla="*/ 39219 h 342900"/>
                <a:gd name="connsiteX14" fmla="*/ 295537 w 342900"/>
                <a:gd name="connsiteY14" fmla="*/ 3215 h 342900"/>
                <a:gd name="connsiteX15" fmla="*/ 3215 w 342900"/>
                <a:gd name="connsiteY15" fmla="*/ 238958 h 342900"/>
                <a:gd name="connsiteX16" fmla="*/ 25932 w 342900"/>
                <a:gd name="connsiteY16" fmla="*/ 26596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4290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DE4392DF-DF68-40BA-95CD-6F1827745EAA}"/>
                </a:ext>
              </a:extLst>
            </p:cNvPr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>
                <a:gd name="connsiteX0" fmla="*/ 26361 w 261461"/>
                <a:gd name="connsiteY0" fmla="*/ 198668 h 295751"/>
                <a:gd name="connsiteX1" fmla="*/ 24646 w 261461"/>
                <a:gd name="connsiteY1" fmla="*/ 203811 h 295751"/>
                <a:gd name="connsiteX2" fmla="*/ 3215 w 261461"/>
                <a:gd name="connsiteY2" fmla="*/ 221385 h 295751"/>
                <a:gd name="connsiteX3" fmla="*/ 32790 w 261461"/>
                <a:gd name="connsiteY3" fmla="*/ 253960 h 295751"/>
                <a:gd name="connsiteX4" fmla="*/ 112086 w 261461"/>
                <a:gd name="connsiteY4" fmla="*/ 190095 h 295751"/>
                <a:gd name="connsiteX5" fmla="*/ 131374 w 261461"/>
                <a:gd name="connsiteY5" fmla="*/ 139946 h 295751"/>
                <a:gd name="connsiteX6" fmla="*/ 132660 w 261461"/>
                <a:gd name="connsiteY6" fmla="*/ 137374 h 295751"/>
                <a:gd name="connsiteX7" fmla="*/ 156663 w 261461"/>
                <a:gd name="connsiteY7" fmla="*/ 118086 h 295751"/>
                <a:gd name="connsiteX8" fmla="*/ 163521 w 261461"/>
                <a:gd name="connsiteY8" fmla="*/ 58936 h 295751"/>
                <a:gd name="connsiteX9" fmla="*/ 223957 w 261461"/>
                <a:gd name="connsiteY9" fmla="*/ 65794 h 295751"/>
                <a:gd name="connsiteX10" fmla="*/ 217527 w 261461"/>
                <a:gd name="connsiteY10" fmla="*/ 126230 h 295751"/>
                <a:gd name="connsiteX11" fmla="*/ 171665 w 261461"/>
                <a:gd name="connsiteY11" fmla="*/ 131374 h 295751"/>
                <a:gd name="connsiteX12" fmla="*/ 148519 w 261461"/>
                <a:gd name="connsiteY12" fmla="*/ 150233 h 295751"/>
                <a:gd name="connsiteX13" fmla="*/ 129231 w 261461"/>
                <a:gd name="connsiteY13" fmla="*/ 200382 h 295751"/>
                <a:gd name="connsiteX14" fmla="*/ 128373 w 261461"/>
                <a:gd name="connsiteY14" fmla="*/ 202525 h 295751"/>
                <a:gd name="connsiteX15" fmla="*/ 46077 w 261461"/>
                <a:gd name="connsiteY15" fmla="*/ 268962 h 295751"/>
                <a:gd name="connsiteX16" fmla="*/ 69223 w 261461"/>
                <a:gd name="connsiteY16" fmla="*/ 294680 h 295751"/>
                <a:gd name="connsiteX17" fmla="*/ 259961 w 261461"/>
                <a:gd name="connsiteY17" fmla="*/ 141232 h 295751"/>
                <a:gd name="connsiteX18" fmla="*/ 247102 w 261461"/>
                <a:gd name="connsiteY18" fmla="*/ 112086 h 295751"/>
                <a:gd name="connsiteX19" fmla="*/ 247102 w 261461"/>
                <a:gd name="connsiteY19" fmla="*/ 112086 h 295751"/>
                <a:gd name="connsiteX20" fmla="*/ 205526 w 261461"/>
                <a:gd name="connsiteY20" fmla="*/ 3215 h 295751"/>
                <a:gd name="connsiteX21" fmla="*/ 56364 w 261461"/>
                <a:gd name="connsiteY21" fmla="*/ 123658 h 295751"/>
                <a:gd name="connsiteX22" fmla="*/ 26361 w 261461"/>
                <a:gd name="connsiteY22" fmla="*/ 198668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461" h="295751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3FCCE48A-556B-4BFB-A035-84D12BA6B454}"/>
                </a:ext>
              </a:extLst>
            </p:cNvPr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>
                <a:gd name="connsiteX0" fmla="*/ 136088 w 154305"/>
                <a:gd name="connsiteY0" fmla="*/ 8358 h 424338"/>
                <a:gd name="connsiteX1" fmla="*/ 136088 w 154305"/>
                <a:gd name="connsiteY1" fmla="*/ 8358 h 424338"/>
                <a:gd name="connsiteX2" fmla="*/ 134374 w 154305"/>
                <a:gd name="connsiteY2" fmla="*/ 3215 h 424338"/>
                <a:gd name="connsiteX3" fmla="*/ 3215 w 154305"/>
                <a:gd name="connsiteY3" fmla="*/ 134374 h 424338"/>
                <a:gd name="connsiteX4" fmla="*/ 3215 w 154305"/>
                <a:gd name="connsiteY4" fmla="*/ 409980 h 424338"/>
                <a:gd name="connsiteX5" fmla="*/ 28504 w 154305"/>
                <a:gd name="connsiteY5" fmla="*/ 421553 h 424338"/>
                <a:gd name="connsiteX6" fmla="*/ 28504 w 154305"/>
                <a:gd name="connsiteY6" fmla="*/ 193524 h 424338"/>
                <a:gd name="connsiteX7" fmla="*/ 28504 w 154305"/>
                <a:gd name="connsiteY7" fmla="*/ 189667 h 424338"/>
                <a:gd name="connsiteX8" fmla="*/ 153662 w 154305"/>
                <a:gd name="connsiteY8" fmla="*/ 64508 h 424338"/>
                <a:gd name="connsiteX9" fmla="*/ 136088 w 154305"/>
                <a:gd name="connsiteY9" fmla="*/ 8358 h 4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5" h="424338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5B8DD469-F67D-4334-98E4-D64E0145F37A}"/>
                </a:ext>
              </a:extLst>
            </p:cNvPr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>
                <a:gd name="connsiteX0" fmla="*/ 115515 w 124301"/>
                <a:gd name="connsiteY0" fmla="*/ 3215 h 355758"/>
                <a:gd name="connsiteX1" fmla="*/ 115515 w 124301"/>
                <a:gd name="connsiteY1" fmla="*/ 3215 h 355758"/>
                <a:gd name="connsiteX2" fmla="*/ 3215 w 124301"/>
                <a:gd name="connsiteY2" fmla="*/ 115514 h 355758"/>
                <a:gd name="connsiteX3" fmla="*/ 3215 w 124301"/>
                <a:gd name="connsiteY3" fmla="*/ 347401 h 355758"/>
                <a:gd name="connsiteX4" fmla="*/ 22503 w 124301"/>
                <a:gd name="connsiteY4" fmla="*/ 355545 h 355758"/>
                <a:gd name="connsiteX5" fmla="*/ 22503 w 124301"/>
                <a:gd name="connsiteY5" fmla="*/ 129231 h 355758"/>
                <a:gd name="connsiteX6" fmla="*/ 22074 w 124301"/>
                <a:gd name="connsiteY6" fmla="*/ 125373 h 355758"/>
                <a:gd name="connsiteX7" fmla="*/ 121944 w 124301"/>
                <a:gd name="connsiteY7" fmla="*/ 25503 h 355758"/>
                <a:gd name="connsiteX8" fmla="*/ 115515 w 124301"/>
                <a:gd name="connsiteY8" fmla="*/ 3215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01" h="355758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BCF294F5-AE27-49C1-B722-0A39FA400A3C}"/>
                </a:ext>
              </a:extLst>
            </p:cNvPr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>
                <a:gd name="connsiteX0" fmla="*/ 172093 w 175736"/>
                <a:gd name="connsiteY0" fmla="*/ 47792 h 587216"/>
                <a:gd name="connsiteX1" fmla="*/ 172521 w 175736"/>
                <a:gd name="connsiteY1" fmla="*/ 43505 h 587216"/>
                <a:gd name="connsiteX2" fmla="*/ 172950 w 175736"/>
                <a:gd name="connsiteY2" fmla="*/ 43077 h 587216"/>
                <a:gd name="connsiteX3" fmla="*/ 156663 w 175736"/>
                <a:gd name="connsiteY3" fmla="*/ 3215 h 587216"/>
                <a:gd name="connsiteX4" fmla="*/ 122373 w 175736"/>
                <a:gd name="connsiteY4" fmla="*/ 37505 h 587216"/>
                <a:gd name="connsiteX5" fmla="*/ 122373 w 175736"/>
                <a:gd name="connsiteY5" fmla="*/ 178522 h 587216"/>
                <a:gd name="connsiteX6" fmla="*/ 122373 w 175736"/>
                <a:gd name="connsiteY6" fmla="*/ 182808 h 587216"/>
                <a:gd name="connsiteX7" fmla="*/ 3215 w 175736"/>
                <a:gd name="connsiteY7" fmla="*/ 301966 h 587216"/>
                <a:gd name="connsiteX8" fmla="*/ 3215 w 175736"/>
                <a:gd name="connsiteY8" fmla="*/ 565571 h 587216"/>
                <a:gd name="connsiteX9" fmla="*/ 42648 w 175736"/>
                <a:gd name="connsiteY9" fmla="*/ 584430 h 587216"/>
                <a:gd name="connsiteX10" fmla="*/ 42648 w 175736"/>
                <a:gd name="connsiteY10" fmla="*/ 328541 h 587216"/>
                <a:gd name="connsiteX11" fmla="*/ 42648 w 175736"/>
                <a:gd name="connsiteY11" fmla="*/ 324255 h 587216"/>
                <a:gd name="connsiteX12" fmla="*/ 172521 w 175736"/>
                <a:gd name="connsiteY12" fmla="*/ 194381 h 587216"/>
                <a:gd name="connsiteX13" fmla="*/ 172093 w 175736"/>
                <a:gd name="connsiteY13" fmla="*/ 47792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587216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55954EC0-76B8-48D2-8569-5C1088C23845}"/>
                </a:ext>
              </a:extLst>
            </p:cNvPr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>
                <a:gd name="connsiteX0" fmla="*/ 29361 w 210026"/>
                <a:gd name="connsiteY0" fmla="*/ 184094 h 184308"/>
                <a:gd name="connsiteX1" fmla="*/ 112086 w 210026"/>
                <a:gd name="connsiteY1" fmla="*/ 117658 h 184308"/>
                <a:gd name="connsiteX2" fmla="*/ 115943 w 210026"/>
                <a:gd name="connsiteY2" fmla="*/ 118086 h 184308"/>
                <a:gd name="connsiteX3" fmla="*/ 115943 w 210026"/>
                <a:gd name="connsiteY3" fmla="*/ 118086 h 184308"/>
                <a:gd name="connsiteX4" fmla="*/ 153662 w 210026"/>
                <a:gd name="connsiteY4" fmla="*/ 121944 h 184308"/>
                <a:gd name="connsiteX5" fmla="*/ 176808 w 210026"/>
                <a:gd name="connsiteY5" fmla="*/ 90226 h 184308"/>
                <a:gd name="connsiteX6" fmla="*/ 190953 w 210026"/>
                <a:gd name="connsiteY6" fmla="*/ 44791 h 184308"/>
                <a:gd name="connsiteX7" fmla="*/ 208098 w 210026"/>
                <a:gd name="connsiteY7" fmla="*/ 36648 h 184308"/>
                <a:gd name="connsiteX8" fmla="*/ 189667 w 210026"/>
                <a:gd name="connsiteY8" fmla="*/ 3215 h 184308"/>
                <a:gd name="connsiteX9" fmla="*/ 3215 w 210026"/>
                <a:gd name="connsiteY9" fmla="*/ 153662 h 184308"/>
                <a:gd name="connsiteX10" fmla="*/ 29361 w 210026"/>
                <a:gd name="connsiteY10" fmla="*/ 184094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84308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4F22AA80-CFFF-4CDD-9942-D23DBD37C2FA}"/>
                </a:ext>
              </a:extLst>
            </p:cNvPr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>
                <a:gd name="connsiteX0" fmla="*/ 24217 w 295751"/>
                <a:gd name="connsiteY0" fmla="*/ 267676 h 278606"/>
                <a:gd name="connsiteX1" fmla="*/ 32361 w 295751"/>
                <a:gd name="connsiteY1" fmla="*/ 276677 h 278606"/>
                <a:gd name="connsiteX2" fmla="*/ 293394 w 295751"/>
                <a:gd name="connsiteY2" fmla="*/ 66223 h 278606"/>
                <a:gd name="connsiteX3" fmla="*/ 258247 w 295751"/>
                <a:gd name="connsiteY3" fmla="*/ 3215 h 278606"/>
                <a:gd name="connsiteX4" fmla="*/ 258247 w 295751"/>
                <a:gd name="connsiteY4" fmla="*/ 3215 h 278606"/>
                <a:gd name="connsiteX5" fmla="*/ 254818 w 295751"/>
                <a:gd name="connsiteY5" fmla="*/ 33647 h 278606"/>
                <a:gd name="connsiteX6" fmla="*/ 253960 w 295751"/>
                <a:gd name="connsiteY6" fmla="*/ 41791 h 278606"/>
                <a:gd name="connsiteX7" fmla="*/ 3215 w 295751"/>
                <a:gd name="connsiteY7" fmla="*/ 244102 h 278606"/>
                <a:gd name="connsiteX8" fmla="*/ 24217 w 295751"/>
                <a:gd name="connsiteY8" fmla="*/ 26767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" h="278606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D93F14CE-3475-4CC9-BB39-BC06CCDF9950}"/>
                </a:ext>
              </a:extLst>
            </p:cNvPr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>
                <a:gd name="connsiteX0" fmla="*/ 9216 w 12858"/>
                <a:gd name="connsiteY0" fmla="*/ 3215 h 17145"/>
                <a:gd name="connsiteX1" fmla="*/ 9216 w 12858"/>
                <a:gd name="connsiteY1" fmla="*/ 3215 h 17145"/>
                <a:gd name="connsiteX2" fmla="*/ 3215 w 12858"/>
                <a:gd name="connsiteY2" fmla="*/ 9644 h 17145"/>
                <a:gd name="connsiteX3" fmla="*/ 10501 w 12858"/>
                <a:gd name="connsiteY3" fmla="*/ 14787 h 17145"/>
                <a:gd name="connsiteX4" fmla="*/ 9216 w 12858"/>
                <a:gd name="connsiteY4" fmla="*/ 321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7A725F08-B0E4-4D5A-926B-205AFA964E14}"/>
                </a:ext>
              </a:extLst>
            </p:cNvPr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>
                <a:gd name="connsiteX0" fmla="*/ 60222 w 64293"/>
                <a:gd name="connsiteY0" fmla="*/ 56364 h 55721"/>
                <a:gd name="connsiteX1" fmla="*/ 60651 w 64293"/>
                <a:gd name="connsiteY1" fmla="*/ 34075 h 55721"/>
                <a:gd name="connsiteX2" fmla="*/ 61508 w 64293"/>
                <a:gd name="connsiteY2" fmla="*/ 9644 h 55721"/>
                <a:gd name="connsiteX3" fmla="*/ 3215 w 64293"/>
                <a:gd name="connsiteY3" fmla="*/ 3215 h 55721"/>
                <a:gd name="connsiteX4" fmla="*/ 17788 w 64293"/>
                <a:gd name="connsiteY4" fmla="*/ 51649 h 55721"/>
                <a:gd name="connsiteX5" fmla="*/ 60222 w 64293"/>
                <a:gd name="connsiteY5" fmla="*/ 5636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55721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189E0C6-A54A-4FAC-9987-092C52286B04}"/>
                </a:ext>
              </a:extLst>
            </p:cNvPr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>
                <a:gd name="connsiteX0" fmla="*/ 3215 w 12858"/>
                <a:gd name="connsiteY0" fmla="*/ 69223 h 68580"/>
                <a:gd name="connsiteX1" fmla="*/ 3215 w 12858"/>
                <a:gd name="connsiteY1" fmla="*/ 69223 h 68580"/>
                <a:gd name="connsiteX2" fmla="*/ 10930 w 12858"/>
                <a:gd name="connsiteY2" fmla="*/ 60651 h 68580"/>
                <a:gd name="connsiteX3" fmla="*/ 3215 w 12858"/>
                <a:gd name="connsiteY3" fmla="*/ 3215 h 68580"/>
                <a:gd name="connsiteX4" fmla="*/ 3215 w 12858"/>
                <a:gd name="connsiteY4" fmla="*/ 69223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6858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4A63796B-ABC1-4E79-B171-B0055FCA2DC0}"/>
                </a:ext>
              </a:extLst>
            </p:cNvPr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>
                <a:gd name="connsiteX0" fmla="*/ 38362 w 38576"/>
                <a:gd name="connsiteY0" fmla="*/ 87225 h 90011"/>
                <a:gd name="connsiteX1" fmla="*/ 38362 w 38576"/>
                <a:gd name="connsiteY1" fmla="*/ 87225 h 90011"/>
                <a:gd name="connsiteX2" fmla="*/ 35790 w 38576"/>
                <a:gd name="connsiteY2" fmla="*/ 6644 h 90011"/>
                <a:gd name="connsiteX3" fmla="*/ 3215 w 38576"/>
                <a:gd name="connsiteY3" fmla="*/ 3215 h 90011"/>
                <a:gd name="connsiteX4" fmla="*/ 31504 w 38576"/>
                <a:gd name="connsiteY4" fmla="*/ 86368 h 90011"/>
                <a:gd name="connsiteX5" fmla="*/ 38362 w 38576"/>
                <a:gd name="connsiteY5" fmla="*/ 87225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" h="90011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6359D40-91AC-4A37-850A-6BC49CA5BD2A}"/>
                </a:ext>
              </a:extLst>
            </p:cNvPr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>
                <a:gd name="connsiteX0" fmla="*/ 3215 w 8572"/>
                <a:gd name="connsiteY0" fmla="*/ 5358 h 8572"/>
                <a:gd name="connsiteX1" fmla="*/ 8358 w 8572"/>
                <a:gd name="connsiteY1" fmla="*/ 7072 h 8572"/>
                <a:gd name="connsiteX2" fmla="*/ 3215 w 8572"/>
                <a:gd name="connsiteY2" fmla="*/ 3215 h 8572"/>
                <a:gd name="connsiteX3" fmla="*/ 3215 w 8572"/>
                <a:gd name="connsiteY3" fmla="*/ 5358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19C074D2-8DCA-4894-89FB-1403A3C0B7F0}"/>
                </a:ext>
              </a:extLst>
            </p:cNvPr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>
                <a:gd name="connsiteX0" fmla="*/ 21217 w 167163"/>
                <a:gd name="connsiteY0" fmla="*/ 241530 h 514350"/>
                <a:gd name="connsiteX1" fmla="*/ 21217 w 167163"/>
                <a:gd name="connsiteY1" fmla="*/ 241530 h 514350"/>
                <a:gd name="connsiteX2" fmla="*/ 21217 w 167163"/>
                <a:gd name="connsiteY2" fmla="*/ 237673 h 514350"/>
                <a:gd name="connsiteX3" fmla="*/ 164806 w 167163"/>
                <a:gd name="connsiteY3" fmla="*/ 94083 h 514350"/>
                <a:gd name="connsiteX4" fmla="*/ 132660 w 167163"/>
                <a:gd name="connsiteY4" fmla="*/ 3215 h 514350"/>
                <a:gd name="connsiteX5" fmla="*/ 132660 w 167163"/>
                <a:gd name="connsiteY5" fmla="*/ 109942 h 514350"/>
                <a:gd name="connsiteX6" fmla="*/ 132660 w 167163"/>
                <a:gd name="connsiteY6" fmla="*/ 113800 h 514350"/>
                <a:gd name="connsiteX7" fmla="*/ 3215 w 167163"/>
                <a:gd name="connsiteY7" fmla="*/ 243245 h 514350"/>
                <a:gd name="connsiteX8" fmla="*/ 3215 w 167163"/>
                <a:gd name="connsiteY8" fmla="*/ 504277 h 514350"/>
                <a:gd name="connsiteX9" fmla="*/ 20788 w 167163"/>
                <a:gd name="connsiteY9" fmla="*/ 512850 h 514350"/>
                <a:gd name="connsiteX10" fmla="*/ 20788 w 167163"/>
                <a:gd name="connsiteY10" fmla="*/ 24153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3" h="51435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3F462915-A78A-46EE-A67A-EFB678F49846}"/>
                </a:ext>
              </a:extLst>
            </p:cNvPr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>
                <a:gd name="connsiteX0" fmla="*/ 52935 w 55721"/>
                <a:gd name="connsiteY0" fmla="*/ 38362 h 38576"/>
                <a:gd name="connsiteX1" fmla="*/ 52078 w 55721"/>
                <a:gd name="connsiteY1" fmla="*/ 20360 h 38576"/>
                <a:gd name="connsiteX2" fmla="*/ 3215 w 55721"/>
                <a:gd name="connsiteY2" fmla="*/ 3215 h 38576"/>
                <a:gd name="connsiteX3" fmla="*/ 52935 w 55721"/>
                <a:gd name="connsiteY3" fmla="*/ 38362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38576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123A2662-3570-4054-9ECF-231C2676EC86}"/>
                </a:ext>
              </a:extLst>
            </p:cNvPr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>
                <a:gd name="connsiteX0" fmla="*/ 3215 w 8572"/>
                <a:gd name="connsiteY0" fmla="*/ 7072 h 12858"/>
                <a:gd name="connsiteX1" fmla="*/ 6644 w 8572"/>
                <a:gd name="connsiteY1" fmla="*/ 10501 h 12858"/>
                <a:gd name="connsiteX2" fmla="*/ 3215 w 8572"/>
                <a:gd name="connsiteY2" fmla="*/ 3215 h 12858"/>
                <a:gd name="connsiteX3" fmla="*/ 3215 w 8572"/>
                <a:gd name="connsiteY3" fmla="*/ 7072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E0479868-7938-47AC-AA2F-779E4E3D19F4}"/>
                </a:ext>
              </a:extLst>
            </p:cNvPr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>
                <a:gd name="connsiteX0" fmla="*/ 13930 w 145732"/>
                <a:gd name="connsiteY0" fmla="*/ 108657 h 210026"/>
                <a:gd name="connsiteX1" fmla="*/ 3215 w 145732"/>
                <a:gd name="connsiteY1" fmla="*/ 209383 h 210026"/>
                <a:gd name="connsiteX2" fmla="*/ 28932 w 145732"/>
                <a:gd name="connsiteY2" fmla="*/ 181523 h 210026"/>
                <a:gd name="connsiteX3" fmla="*/ 36219 w 145732"/>
                <a:gd name="connsiteY3" fmla="*/ 113800 h 210026"/>
                <a:gd name="connsiteX4" fmla="*/ 36219 w 145732"/>
                <a:gd name="connsiteY4" fmla="*/ 109514 h 210026"/>
                <a:gd name="connsiteX5" fmla="*/ 36219 w 145732"/>
                <a:gd name="connsiteY5" fmla="*/ 109514 h 210026"/>
                <a:gd name="connsiteX6" fmla="*/ 146376 w 145732"/>
                <a:gd name="connsiteY6" fmla="*/ 20788 h 210026"/>
                <a:gd name="connsiteX7" fmla="*/ 141661 w 145732"/>
                <a:gd name="connsiteY7" fmla="*/ 3215 h 210026"/>
                <a:gd name="connsiteX8" fmla="*/ 17788 w 145732"/>
                <a:gd name="connsiteY8" fmla="*/ 103084 h 210026"/>
                <a:gd name="connsiteX9" fmla="*/ 13930 w 145732"/>
                <a:gd name="connsiteY9" fmla="*/ 108657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732" h="210026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F0DA86E8-43E5-4DD8-BE8D-306F4326C847}"/>
                </a:ext>
              </a:extLst>
            </p:cNvPr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>
                <a:gd name="connsiteX0" fmla="*/ 66222 w 235743"/>
                <a:gd name="connsiteY0" fmla="*/ 310539 h 394335"/>
                <a:gd name="connsiteX1" fmla="*/ 49077 w 235743"/>
                <a:gd name="connsiteY1" fmla="*/ 322540 h 394335"/>
                <a:gd name="connsiteX2" fmla="*/ 4929 w 235743"/>
                <a:gd name="connsiteY2" fmla="*/ 358116 h 394335"/>
                <a:gd name="connsiteX3" fmla="*/ 3643 w 235743"/>
                <a:gd name="connsiteY3" fmla="*/ 378262 h 394335"/>
                <a:gd name="connsiteX4" fmla="*/ 18217 w 235743"/>
                <a:gd name="connsiteY4" fmla="*/ 392835 h 394335"/>
                <a:gd name="connsiteX5" fmla="*/ 29789 w 235743"/>
                <a:gd name="connsiteY5" fmla="*/ 390692 h 394335"/>
                <a:gd name="connsiteX6" fmla="*/ 30647 w 235743"/>
                <a:gd name="connsiteY6" fmla="*/ 383405 h 394335"/>
                <a:gd name="connsiteX7" fmla="*/ 215384 w 235743"/>
                <a:gd name="connsiteY7" fmla="*/ 234672 h 394335"/>
                <a:gd name="connsiteX8" fmla="*/ 215384 w 235743"/>
                <a:gd name="connsiteY8" fmla="*/ 234672 h 394335"/>
                <a:gd name="connsiteX9" fmla="*/ 233386 w 235743"/>
                <a:gd name="connsiteY9" fmla="*/ 66222 h 394335"/>
                <a:gd name="connsiteX10" fmla="*/ 214527 w 235743"/>
                <a:gd name="connsiteY10" fmla="*/ 40076 h 394335"/>
                <a:gd name="connsiteX11" fmla="*/ 196953 w 235743"/>
                <a:gd name="connsiteY11" fmla="*/ 3215 h 394335"/>
                <a:gd name="connsiteX12" fmla="*/ 174236 w 235743"/>
                <a:gd name="connsiteY12" fmla="*/ 213669 h 394335"/>
                <a:gd name="connsiteX13" fmla="*/ 173379 w 235743"/>
                <a:gd name="connsiteY13" fmla="*/ 221813 h 394335"/>
                <a:gd name="connsiteX14" fmla="*/ 72652 w 235743"/>
                <a:gd name="connsiteY14" fmla="*/ 302823 h 394335"/>
                <a:gd name="connsiteX15" fmla="*/ 66222 w 235743"/>
                <a:gd name="connsiteY15" fmla="*/ 310539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3" h="394335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A26BB36F-00D1-44EB-9638-AB4F2A00AFCC}"/>
                </a:ext>
              </a:extLst>
            </p:cNvPr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>
                <a:gd name="connsiteX0" fmla="*/ 3215 w 102870"/>
                <a:gd name="connsiteY0" fmla="*/ 133088 h 132873"/>
                <a:gd name="connsiteX1" fmla="*/ 16073 w 102870"/>
                <a:gd name="connsiteY1" fmla="*/ 130516 h 132873"/>
                <a:gd name="connsiteX2" fmla="*/ 18645 w 102870"/>
                <a:gd name="connsiteY2" fmla="*/ 107371 h 132873"/>
                <a:gd name="connsiteX3" fmla="*/ 19074 w 102870"/>
                <a:gd name="connsiteY3" fmla="*/ 103513 h 132873"/>
                <a:gd name="connsiteX4" fmla="*/ 19074 w 102870"/>
                <a:gd name="connsiteY4" fmla="*/ 103513 h 132873"/>
                <a:gd name="connsiteX5" fmla="*/ 70937 w 102870"/>
                <a:gd name="connsiteY5" fmla="*/ 61508 h 132873"/>
                <a:gd name="connsiteX6" fmla="*/ 95369 w 102870"/>
                <a:gd name="connsiteY6" fmla="*/ 16502 h 132873"/>
                <a:gd name="connsiteX7" fmla="*/ 103513 w 102870"/>
                <a:gd name="connsiteY7" fmla="*/ 3215 h 132873"/>
                <a:gd name="connsiteX8" fmla="*/ 8787 w 102870"/>
                <a:gd name="connsiteY8" fmla="*/ 79939 h 132873"/>
                <a:gd name="connsiteX9" fmla="*/ 3215 w 102870"/>
                <a:gd name="connsiteY9" fmla="*/ 133088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" h="132873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6E54D55B-0B7B-48B8-8CEA-28CC48EAFD8E}"/>
                </a:ext>
              </a:extLst>
            </p:cNvPr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>
                <a:gd name="connsiteX0" fmla="*/ 85082 w 90011"/>
                <a:gd name="connsiteY0" fmla="*/ 58936 h 60007"/>
                <a:gd name="connsiteX1" fmla="*/ 88511 w 90011"/>
                <a:gd name="connsiteY1" fmla="*/ 12216 h 60007"/>
                <a:gd name="connsiteX2" fmla="*/ 3215 w 90011"/>
                <a:gd name="connsiteY2" fmla="*/ 3215 h 60007"/>
                <a:gd name="connsiteX3" fmla="*/ 16502 w 90011"/>
                <a:gd name="connsiteY3" fmla="*/ 51649 h 60007"/>
                <a:gd name="connsiteX4" fmla="*/ 85082 w 90011"/>
                <a:gd name="connsiteY4" fmla="*/ 58936 h 60007"/>
                <a:gd name="connsiteX5" fmla="*/ 85082 w 90011"/>
                <a:gd name="connsiteY5" fmla="*/ 58936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11" h="60007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5DAF1759-A9BF-4A99-8AB0-4CD5CAB516FC}"/>
                </a:ext>
              </a:extLst>
            </p:cNvPr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>
                <a:gd name="connsiteX0" fmla="*/ 25075 w 34290"/>
                <a:gd name="connsiteY0" fmla="*/ 79510 h 81438"/>
                <a:gd name="connsiteX1" fmla="*/ 33218 w 34290"/>
                <a:gd name="connsiteY1" fmla="*/ 3215 h 81438"/>
                <a:gd name="connsiteX2" fmla="*/ 29361 w 34290"/>
                <a:gd name="connsiteY2" fmla="*/ 9216 h 81438"/>
                <a:gd name="connsiteX3" fmla="*/ 3215 w 34290"/>
                <a:gd name="connsiteY3" fmla="*/ 53364 h 81438"/>
                <a:gd name="connsiteX4" fmla="*/ 25075 w 34290"/>
                <a:gd name="connsiteY4" fmla="*/ 7951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81438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53BE4B6D-91F9-40CB-A371-C160CDA6F810}"/>
                </a:ext>
              </a:extLst>
            </p:cNvPr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>
                <a:gd name="connsiteX0" fmla="*/ 361974 w 458628"/>
                <a:gd name="connsiteY0" fmla="*/ 68366 h 291465"/>
                <a:gd name="connsiteX1" fmla="*/ 246245 w 458628"/>
                <a:gd name="connsiteY1" fmla="*/ 55936 h 291465"/>
                <a:gd name="connsiteX2" fmla="*/ 3215 w 458628"/>
                <a:gd name="connsiteY2" fmla="*/ 251817 h 291465"/>
                <a:gd name="connsiteX3" fmla="*/ 10073 w 458628"/>
                <a:gd name="connsiteY3" fmla="*/ 289536 h 291465"/>
                <a:gd name="connsiteX4" fmla="*/ 260390 w 458628"/>
                <a:gd name="connsiteY4" fmla="*/ 88082 h 291465"/>
                <a:gd name="connsiteX5" fmla="*/ 260390 w 458628"/>
                <a:gd name="connsiteY5" fmla="*/ 88082 h 291465"/>
                <a:gd name="connsiteX6" fmla="*/ 266819 w 458628"/>
                <a:gd name="connsiteY6" fmla="*/ 88511 h 291465"/>
                <a:gd name="connsiteX7" fmla="*/ 412123 w 458628"/>
                <a:gd name="connsiteY7" fmla="*/ 103942 h 291465"/>
                <a:gd name="connsiteX8" fmla="*/ 431840 w 458628"/>
                <a:gd name="connsiteY8" fmla="*/ 88082 h 291465"/>
                <a:gd name="connsiteX9" fmla="*/ 447270 w 458628"/>
                <a:gd name="connsiteY9" fmla="*/ 51221 h 291465"/>
                <a:gd name="connsiteX10" fmla="*/ 455843 w 458628"/>
                <a:gd name="connsiteY10" fmla="*/ 46077 h 291465"/>
                <a:gd name="connsiteX11" fmla="*/ 450271 w 458628"/>
                <a:gd name="connsiteY11" fmla="*/ 3215 h 291465"/>
                <a:gd name="connsiteX12" fmla="*/ 368403 w 458628"/>
                <a:gd name="connsiteY12" fmla="*/ 69223 h 291465"/>
                <a:gd name="connsiteX13" fmla="*/ 361974 w 458628"/>
                <a:gd name="connsiteY13" fmla="*/ 68366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628" h="291465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10E6DDA4-1C08-440B-B6CE-0336FBA07F18}"/>
                </a:ext>
              </a:extLst>
            </p:cNvPr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>
                <a:gd name="connsiteX0" fmla="*/ 3215 w 132873"/>
                <a:gd name="connsiteY0" fmla="*/ 106513 h 180022"/>
                <a:gd name="connsiteX1" fmla="*/ 17359 w 132873"/>
                <a:gd name="connsiteY1" fmla="*/ 166521 h 180022"/>
                <a:gd name="connsiteX2" fmla="*/ 112943 w 132873"/>
                <a:gd name="connsiteY2" fmla="*/ 176808 h 180022"/>
                <a:gd name="connsiteX3" fmla="*/ 117658 w 132873"/>
                <a:gd name="connsiteY3" fmla="*/ 130945 h 180022"/>
                <a:gd name="connsiteX4" fmla="*/ 131802 w 132873"/>
                <a:gd name="connsiteY4" fmla="*/ 3215 h 180022"/>
                <a:gd name="connsiteX5" fmla="*/ 3215 w 132873"/>
                <a:gd name="connsiteY5" fmla="*/ 106513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3" h="180022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6CE66B36-D373-46BF-89A8-582A473044F0}"/>
                </a:ext>
              </a:extLst>
            </p:cNvPr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>
                <a:gd name="connsiteX0" fmla="*/ 407408 w 531495"/>
                <a:gd name="connsiteY0" fmla="*/ 21646 h 261461"/>
                <a:gd name="connsiteX1" fmla="*/ 401407 w 531495"/>
                <a:gd name="connsiteY1" fmla="*/ 20788 h 261461"/>
                <a:gd name="connsiteX2" fmla="*/ 256532 w 531495"/>
                <a:gd name="connsiteY2" fmla="*/ 5358 h 261461"/>
                <a:gd name="connsiteX3" fmla="*/ 4929 w 531495"/>
                <a:gd name="connsiteY3" fmla="*/ 207669 h 261461"/>
                <a:gd name="connsiteX4" fmla="*/ 3215 w 531495"/>
                <a:gd name="connsiteY4" fmla="*/ 207669 h 261461"/>
                <a:gd name="connsiteX5" fmla="*/ 7501 w 531495"/>
                <a:gd name="connsiteY5" fmla="*/ 228243 h 261461"/>
                <a:gd name="connsiteX6" fmla="*/ 145518 w 531495"/>
                <a:gd name="connsiteY6" fmla="*/ 117229 h 261461"/>
                <a:gd name="connsiteX7" fmla="*/ 145947 w 531495"/>
                <a:gd name="connsiteY7" fmla="*/ 107371 h 261461"/>
                <a:gd name="connsiteX8" fmla="*/ 148519 w 531495"/>
                <a:gd name="connsiteY8" fmla="*/ 115086 h 261461"/>
                <a:gd name="connsiteX9" fmla="*/ 215384 w 531495"/>
                <a:gd name="connsiteY9" fmla="*/ 61508 h 261461"/>
                <a:gd name="connsiteX10" fmla="*/ 221385 w 531495"/>
                <a:gd name="connsiteY10" fmla="*/ 61936 h 261461"/>
                <a:gd name="connsiteX11" fmla="*/ 289108 w 531495"/>
                <a:gd name="connsiteY11" fmla="*/ 69223 h 261461"/>
                <a:gd name="connsiteX12" fmla="*/ 302824 w 531495"/>
                <a:gd name="connsiteY12" fmla="*/ 49078 h 261461"/>
                <a:gd name="connsiteX13" fmla="*/ 362831 w 531495"/>
                <a:gd name="connsiteY13" fmla="*/ 55507 h 261461"/>
                <a:gd name="connsiteX14" fmla="*/ 356830 w 531495"/>
                <a:gd name="connsiteY14" fmla="*/ 115943 h 261461"/>
                <a:gd name="connsiteX15" fmla="*/ 296394 w 531495"/>
                <a:gd name="connsiteY15" fmla="*/ 109514 h 261461"/>
                <a:gd name="connsiteX16" fmla="*/ 290393 w 531495"/>
                <a:gd name="connsiteY16" fmla="*/ 99227 h 261461"/>
                <a:gd name="connsiteX17" fmla="*/ 224385 w 531495"/>
                <a:gd name="connsiteY17" fmla="*/ 92369 h 261461"/>
                <a:gd name="connsiteX18" fmla="*/ 157091 w 531495"/>
                <a:gd name="connsiteY18" fmla="*/ 146804 h 261461"/>
                <a:gd name="connsiteX19" fmla="*/ 169950 w 531495"/>
                <a:gd name="connsiteY19" fmla="*/ 179380 h 261461"/>
                <a:gd name="connsiteX20" fmla="*/ 228243 w 531495"/>
                <a:gd name="connsiteY20" fmla="*/ 259104 h 261461"/>
                <a:gd name="connsiteX21" fmla="*/ 440841 w 531495"/>
                <a:gd name="connsiteY21" fmla="*/ 88083 h 261461"/>
                <a:gd name="connsiteX22" fmla="*/ 446842 w 531495"/>
                <a:gd name="connsiteY22" fmla="*/ 88940 h 261461"/>
                <a:gd name="connsiteX23" fmla="*/ 527852 w 531495"/>
                <a:gd name="connsiteY23" fmla="*/ 97512 h 261461"/>
                <a:gd name="connsiteX24" fmla="*/ 528709 w 531495"/>
                <a:gd name="connsiteY24" fmla="*/ 94083 h 261461"/>
                <a:gd name="connsiteX25" fmla="*/ 487990 w 531495"/>
                <a:gd name="connsiteY25" fmla="*/ 26789 h 261461"/>
                <a:gd name="connsiteX26" fmla="*/ 476845 w 531495"/>
                <a:gd name="connsiteY26" fmla="*/ 12644 h 261461"/>
                <a:gd name="connsiteX27" fmla="*/ 432697 w 531495"/>
                <a:gd name="connsiteY27" fmla="*/ 3215 h 261461"/>
                <a:gd name="connsiteX28" fmla="*/ 407408 w 531495"/>
                <a:gd name="connsiteY28" fmla="*/ 21646 h 2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1495" h="261461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38CCE93C-417A-4B5A-8873-C537CB4B8E82}"/>
                </a:ext>
              </a:extLst>
            </p:cNvPr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>
                <a:gd name="connsiteX0" fmla="*/ 250960 w 304323"/>
                <a:gd name="connsiteY0" fmla="*/ 64079 h 278606"/>
                <a:gd name="connsiteX1" fmla="*/ 249674 w 304323"/>
                <a:gd name="connsiteY1" fmla="*/ 67937 h 278606"/>
                <a:gd name="connsiteX2" fmla="*/ 3215 w 304323"/>
                <a:gd name="connsiteY2" fmla="*/ 266819 h 278606"/>
                <a:gd name="connsiteX3" fmla="*/ 10501 w 304323"/>
                <a:gd name="connsiteY3" fmla="*/ 277106 h 278606"/>
                <a:gd name="connsiteX4" fmla="*/ 304110 w 304323"/>
                <a:gd name="connsiteY4" fmla="*/ 40505 h 278606"/>
                <a:gd name="connsiteX5" fmla="*/ 274106 w 304323"/>
                <a:gd name="connsiteY5" fmla="*/ 3215 h 278606"/>
                <a:gd name="connsiteX6" fmla="*/ 274106 w 304323"/>
                <a:gd name="connsiteY6" fmla="*/ 3215 h 278606"/>
                <a:gd name="connsiteX7" fmla="*/ 250960 w 304323"/>
                <a:gd name="connsiteY7" fmla="*/ 64079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23" h="278606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6F74194C-C742-44C2-97A0-D92544B09C7A}"/>
                </a:ext>
              </a:extLst>
            </p:cNvPr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>
                <a:gd name="connsiteX0" fmla="*/ 8358 w 8572"/>
                <a:gd name="connsiteY0" fmla="*/ 13930 h 17145"/>
                <a:gd name="connsiteX1" fmla="*/ 8358 w 8572"/>
                <a:gd name="connsiteY1" fmla="*/ 3215 h 17145"/>
                <a:gd name="connsiteX2" fmla="*/ 3215 w 8572"/>
                <a:gd name="connsiteY2" fmla="*/ 8787 h 17145"/>
                <a:gd name="connsiteX3" fmla="*/ 3215 w 8572"/>
                <a:gd name="connsiteY3" fmla="*/ 8787 h 17145"/>
                <a:gd name="connsiteX4" fmla="*/ 8358 w 8572"/>
                <a:gd name="connsiteY4" fmla="*/ 1393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7145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DA1AC24F-E013-4698-882C-C8C35B69EF72}"/>
                </a:ext>
              </a:extLst>
            </p:cNvPr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>
                <a:gd name="connsiteX0" fmla="*/ 11787 w 77152"/>
                <a:gd name="connsiteY0" fmla="*/ 77796 h 77152"/>
                <a:gd name="connsiteX1" fmla="*/ 11787 w 77152"/>
                <a:gd name="connsiteY1" fmla="*/ 77796 h 77152"/>
                <a:gd name="connsiteX2" fmla="*/ 76081 w 77152"/>
                <a:gd name="connsiteY2" fmla="*/ 13502 h 77152"/>
                <a:gd name="connsiteX3" fmla="*/ 65794 w 77152"/>
                <a:gd name="connsiteY3" fmla="*/ 3215 h 77152"/>
                <a:gd name="connsiteX4" fmla="*/ 3215 w 77152"/>
                <a:gd name="connsiteY4" fmla="*/ 65794 h 77152"/>
                <a:gd name="connsiteX5" fmla="*/ 11787 w 77152"/>
                <a:gd name="connsiteY5" fmla="*/ 77796 h 77152"/>
                <a:gd name="connsiteX6" fmla="*/ 11787 w 77152"/>
                <a:gd name="connsiteY6" fmla="*/ 77796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" h="77152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5DAFE216-E1D1-4A28-97E8-D48E8DB6F527}"/>
                </a:ext>
              </a:extLst>
            </p:cNvPr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FDD9C0FD-179A-4444-87C6-F3827345442F}"/>
                </a:ext>
              </a:extLst>
            </p:cNvPr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>
                <a:gd name="connsiteX0" fmla="*/ 96655 w 98583"/>
                <a:gd name="connsiteY0" fmla="*/ 29361 h 102870"/>
                <a:gd name="connsiteX1" fmla="*/ 75224 w 98583"/>
                <a:gd name="connsiteY1" fmla="*/ 3215 h 102870"/>
                <a:gd name="connsiteX2" fmla="*/ 73938 w 98583"/>
                <a:gd name="connsiteY2" fmla="*/ 3643 h 102870"/>
                <a:gd name="connsiteX3" fmla="*/ 3215 w 98583"/>
                <a:gd name="connsiteY3" fmla="*/ 74366 h 102870"/>
                <a:gd name="connsiteX4" fmla="*/ 26360 w 98583"/>
                <a:gd name="connsiteY4" fmla="*/ 100084 h 102870"/>
                <a:gd name="connsiteX5" fmla="*/ 96655 w 98583"/>
                <a:gd name="connsiteY5" fmla="*/ 29361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10287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DB457E09-8BC2-402B-B59C-1752C9E08E7F}"/>
                </a:ext>
              </a:extLst>
            </p:cNvPr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>
                <a:gd name="connsiteX0" fmla="*/ 61079 w 64293"/>
                <a:gd name="connsiteY0" fmla="*/ 25932 h 64293"/>
                <a:gd name="connsiteX1" fmla="*/ 61079 w 64293"/>
                <a:gd name="connsiteY1" fmla="*/ 25932 h 64293"/>
                <a:gd name="connsiteX2" fmla="*/ 34076 w 64293"/>
                <a:gd name="connsiteY2" fmla="*/ 3215 h 64293"/>
                <a:gd name="connsiteX3" fmla="*/ 3215 w 64293"/>
                <a:gd name="connsiteY3" fmla="*/ 34076 h 64293"/>
                <a:gd name="connsiteX4" fmla="*/ 22931 w 64293"/>
                <a:gd name="connsiteY4" fmla="*/ 64079 h 64293"/>
                <a:gd name="connsiteX5" fmla="*/ 61079 w 64293"/>
                <a:gd name="connsiteY5" fmla="*/ 2593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64293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F3B8FB36-8C17-4726-BEB4-AD78B18FD8CA}"/>
                </a:ext>
              </a:extLst>
            </p:cNvPr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>
                <a:gd name="connsiteX0" fmla="*/ 82939 w 85725"/>
                <a:gd name="connsiteY0" fmla="*/ 31933 h 90011"/>
                <a:gd name="connsiteX1" fmla="*/ 51649 w 85725"/>
                <a:gd name="connsiteY1" fmla="*/ 3215 h 90011"/>
                <a:gd name="connsiteX2" fmla="*/ 3215 w 85725"/>
                <a:gd name="connsiteY2" fmla="*/ 51650 h 90011"/>
                <a:gd name="connsiteX3" fmla="*/ 28075 w 85725"/>
                <a:gd name="connsiteY3" fmla="*/ 86797 h 90011"/>
                <a:gd name="connsiteX4" fmla="*/ 82939 w 85725"/>
                <a:gd name="connsiteY4" fmla="*/ 31933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0011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BEE2CB37-E86C-4067-9323-82B4E35ACD97}"/>
                </a:ext>
              </a:extLst>
            </p:cNvPr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>
                <a:gd name="connsiteX0" fmla="*/ 55078 w 55721"/>
                <a:gd name="connsiteY0" fmla="*/ 6644 h 55721"/>
                <a:gd name="connsiteX1" fmla="*/ 51649 w 55721"/>
                <a:gd name="connsiteY1" fmla="*/ 3215 h 55721"/>
                <a:gd name="connsiteX2" fmla="*/ 3215 w 55721"/>
                <a:gd name="connsiteY2" fmla="*/ 51649 h 55721"/>
                <a:gd name="connsiteX3" fmla="*/ 7501 w 55721"/>
                <a:gd name="connsiteY3" fmla="*/ 54221 h 55721"/>
                <a:gd name="connsiteX4" fmla="*/ 55078 w 55721"/>
                <a:gd name="connsiteY4" fmla="*/ 664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" h="55721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A493D1F5-DD63-4B20-8D15-B84B22D9A499}"/>
                </a:ext>
              </a:extLst>
            </p:cNvPr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>
                <a:gd name="connsiteX0" fmla="*/ 90654 w 90011"/>
                <a:gd name="connsiteY0" fmla="*/ 39219 h 98583"/>
                <a:gd name="connsiteX1" fmla="*/ 64508 w 90011"/>
                <a:gd name="connsiteY1" fmla="*/ 3215 h 98583"/>
                <a:gd name="connsiteX2" fmla="*/ 3215 w 90011"/>
                <a:gd name="connsiteY2" fmla="*/ 64508 h 98583"/>
                <a:gd name="connsiteX3" fmla="*/ 32361 w 90011"/>
                <a:gd name="connsiteY3" fmla="*/ 97512 h 98583"/>
                <a:gd name="connsiteX4" fmla="*/ 90654 w 90011"/>
                <a:gd name="connsiteY4" fmla="*/ 3921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1" h="98583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70C35BC4-3C70-4254-915D-CF4046282F5E}"/>
                </a:ext>
              </a:extLst>
            </p:cNvPr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>
                <a:gd name="connsiteX0" fmla="*/ 10930 w 85725"/>
                <a:gd name="connsiteY0" fmla="*/ 100084 h 102870"/>
                <a:gd name="connsiteX1" fmla="*/ 10930 w 85725"/>
                <a:gd name="connsiteY1" fmla="*/ 100084 h 102870"/>
                <a:gd name="connsiteX2" fmla="*/ 82939 w 85725"/>
                <a:gd name="connsiteY2" fmla="*/ 28075 h 102870"/>
                <a:gd name="connsiteX3" fmla="*/ 60222 w 85725"/>
                <a:gd name="connsiteY3" fmla="*/ 3215 h 102870"/>
                <a:gd name="connsiteX4" fmla="*/ 9644 w 85725"/>
                <a:gd name="connsiteY4" fmla="*/ 53792 h 102870"/>
                <a:gd name="connsiteX5" fmla="*/ 11359 w 85725"/>
                <a:gd name="connsiteY5" fmla="*/ 64937 h 102870"/>
                <a:gd name="connsiteX6" fmla="*/ 3215 w 85725"/>
                <a:gd name="connsiteY6" fmla="*/ 90226 h 102870"/>
                <a:gd name="connsiteX7" fmla="*/ 10930 w 85725"/>
                <a:gd name="connsiteY7" fmla="*/ 100084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0287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36852D7D-1F6A-4285-8F9C-29E95883D0D8}"/>
                </a:ext>
              </a:extLst>
            </p:cNvPr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>
                <a:gd name="connsiteX0" fmla="*/ 3215 w 34290"/>
                <a:gd name="connsiteY0" fmla="*/ 24646 h 38576"/>
                <a:gd name="connsiteX1" fmla="*/ 10501 w 34290"/>
                <a:gd name="connsiteY1" fmla="*/ 35790 h 38576"/>
                <a:gd name="connsiteX2" fmla="*/ 34933 w 34290"/>
                <a:gd name="connsiteY2" fmla="*/ 11358 h 38576"/>
                <a:gd name="connsiteX3" fmla="*/ 24646 w 34290"/>
                <a:gd name="connsiteY3" fmla="*/ 3215 h 38576"/>
                <a:gd name="connsiteX4" fmla="*/ 3215 w 34290"/>
                <a:gd name="connsiteY4" fmla="*/ 24646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8576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B01D45A1-5429-49AC-B470-6C7EBD9714DF}"/>
                </a:ext>
              </a:extLst>
            </p:cNvPr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>
                <a:gd name="connsiteX0" fmla="*/ 54650 w 304323"/>
                <a:gd name="connsiteY0" fmla="*/ 627293 h 780097"/>
                <a:gd name="connsiteX1" fmla="*/ 222242 w 304323"/>
                <a:gd name="connsiteY1" fmla="*/ 459700 h 780097"/>
                <a:gd name="connsiteX2" fmla="*/ 222242 w 304323"/>
                <a:gd name="connsiteY2" fmla="*/ 459700 h 780097"/>
                <a:gd name="connsiteX3" fmla="*/ 222242 w 304323"/>
                <a:gd name="connsiteY3" fmla="*/ 126230 h 780097"/>
                <a:gd name="connsiteX4" fmla="*/ 222242 w 304323"/>
                <a:gd name="connsiteY4" fmla="*/ 118086 h 780097"/>
                <a:gd name="connsiteX5" fmla="*/ 302824 w 304323"/>
                <a:gd name="connsiteY5" fmla="*/ 37505 h 780097"/>
                <a:gd name="connsiteX6" fmla="*/ 285679 w 304323"/>
                <a:gd name="connsiteY6" fmla="*/ 3215 h 780097"/>
                <a:gd name="connsiteX7" fmla="*/ 179808 w 304323"/>
                <a:gd name="connsiteY7" fmla="*/ 109514 h 780097"/>
                <a:gd name="connsiteX8" fmla="*/ 179808 w 304323"/>
                <a:gd name="connsiteY8" fmla="*/ 443841 h 780097"/>
                <a:gd name="connsiteX9" fmla="*/ 179808 w 304323"/>
                <a:gd name="connsiteY9" fmla="*/ 451985 h 780097"/>
                <a:gd name="connsiteX10" fmla="*/ 3215 w 304323"/>
                <a:gd name="connsiteY10" fmla="*/ 628150 h 780097"/>
                <a:gd name="connsiteX11" fmla="*/ 3215 w 304323"/>
                <a:gd name="connsiteY11" fmla="*/ 746022 h 780097"/>
                <a:gd name="connsiteX12" fmla="*/ 54221 w 304323"/>
                <a:gd name="connsiteY12" fmla="*/ 778597 h 780097"/>
                <a:gd name="connsiteX13" fmla="*/ 54221 w 304323"/>
                <a:gd name="connsiteY13" fmla="*/ 627293 h 7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323" h="780097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E7EDD02C-537F-46D8-AF79-B8DE01911A61}"/>
                </a:ext>
              </a:extLst>
            </p:cNvPr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>
                <a:gd name="connsiteX0" fmla="*/ 222671 w 317182"/>
                <a:gd name="connsiteY0" fmla="*/ 286536 h 797242"/>
                <a:gd name="connsiteX1" fmla="*/ 222671 w 317182"/>
                <a:gd name="connsiteY1" fmla="*/ 286536 h 797242"/>
                <a:gd name="connsiteX2" fmla="*/ 222671 w 317182"/>
                <a:gd name="connsiteY2" fmla="*/ 282678 h 797242"/>
                <a:gd name="connsiteX3" fmla="*/ 314825 w 317182"/>
                <a:gd name="connsiteY3" fmla="*/ 190524 h 797242"/>
                <a:gd name="connsiteX4" fmla="*/ 304538 w 317182"/>
                <a:gd name="connsiteY4" fmla="*/ 152805 h 797242"/>
                <a:gd name="connsiteX5" fmla="*/ 298537 w 317182"/>
                <a:gd name="connsiteY5" fmla="*/ 139518 h 797242"/>
                <a:gd name="connsiteX6" fmla="*/ 251817 w 317182"/>
                <a:gd name="connsiteY6" fmla="*/ 92797 h 797242"/>
                <a:gd name="connsiteX7" fmla="*/ 251817 w 317182"/>
                <a:gd name="connsiteY7" fmla="*/ 88940 h 797242"/>
                <a:gd name="connsiteX8" fmla="*/ 251817 w 317182"/>
                <a:gd name="connsiteY8" fmla="*/ 41791 h 797242"/>
                <a:gd name="connsiteX9" fmla="*/ 248388 w 317182"/>
                <a:gd name="connsiteY9" fmla="*/ 34933 h 797242"/>
                <a:gd name="connsiteX10" fmla="*/ 231672 w 317182"/>
                <a:gd name="connsiteY10" fmla="*/ 3215 h 797242"/>
                <a:gd name="connsiteX11" fmla="*/ 171236 w 317182"/>
                <a:gd name="connsiteY11" fmla="*/ 63651 h 797242"/>
                <a:gd name="connsiteX12" fmla="*/ 171236 w 317182"/>
                <a:gd name="connsiteY12" fmla="*/ 397121 h 797242"/>
                <a:gd name="connsiteX13" fmla="*/ 171236 w 317182"/>
                <a:gd name="connsiteY13" fmla="*/ 405265 h 797242"/>
                <a:gd name="connsiteX14" fmla="*/ 3215 w 317182"/>
                <a:gd name="connsiteY14" fmla="*/ 573286 h 797242"/>
                <a:gd name="connsiteX15" fmla="*/ 3215 w 317182"/>
                <a:gd name="connsiteY15" fmla="*/ 731877 h 797242"/>
                <a:gd name="connsiteX16" fmla="*/ 74795 w 317182"/>
                <a:gd name="connsiteY16" fmla="*/ 773454 h 797242"/>
                <a:gd name="connsiteX17" fmla="*/ 74795 w 317182"/>
                <a:gd name="connsiteY17" fmla="*/ 528709 h 797242"/>
                <a:gd name="connsiteX18" fmla="*/ 74795 w 317182"/>
                <a:gd name="connsiteY18" fmla="*/ 524851 h 797242"/>
                <a:gd name="connsiteX19" fmla="*/ 190524 w 317182"/>
                <a:gd name="connsiteY19" fmla="*/ 409123 h 797242"/>
                <a:gd name="connsiteX20" fmla="*/ 190524 w 317182"/>
                <a:gd name="connsiteY20" fmla="*/ 257390 h 797242"/>
                <a:gd name="connsiteX21" fmla="*/ 190524 w 317182"/>
                <a:gd name="connsiteY21" fmla="*/ 253103 h 797242"/>
                <a:gd name="connsiteX22" fmla="*/ 223099 w 317182"/>
                <a:gd name="connsiteY22" fmla="*/ 220528 h 797242"/>
                <a:gd name="connsiteX23" fmla="*/ 212384 w 317182"/>
                <a:gd name="connsiteY23" fmla="*/ 212812 h 797242"/>
                <a:gd name="connsiteX24" fmla="*/ 212384 w 317182"/>
                <a:gd name="connsiteY24" fmla="*/ 152376 h 797242"/>
                <a:gd name="connsiteX25" fmla="*/ 273248 w 317182"/>
                <a:gd name="connsiteY25" fmla="*/ 151948 h 797242"/>
                <a:gd name="connsiteX26" fmla="*/ 273248 w 317182"/>
                <a:gd name="connsiteY26" fmla="*/ 212812 h 797242"/>
                <a:gd name="connsiteX27" fmla="*/ 247102 w 317182"/>
                <a:gd name="connsiteY27" fmla="*/ 224814 h 797242"/>
                <a:gd name="connsiteX28" fmla="*/ 211098 w 317182"/>
                <a:gd name="connsiteY28" fmla="*/ 260818 h 797242"/>
                <a:gd name="connsiteX29" fmla="*/ 211098 w 317182"/>
                <a:gd name="connsiteY29" fmla="*/ 412552 h 797242"/>
                <a:gd name="connsiteX30" fmla="*/ 210669 w 317182"/>
                <a:gd name="connsiteY30" fmla="*/ 416838 h 797242"/>
                <a:gd name="connsiteX31" fmla="*/ 94940 w 317182"/>
                <a:gd name="connsiteY31" fmla="*/ 532567 h 797242"/>
                <a:gd name="connsiteX32" fmla="*/ 94940 w 317182"/>
                <a:gd name="connsiteY32" fmla="*/ 784170 h 797242"/>
                <a:gd name="connsiteX33" fmla="*/ 117658 w 317182"/>
                <a:gd name="connsiteY33" fmla="*/ 796600 h 797242"/>
                <a:gd name="connsiteX34" fmla="*/ 117658 w 317182"/>
                <a:gd name="connsiteY34" fmla="*/ 538139 h 797242"/>
                <a:gd name="connsiteX35" fmla="*/ 117229 w 317182"/>
                <a:gd name="connsiteY35" fmla="*/ 533853 h 797242"/>
                <a:gd name="connsiteX36" fmla="*/ 222671 w 317182"/>
                <a:gd name="connsiteY36" fmla="*/ 428411 h 797242"/>
                <a:gd name="connsiteX37" fmla="*/ 222671 w 317182"/>
                <a:gd name="connsiteY37" fmla="*/ 286536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182" h="797242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895F0B47-494F-4F03-95C2-E8FB59BB85DC}"/>
                </a:ext>
              </a:extLst>
            </p:cNvPr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>
                <a:gd name="connsiteX0" fmla="*/ 21217 w 188595"/>
                <a:gd name="connsiteY0" fmla="*/ 585716 h 587216"/>
                <a:gd name="connsiteX1" fmla="*/ 21217 w 188595"/>
                <a:gd name="connsiteY1" fmla="*/ 327684 h 587216"/>
                <a:gd name="connsiteX2" fmla="*/ 21646 w 188595"/>
                <a:gd name="connsiteY2" fmla="*/ 323397 h 587216"/>
                <a:gd name="connsiteX3" fmla="*/ 140375 w 188595"/>
                <a:gd name="connsiteY3" fmla="*/ 204668 h 587216"/>
                <a:gd name="connsiteX4" fmla="*/ 140375 w 188595"/>
                <a:gd name="connsiteY4" fmla="*/ 62793 h 587216"/>
                <a:gd name="connsiteX5" fmla="*/ 140803 w 188595"/>
                <a:gd name="connsiteY5" fmla="*/ 58936 h 587216"/>
                <a:gd name="connsiteX6" fmla="*/ 186238 w 188595"/>
                <a:gd name="connsiteY6" fmla="*/ 13502 h 587216"/>
                <a:gd name="connsiteX7" fmla="*/ 181951 w 188595"/>
                <a:gd name="connsiteY7" fmla="*/ 3215 h 587216"/>
                <a:gd name="connsiteX8" fmla="*/ 124944 w 188595"/>
                <a:gd name="connsiteY8" fmla="*/ 60222 h 587216"/>
                <a:gd name="connsiteX9" fmla="*/ 124944 w 188595"/>
                <a:gd name="connsiteY9" fmla="*/ 199096 h 587216"/>
                <a:gd name="connsiteX10" fmla="*/ 125373 w 188595"/>
                <a:gd name="connsiteY10" fmla="*/ 203382 h 587216"/>
                <a:gd name="connsiteX11" fmla="*/ 3215 w 188595"/>
                <a:gd name="connsiteY11" fmla="*/ 325540 h 587216"/>
                <a:gd name="connsiteX12" fmla="*/ 3215 w 188595"/>
                <a:gd name="connsiteY12" fmla="*/ 576715 h 587216"/>
                <a:gd name="connsiteX13" fmla="*/ 21217 w 188595"/>
                <a:gd name="connsiteY13" fmla="*/ 585716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595" h="587216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F102F81E-1FCF-464C-8C5E-0210F1B59F0B}"/>
                </a:ext>
              </a:extLst>
            </p:cNvPr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>
                <a:gd name="connsiteX0" fmla="*/ 68366 w 94297"/>
                <a:gd name="connsiteY0" fmla="*/ 3215 h 98583"/>
                <a:gd name="connsiteX1" fmla="*/ 3215 w 94297"/>
                <a:gd name="connsiteY1" fmla="*/ 68366 h 98583"/>
                <a:gd name="connsiteX2" fmla="*/ 29361 w 94297"/>
                <a:gd name="connsiteY2" fmla="*/ 95369 h 98583"/>
                <a:gd name="connsiteX3" fmla="*/ 91083 w 94297"/>
                <a:gd name="connsiteY3" fmla="*/ 33647 h 98583"/>
                <a:gd name="connsiteX4" fmla="*/ 68366 w 94297"/>
                <a:gd name="connsiteY4" fmla="*/ 3215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8583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C447462C-DF60-484C-BDB6-82B807B368FD}"/>
                </a:ext>
              </a:extLst>
            </p:cNvPr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>
                <a:gd name="connsiteX0" fmla="*/ 689443 w 840105"/>
                <a:gd name="connsiteY0" fmla="*/ 436555 h 1084421"/>
                <a:gd name="connsiteX1" fmla="*/ 773454 w 840105"/>
                <a:gd name="connsiteY1" fmla="*/ 436555 h 1084421"/>
                <a:gd name="connsiteX2" fmla="*/ 782027 w 840105"/>
                <a:gd name="connsiteY2" fmla="*/ 424125 h 1084421"/>
                <a:gd name="connsiteX3" fmla="*/ 839462 w 840105"/>
                <a:gd name="connsiteY3" fmla="*/ 421124 h 1084421"/>
                <a:gd name="connsiteX4" fmla="*/ 835605 w 840105"/>
                <a:gd name="connsiteY4" fmla="*/ 336685 h 1084421"/>
                <a:gd name="connsiteX5" fmla="*/ 837748 w 840105"/>
                <a:gd name="connsiteY5" fmla="*/ 239816 h 1084421"/>
                <a:gd name="connsiteX6" fmla="*/ 835605 w 840105"/>
                <a:gd name="connsiteY6" fmla="*/ 241959 h 1084421"/>
                <a:gd name="connsiteX7" fmla="*/ 774740 w 840105"/>
                <a:gd name="connsiteY7" fmla="*/ 241959 h 1084421"/>
                <a:gd name="connsiteX8" fmla="*/ 774311 w 840105"/>
                <a:gd name="connsiteY8" fmla="*/ 181094 h 1084421"/>
                <a:gd name="connsiteX9" fmla="*/ 835605 w 840105"/>
                <a:gd name="connsiteY9" fmla="*/ 181094 h 1084421"/>
                <a:gd name="connsiteX10" fmla="*/ 837319 w 840105"/>
                <a:gd name="connsiteY10" fmla="*/ 182809 h 1084421"/>
                <a:gd name="connsiteX11" fmla="*/ 835605 w 840105"/>
                <a:gd name="connsiteY11" fmla="*/ 149376 h 1084421"/>
                <a:gd name="connsiteX12" fmla="*/ 833462 w 840105"/>
                <a:gd name="connsiteY12" fmla="*/ 122801 h 1084421"/>
                <a:gd name="connsiteX13" fmla="*/ 809458 w 840105"/>
                <a:gd name="connsiteY13" fmla="*/ 98798 h 1084421"/>
                <a:gd name="connsiteX14" fmla="*/ 731449 w 840105"/>
                <a:gd name="connsiteY14" fmla="*/ 98798 h 1084421"/>
                <a:gd name="connsiteX15" fmla="*/ 720305 w 840105"/>
                <a:gd name="connsiteY15" fmla="*/ 120230 h 1084421"/>
                <a:gd name="connsiteX16" fmla="*/ 659440 w 840105"/>
                <a:gd name="connsiteY16" fmla="*/ 120230 h 1084421"/>
                <a:gd name="connsiteX17" fmla="*/ 659440 w 840105"/>
                <a:gd name="connsiteY17" fmla="*/ 59365 h 1084421"/>
                <a:gd name="connsiteX18" fmla="*/ 719876 w 840105"/>
                <a:gd name="connsiteY18" fmla="*/ 59793 h 1084421"/>
                <a:gd name="connsiteX19" fmla="*/ 731020 w 840105"/>
                <a:gd name="connsiteY19" fmla="*/ 79510 h 1084421"/>
                <a:gd name="connsiteX20" fmla="*/ 813745 w 840105"/>
                <a:gd name="connsiteY20" fmla="*/ 79081 h 1084421"/>
                <a:gd name="connsiteX21" fmla="*/ 817602 w 840105"/>
                <a:gd name="connsiteY21" fmla="*/ 79081 h 1084421"/>
                <a:gd name="connsiteX22" fmla="*/ 830890 w 840105"/>
                <a:gd name="connsiteY22" fmla="*/ 92369 h 1084421"/>
                <a:gd name="connsiteX23" fmla="*/ 824032 w 840105"/>
                <a:gd name="connsiteY23" fmla="*/ 8787 h 1084421"/>
                <a:gd name="connsiteX24" fmla="*/ 821889 w 840105"/>
                <a:gd name="connsiteY24" fmla="*/ 3215 h 1084421"/>
                <a:gd name="connsiteX25" fmla="*/ 818888 w 840105"/>
                <a:gd name="connsiteY25" fmla="*/ 5787 h 1084421"/>
                <a:gd name="connsiteX26" fmla="*/ 818888 w 840105"/>
                <a:gd name="connsiteY26" fmla="*/ 5787 h 1084421"/>
                <a:gd name="connsiteX27" fmla="*/ 806458 w 840105"/>
                <a:gd name="connsiteY27" fmla="*/ 5787 h 1084421"/>
                <a:gd name="connsiteX28" fmla="*/ 670155 w 840105"/>
                <a:gd name="connsiteY28" fmla="*/ 6215 h 1084421"/>
                <a:gd name="connsiteX29" fmla="*/ 616149 w 840105"/>
                <a:gd name="connsiteY29" fmla="*/ 60222 h 1084421"/>
                <a:gd name="connsiteX30" fmla="*/ 616149 w 840105"/>
                <a:gd name="connsiteY30" fmla="*/ 211955 h 1084421"/>
                <a:gd name="connsiteX31" fmla="*/ 616149 w 840105"/>
                <a:gd name="connsiteY31" fmla="*/ 223957 h 1084421"/>
                <a:gd name="connsiteX32" fmla="*/ 3215 w 840105"/>
                <a:gd name="connsiteY32" fmla="*/ 836890 h 1084421"/>
                <a:gd name="connsiteX33" fmla="*/ 49506 w 840105"/>
                <a:gd name="connsiteY33" fmla="*/ 886611 h 1084421"/>
                <a:gd name="connsiteX34" fmla="*/ 263819 w 840105"/>
                <a:gd name="connsiteY34" fmla="*/ 672299 h 1084421"/>
                <a:gd name="connsiteX35" fmla="*/ 285250 w 840105"/>
                <a:gd name="connsiteY35" fmla="*/ 593431 h 1084421"/>
                <a:gd name="connsiteX36" fmla="*/ 286536 w 840105"/>
                <a:gd name="connsiteY36" fmla="*/ 588288 h 1084421"/>
                <a:gd name="connsiteX37" fmla="*/ 563856 w 840105"/>
                <a:gd name="connsiteY37" fmla="*/ 310968 h 1084421"/>
                <a:gd name="connsiteX38" fmla="*/ 572000 w 840105"/>
                <a:gd name="connsiteY38" fmla="*/ 310968 h 1084421"/>
                <a:gd name="connsiteX39" fmla="*/ 650439 w 840105"/>
                <a:gd name="connsiteY39" fmla="*/ 311396 h 1084421"/>
                <a:gd name="connsiteX40" fmla="*/ 660297 w 840105"/>
                <a:gd name="connsiteY40" fmla="*/ 295108 h 1084421"/>
                <a:gd name="connsiteX41" fmla="*/ 721162 w 840105"/>
                <a:gd name="connsiteY41" fmla="*/ 295108 h 1084421"/>
                <a:gd name="connsiteX42" fmla="*/ 721162 w 840105"/>
                <a:gd name="connsiteY42" fmla="*/ 355973 h 1084421"/>
                <a:gd name="connsiteX43" fmla="*/ 660297 w 840105"/>
                <a:gd name="connsiteY43" fmla="*/ 355973 h 1084421"/>
                <a:gd name="connsiteX44" fmla="*/ 655582 w 840105"/>
                <a:gd name="connsiteY44" fmla="*/ 349972 h 1084421"/>
                <a:gd name="connsiteX45" fmla="*/ 579715 w 840105"/>
                <a:gd name="connsiteY45" fmla="*/ 350401 h 1084421"/>
                <a:gd name="connsiteX46" fmla="*/ 321683 w 840105"/>
                <a:gd name="connsiteY46" fmla="*/ 608433 h 1084421"/>
                <a:gd name="connsiteX47" fmla="*/ 300252 w 840105"/>
                <a:gd name="connsiteY47" fmla="*/ 687300 h 1084421"/>
                <a:gd name="connsiteX48" fmla="*/ 298966 w 840105"/>
                <a:gd name="connsiteY48" fmla="*/ 692444 h 1084421"/>
                <a:gd name="connsiteX49" fmla="*/ 75652 w 840105"/>
                <a:gd name="connsiteY49" fmla="*/ 915757 h 1084421"/>
                <a:gd name="connsiteX50" fmla="*/ 104370 w 840105"/>
                <a:gd name="connsiteY50" fmla="*/ 949190 h 1084421"/>
                <a:gd name="connsiteX51" fmla="*/ 384691 w 840105"/>
                <a:gd name="connsiteY51" fmla="*/ 668870 h 1084421"/>
                <a:gd name="connsiteX52" fmla="*/ 398407 w 840105"/>
                <a:gd name="connsiteY52" fmla="*/ 617006 h 1084421"/>
                <a:gd name="connsiteX53" fmla="*/ 399264 w 840105"/>
                <a:gd name="connsiteY53" fmla="*/ 614434 h 1084421"/>
                <a:gd name="connsiteX54" fmla="*/ 421124 w 840105"/>
                <a:gd name="connsiteY54" fmla="*/ 592574 h 1084421"/>
                <a:gd name="connsiteX55" fmla="*/ 421981 w 840105"/>
                <a:gd name="connsiteY55" fmla="*/ 532995 h 1084421"/>
                <a:gd name="connsiteX56" fmla="*/ 482846 w 840105"/>
                <a:gd name="connsiteY56" fmla="*/ 533424 h 1084421"/>
                <a:gd name="connsiteX57" fmla="*/ 482846 w 840105"/>
                <a:gd name="connsiteY57" fmla="*/ 594289 h 1084421"/>
                <a:gd name="connsiteX58" fmla="*/ 437840 w 840105"/>
                <a:gd name="connsiteY58" fmla="*/ 604147 h 1084421"/>
                <a:gd name="connsiteX59" fmla="*/ 416838 w 840105"/>
                <a:gd name="connsiteY59" fmla="*/ 625150 h 1084421"/>
                <a:gd name="connsiteX60" fmla="*/ 403122 w 840105"/>
                <a:gd name="connsiteY60" fmla="*/ 677013 h 1084421"/>
                <a:gd name="connsiteX61" fmla="*/ 402265 w 840105"/>
                <a:gd name="connsiteY61" fmla="*/ 679585 h 1084421"/>
                <a:gd name="connsiteX62" fmla="*/ 117229 w 840105"/>
                <a:gd name="connsiteY62" fmla="*/ 964621 h 1084421"/>
                <a:gd name="connsiteX63" fmla="*/ 139089 w 840105"/>
                <a:gd name="connsiteY63" fmla="*/ 991195 h 1084421"/>
                <a:gd name="connsiteX64" fmla="*/ 532567 w 840105"/>
                <a:gd name="connsiteY64" fmla="*/ 597718 h 1084421"/>
                <a:gd name="connsiteX65" fmla="*/ 532567 w 840105"/>
                <a:gd name="connsiteY65" fmla="*/ 466130 h 1084421"/>
                <a:gd name="connsiteX66" fmla="*/ 534281 w 840105"/>
                <a:gd name="connsiteY66" fmla="*/ 460129 h 1084421"/>
                <a:gd name="connsiteX67" fmla="*/ 541139 w 840105"/>
                <a:gd name="connsiteY67" fmla="*/ 408694 h 1084421"/>
                <a:gd name="connsiteX68" fmla="*/ 602004 w 840105"/>
                <a:gd name="connsiteY68" fmla="*/ 409123 h 1084421"/>
                <a:gd name="connsiteX69" fmla="*/ 602004 w 840105"/>
                <a:gd name="connsiteY69" fmla="*/ 469559 h 1084421"/>
                <a:gd name="connsiteX70" fmla="*/ 552283 w 840105"/>
                <a:gd name="connsiteY70" fmla="*/ 477274 h 1084421"/>
                <a:gd name="connsiteX71" fmla="*/ 552283 w 840105"/>
                <a:gd name="connsiteY71" fmla="*/ 601575 h 1084421"/>
                <a:gd name="connsiteX72" fmla="*/ 551855 w 840105"/>
                <a:gd name="connsiteY72" fmla="*/ 605862 h 1084421"/>
                <a:gd name="connsiteX73" fmla="*/ 151090 w 840105"/>
                <a:gd name="connsiteY73" fmla="*/ 1006626 h 1084421"/>
                <a:gd name="connsiteX74" fmla="*/ 176379 w 840105"/>
                <a:gd name="connsiteY74" fmla="*/ 1038773 h 1084421"/>
                <a:gd name="connsiteX75" fmla="*/ 471702 w 840105"/>
                <a:gd name="connsiteY75" fmla="*/ 743450 h 1084421"/>
                <a:gd name="connsiteX76" fmla="*/ 475560 w 840105"/>
                <a:gd name="connsiteY76" fmla="*/ 743450 h 1084421"/>
                <a:gd name="connsiteX77" fmla="*/ 513279 w 840105"/>
                <a:gd name="connsiteY77" fmla="*/ 743022 h 1084421"/>
                <a:gd name="connsiteX78" fmla="*/ 532995 w 840105"/>
                <a:gd name="connsiteY78" fmla="*/ 709160 h 1084421"/>
                <a:gd name="connsiteX79" fmla="*/ 542425 w 840105"/>
                <a:gd name="connsiteY79" fmla="*/ 662440 h 1084421"/>
                <a:gd name="connsiteX80" fmla="*/ 602861 w 840105"/>
                <a:gd name="connsiteY80" fmla="*/ 662440 h 1084421"/>
                <a:gd name="connsiteX81" fmla="*/ 603290 w 840105"/>
                <a:gd name="connsiteY81" fmla="*/ 722876 h 1084421"/>
                <a:gd name="connsiteX82" fmla="*/ 546283 w 840105"/>
                <a:gd name="connsiteY82" fmla="*/ 725877 h 1084421"/>
                <a:gd name="connsiteX83" fmla="*/ 527852 w 840105"/>
                <a:gd name="connsiteY83" fmla="*/ 757595 h 1084421"/>
                <a:gd name="connsiteX84" fmla="*/ 525280 w 840105"/>
                <a:gd name="connsiteY84" fmla="*/ 762738 h 1084421"/>
                <a:gd name="connsiteX85" fmla="*/ 519708 w 840105"/>
                <a:gd name="connsiteY85" fmla="*/ 762738 h 1084421"/>
                <a:gd name="connsiteX86" fmla="*/ 480274 w 840105"/>
                <a:gd name="connsiteY86" fmla="*/ 762738 h 1084421"/>
                <a:gd name="connsiteX87" fmla="*/ 188809 w 840105"/>
                <a:gd name="connsiteY87" fmla="*/ 1054203 h 1084421"/>
                <a:gd name="connsiteX88" fmla="*/ 211527 w 840105"/>
                <a:gd name="connsiteY88" fmla="*/ 1084636 h 1084421"/>
                <a:gd name="connsiteX89" fmla="*/ 517993 w 840105"/>
                <a:gd name="connsiteY89" fmla="*/ 778169 h 1084421"/>
                <a:gd name="connsiteX90" fmla="*/ 523566 w 840105"/>
                <a:gd name="connsiteY90" fmla="*/ 779455 h 1084421"/>
                <a:gd name="connsiteX91" fmla="*/ 584859 w 840105"/>
                <a:gd name="connsiteY91" fmla="*/ 796171 h 1084421"/>
                <a:gd name="connsiteX92" fmla="*/ 646152 w 840105"/>
                <a:gd name="connsiteY92" fmla="*/ 734878 h 1084421"/>
                <a:gd name="connsiteX93" fmla="*/ 646152 w 840105"/>
                <a:gd name="connsiteY93" fmla="*/ 669727 h 1084421"/>
                <a:gd name="connsiteX94" fmla="*/ 583573 w 840105"/>
                <a:gd name="connsiteY94" fmla="*/ 605004 h 1084421"/>
                <a:gd name="connsiteX95" fmla="*/ 584002 w 840105"/>
                <a:gd name="connsiteY95" fmla="*/ 600718 h 1084421"/>
                <a:gd name="connsiteX96" fmla="*/ 584002 w 840105"/>
                <a:gd name="connsiteY96" fmla="*/ 541996 h 1084421"/>
                <a:gd name="connsiteX97" fmla="*/ 583573 w 840105"/>
                <a:gd name="connsiteY97" fmla="*/ 537710 h 1084421"/>
                <a:gd name="connsiteX98" fmla="*/ 684729 w 840105"/>
                <a:gd name="connsiteY98" fmla="*/ 436555 h 1084421"/>
                <a:gd name="connsiteX99" fmla="*/ 689443 w 840105"/>
                <a:gd name="connsiteY99" fmla="*/ 436555 h 10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40105" h="1084421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6D36B89F-C426-4BDF-978F-A10D7799B00A}"/>
                </a:ext>
              </a:extLst>
            </p:cNvPr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>
                <a:gd name="connsiteX0" fmla="*/ 12644 w 12858"/>
                <a:gd name="connsiteY0" fmla="*/ 10930 h 12858"/>
                <a:gd name="connsiteX1" fmla="*/ 8358 w 12858"/>
                <a:gd name="connsiteY1" fmla="*/ 3215 h 12858"/>
                <a:gd name="connsiteX2" fmla="*/ 3215 w 12858"/>
                <a:gd name="connsiteY2" fmla="*/ 3215 h 12858"/>
                <a:gd name="connsiteX3" fmla="*/ 12644 w 12858"/>
                <a:gd name="connsiteY3" fmla="*/ 10930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2858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9B8C9C73-BD3D-4F6A-B168-B9D53B9C088D}"/>
                </a:ext>
              </a:extLst>
            </p:cNvPr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>
                <a:gd name="connsiteX0" fmla="*/ 392406 w 522922"/>
                <a:gd name="connsiteY0" fmla="*/ 486704 h 771525"/>
                <a:gd name="connsiteX1" fmla="*/ 392406 w 522922"/>
                <a:gd name="connsiteY1" fmla="*/ 486704 h 771525"/>
                <a:gd name="connsiteX2" fmla="*/ 392406 w 522922"/>
                <a:gd name="connsiteY2" fmla="*/ 152376 h 771525"/>
                <a:gd name="connsiteX3" fmla="*/ 392406 w 522922"/>
                <a:gd name="connsiteY3" fmla="*/ 144232 h 771525"/>
                <a:gd name="connsiteX4" fmla="*/ 520994 w 522922"/>
                <a:gd name="connsiteY4" fmla="*/ 15645 h 771525"/>
                <a:gd name="connsiteX5" fmla="*/ 516279 w 522922"/>
                <a:gd name="connsiteY5" fmla="*/ 3215 h 771525"/>
                <a:gd name="connsiteX6" fmla="*/ 248817 w 522922"/>
                <a:gd name="connsiteY6" fmla="*/ 270248 h 771525"/>
                <a:gd name="connsiteX7" fmla="*/ 231243 w 522922"/>
                <a:gd name="connsiteY7" fmla="*/ 335399 h 771525"/>
                <a:gd name="connsiteX8" fmla="*/ 230386 w 522922"/>
                <a:gd name="connsiteY8" fmla="*/ 337542 h 771525"/>
                <a:gd name="connsiteX9" fmla="*/ 3215 w 522922"/>
                <a:gd name="connsiteY9" fmla="*/ 564713 h 771525"/>
                <a:gd name="connsiteX10" fmla="*/ 34076 w 522922"/>
                <a:gd name="connsiteY10" fmla="*/ 619149 h 771525"/>
                <a:gd name="connsiteX11" fmla="*/ 307538 w 522922"/>
                <a:gd name="connsiteY11" fmla="*/ 345686 h 771525"/>
                <a:gd name="connsiteX12" fmla="*/ 289108 w 522922"/>
                <a:gd name="connsiteY12" fmla="*/ 334971 h 771525"/>
                <a:gd name="connsiteX13" fmla="*/ 289536 w 522922"/>
                <a:gd name="connsiteY13" fmla="*/ 274106 h 771525"/>
                <a:gd name="connsiteX14" fmla="*/ 349972 w 522922"/>
                <a:gd name="connsiteY14" fmla="*/ 274106 h 771525"/>
                <a:gd name="connsiteX15" fmla="*/ 349972 w 522922"/>
                <a:gd name="connsiteY15" fmla="*/ 334971 h 771525"/>
                <a:gd name="connsiteX16" fmla="*/ 335828 w 522922"/>
                <a:gd name="connsiteY16" fmla="*/ 344400 h 771525"/>
                <a:gd name="connsiteX17" fmla="*/ 334113 w 522922"/>
                <a:gd name="connsiteY17" fmla="*/ 346543 h 771525"/>
                <a:gd name="connsiteX18" fmla="*/ 43505 w 522922"/>
                <a:gd name="connsiteY18" fmla="*/ 637151 h 771525"/>
                <a:gd name="connsiteX19" fmla="*/ 51649 w 522922"/>
                <a:gd name="connsiteY19" fmla="*/ 652153 h 771525"/>
                <a:gd name="connsiteX20" fmla="*/ 215813 w 522922"/>
                <a:gd name="connsiteY20" fmla="*/ 771311 h 771525"/>
                <a:gd name="connsiteX21" fmla="*/ 215813 w 522922"/>
                <a:gd name="connsiteY21" fmla="*/ 671441 h 771525"/>
                <a:gd name="connsiteX22" fmla="*/ 215813 w 522922"/>
                <a:gd name="connsiteY22" fmla="*/ 663297 h 771525"/>
                <a:gd name="connsiteX23" fmla="*/ 392406 w 522922"/>
                <a:gd name="connsiteY23" fmla="*/ 48670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2922" h="771525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F43C758-76D6-48AF-A297-3D6521F9783C}"/>
                </a:ext>
              </a:extLst>
            </p:cNvPr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>
                <a:gd name="connsiteX0" fmla="*/ 548426 w 600075"/>
                <a:gd name="connsiteY0" fmla="*/ 347401 h 347186"/>
                <a:gd name="connsiteX1" fmla="*/ 567714 w 600075"/>
                <a:gd name="connsiteY1" fmla="*/ 340543 h 347186"/>
                <a:gd name="connsiteX2" fmla="*/ 599004 w 600075"/>
                <a:gd name="connsiteY2" fmla="*/ 290393 h 347186"/>
                <a:gd name="connsiteX3" fmla="*/ 495276 w 600075"/>
                <a:gd name="connsiteY3" fmla="*/ 186666 h 347186"/>
                <a:gd name="connsiteX4" fmla="*/ 495705 w 600075"/>
                <a:gd name="connsiteY4" fmla="*/ 182380 h 347186"/>
                <a:gd name="connsiteX5" fmla="*/ 495276 w 600075"/>
                <a:gd name="connsiteY5" fmla="*/ 126659 h 347186"/>
                <a:gd name="connsiteX6" fmla="*/ 430983 w 600075"/>
                <a:gd name="connsiteY6" fmla="*/ 62365 h 347186"/>
                <a:gd name="connsiteX7" fmla="*/ 268534 w 600075"/>
                <a:gd name="connsiteY7" fmla="*/ 62365 h 347186"/>
                <a:gd name="connsiteX8" fmla="*/ 209383 w 600075"/>
                <a:gd name="connsiteY8" fmla="*/ 3215 h 347186"/>
                <a:gd name="connsiteX9" fmla="*/ 3215 w 600075"/>
                <a:gd name="connsiteY9" fmla="*/ 3215 h 347186"/>
                <a:gd name="connsiteX10" fmla="*/ 4929 w 600075"/>
                <a:gd name="connsiteY10" fmla="*/ 22503 h 347186"/>
                <a:gd name="connsiteX11" fmla="*/ 5786 w 600075"/>
                <a:gd name="connsiteY11" fmla="*/ 32361 h 347186"/>
                <a:gd name="connsiteX12" fmla="*/ 210241 w 600075"/>
                <a:gd name="connsiteY12" fmla="*/ 31933 h 347186"/>
                <a:gd name="connsiteX13" fmla="*/ 214527 w 600075"/>
                <a:gd name="connsiteY13" fmla="*/ 32361 h 347186"/>
                <a:gd name="connsiteX14" fmla="*/ 318683 w 600075"/>
                <a:gd name="connsiteY14" fmla="*/ 136517 h 347186"/>
                <a:gd name="connsiteX15" fmla="*/ 353830 w 600075"/>
                <a:gd name="connsiteY15" fmla="*/ 136517 h 347186"/>
                <a:gd name="connsiteX16" fmla="*/ 367975 w 600075"/>
                <a:gd name="connsiteY16" fmla="*/ 94940 h 347186"/>
                <a:gd name="connsiteX17" fmla="*/ 437840 w 600075"/>
                <a:gd name="connsiteY17" fmla="*/ 94512 h 347186"/>
                <a:gd name="connsiteX18" fmla="*/ 437840 w 600075"/>
                <a:gd name="connsiteY18" fmla="*/ 164378 h 347186"/>
                <a:gd name="connsiteX19" fmla="*/ 367975 w 600075"/>
                <a:gd name="connsiteY19" fmla="*/ 164378 h 347186"/>
                <a:gd name="connsiteX20" fmla="*/ 361117 w 600075"/>
                <a:gd name="connsiteY20" fmla="*/ 155377 h 347186"/>
                <a:gd name="connsiteX21" fmla="*/ 315254 w 600075"/>
                <a:gd name="connsiteY21" fmla="*/ 155377 h 347186"/>
                <a:gd name="connsiteX22" fmla="*/ 310968 w 600075"/>
                <a:gd name="connsiteY22" fmla="*/ 155805 h 347186"/>
                <a:gd name="connsiteX23" fmla="*/ 206383 w 600075"/>
                <a:gd name="connsiteY23" fmla="*/ 51221 h 347186"/>
                <a:gd name="connsiteX24" fmla="*/ 7930 w 600075"/>
                <a:gd name="connsiteY24" fmla="*/ 51221 h 347186"/>
                <a:gd name="connsiteX25" fmla="*/ 12644 w 600075"/>
                <a:gd name="connsiteY25" fmla="*/ 82082 h 347186"/>
                <a:gd name="connsiteX26" fmla="*/ 196525 w 600075"/>
                <a:gd name="connsiteY26" fmla="*/ 82082 h 347186"/>
                <a:gd name="connsiteX27" fmla="*/ 202954 w 600075"/>
                <a:gd name="connsiteY27" fmla="*/ 82082 h 347186"/>
                <a:gd name="connsiteX28" fmla="*/ 331970 w 600075"/>
                <a:gd name="connsiteY28" fmla="*/ 211098 h 347186"/>
                <a:gd name="connsiteX29" fmla="*/ 465701 w 600075"/>
                <a:gd name="connsiteY29" fmla="*/ 211098 h 347186"/>
                <a:gd name="connsiteX30" fmla="*/ 472130 w 600075"/>
                <a:gd name="connsiteY30" fmla="*/ 211098 h 347186"/>
                <a:gd name="connsiteX31" fmla="*/ 548855 w 600075"/>
                <a:gd name="connsiteY31" fmla="*/ 287822 h 347186"/>
                <a:gd name="connsiteX32" fmla="*/ 548426 w 600075"/>
                <a:gd name="connsiteY32" fmla="*/ 294251 h 347186"/>
                <a:gd name="connsiteX33" fmla="*/ 548426 w 600075"/>
                <a:gd name="connsiteY33" fmla="*/ 347401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75" h="347186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CDAA282-D152-4E61-99FE-4DBFAC185C43}"/>
                </a:ext>
              </a:extLst>
            </p:cNvPr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>
                <a:gd name="connsiteX0" fmla="*/ 8787 w 235743"/>
                <a:gd name="connsiteY0" fmla="*/ 272391 h 278606"/>
                <a:gd name="connsiteX1" fmla="*/ 10501 w 235743"/>
                <a:gd name="connsiteY1" fmla="*/ 278821 h 278606"/>
                <a:gd name="connsiteX2" fmla="*/ 224385 w 235743"/>
                <a:gd name="connsiteY2" fmla="*/ 106513 h 278606"/>
                <a:gd name="connsiteX3" fmla="*/ 233386 w 235743"/>
                <a:gd name="connsiteY3" fmla="*/ 29361 h 278606"/>
                <a:gd name="connsiteX4" fmla="*/ 233386 w 235743"/>
                <a:gd name="connsiteY4" fmla="*/ 29361 h 278606"/>
                <a:gd name="connsiteX5" fmla="*/ 233815 w 235743"/>
                <a:gd name="connsiteY5" fmla="*/ 26360 h 278606"/>
                <a:gd name="connsiteX6" fmla="*/ 205097 w 235743"/>
                <a:gd name="connsiteY6" fmla="*/ 3215 h 278606"/>
                <a:gd name="connsiteX7" fmla="*/ 195239 w 235743"/>
                <a:gd name="connsiteY7" fmla="*/ 94083 h 278606"/>
                <a:gd name="connsiteX8" fmla="*/ 194382 w 235743"/>
                <a:gd name="connsiteY8" fmla="*/ 100084 h 278606"/>
                <a:gd name="connsiteX9" fmla="*/ 3215 w 235743"/>
                <a:gd name="connsiteY9" fmla="*/ 253960 h 278606"/>
                <a:gd name="connsiteX10" fmla="*/ 8787 w 235743"/>
                <a:gd name="connsiteY10" fmla="*/ 272391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743" h="278606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0044310-8F71-4B2A-AE1F-E099E1F4277B}"/>
                </a:ext>
              </a:extLst>
            </p:cNvPr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>
                <a:gd name="connsiteX0" fmla="*/ 93654 w 227171"/>
                <a:gd name="connsiteY0" fmla="*/ 98798 h 210026"/>
                <a:gd name="connsiteX1" fmla="*/ 55507 w 227171"/>
                <a:gd name="connsiteY1" fmla="*/ 94512 h 210026"/>
                <a:gd name="connsiteX2" fmla="*/ 34504 w 227171"/>
                <a:gd name="connsiteY2" fmla="*/ 111228 h 210026"/>
                <a:gd name="connsiteX3" fmla="*/ 3215 w 227171"/>
                <a:gd name="connsiteY3" fmla="*/ 206812 h 210026"/>
                <a:gd name="connsiteX4" fmla="*/ 196524 w 227171"/>
                <a:gd name="connsiteY4" fmla="*/ 50792 h 210026"/>
                <a:gd name="connsiteX5" fmla="*/ 226528 w 227171"/>
                <a:gd name="connsiteY5" fmla="*/ 26789 h 210026"/>
                <a:gd name="connsiteX6" fmla="*/ 215813 w 227171"/>
                <a:gd name="connsiteY6" fmla="*/ 3215 h 210026"/>
                <a:gd name="connsiteX7" fmla="*/ 97083 w 227171"/>
                <a:gd name="connsiteY7" fmla="*/ 99227 h 210026"/>
                <a:gd name="connsiteX8" fmla="*/ 93654 w 227171"/>
                <a:gd name="connsiteY8" fmla="*/ 98798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10026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C7C362DE-18A2-48C4-BA8E-F258FDDF851B}"/>
                </a:ext>
              </a:extLst>
            </p:cNvPr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>
                <a:gd name="connsiteX0" fmla="*/ 49078 w 51435"/>
                <a:gd name="connsiteY0" fmla="*/ 30218 h 34290"/>
                <a:gd name="connsiteX1" fmla="*/ 29361 w 51435"/>
                <a:gd name="connsiteY1" fmla="*/ 5786 h 34290"/>
                <a:gd name="connsiteX2" fmla="*/ 3215 w 51435"/>
                <a:gd name="connsiteY2" fmla="*/ 3215 h 34290"/>
                <a:gd name="connsiteX3" fmla="*/ 25503 w 51435"/>
                <a:gd name="connsiteY3" fmla="*/ 31075 h 34290"/>
                <a:gd name="connsiteX4" fmla="*/ 49078 w 51435"/>
                <a:gd name="connsiteY4" fmla="*/ 30218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" h="3429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CCA2081A-DE20-4535-9AC4-335BDDA89CAD}"/>
                </a:ext>
              </a:extLst>
            </p:cNvPr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>
                <a:gd name="connsiteX0" fmla="*/ 32790 w 270033"/>
                <a:gd name="connsiteY0" fmla="*/ 235529 h 321468"/>
                <a:gd name="connsiteX1" fmla="*/ 144661 w 270033"/>
                <a:gd name="connsiteY1" fmla="*/ 145518 h 321468"/>
                <a:gd name="connsiteX2" fmla="*/ 159663 w 270033"/>
                <a:gd name="connsiteY2" fmla="*/ 104799 h 321468"/>
                <a:gd name="connsiteX3" fmla="*/ 220099 w 270033"/>
                <a:gd name="connsiteY3" fmla="*/ 111228 h 321468"/>
                <a:gd name="connsiteX4" fmla="*/ 213670 w 270033"/>
                <a:gd name="connsiteY4" fmla="*/ 171664 h 321468"/>
                <a:gd name="connsiteX5" fmla="*/ 213670 w 270033"/>
                <a:gd name="connsiteY5" fmla="*/ 171664 h 321468"/>
                <a:gd name="connsiteX6" fmla="*/ 159663 w 270033"/>
                <a:gd name="connsiteY6" fmla="*/ 171664 h 321468"/>
                <a:gd name="connsiteX7" fmla="*/ 48649 w 270033"/>
                <a:gd name="connsiteY7" fmla="*/ 260818 h 321468"/>
                <a:gd name="connsiteX8" fmla="*/ 81225 w 270033"/>
                <a:gd name="connsiteY8" fmla="*/ 319540 h 321468"/>
                <a:gd name="connsiteX9" fmla="*/ 255675 w 270033"/>
                <a:gd name="connsiteY9" fmla="*/ 178951 h 321468"/>
                <a:gd name="connsiteX10" fmla="*/ 267676 w 270033"/>
                <a:gd name="connsiteY10" fmla="*/ 65794 h 321468"/>
                <a:gd name="connsiteX11" fmla="*/ 256532 w 270033"/>
                <a:gd name="connsiteY11" fmla="*/ 46506 h 321468"/>
                <a:gd name="connsiteX12" fmla="*/ 233815 w 270033"/>
                <a:gd name="connsiteY12" fmla="*/ 3215 h 321468"/>
                <a:gd name="connsiteX13" fmla="*/ 3215 w 270033"/>
                <a:gd name="connsiteY13" fmla="*/ 188809 h 321468"/>
                <a:gd name="connsiteX14" fmla="*/ 32790 w 270033"/>
                <a:gd name="connsiteY14" fmla="*/ 23552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21468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182A2D26-DD26-4BF5-A555-D57CF5302671}"/>
                </a:ext>
              </a:extLst>
            </p:cNvPr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>
                <a:gd name="connsiteX0" fmla="*/ 16931 w 282892"/>
                <a:gd name="connsiteY0" fmla="*/ 301966 h 304323"/>
                <a:gd name="connsiteX1" fmla="*/ 252675 w 282892"/>
                <a:gd name="connsiteY1" fmla="*/ 111657 h 304323"/>
                <a:gd name="connsiteX2" fmla="*/ 280535 w 282892"/>
                <a:gd name="connsiteY2" fmla="*/ 39648 h 304323"/>
                <a:gd name="connsiteX3" fmla="*/ 280535 w 282892"/>
                <a:gd name="connsiteY3" fmla="*/ 39648 h 304323"/>
                <a:gd name="connsiteX4" fmla="*/ 247960 w 282892"/>
                <a:gd name="connsiteY4" fmla="*/ 6215 h 304323"/>
                <a:gd name="connsiteX5" fmla="*/ 244959 w 282892"/>
                <a:gd name="connsiteY5" fmla="*/ 3215 h 304323"/>
                <a:gd name="connsiteX6" fmla="*/ 237673 w 282892"/>
                <a:gd name="connsiteY6" fmla="*/ 71366 h 304323"/>
                <a:gd name="connsiteX7" fmla="*/ 236815 w 282892"/>
                <a:gd name="connsiteY7" fmla="*/ 77367 h 304323"/>
                <a:gd name="connsiteX8" fmla="*/ 3215 w 282892"/>
                <a:gd name="connsiteY8" fmla="*/ 265533 h 304323"/>
                <a:gd name="connsiteX9" fmla="*/ 16931 w 282892"/>
                <a:gd name="connsiteY9" fmla="*/ 301966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304323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F5602F01-5635-407F-9AA8-8A81DCC2CAFC}"/>
                </a:ext>
              </a:extLst>
            </p:cNvPr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>
                <a:gd name="connsiteX0" fmla="*/ 97512 w 98583"/>
                <a:gd name="connsiteY0" fmla="*/ 35362 h 102870"/>
                <a:gd name="connsiteX1" fmla="*/ 72652 w 98583"/>
                <a:gd name="connsiteY1" fmla="*/ 3215 h 102870"/>
                <a:gd name="connsiteX2" fmla="*/ 3215 w 98583"/>
                <a:gd name="connsiteY2" fmla="*/ 72652 h 102870"/>
                <a:gd name="connsiteX3" fmla="*/ 30647 w 98583"/>
                <a:gd name="connsiteY3" fmla="*/ 102227 h 102870"/>
                <a:gd name="connsiteX4" fmla="*/ 97512 w 98583"/>
                <a:gd name="connsiteY4" fmla="*/ 35362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" h="10287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23A8F6A-02B5-495D-8D22-22BEFCAF9E9C}"/>
                </a:ext>
              </a:extLst>
            </p:cNvPr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>
                <a:gd name="connsiteX0" fmla="*/ 3215 w 334327"/>
                <a:gd name="connsiteY0" fmla="*/ 165235 h 270033"/>
                <a:gd name="connsiteX1" fmla="*/ 51221 w 334327"/>
                <a:gd name="connsiteY1" fmla="*/ 205954 h 270033"/>
                <a:gd name="connsiteX2" fmla="*/ 152376 w 334327"/>
                <a:gd name="connsiteY2" fmla="*/ 124516 h 270033"/>
                <a:gd name="connsiteX3" fmla="*/ 154519 w 334327"/>
                <a:gd name="connsiteY3" fmla="*/ 123230 h 270033"/>
                <a:gd name="connsiteX4" fmla="*/ 165235 w 334327"/>
                <a:gd name="connsiteY4" fmla="*/ 68794 h 270033"/>
                <a:gd name="connsiteX5" fmla="*/ 225242 w 334327"/>
                <a:gd name="connsiteY5" fmla="*/ 75224 h 270033"/>
                <a:gd name="connsiteX6" fmla="*/ 219242 w 334327"/>
                <a:gd name="connsiteY6" fmla="*/ 135660 h 270033"/>
                <a:gd name="connsiteX7" fmla="*/ 175094 w 334327"/>
                <a:gd name="connsiteY7" fmla="*/ 141232 h 270033"/>
                <a:gd name="connsiteX8" fmla="*/ 170807 w 334327"/>
                <a:gd name="connsiteY8" fmla="*/ 147233 h 270033"/>
                <a:gd name="connsiteX9" fmla="*/ 72223 w 334327"/>
                <a:gd name="connsiteY9" fmla="*/ 226528 h 270033"/>
                <a:gd name="connsiteX10" fmla="*/ 75652 w 334327"/>
                <a:gd name="connsiteY10" fmla="*/ 230386 h 270033"/>
                <a:gd name="connsiteX11" fmla="*/ 99227 w 334327"/>
                <a:gd name="connsiteY11" fmla="*/ 268962 h 270033"/>
                <a:gd name="connsiteX12" fmla="*/ 331970 w 334327"/>
                <a:gd name="connsiteY12" fmla="*/ 81224 h 270033"/>
                <a:gd name="connsiteX13" fmla="*/ 307538 w 334327"/>
                <a:gd name="connsiteY13" fmla="*/ 31075 h 270033"/>
                <a:gd name="connsiteX14" fmla="*/ 289536 w 334327"/>
                <a:gd name="connsiteY14" fmla="*/ 17788 h 270033"/>
                <a:gd name="connsiteX15" fmla="*/ 285679 w 334327"/>
                <a:gd name="connsiteY15" fmla="*/ 12216 h 270033"/>
                <a:gd name="connsiteX16" fmla="*/ 202954 w 334327"/>
                <a:gd name="connsiteY16" fmla="*/ 3215 h 270033"/>
                <a:gd name="connsiteX17" fmla="*/ 3215 w 334327"/>
                <a:gd name="connsiteY17" fmla="*/ 165235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327" h="270033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48069F58-2498-431E-B36C-513DD31E24E6}"/>
                </a:ext>
              </a:extLst>
            </p:cNvPr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EA1B7B3F-8D82-4DBA-9D93-97DF9BBD477E}"/>
                </a:ext>
              </a:extLst>
            </p:cNvPr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DF68F0F6-9BC2-43A2-82D9-D2E84D06250F}"/>
                </a:ext>
              </a:extLst>
            </p:cNvPr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>
                <a:gd name="connsiteX0" fmla="*/ 225671 w 227171"/>
                <a:gd name="connsiteY0" fmla="*/ 206383 h 205740"/>
                <a:gd name="connsiteX1" fmla="*/ 7930 w 227171"/>
                <a:gd name="connsiteY1" fmla="*/ 4929 h 205740"/>
                <a:gd name="connsiteX2" fmla="*/ 3215 w 227171"/>
                <a:gd name="connsiteY2" fmla="*/ 3215 h 205740"/>
                <a:gd name="connsiteX3" fmla="*/ 161377 w 227171"/>
                <a:gd name="connsiteY3" fmla="*/ 199525 h 205740"/>
                <a:gd name="connsiteX4" fmla="*/ 225671 w 227171"/>
                <a:gd name="connsiteY4" fmla="*/ 206383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" h="20574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60E88990-E834-44E2-9F96-5753B7336E64}"/>
                </a:ext>
              </a:extLst>
            </p:cNvPr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>
                <a:gd name="connsiteX0" fmla="*/ 15645 w 205740"/>
                <a:gd name="connsiteY0" fmla="*/ 612720 h 612933"/>
                <a:gd name="connsiteX1" fmla="*/ 15645 w 205740"/>
                <a:gd name="connsiteY1" fmla="*/ 367546 h 612933"/>
                <a:gd name="connsiteX2" fmla="*/ 15645 w 205740"/>
                <a:gd name="connsiteY2" fmla="*/ 363688 h 612933"/>
                <a:gd name="connsiteX3" fmla="*/ 137803 w 205740"/>
                <a:gd name="connsiteY3" fmla="*/ 241530 h 612933"/>
                <a:gd name="connsiteX4" fmla="*/ 137803 w 205740"/>
                <a:gd name="connsiteY4" fmla="*/ 241530 h 612933"/>
                <a:gd name="connsiteX5" fmla="*/ 137803 w 205740"/>
                <a:gd name="connsiteY5" fmla="*/ 102227 h 612933"/>
                <a:gd name="connsiteX6" fmla="*/ 137803 w 205740"/>
                <a:gd name="connsiteY6" fmla="*/ 97941 h 612933"/>
                <a:gd name="connsiteX7" fmla="*/ 205954 w 205740"/>
                <a:gd name="connsiteY7" fmla="*/ 29789 h 612933"/>
                <a:gd name="connsiteX8" fmla="*/ 193953 w 205740"/>
                <a:gd name="connsiteY8" fmla="*/ 3215 h 612933"/>
                <a:gd name="connsiteX9" fmla="*/ 108656 w 205740"/>
                <a:gd name="connsiteY9" fmla="*/ 88511 h 612933"/>
                <a:gd name="connsiteX10" fmla="*/ 108656 w 205740"/>
                <a:gd name="connsiteY10" fmla="*/ 234672 h 612933"/>
                <a:gd name="connsiteX11" fmla="*/ 3215 w 205740"/>
                <a:gd name="connsiteY11" fmla="*/ 340114 h 612933"/>
                <a:gd name="connsiteX12" fmla="*/ 3215 w 205740"/>
                <a:gd name="connsiteY12" fmla="*/ 605004 h 612933"/>
                <a:gd name="connsiteX13" fmla="*/ 15645 w 205740"/>
                <a:gd name="connsiteY13" fmla="*/ 612720 h 6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740" h="612933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79A3AB77-0CCA-47B9-A337-91A20F9F258A}"/>
                </a:ext>
              </a:extLst>
            </p:cNvPr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>
                <a:gd name="connsiteX0" fmla="*/ 156989 w 488632"/>
                <a:gd name="connsiteY0" fmla="*/ 116800 h 677227"/>
                <a:gd name="connsiteX1" fmla="*/ 215282 w 488632"/>
                <a:gd name="connsiteY1" fmla="*/ 124516 h 677227"/>
                <a:gd name="connsiteX2" fmla="*/ 208853 w 488632"/>
                <a:gd name="connsiteY2" fmla="*/ 184952 h 677227"/>
                <a:gd name="connsiteX3" fmla="*/ 148845 w 488632"/>
                <a:gd name="connsiteY3" fmla="*/ 178522 h 677227"/>
                <a:gd name="connsiteX4" fmla="*/ 140273 w 488632"/>
                <a:gd name="connsiteY4" fmla="*/ 142946 h 677227"/>
                <a:gd name="connsiteX5" fmla="*/ 122699 w 488632"/>
                <a:gd name="connsiteY5" fmla="*/ 121087 h 677227"/>
                <a:gd name="connsiteX6" fmla="*/ 125699 w 488632"/>
                <a:gd name="connsiteY6" fmla="*/ 113371 h 677227"/>
                <a:gd name="connsiteX7" fmla="*/ 151417 w 488632"/>
                <a:gd name="connsiteY7" fmla="*/ 46934 h 677227"/>
                <a:gd name="connsiteX8" fmla="*/ 127414 w 488632"/>
                <a:gd name="connsiteY8" fmla="*/ 34933 h 677227"/>
                <a:gd name="connsiteX9" fmla="*/ 117127 w 488632"/>
                <a:gd name="connsiteY9" fmla="*/ 18217 h 677227"/>
                <a:gd name="connsiteX10" fmla="*/ 101268 w 488632"/>
                <a:gd name="connsiteY10" fmla="*/ 51221 h 677227"/>
                <a:gd name="connsiteX11" fmla="*/ 41260 w 488632"/>
                <a:gd name="connsiteY11" fmla="*/ 44791 h 677227"/>
                <a:gd name="connsiteX12" fmla="*/ 12114 w 488632"/>
                <a:gd name="connsiteY12" fmla="*/ 41791 h 677227"/>
                <a:gd name="connsiteX13" fmla="*/ 7827 w 488632"/>
                <a:gd name="connsiteY13" fmla="*/ 407408 h 677227"/>
                <a:gd name="connsiteX14" fmla="*/ 21544 w 488632"/>
                <a:gd name="connsiteY14" fmla="*/ 396264 h 677227"/>
                <a:gd name="connsiteX15" fmla="*/ 31831 w 488632"/>
                <a:gd name="connsiteY15" fmla="*/ 300680 h 677227"/>
                <a:gd name="connsiteX16" fmla="*/ 16829 w 488632"/>
                <a:gd name="connsiteY16" fmla="*/ 289107 h 677227"/>
                <a:gd name="connsiteX17" fmla="*/ 23687 w 488632"/>
                <a:gd name="connsiteY17" fmla="*/ 228671 h 677227"/>
                <a:gd name="connsiteX18" fmla="*/ 84123 w 488632"/>
                <a:gd name="connsiteY18" fmla="*/ 235101 h 677227"/>
                <a:gd name="connsiteX19" fmla="*/ 77693 w 488632"/>
                <a:gd name="connsiteY19" fmla="*/ 295537 h 677227"/>
                <a:gd name="connsiteX20" fmla="*/ 60977 w 488632"/>
                <a:gd name="connsiteY20" fmla="*/ 303681 h 677227"/>
                <a:gd name="connsiteX21" fmla="*/ 50261 w 488632"/>
                <a:gd name="connsiteY21" fmla="*/ 405265 h 677227"/>
                <a:gd name="connsiteX22" fmla="*/ 49833 w 488632"/>
                <a:gd name="connsiteY22" fmla="*/ 411266 h 677227"/>
                <a:gd name="connsiteX23" fmla="*/ 10399 w 488632"/>
                <a:gd name="connsiteY23" fmla="*/ 442984 h 677227"/>
                <a:gd name="connsiteX24" fmla="*/ 14686 w 488632"/>
                <a:gd name="connsiteY24" fmla="*/ 491847 h 677227"/>
                <a:gd name="connsiteX25" fmla="*/ 114555 w 488632"/>
                <a:gd name="connsiteY25" fmla="*/ 411266 h 677227"/>
                <a:gd name="connsiteX26" fmla="*/ 129557 w 488632"/>
                <a:gd name="connsiteY26" fmla="*/ 370118 h 677227"/>
                <a:gd name="connsiteX27" fmla="*/ 190422 w 488632"/>
                <a:gd name="connsiteY27" fmla="*/ 376547 h 677227"/>
                <a:gd name="connsiteX28" fmla="*/ 183564 w 488632"/>
                <a:gd name="connsiteY28" fmla="*/ 436983 h 677227"/>
                <a:gd name="connsiteX29" fmla="*/ 129986 w 488632"/>
                <a:gd name="connsiteY29" fmla="*/ 436554 h 677227"/>
                <a:gd name="connsiteX30" fmla="*/ 18115 w 488632"/>
                <a:gd name="connsiteY30" fmla="*/ 526994 h 677227"/>
                <a:gd name="connsiteX31" fmla="*/ 26687 w 488632"/>
                <a:gd name="connsiteY31" fmla="*/ 599432 h 677227"/>
                <a:gd name="connsiteX32" fmla="*/ 256002 w 488632"/>
                <a:gd name="connsiteY32" fmla="*/ 414695 h 677227"/>
                <a:gd name="connsiteX33" fmla="*/ 265431 w 488632"/>
                <a:gd name="connsiteY33" fmla="*/ 328541 h 677227"/>
                <a:gd name="connsiteX34" fmla="*/ 255144 w 488632"/>
                <a:gd name="connsiteY34" fmla="*/ 319540 h 677227"/>
                <a:gd name="connsiteX35" fmla="*/ 261574 w 488632"/>
                <a:gd name="connsiteY35" fmla="*/ 259104 h 677227"/>
                <a:gd name="connsiteX36" fmla="*/ 322010 w 488632"/>
                <a:gd name="connsiteY36" fmla="*/ 265533 h 677227"/>
                <a:gd name="connsiteX37" fmla="*/ 315580 w 488632"/>
                <a:gd name="connsiteY37" fmla="*/ 325969 h 677227"/>
                <a:gd name="connsiteX38" fmla="*/ 315580 w 488632"/>
                <a:gd name="connsiteY38" fmla="*/ 325969 h 677227"/>
                <a:gd name="connsiteX39" fmla="*/ 294149 w 488632"/>
                <a:gd name="connsiteY39" fmla="*/ 334970 h 677227"/>
                <a:gd name="connsiteX40" fmla="*/ 284719 w 488632"/>
                <a:gd name="connsiteY40" fmla="*/ 424124 h 677227"/>
                <a:gd name="connsiteX41" fmla="*/ 284291 w 488632"/>
                <a:gd name="connsiteY41" fmla="*/ 429697 h 677227"/>
                <a:gd name="connsiteX42" fmla="*/ 31831 w 488632"/>
                <a:gd name="connsiteY42" fmla="*/ 633293 h 677227"/>
                <a:gd name="connsiteX43" fmla="*/ 38260 w 488632"/>
                <a:gd name="connsiteY43" fmla="*/ 674441 h 677227"/>
                <a:gd name="connsiteX44" fmla="*/ 277861 w 488632"/>
                <a:gd name="connsiteY44" fmla="*/ 481560 h 677227"/>
                <a:gd name="connsiteX45" fmla="*/ 283862 w 488632"/>
                <a:gd name="connsiteY45" fmla="*/ 482417 h 677227"/>
                <a:gd name="connsiteX46" fmla="*/ 399591 w 488632"/>
                <a:gd name="connsiteY46" fmla="*/ 494419 h 677227"/>
                <a:gd name="connsiteX47" fmla="*/ 486602 w 488632"/>
                <a:gd name="connsiteY47" fmla="*/ 424124 h 677227"/>
                <a:gd name="connsiteX48" fmla="*/ 474172 w 488632"/>
                <a:gd name="connsiteY48" fmla="*/ 328541 h 677227"/>
                <a:gd name="connsiteX49" fmla="*/ 433024 w 488632"/>
                <a:gd name="connsiteY49" fmla="*/ 183237 h 677227"/>
                <a:gd name="connsiteX50" fmla="*/ 343870 w 488632"/>
                <a:gd name="connsiteY50" fmla="*/ 173379 h 677227"/>
                <a:gd name="connsiteX51" fmla="*/ 337869 w 488632"/>
                <a:gd name="connsiteY51" fmla="*/ 172950 h 677227"/>
                <a:gd name="connsiteX52" fmla="*/ 201137 w 488632"/>
                <a:gd name="connsiteY52" fmla="*/ 3215 h 677227"/>
                <a:gd name="connsiteX53" fmla="*/ 188707 w 488632"/>
                <a:gd name="connsiteY53" fmla="*/ 34933 h 677227"/>
                <a:gd name="connsiteX54" fmla="*/ 188279 w 488632"/>
                <a:gd name="connsiteY54" fmla="*/ 34933 h 677227"/>
                <a:gd name="connsiteX55" fmla="*/ 156989 w 488632"/>
                <a:gd name="connsiteY55" fmla="*/ 115514 h 677227"/>
                <a:gd name="connsiteX56" fmla="*/ 156989 w 488632"/>
                <a:gd name="connsiteY56" fmla="*/ 116800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632" h="677227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2E9A609B-4CB1-472E-9210-6CDC31FBD52A}"/>
                </a:ext>
              </a:extLst>
            </p:cNvPr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>
                <a:gd name="connsiteX0" fmla="*/ 504277 w 505777"/>
                <a:gd name="connsiteY0" fmla="*/ 237244 h 240030"/>
                <a:gd name="connsiteX1" fmla="*/ 504277 w 505777"/>
                <a:gd name="connsiteY1" fmla="*/ 190952 h 240030"/>
                <a:gd name="connsiteX2" fmla="*/ 444699 w 505777"/>
                <a:gd name="connsiteY2" fmla="*/ 131374 h 240030"/>
                <a:gd name="connsiteX3" fmla="*/ 310539 w 505777"/>
                <a:gd name="connsiteY3" fmla="*/ 131802 h 240030"/>
                <a:gd name="connsiteX4" fmla="*/ 304538 w 505777"/>
                <a:gd name="connsiteY4" fmla="*/ 131802 h 240030"/>
                <a:gd name="connsiteX5" fmla="*/ 175951 w 505777"/>
                <a:gd name="connsiteY5" fmla="*/ 3215 h 240030"/>
                <a:gd name="connsiteX6" fmla="*/ 3215 w 505777"/>
                <a:gd name="connsiteY6" fmla="*/ 3215 h 240030"/>
                <a:gd name="connsiteX7" fmla="*/ 8787 w 505777"/>
                <a:gd name="connsiteY7" fmla="*/ 37505 h 240030"/>
                <a:gd name="connsiteX8" fmla="*/ 153233 w 505777"/>
                <a:gd name="connsiteY8" fmla="*/ 37505 h 240030"/>
                <a:gd name="connsiteX9" fmla="*/ 157520 w 505777"/>
                <a:gd name="connsiteY9" fmla="*/ 37505 h 240030"/>
                <a:gd name="connsiteX10" fmla="*/ 289965 w 505777"/>
                <a:gd name="connsiteY10" fmla="*/ 169950 h 240030"/>
                <a:gd name="connsiteX11" fmla="*/ 418124 w 505777"/>
                <a:gd name="connsiteY11" fmla="*/ 170378 h 240030"/>
                <a:gd name="connsiteX12" fmla="*/ 421981 w 505777"/>
                <a:gd name="connsiteY12" fmla="*/ 170378 h 240030"/>
                <a:gd name="connsiteX13" fmla="*/ 483703 w 505777"/>
                <a:gd name="connsiteY13" fmla="*/ 232100 h 240030"/>
                <a:gd name="connsiteX14" fmla="*/ 483703 w 505777"/>
                <a:gd name="connsiteY14" fmla="*/ 234672 h 240030"/>
                <a:gd name="connsiteX15" fmla="*/ 504277 w 505777"/>
                <a:gd name="connsiteY15" fmla="*/ 2372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777" h="24003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679A3451-86E9-45D1-85F5-9A8A6EB7C41F}"/>
                </a:ext>
              </a:extLst>
            </p:cNvPr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>
                <a:gd name="connsiteX0" fmla="*/ 630722 w 630078"/>
                <a:gd name="connsiteY0" fmla="*/ 238530 h 317182"/>
                <a:gd name="connsiteX1" fmla="*/ 630722 w 630078"/>
                <a:gd name="connsiteY1" fmla="*/ 238530 h 317182"/>
                <a:gd name="connsiteX2" fmla="*/ 602433 w 630078"/>
                <a:gd name="connsiteY2" fmla="*/ 228671 h 317182"/>
                <a:gd name="connsiteX3" fmla="*/ 599004 w 630078"/>
                <a:gd name="connsiteY3" fmla="*/ 225242 h 317182"/>
                <a:gd name="connsiteX4" fmla="*/ 586573 w 630078"/>
                <a:gd name="connsiteY4" fmla="*/ 200382 h 317182"/>
                <a:gd name="connsiteX5" fmla="*/ 440412 w 630078"/>
                <a:gd name="connsiteY5" fmla="*/ 54221 h 317182"/>
                <a:gd name="connsiteX6" fmla="*/ 302395 w 630078"/>
                <a:gd name="connsiteY6" fmla="*/ 54221 h 317182"/>
                <a:gd name="connsiteX7" fmla="*/ 295966 w 630078"/>
                <a:gd name="connsiteY7" fmla="*/ 54221 h 317182"/>
                <a:gd name="connsiteX8" fmla="*/ 245816 w 630078"/>
                <a:gd name="connsiteY8" fmla="*/ 3643 h 317182"/>
                <a:gd name="connsiteX9" fmla="*/ 3215 w 630078"/>
                <a:gd name="connsiteY9" fmla="*/ 3215 h 317182"/>
                <a:gd name="connsiteX10" fmla="*/ 6644 w 630078"/>
                <a:gd name="connsiteY10" fmla="*/ 32790 h 317182"/>
                <a:gd name="connsiteX11" fmla="*/ 218813 w 630078"/>
                <a:gd name="connsiteY11" fmla="*/ 32790 h 317182"/>
                <a:gd name="connsiteX12" fmla="*/ 222671 w 630078"/>
                <a:gd name="connsiteY12" fmla="*/ 32790 h 317182"/>
                <a:gd name="connsiteX13" fmla="*/ 281392 w 630078"/>
                <a:gd name="connsiteY13" fmla="*/ 91511 h 317182"/>
                <a:gd name="connsiteX14" fmla="*/ 439555 w 630078"/>
                <a:gd name="connsiteY14" fmla="*/ 91511 h 317182"/>
                <a:gd name="connsiteX15" fmla="*/ 443841 w 630078"/>
                <a:gd name="connsiteY15" fmla="*/ 91083 h 317182"/>
                <a:gd name="connsiteX16" fmla="*/ 520136 w 630078"/>
                <a:gd name="connsiteY16" fmla="*/ 167378 h 317182"/>
                <a:gd name="connsiteX17" fmla="*/ 520136 w 630078"/>
                <a:gd name="connsiteY17" fmla="*/ 171664 h 317182"/>
                <a:gd name="connsiteX18" fmla="*/ 520136 w 630078"/>
                <a:gd name="connsiteY18" fmla="*/ 226957 h 317182"/>
                <a:gd name="connsiteX19" fmla="*/ 611005 w 630078"/>
                <a:gd name="connsiteY19" fmla="*/ 317825 h 317182"/>
                <a:gd name="connsiteX20" fmla="*/ 630722 w 630078"/>
                <a:gd name="connsiteY20" fmla="*/ 23853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78" h="317182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F87034FB-F9E9-4703-BDE8-7B5FB678E585}"/>
                </a:ext>
              </a:extLst>
            </p:cNvPr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>
                <a:gd name="connsiteX0" fmla="*/ 82082 w 111442"/>
                <a:gd name="connsiteY0" fmla="*/ 10930 h 77152"/>
                <a:gd name="connsiteX1" fmla="*/ 11359 w 111442"/>
                <a:gd name="connsiteY1" fmla="*/ 3215 h 77152"/>
                <a:gd name="connsiteX2" fmla="*/ 3215 w 111442"/>
                <a:gd name="connsiteY2" fmla="*/ 76081 h 77152"/>
                <a:gd name="connsiteX3" fmla="*/ 20360 w 111442"/>
                <a:gd name="connsiteY3" fmla="*/ 77795 h 77152"/>
                <a:gd name="connsiteX4" fmla="*/ 36219 w 111442"/>
                <a:gd name="connsiteY4" fmla="*/ 47792 h 77152"/>
                <a:gd name="connsiteX5" fmla="*/ 96655 w 111442"/>
                <a:gd name="connsiteY5" fmla="*/ 54221 h 77152"/>
                <a:gd name="connsiteX6" fmla="*/ 103942 w 111442"/>
                <a:gd name="connsiteY6" fmla="*/ 67937 h 77152"/>
                <a:gd name="connsiteX7" fmla="*/ 110371 w 111442"/>
                <a:gd name="connsiteY7" fmla="*/ 45649 h 77152"/>
                <a:gd name="connsiteX8" fmla="*/ 82082 w 111442"/>
                <a:gd name="connsiteY8" fmla="*/ 10930 h 77152"/>
                <a:gd name="connsiteX9" fmla="*/ 82082 w 111442"/>
                <a:gd name="connsiteY9" fmla="*/ 1093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" h="77152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DC29F122-428B-44FF-8F10-96B233DA0E44}"/>
                </a:ext>
              </a:extLst>
            </p:cNvPr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>
                <a:gd name="connsiteX0" fmla="*/ 277963 w 450056"/>
                <a:gd name="connsiteY0" fmla="*/ 136088 h 201453"/>
                <a:gd name="connsiteX1" fmla="*/ 277963 w 450056"/>
                <a:gd name="connsiteY1" fmla="*/ 136088 h 201453"/>
                <a:gd name="connsiteX2" fmla="*/ 273677 w 450056"/>
                <a:gd name="connsiteY2" fmla="*/ 135660 h 201453"/>
                <a:gd name="connsiteX3" fmla="*/ 141232 w 450056"/>
                <a:gd name="connsiteY3" fmla="*/ 3215 h 201453"/>
                <a:gd name="connsiteX4" fmla="*/ 3215 w 450056"/>
                <a:gd name="connsiteY4" fmla="*/ 3215 h 201453"/>
                <a:gd name="connsiteX5" fmla="*/ 3215 w 450056"/>
                <a:gd name="connsiteY5" fmla="*/ 4072 h 201453"/>
                <a:gd name="connsiteX6" fmla="*/ 4501 w 450056"/>
                <a:gd name="connsiteY6" fmla="*/ 28075 h 201453"/>
                <a:gd name="connsiteX7" fmla="*/ 112943 w 450056"/>
                <a:gd name="connsiteY7" fmla="*/ 28075 h 201453"/>
                <a:gd name="connsiteX8" fmla="*/ 120658 w 450056"/>
                <a:gd name="connsiteY8" fmla="*/ 28075 h 201453"/>
                <a:gd name="connsiteX9" fmla="*/ 281392 w 450056"/>
                <a:gd name="connsiteY9" fmla="*/ 188809 h 201453"/>
                <a:gd name="connsiteX10" fmla="*/ 322969 w 450056"/>
                <a:gd name="connsiteY10" fmla="*/ 188809 h 201453"/>
                <a:gd name="connsiteX11" fmla="*/ 332827 w 450056"/>
                <a:gd name="connsiteY11" fmla="*/ 172950 h 201453"/>
                <a:gd name="connsiteX12" fmla="*/ 393692 w 450056"/>
                <a:gd name="connsiteY12" fmla="*/ 172950 h 201453"/>
                <a:gd name="connsiteX13" fmla="*/ 406122 w 450056"/>
                <a:gd name="connsiteY13" fmla="*/ 199096 h 201453"/>
                <a:gd name="connsiteX14" fmla="*/ 415552 w 450056"/>
                <a:gd name="connsiteY14" fmla="*/ 187095 h 201453"/>
                <a:gd name="connsiteX15" fmla="*/ 446842 w 450056"/>
                <a:gd name="connsiteY15" fmla="*/ 177665 h 201453"/>
                <a:gd name="connsiteX16" fmla="*/ 405265 w 450056"/>
                <a:gd name="connsiteY16" fmla="*/ 136088 h 201453"/>
                <a:gd name="connsiteX17" fmla="*/ 277963 w 450056"/>
                <a:gd name="connsiteY17" fmla="*/ 136088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056" h="201453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086C9415-2755-412D-A3F4-52FB6D9A5832}"/>
                </a:ext>
              </a:extLst>
            </p:cNvPr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>
                <a:gd name="connsiteX0" fmla="*/ 3215 w 98583"/>
                <a:gd name="connsiteY0" fmla="*/ 162234 h 162877"/>
                <a:gd name="connsiteX1" fmla="*/ 91083 w 98583"/>
                <a:gd name="connsiteY1" fmla="*/ 91511 h 162877"/>
                <a:gd name="connsiteX2" fmla="*/ 95369 w 98583"/>
                <a:gd name="connsiteY2" fmla="*/ 52935 h 162877"/>
                <a:gd name="connsiteX3" fmla="*/ 95369 w 98583"/>
                <a:gd name="connsiteY3" fmla="*/ 52935 h 162877"/>
                <a:gd name="connsiteX4" fmla="*/ 81224 w 98583"/>
                <a:gd name="connsiteY4" fmla="*/ 3215 h 162877"/>
                <a:gd name="connsiteX5" fmla="*/ 73081 w 98583"/>
                <a:gd name="connsiteY5" fmla="*/ 77795 h 162877"/>
                <a:gd name="connsiteX6" fmla="*/ 72223 w 98583"/>
                <a:gd name="connsiteY6" fmla="*/ 85939 h 162877"/>
                <a:gd name="connsiteX7" fmla="*/ 8358 w 98583"/>
                <a:gd name="connsiteY7" fmla="*/ 137374 h 162877"/>
                <a:gd name="connsiteX8" fmla="*/ 3215 w 98583"/>
                <a:gd name="connsiteY8" fmla="*/ 162234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3" h="162877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BBB7D501-017D-425B-83A1-ACD1D48D7566}"/>
                </a:ext>
              </a:extLst>
            </p:cNvPr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>
                <a:gd name="connsiteX0" fmla="*/ 513279 w 514350"/>
                <a:gd name="connsiteY0" fmla="*/ 183666 h 227171"/>
                <a:gd name="connsiteX1" fmla="*/ 513279 w 514350"/>
                <a:gd name="connsiteY1" fmla="*/ 183666 h 227171"/>
                <a:gd name="connsiteX2" fmla="*/ 502991 w 514350"/>
                <a:gd name="connsiteY2" fmla="*/ 160949 h 227171"/>
                <a:gd name="connsiteX3" fmla="*/ 285678 w 514350"/>
                <a:gd name="connsiteY3" fmla="*/ 198668 h 227171"/>
                <a:gd name="connsiteX4" fmla="*/ 281392 w 514350"/>
                <a:gd name="connsiteY4" fmla="*/ 199097 h 227171"/>
                <a:gd name="connsiteX5" fmla="*/ 3215 w 514350"/>
                <a:gd name="connsiteY5" fmla="*/ 3215 h 227171"/>
                <a:gd name="connsiteX6" fmla="*/ 21646 w 514350"/>
                <a:gd name="connsiteY6" fmla="*/ 55936 h 227171"/>
                <a:gd name="connsiteX7" fmla="*/ 265105 w 514350"/>
                <a:gd name="connsiteY7" fmla="*/ 227386 h 227171"/>
                <a:gd name="connsiteX8" fmla="*/ 513279 w 514350"/>
                <a:gd name="connsiteY8" fmla="*/ 183666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227171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D84D5C8B-25A0-4E6E-89B7-24362E9BE409}"/>
                </a:ext>
              </a:extLst>
            </p:cNvPr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>
                <a:gd name="connsiteX0" fmla="*/ 10073 w 25717"/>
                <a:gd name="connsiteY0" fmla="*/ 3215 h 38576"/>
                <a:gd name="connsiteX1" fmla="*/ 3215 w 25717"/>
                <a:gd name="connsiteY1" fmla="*/ 10073 h 38576"/>
                <a:gd name="connsiteX2" fmla="*/ 15216 w 25717"/>
                <a:gd name="connsiteY2" fmla="*/ 37505 h 38576"/>
                <a:gd name="connsiteX3" fmla="*/ 25075 w 25717"/>
                <a:gd name="connsiteY3" fmla="*/ 27646 h 38576"/>
                <a:gd name="connsiteX4" fmla="*/ 10073 w 25717"/>
                <a:gd name="connsiteY4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" h="38576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BC619619-DEDD-4A29-94C4-F9199FE3EFA4}"/>
                </a:ext>
              </a:extLst>
            </p:cNvPr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>
                <a:gd name="connsiteX0" fmla="*/ 3215 w 68580"/>
                <a:gd name="connsiteY0" fmla="*/ 41791 h 47148"/>
                <a:gd name="connsiteX1" fmla="*/ 67080 w 68580"/>
                <a:gd name="connsiteY1" fmla="*/ 41791 h 47148"/>
                <a:gd name="connsiteX2" fmla="*/ 68794 w 68580"/>
                <a:gd name="connsiteY2" fmla="*/ 41362 h 47148"/>
                <a:gd name="connsiteX3" fmla="*/ 41791 w 68580"/>
                <a:gd name="connsiteY3" fmla="*/ 3215 h 47148"/>
                <a:gd name="connsiteX4" fmla="*/ 3215 w 68580"/>
                <a:gd name="connsiteY4" fmla="*/ 41791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" h="47148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9275BF65-90D7-42D6-B758-A55236552B7F}"/>
                </a:ext>
              </a:extLst>
            </p:cNvPr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>
                <a:gd name="connsiteX0" fmla="*/ 309253 w 630078"/>
                <a:gd name="connsiteY0" fmla="*/ 488847 h 732948"/>
                <a:gd name="connsiteX1" fmla="*/ 309253 w 630078"/>
                <a:gd name="connsiteY1" fmla="*/ 488847 h 732948"/>
                <a:gd name="connsiteX2" fmla="*/ 347829 w 630078"/>
                <a:gd name="connsiteY2" fmla="*/ 488847 h 732948"/>
                <a:gd name="connsiteX3" fmla="*/ 513279 w 630078"/>
                <a:gd name="connsiteY3" fmla="*/ 323398 h 732948"/>
                <a:gd name="connsiteX4" fmla="*/ 513279 w 630078"/>
                <a:gd name="connsiteY4" fmla="*/ 200382 h 732948"/>
                <a:gd name="connsiteX5" fmla="*/ 513279 w 630078"/>
                <a:gd name="connsiteY5" fmla="*/ 196525 h 732948"/>
                <a:gd name="connsiteX6" fmla="*/ 630722 w 630078"/>
                <a:gd name="connsiteY6" fmla="*/ 79081 h 732948"/>
                <a:gd name="connsiteX7" fmla="*/ 626436 w 630078"/>
                <a:gd name="connsiteY7" fmla="*/ 26361 h 732948"/>
                <a:gd name="connsiteX8" fmla="*/ 621721 w 630078"/>
                <a:gd name="connsiteY8" fmla="*/ 31933 h 732948"/>
                <a:gd name="connsiteX9" fmla="*/ 560856 w 630078"/>
                <a:gd name="connsiteY9" fmla="*/ 31933 h 732948"/>
                <a:gd name="connsiteX10" fmla="*/ 548855 w 630078"/>
                <a:gd name="connsiteY10" fmla="*/ 3215 h 732948"/>
                <a:gd name="connsiteX11" fmla="*/ 472559 w 630078"/>
                <a:gd name="connsiteY11" fmla="*/ 3215 h 732948"/>
                <a:gd name="connsiteX12" fmla="*/ 382548 w 630078"/>
                <a:gd name="connsiteY12" fmla="*/ 93226 h 732948"/>
                <a:gd name="connsiteX13" fmla="*/ 382548 w 630078"/>
                <a:gd name="connsiteY13" fmla="*/ 144232 h 732948"/>
                <a:gd name="connsiteX14" fmla="*/ 445984 w 630078"/>
                <a:gd name="connsiteY14" fmla="*/ 207669 h 732948"/>
                <a:gd name="connsiteX15" fmla="*/ 445984 w 630078"/>
                <a:gd name="connsiteY15" fmla="*/ 211527 h 732948"/>
                <a:gd name="connsiteX16" fmla="*/ 445984 w 630078"/>
                <a:gd name="connsiteY16" fmla="*/ 285679 h 732948"/>
                <a:gd name="connsiteX17" fmla="*/ 445984 w 630078"/>
                <a:gd name="connsiteY17" fmla="*/ 289536 h 732948"/>
                <a:gd name="connsiteX18" fmla="*/ 370975 w 630078"/>
                <a:gd name="connsiteY18" fmla="*/ 364546 h 732948"/>
                <a:gd name="connsiteX19" fmla="*/ 365403 w 630078"/>
                <a:gd name="connsiteY19" fmla="*/ 363260 h 732948"/>
                <a:gd name="connsiteX20" fmla="*/ 304110 w 630078"/>
                <a:gd name="connsiteY20" fmla="*/ 346543 h 732948"/>
                <a:gd name="connsiteX21" fmla="*/ 3215 w 630078"/>
                <a:gd name="connsiteY21" fmla="*/ 647438 h 732948"/>
                <a:gd name="connsiteX22" fmla="*/ 37076 w 630078"/>
                <a:gd name="connsiteY22" fmla="*/ 695016 h 732948"/>
                <a:gd name="connsiteX23" fmla="*/ 318254 w 630078"/>
                <a:gd name="connsiteY23" fmla="*/ 413837 h 732948"/>
                <a:gd name="connsiteX24" fmla="*/ 322540 w 630078"/>
                <a:gd name="connsiteY24" fmla="*/ 413409 h 732948"/>
                <a:gd name="connsiteX25" fmla="*/ 371404 w 630078"/>
                <a:gd name="connsiteY25" fmla="*/ 413837 h 732948"/>
                <a:gd name="connsiteX26" fmla="*/ 478131 w 630078"/>
                <a:gd name="connsiteY26" fmla="*/ 307110 h 732948"/>
                <a:gd name="connsiteX27" fmla="*/ 478560 w 630078"/>
                <a:gd name="connsiteY27" fmla="*/ 157948 h 732948"/>
                <a:gd name="connsiteX28" fmla="*/ 442127 w 630078"/>
                <a:gd name="connsiteY28" fmla="*/ 145947 h 732948"/>
                <a:gd name="connsiteX29" fmla="*/ 442127 w 630078"/>
                <a:gd name="connsiteY29" fmla="*/ 85511 h 732948"/>
                <a:gd name="connsiteX30" fmla="*/ 502563 w 630078"/>
                <a:gd name="connsiteY30" fmla="*/ 85511 h 732948"/>
                <a:gd name="connsiteX31" fmla="*/ 502563 w 630078"/>
                <a:gd name="connsiteY31" fmla="*/ 146376 h 732948"/>
                <a:gd name="connsiteX32" fmla="*/ 497848 w 630078"/>
                <a:gd name="connsiteY32" fmla="*/ 150662 h 732948"/>
                <a:gd name="connsiteX33" fmla="*/ 497848 w 630078"/>
                <a:gd name="connsiteY33" fmla="*/ 314825 h 732948"/>
                <a:gd name="connsiteX34" fmla="*/ 379548 w 630078"/>
                <a:gd name="connsiteY34" fmla="*/ 433126 h 732948"/>
                <a:gd name="connsiteX35" fmla="*/ 375690 w 630078"/>
                <a:gd name="connsiteY35" fmla="*/ 433126 h 732948"/>
                <a:gd name="connsiteX36" fmla="*/ 326398 w 630078"/>
                <a:gd name="connsiteY36" fmla="*/ 433126 h 732948"/>
                <a:gd name="connsiteX37" fmla="*/ 48220 w 630078"/>
                <a:gd name="connsiteY37" fmla="*/ 711303 h 732948"/>
                <a:gd name="connsiteX38" fmla="*/ 62365 w 630078"/>
                <a:gd name="connsiteY38" fmla="*/ 731877 h 732948"/>
                <a:gd name="connsiteX39" fmla="*/ 305395 w 630078"/>
                <a:gd name="connsiteY39" fmla="*/ 488847 h 732948"/>
                <a:gd name="connsiteX40" fmla="*/ 309253 w 630078"/>
                <a:gd name="connsiteY40" fmla="*/ 488847 h 7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30078" h="732948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FD01B05-CA4F-4BCA-8409-FC9A5C15CFE0}"/>
                </a:ext>
              </a:extLst>
            </p:cNvPr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>
                <a:gd name="connsiteX0" fmla="*/ 529111 w 660082"/>
                <a:gd name="connsiteY0" fmla="*/ 761024 h 1238726"/>
                <a:gd name="connsiteX1" fmla="*/ 529111 w 660082"/>
                <a:gd name="connsiteY1" fmla="*/ 761024 h 1238726"/>
                <a:gd name="connsiteX2" fmla="*/ 506394 w 660082"/>
                <a:gd name="connsiteY2" fmla="*/ 783312 h 1238726"/>
                <a:gd name="connsiteX3" fmla="*/ 506394 w 660082"/>
                <a:gd name="connsiteY3" fmla="*/ 893469 h 1238726"/>
                <a:gd name="connsiteX4" fmla="*/ 501679 w 660082"/>
                <a:gd name="connsiteY4" fmla="*/ 896041 h 1238726"/>
                <a:gd name="connsiteX5" fmla="*/ 445529 w 660082"/>
                <a:gd name="connsiteY5" fmla="*/ 928616 h 1238726"/>
                <a:gd name="connsiteX6" fmla="*/ 443386 w 660082"/>
                <a:gd name="connsiteY6" fmla="*/ 929902 h 1238726"/>
                <a:gd name="connsiteX7" fmla="*/ 329800 w 660082"/>
                <a:gd name="connsiteY7" fmla="*/ 929902 h 1238726"/>
                <a:gd name="connsiteX8" fmla="*/ 275365 w 660082"/>
                <a:gd name="connsiteY8" fmla="*/ 984337 h 1238726"/>
                <a:gd name="connsiteX9" fmla="*/ 280508 w 660082"/>
                <a:gd name="connsiteY9" fmla="*/ 1004483 h 1238726"/>
                <a:gd name="connsiteX10" fmla="*/ 237646 w 660082"/>
                <a:gd name="connsiteY10" fmla="*/ 1047345 h 1238726"/>
                <a:gd name="connsiteX11" fmla="*/ 194783 w 660082"/>
                <a:gd name="connsiteY11" fmla="*/ 1004483 h 1238726"/>
                <a:gd name="connsiteX12" fmla="*/ 237646 w 660082"/>
                <a:gd name="connsiteY12" fmla="*/ 961192 h 1238726"/>
                <a:gd name="connsiteX13" fmla="*/ 262506 w 660082"/>
                <a:gd name="connsiteY13" fmla="*/ 968907 h 1238726"/>
                <a:gd name="connsiteX14" fmla="*/ 318656 w 660082"/>
                <a:gd name="connsiteY14" fmla="*/ 913186 h 1238726"/>
                <a:gd name="connsiteX15" fmla="*/ 321656 w 660082"/>
                <a:gd name="connsiteY15" fmla="*/ 910185 h 1238726"/>
                <a:gd name="connsiteX16" fmla="*/ 437814 w 660082"/>
                <a:gd name="connsiteY16" fmla="*/ 910185 h 1238726"/>
                <a:gd name="connsiteX17" fmla="*/ 486677 w 660082"/>
                <a:gd name="connsiteY17" fmla="*/ 881896 h 1238726"/>
                <a:gd name="connsiteX18" fmla="*/ 486677 w 660082"/>
                <a:gd name="connsiteY18" fmla="*/ 775597 h 1238726"/>
                <a:gd name="connsiteX19" fmla="*/ 489677 w 660082"/>
                <a:gd name="connsiteY19" fmla="*/ 772597 h 1238726"/>
                <a:gd name="connsiteX20" fmla="*/ 517967 w 660082"/>
                <a:gd name="connsiteY20" fmla="*/ 744307 h 1238726"/>
                <a:gd name="connsiteX21" fmla="*/ 520967 w 660082"/>
                <a:gd name="connsiteY21" fmla="*/ 741736 h 1238726"/>
                <a:gd name="connsiteX22" fmla="*/ 655984 w 660082"/>
                <a:gd name="connsiteY22" fmla="*/ 741736 h 1238726"/>
                <a:gd name="connsiteX23" fmla="*/ 654698 w 660082"/>
                <a:gd name="connsiteY23" fmla="*/ 727162 h 1238726"/>
                <a:gd name="connsiteX24" fmla="*/ 459245 w 660082"/>
                <a:gd name="connsiteY24" fmla="*/ 727162 h 1238726"/>
                <a:gd name="connsiteX25" fmla="*/ 414668 w 660082"/>
                <a:gd name="connsiteY25" fmla="*/ 771311 h 1238726"/>
                <a:gd name="connsiteX26" fmla="*/ 414668 w 660082"/>
                <a:gd name="connsiteY26" fmla="*/ 794028 h 1238726"/>
                <a:gd name="connsiteX27" fmla="*/ 449387 w 660082"/>
                <a:gd name="connsiteY27" fmla="*/ 836033 h 1238726"/>
                <a:gd name="connsiteX28" fmla="*/ 406524 w 660082"/>
                <a:gd name="connsiteY28" fmla="*/ 878896 h 1238726"/>
                <a:gd name="connsiteX29" fmla="*/ 363662 w 660082"/>
                <a:gd name="connsiteY29" fmla="*/ 836033 h 1238726"/>
                <a:gd name="connsiteX30" fmla="*/ 385093 w 660082"/>
                <a:gd name="connsiteY30" fmla="*/ 799171 h 1238726"/>
                <a:gd name="connsiteX31" fmla="*/ 385093 w 660082"/>
                <a:gd name="connsiteY31" fmla="*/ 759309 h 1238726"/>
                <a:gd name="connsiteX32" fmla="*/ 389379 w 660082"/>
                <a:gd name="connsiteY32" fmla="*/ 755023 h 1238726"/>
                <a:gd name="connsiteX33" fmla="*/ 442100 w 660082"/>
                <a:gd name="connsiteY33" fmla="*/ 702302 h 1238726"/>
                <a:gd name="connsiteX34" fmla="*/ 446386 w 660082"/>
                <a:gd name="connsiteY34" fmla="*/ 698016 h 1238726"/>
                <a:gd name="connsiteX35" fmla="*/ 650840 w 660082"/>
                <a:gd name="connsiteY35" fmla="*/ 698016 h 1238726"/>
                <a:gd name="connsiteX36" fmla="*/ 648269 w 660082"/>
                <a:gd name="connsiteY36" fmla="*/ 678728 h 1238726"/>
                <a:gd name="connsiteX37" fmla="*/ 406096 w 660082"/>
                <a:gd name="connsiteY37" fmla="*/ 678728 h 1238726"/>
                <a:gd name="connsiteX38" fmla="*/ 273222 w 660082"/>
                <a:gd name="connsiteY38" fmla="*/ 811173 h 1238726"/>
                <a:gd name="connsiteX39" fmla="*/ 281794 w 660082"/>
                <a:gd name="connsiteY39" fmla="*/ 836033 h 1238726"/>
                <a:gd name="connsiteX40" fmla="*/ 238503 w 660082"/>
                <a:gd name="connsiteY40" fmla="*/ 878896 h 1238726"/>
                <a:gd name="connsiteX41" fmla="*/ 195641 w 660082"/>
                <a:gd name="connsiteY41" fmla="*/ 836033 h 1238726"/>
                <a:gd name="connsiteX42" fmla="*/ 238503 w 660082"/>
                <a:gd name="connsiteY42" fmla="*/ 793171 h 1238726"/>
                <a:gd name="connsiteX43" fmla="*/ 248790 w 660082"/>
                <a:gd name="connsiteY43" fmla="*/ 794885 h 1238726"/>
                <a:gd name="connsiteX44" fmla="*/ 390236 w 660082"/>
                <a:gd name="connsiteY44" fmla="*/ 653439 h 1238726"/>
                <a:gd name="connsiteX45" fmla="*/ 394523 w 660082"/>
                <a:gd name="connsiteY45" fmla="*/ 649153 h 1238726"/>
                <a:gd name="connsiteX46" fmla="*/ 644840 w 660082"/>
                <a:gd name="connsiteY46" fmla="*/ 649153 h 1238726"/>
                <a:gd name="connsiteX47" fmla="*/ 643982 w 660082"/>
                <a:gd name="connsiteY47" fmla="*/ 643581 h 1238726"/>
                <a:gd name="connsiteX48" fmla="*/ 640125 w 660082"/>
                <a:gd name="connsiteY48" fmla="*/ 599861 h 1238726"/>
                <a:gd name="connsiteX49" fmla="*/ 639268 w 660082"/>
                <a:gd name="connsiteY49" fmla="*/ 599432 h 1238726"/>
                <a:gd name="connsiteX50" fmla="*/ 331943 w 660082"/>
                <a:gd name="connsiteY50" fmla="*/ 599432 h 1238726"/>
                <a:gd name="connsiteX51" fmla="*/ 280508 w 660082"/>
                <a:gd name="connsiteY51" fmla="*/ 650438 h 1238726"/>
                <a:gd name="connsiteX52" fmla="*/ 282223 w 660082"/>
                <a:gd name="connsiteY52" fmla="*/ 660726 h 1238726"/>
                <a:gd name="connsiteX53" fmla="*/ 238932 w 660082"/>
                <a:gd name="connsiteY53" fmla="*/ 703588 h 1238726"/>
                <a:gd name="connsiteX54" fmla="*/ 196069 w 660082"/>
                <a:gd name="connsiteY54" fmla="*/ 660726 h 1238726"/>
                <a:gd name="connsiteX55" fmla="*/ 238932 w 660082"/>
                <a:gd name="connsiteY55" fmla="*/ 617435 h 1238726"/>
                <a:gd name="connsiteX56" fmla="*/ 264221 w 660082"/>
                <a:gd name="connsiteY56" fmla="*/ 625578 h 1238726"/>
                <a:gd name="connsiteX57" fmla="*/ 315656 w 660082"/>
                <a:gd name="connsiteY57" fmla="*/ 574143 h 1238726"/>
                <a:gd name="connsiteX58" fmla="*/ 319942 w 660082"/>
                <a:gd name="connsiteY58" fmla="*/ 569857 h 1238726"/>
                <a:gd name="connsiteX59" fmla="*/ 609264 w 660082"/>
                <a:gd name="connsiteY59" fmla="*/ 569857 h 1238726"/>
                <a:gd name="connsiteX60" fmla="*/ 424098 w 660082"/>
                <a:gd name="connsiteY60" fmla="*/ 366260 h 1238726"/>
                <a:gd name="connsiteX61" fmla="*/ 406096 w 660082"/>
                <a:gd name="connsiteY61" fmla="*/ 370118 h 1238726"/>
                <a:gd name="connsiteX62" fmla="*/ 363233 w 660082"/>
                <a:gd name="connsiteY62" fmla="*/ 327255 h 1238726"/>
                <a:gd name="connsiteX63" fmla="*/ 371806 w 660082"/>
                <a:gd name="connsiteY63" fmla="*/ 301538 h 1238726"/>
                <a:gd name="connsiteX64" fmla="*/ 355089 w 660082"/>
                <a:gd name="connsiteY64" fmla="*/ 280107 h 1238726"/>
                <a:gd name="connsiteX65" fmla="*/ 355089 w 660082"/>
                <a:gd name="connsiteY65" fmla="*/ 392406 h 1238726"/>
                <a:gd name="connsiteX66" fmla="*/ 346088 w 660082"/>
                <a:gd name="connsiteY66" fmla="*/ 400979 h 1238726"/>
                <a:gd name="connsiteX67" fmla="*/ 145492 w 660082"/>
                <a:gd name="connsiteY67" fmla="*/ 602433 h 1238726"/>
                <a:gd name="connsiteX68" fmla="*/ 145492 w 660082"/>
                <a:gd name="connsiteY68" fmla="*/ 734449 h 1238726"/>
                <a:gd name="connsiteX69" fmla="*/ 153635 w 660082"/>
                <a:gd name="connsiteY69" fmla="*/ 759738 h 1238726"/>
                <a:gd name="connsiteX70" fmla="*/ 110773 w 660082"/>
                <a:gd name="connsiteY70" fmla="*/ 803029 h 1238726"/>
                <a:gd name="connsiteX71" fmla="*/ 67910 w 660082"/>
                <a:gd name="connsiteY71" fmla="*/ 759738 h 1238726"/>
                <a:gd name="connsiteX72" fmla="*/ 86341 w 660082"/>
                <a:gd name="connsiteY72" fmla="*/ 724162 h 1238726"/>
                <a:gd name="connsiteX73" fmla="*/ 86341 w 660082"/>
                <a:gd name="connsiteY73" fmla="*/ 578001 h 1238726"/>
                <a:gd name="connsiteX74" fmla="*/ 94914 w 660082"/>
                <a:gd name="connsiteY74" fmla="*/ 569429 h 1238726"/>
                <a:gd name="connsiteX75" fmla="*/ 296368 w 660082"/>
                <a:gd name="connsiteY75" fmla="*/ 368403 h 1238726"/>
                <a:gd name="connsiteX76" fmla="*/ 296368 w 660082"/>
                <a:gd name="connsiteY76" fmla="*/ 232101 h 1238726"/>
                <a:gd name="connsiteX77" fmla="*/ 304940 w 660082"/>
                <a:gd name="connsiteY77" fmla="*/ 223528 h 1238726"/>
                <a:gd name="connsiteX78" fmla="*/ 309226 w 660082"/>
                <a:gd name="connsiteY78" fmla="*/ 219242 h 1238726"/>
                <a:gd name="connsiteX79" fmla="*/ 166066 w 660082"/>
                <a:gd name="connsiteY79" fmla="*/ 3215 h 1238726"/>
                <a:gd name="connsiteX80" fmla="*/ 166066 w 660082"/>
                <a:gd name="connsiteY80" fmla="*/ 229529 h 1238726"/>
                <a:gd name="connsiteX81" fmla="*/ 163494 w 660082"/>
                <a:gd name="connsiteY81" fmla="*/ 232529 h 1238726"/>
                <a:gd name="connsiteX82" fmla="*/ 97486 w 660082"/>
                <a:gd name="connsiteY82" fmla="*/ 298109 h 1238726"/>
                <a:gd name="connsiteX83" fmla="*/ 109058 w 660082"/>
                <a:gd name="connsiteY83" fmla="*/ 327255 h 1238726"/>
                <a:gd name="connsiteX84" fmla="*/ 66196 w 660082"/>
                <a:gd name="connsiteY84" fmla="*/ 370118 h 1238726"/>
                <a:gd name="connsiteX85" fmla="*/ 24191 w 660082"/>
                <a:gd name="connsiteY85" fmla="*/ 336256 h 1238726"/>
                <a:gd name="connsiteX86" fmla="*/ 20333 w 660082"/>
                <a:gd name="connsiteY86" fmla="*/ 370118 h 1238726"/>
                <a:gd name="connsiteX87" fmla="*/ 4045 w 660082"/>
                <a:gd name="connsiteY87" fmla="*/ 631579 h 1238726"/>
                <a:gd name="connsiteX88" fmla="*/ 21190 w 660082"/>
                <a:gd name="connsiteY88" fmla="*/ 797028 h 1238726"/>
                <a:gd name="connsiteX89" fmla="*/ 76912 w 660082"/>
                <a:gd name="connsiteY89" fmla="*/ 1104781 h 1238726"/>
                <a:gd name="connsiteX90" fmla="*/ 91485 w 660082"/>
                <a:gd name="connsiteY90" fmla="*/ 1227368 h 1238726"/>
                <a:gd name="connsiteX91" fmla="*/ 92771 w 660082"/>
                <a:gd name="connsiteY91" fmla="*/ 1236369 h 1238726"/>
                <a:gd name="connsiteX92" fmla="*/ 436099 w 660082"/>
                <a:gd name="connsiteY92" fmla="*/ 1236369 h 1238726"/>
                <a:gd name="connsiteX93" fmla="*/ 511109 w 660082"/>
                <a:gd name="connsiteY93" fmla="*/ 1161788 h 1238726"/>
                <a:gd name="connsiteX94" fmla="*/ 514109 w 660082"/>
                <a:gd name="connsiteY94" fmla="*/ 1158788 h 1238726"/>
                <a:gd name="connsiteX95" fmla="*/ 640982 w 660082"/>
                <a:gd name="connsiteY95" fmla="*/ 1158788 h 1238726"/>
                <a:gd name="connsiteX96" fmla="*/ 641839 w 660082"/>
                <a:gd name="connsiteY96" fmla="*/ 1147644 h 1238726"/>
                <a:gd name="connsiteX97" fmla="*/ 507251 w 660082"/>
                <a:gd name="connsiteY97" fmla="*/ 1147644 h 1238726"/>
                <a:gd name="connsiteX98" fmla="*/ 448529 w 660082"/>
                <a:gd name="connsiteY98" fmla="*/ 1206794 h 1238726"/>
                <a:gd name="connsiteX99" fmla="*/ 435242 w 660082"/>
                <a:gd name="connsiteY99" fmla="*/ 1207222 h 1238726"/>
                <a:gd name="connsiteX100" fmla="*/ 400952 w 660082"/>
                <a:gd name="connsiteY100" fmla="*/ 1224367 h 1238726"/>
                <a:gd name="connsiteX101" fmla="*/ 358090 w 660082"/>
                <a:gd name="connsiteY101" fmla="*/ 1181934 h 1238726"/>
                <a:gd name="connsiteX102" fmla="*/ 400952 w 660082"/>
                <a:gd name="connsiteY102" fmla="*/ 1138642 h 1238726"/>
                <a:gd name="connsiteX103" fmla="*/ 443815 w 660082"/>
                <a:gd name="connsiteY103" fmla="*/ 1181934 h 1238726"/>
                <a:gd name="connsiteX104" fmla="*/ 443815 w 660082"/>
                <a:gd name="connsiteY104" fmla="*/ 1184077 h 1238726"/>
                <a:gd name="connsiteX105" fmla="*/ 496964 w 660082"/>
                <a:gd name="connsiteY105" fmla="*/ 1130927 h 1238726"/>
                <a:gd name="connsiteX106" fmla="*/ 499536 w 660082"/>
                <a:gd name="connsiteY106" fmla="*/ 1128355 h 1238726"/>
                <a:gd name="connsiteX107" fmla="*/ 643125 w 660082"/>
                <a:gd name="connsiteY107" fmla="*/ 1128355 h 1238726"/>
                <a:gd name="connsiteX108" fmla="*/ 645268 w 660082"/>
                <a:gd name="connsiteY108" fmla="*/ 1096637 h 1238726"/>
                <a:gd name="connsiteX109" fmla="*/ 329372 w 660082"/>
                <a:gd name="connsiteY109" fmla="*/ 1096637 h 1238726"/>
                <a:gd name="connsiteX110" fmla="*/ 272365 w 660082"/>
                <a:gd name="connsiteY110" fmla="*/ 1153644 h 1238726"/>
                <a:gd name="connsiteX111" fmla="*/ 283080 w 660082"/>
                <a:gd name="connsiteY111" fmla="*/ 1181934 h 1238726"/>
                <a:gd name="connsiteX112" fmla="*/ 239789 w 660082"/>
                <a:gd name="connsiteY112" fmla="*/ 1224367 h 1238726"/>
                <a:gd name="connsiteX113" fmla="*/ 196927 w 660082"/>
                <a:gd name="connsiteY113" fmla="*/ 1181934 h 1238726"/>
                <a:gd name="connsiteX114" fmla="*/ 239789 w 660082"/>
                <a:gd name="connsiteY114" fmla="*/ 1138642 h 1238726"/>
                <a:gd name="connsiteX115" fmla="*/ 255648 w 660082"/>
                <a:gd name="connsiteY115" fmla="*/ 1141643 h 1238726"/>
                <a:gd name="connsiteX116" fmla="*/ 316942 w 660082"/>
                <a:gd name="connsiteY116" fmla="*/ 1078635 h 1238726"/>
                <a:gd name="connsiteX117" fmla="*/ 319942 w 660082"/>
                <a:gd name="connsiteY117" fmla="*/ 1076063 h 1238726"/>
                <a:gd name="connsiteX118" fmla="*/ 645268 w 660082"/>
                <a:gd name="connsiteY118" fmla="*/ 1076063 h 1238726"/>
                <a:gd name="connsiteX119" fmla="*/ 648697 w 660082"/>
                <a:gd name="connsiteY119" fmla="*/ 1022914 h 1238726"/>
                <a:gd name="connsiteX120" fmla="*/ 616550 w 660082"/>
                <a:gd name="connsiteY120" fmla="*/ 1022914 h 1238726"/>
                <a:gd name="connsiteX121" fmla="*/ 577974 w 660082"/>
                <a:gd name="connsiteY121" fmla="*/ 1047345 h 1238726"/>
                <a:gd name="connsiteX122" fmla="*/ 535540 w 660082"/>
                <a:gd name="connsiteY122" fmla="*/ 1004483 h 1238726"/>
                <a:gd name="connsiteX123" fmla="*/ 577974 w 660082"/>
                <a:gd name="connsiteY123" fmla="*/ 961192 h 1238726"/>
                <a:gd name="connsiteX124" fmla="*/ 621265 w 660082"/>
                <a:gd name="connsiteY124" fmla="*/ 1003197 h 1238726"/>
                <a:gd name="connsiteX125" fmla="*/ 650412 w 660082"/>
                <a:gd name="connsiteY125" fmla="*/ 1003197 h 1238726"/>
                <a:gd name="connsiteX126" fmla="*/ 653841 w 660082"/>
                <a:gd name="connsiteY126" fmla="*/ 932474 h 1238726"/>
                <a:gd name="connsiteX127" fmla="*/ 539827 w 660082"/>
                <a:gd name="connsiteY127" fmla="*/ 932474 h 1238726"/>
                <a:gd name="connsiteX128" fmla="*/ 435242 w 660082"/>
                <a:gd name="connsiteY128" fmla="*/ 1037058 h 1238726"/>
                <a:gd name="connsiteX129" fmla="*/ 430956 w 660082"/>
                <a:gd name="connsiteY129" fmla="*/ 1039630 h 1238726"/>
                <a:gd name="connsiteX130" fmla="*/ 406524 w 660082"/>
                <a:gd name="connsiteY130" fmla="*/ 1047345 h 1238726"/>
                <a:gd name="connsiteX131" fmla="*/ 363662 w 660082"/>
                <a:gd name="connsiteY131" fmla="*/ 1004483 h 1238726"/>
                <a:gd name="connsiteX132" fmla="*/ 406524 w 660082"/>
                <a:gd name="connsiteY132" fmla="*/ 961192 h 1238726"/>
                <a:gd name="connsiteX133" fmla="*/ 448529 w 660082"/>
                <a:gd name="connsiteY133" fmla="*/ 995482 h 1238726"/>
                <a:gd name="connsiteX134" fmla="*/ 529111 w 660082"/>
                <a:gd name="connsiteY134" fmla="*/ 915757 h 1238726"/>
                <a:gd name="connsiteX135" fmla="*/ 532111 w 660082"/>
                <a:gd name="connsiteY135" fmla="*/ 912757 h 1238726"/>
                <a:gd name="connsiteX136" fmla="*/ 655127 w 660082"/>
                <a:gd name="connsiteY136" fmla="*/ 912757 h 1238726"/>
                <a:gd name="connsiteX137" fmla="*/ 657698 w 660082"/>
                <a:gd name="connsiteY137" fmla="*/ 848463 h 1238726"/>
                <a:gd name="connsiteX138" fmla="*/ 620837 w 660082"/>
                <a:gd name="connsiteY138" fmla="*/ 848463 h 1238726"/>
                <a:gd name="connsiteX139" fmla="*/ 580117 w 660082"/>
                <a:gd name="connsiteY139" fmla="*/ 878896 h 1238726"/>
                <a:gd name="connsiteX140" fmla="*/ 536826 w 660082"/>
                <a:gd name="connsiteY140" fmla="*/ 836033 h 1238726"/>
                <a:gd name="connsiteX141" fmla="*/ 580117 w 660082"/>
                <a:gd name="connsiteY141" fmla="*/ 793171 h 1238726"/>
                <a:gd name="connsiteX142" fmla="*/ 622551 w 660082"/>
                <a:gd name="connsiteY142" fmla="*/ 828747 h 1238726"/>
                <a:gd name="connsiteX143" fmla="*/ 658127 w 660082"/>
                <a:gd name="connsiteY143" fmla="*/ 828747 h 1238726"/>
                <a:gd name="connsiteX144" fmla="*/ 658556 w 660082"/>
                <a:gd name="connsiteY144" fmla="*/ 777740 h 1238726"/>
                <a:gd name="connsiteX145" fmla="*/ 658127 w 660082"/>
                <a:gd name="connsiteY145" fmla="*/ 761024 h 1238726"/>
                <a:gd name="connsiteX146" fmla="*/ 529111 w 660082"/>
                <a:gd name="connsiteY146" fmla="*/ 761024 h 12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60082" h="1238726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E066BEC7-FD7E-4443-9032-A894D87F5F8E}"/>
                </a:ext>
              </a:extLst>
            </p:cNvPr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>
                <a:gd name="connsiteX0" fmla="*/ 4501 w 8572"/>
                <a:gd name="connsiteY0" fmla="*/ 5786 h 8572"/>
                <a:gd name="connsiteX1" fmla="*/ 7072 w 8572"/>
                <a:gd name="connsiteY1" fmla="*/ 3215 h 8572"/>
                <a:gd name="connsiteX2" fmla="*/ 3215 w 8572"/>
                <a:gd name="connsiteY2" fmla="*/ 3215 h 8572"/>
                <a:gd name="connsiteX3" fmla="*/ 4501 w 8572"/>
                <a:gd name="connsiteY3" fmla="*/ 5786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F35A52AF-4A2A-4123-B9DD-EB28F0076DE7}"/>
                </a:ext>
              </a:extLst>
            </p:cNvPr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>
                <a:gd name="connsiteX0" fmla="*/ 353830 w 548640"/>
                <a:gd name="connsiteY0" fmla="*/ 77796 h 167163"/>
                <a:gd name="connsiteX1" fmla="*/ 353830 w 548640"/>
                <a:gd name="connsiteY1" fmla="*/ 77796 h 167163"/>
                <a:gd name="connsiteX2" fmla="*/ 350830 w 548640"/>
                <a:gd name="connsiteY2" fmla="*/ 80796 h 167163"/>
                <a:gd name="connsiteX3" fmla="*/ 3215 w 548640"/>
                <a:gd name="connsiteY3" fmla="*/ 80796 h 167163"/>
                <a:gd name="connsiteX4" fmla="*/ 30218 w 548640"/>
                <a:gd name="connsiteY4" fmla="*/ 163949 h 167163"/>
                <a:gd name="connsiteX5" fmla="*/ 314825 w 548640"/>
                <a:gd name="connsiteY5" fmla="*/ 163949 h 167163"/>
                <a:gd name="connsiteX6" fmla="*/ 441698 w 548640"/>
                <a:gd name="connsiteY6" fmla="*/ 37505 h 167163"/>
                <a:gd name="connsiteX7" fmla="*/ 444270 w 548640"/>
                <a:gd name="connsiteY7" fmla="*/ 34933 h 167163"/>
                <a:gd name="connsiteX8" fmla="*/ 543711 w 548640"/>
                <a:gd name="connsiteY8" fmla="*/ 34933 h 167163"/>
                <a:gd name="connsiteX9" fmla="*/ 545854 w 548640"/>
                <a:gd name="connsiteY9" fmla="*/ 3215 h 167163"/>
                <a:gd name="connsiteX10" fmla="*/ 428411 w 548640"/>
                <a:gd name="connsiteY10" fmla="*/ 3215 h 167163"/>
                <a:gd name="connsiteX11" fmla="*/ 353830 w 548640"/>
                <a:gd name="connsiteY11" fmla="*/ 77796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167163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796F0BC9-954A-44CF-BD7A-3521E98A1DF4}"/>
                </a:ext>
              </a:extLst>
            </p:cNvPr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>
                <a:gd name="connsiteX0" fmla="*/ 461415 w 587216"/>
                <a:gd name="connsiteY0" fmla="*/ 293822 h 754380"/>
                <a:gd name="connsiteX1" fmla="*/ 461415 w 587216"/>
                <a:gd name="connsiteY1" fmla="*/ 293822 h 754380"/>
                <a:gd name="connsiteX2" fmla="*/ 392835 w 587216"/>
                <a:gd name="connsiteY2" fmla="*/ 361117 h 754380"/>
                <a:gd name="connsiteX3" fmla="*/ 195239 w 587216"/>
                <a:gd name="connsiteY3" fmla="*/ 559141 h 754380"/>
                <a:gd name="connsiteX4" fmla="*/ 44791 w 587216"/>
                <a:gd name="connsiteY4" fmla="*/ 711732 h 754380"/>
                <a:gd name="connsiteX5" fmla="*/ 70080 w 587216"/>
                <a:gd name="connsiteY5" fmla="*/ 753308 h 754380"/>
                <a:gd name="connsiteX6" fmla="*/ 289536 w 587216"/>
                <a:gd name="connsiteY6" fmla="*/ 533852 h 754380"/>
                <a:gd name="connsiteX7" fmla="*/ 307110 w 587216"/>
                <a:gd name="connsiteY7" fmla="*/ 469130 h 754380"/>
                <a:gd name="connsiteX8" fmla="*/ 307538 w 587216"/>
                <a:gd name="connsiteY8" fmla="*/ 466558 h 754380"/>
                <a:gd name="connsiteX9" fmla="*/ 585716 w 587216"/>
                <a:gd name="connsiteY9" fmla="*/ 188381 h 754380"/>
                <a:gd name="connsiteX10" fmla="*/ 562570 w 587216"/>
                <a:gd name="connsiteY10" fmla="*/ 39219 h 754380"/>
                <a:gd name="connsiteX11" fmla="*/ 561285 w 587216"/>
                <a:gd name="connsiteY11" fmla="*/ 3215 h 754380"/>
                <a:gd name="connsiteX12" fmla="*/ 462272 w 587216"/>
                <a:gd name="connsiteY12" fmla="*/ 102227 h 754380"/>
                <a:gd name="connsiteX13" fmla="*/ 462701 w 587216"/>
                <a:gd name="connsiteY13" fmla="*/ 224814 h 754380"/>
                <a:gd name="connsiteX14" fmla="*/ 462701 w 587216"/>
                <a:gd name="connsiteY14" fmla="*/ 229100 h 754380"/>
                <a:gd name="connsiteX15" fmla="*/ 285679 w 587216"/>
                <a:gd name="connsiteY15" fmla="*/ 406122 h 754380"/>
                <a:gd name="connsiteX16" fmla="*/ 281392 w 587216"/>
                <a:gd name="connsiteY16" fmla="*/ 406122 h 754380"/>
                <a:gd name="connsiteX17" fmla="*/ 243245 w 587216"/>
                <a:gd name="connsiteY17" fmla="*/ 406122 h 754380"/>
                <a:gd name="connsiteX18" fmla="*/ 3215 w 587216"/>
                <a:gd name="connsiteY18" fmla="*/ 646152 h 754380"/>
                <a:gd name="connsiteX19" fmla="*/ 34504 w 587216"/>
                <a:gd name="connsiteY19" fmla="*/ 694587 h 754380"/>
                <a:gd name="connsiteX20" fmla="*/ 181523 w 587216"/>
                <a:gd name="connsiteY20" fmla="*/ 545425 h 754380"/>
                <a:gd name="connsiteX21" fmla="*/ 379548 w 587216"/>
                <a:gd name="connsiteY21" fmla="*/ 346972 h 754380"/>
                <a:gd name="connsiteX22" fmla="*/ 448556 w 587216"/>
                <a:gd name="connsiteY22" fmla="*/ 279249 h 754380"/>
                <a:gd name="connsiteX23" fmla="*/ 469987 w 587216"/>
                <a:gd name="connsiteY23" fmla="*/ 259104 h 754380"/>
                <a:gd name="connsiteX24" fmla="*/ 482418 w 587216"/>
                <a:gd name="connsiteY24" fmla="*/ 248817 h 754380"/>
                <a:gd name="connsiteX25" fmla="*/ 487990 w 587216"/>
                <a:gd name="connsiteY25" fmla="*/ 232958 h 754380"/>
                <a:gd name="connsiteX26" fmla="*/ 486704 w 587216"/>
                <a:gd name="connsiteY26" fmla="*/ 196953 h 754380"/>
                <a:gd name="connsiteX27" fmla="*/ 477703 w 587216"/>
                <a:gd name="connsiteY27" fmla="*/ 147233 h 754380"/>
                <a:gd name="connsiteX28" fmla="*/ 478560 w 587216"/>
                <a:gd name="connsiteY28" fmla="*/ 140803 h 754380"/>
                <a:gd name="connsiteX29" fmla="*/ 490133 w 587216"/>
                <a:gd name="connsiteY29" fmla="*/ 101798 h 754380"/>
                <a:gd name="connsiteX30" fmla="*/ 550998 w 587216"/>
                <a:gd name="connsiteY30" fmla="*/ 101798 h 754380"/>
                <a:gd name="connsiteX31" fmla="*/ 550998 w 587216"/>
                <a:gd name="connsiteY31" fmla="*/ 162663 h 754380"/>
                <a:gd name="connsiteX32" fmla="*/ 502992 w 587216"/>
                <a:gd name="connsiteY32" fmla="*/ 171236 h 754380"/>
                <a:gd name="connsiteX33" fmla="*/ 506420 w 587216"/>
                <a:gd name="connsiteY33" fmla="*/ 194810 h 754380"/>
                <a:gd name="connsiteX34" fmla="*/ 507278 w 587216"/>
                <a:gd name="connsiteY34" fmla="*/ 235101 h 754380"/>
                <a:gd name="connsiteX35" fmla="*/ 492276 w 587216"/>
                <a:gd name="connsiteY35" fmla="*/ 265962 h 754380"/>
                <a:gd name="connsiteX36" fmla="*/ 483275 w 587216"/>
                <a:gd name="connsiteY36" fmla="*/ 273677 h 754380"/>
                <a:gd name="connsiteX37" fmla="*/ 461415 w 587216"/>
                <a:gd name="connsiteY37" fmla="*/ 293822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7216" h="75438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474E6454-FD08-4FCB-B7F8-D255BDAADFC2}"/>
                </a:ext>
              </a:extLst>
            </p:cNvPr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>
                <a:gd name="connsiteX0" fmla="*/ 3215 w 30003"/>
                <a:gd name="connsiteY0" fmla="*/ 14788 h 30003"/>
                <a:gd name="connsiteX1" fmla="*/ 9215 w 30003"/>
                <a:gd name="connsiteY1" fmla="*/ 28504 h 30003"/>
                <a:gd name="connsiteX2" fmla="*/ 26789 w 30003"/>
                <a:gd name="connsiteY2" fmla="*/ 28504 h 30003"/>
                <a:gd name="connsiteX3" fmla="*/ 28932 w 30003"/>
                <a:gd name="connsiteY3" fmla="*/ 26361 h 30003"/>
                <a:gd name="connsiteX4" fmla="*/ 14787 w 30003"/>
                <a:gd name="connsiteY4" fmla="*/ 3215 h 30003"/>
                <a:gd name="connsiteX5" fmla="*/ 3215 w 30003"/>
                <a:gd name="connsiteY5" fmla="*/ 1478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0003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D9C65BBC-2EE7-44A5-BF3E-EA2F74730C3B}"/>
                </a:ext>
              </a:extLst>
            </p:cNvPr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>
                <a:gd name="connsiteX0" fmla="*/ 385961 w 458628"/>
                <a:gd name="connsiteY0" fmla="*/ 350830 h 505777"/>
                <a:gd name="connsiteX1" fmla="*/ 428823 w 458628"/>
                <a:gd name="connsiteY1" fmla="*/ 307967 h 505777"/>
                <a:gd name="connsiteX2" fmla="*/ 456255 w 458628"/>
                <a:gd name="connsiteY2" fmla="*/ 318254 h 505777"/>
                <a:gd name="connsiteX3" fmla="*/ 450683 w 458628"/>
                <a:gd name="connsiteY3" fmla="*/ 270677 h 505777"/>
                <a:gd name="connsiteX4" fmla="*/ 396676 w 458628"/>
                <a:gd name="connsiteY4" fmla="*/ 270677 h 505777"/>
                <a:gd name="connsiteX5" fmla="*/ 303664 w 458628"/>
                <a:gd name="connsiteY5" fmla="*/ 363689 h 505777"/>
                <a:gd name="connsiteX6" fmla="*/ 298092 w 458628"/>
                <a:gd name="connsiteY6" fmla="*/ 366689 h 505777"/>
                <a:gd name="connsiteX7" fmla="*/ 256944 w 458628"/>
                <a:gd name="connsiteY7" fmla="*/ 398407 h 505777"/>
                <a:gd name="connsiteX8" fmla="*/ 214082 w 458628"/>
                <a:gd name="connsiteY8" fmla="*/ 355116 h 505777"/>
                <a:gd name="connsiteX9" fmla="*/ 256944 w 458628"/>
                <a:gd name="connsiteY9" fmla="*/ 312254 h 505777"/>
                <a:gd name="connsiteX10" fmla="*/ 297664 w 458628"/>
                <a:gd name="connsiteY10" fmla="*/ 341828 h 505777"/>
                <a:gd name="connsiteX11" fmla="*/ 385532 w 458628"/>
                <a:gd name="connsiteY11" fmla="*/ 253960 h 505777"/>
                <a:gd name="connsiteX12" fmla="*/ 388532 w 458628"/>
                <a:gd name="connsiteY12" fmla="*/ 251389 h 505777"/>
                <a:gd name="connsiteX13" fmla="*/ 447683 w 458628"/>
                <a:gd name="connsiteY13" fmla="*/ 251389 h 505777"/>
                <a:gd name="connsiteX14" fmla="*/ 441682 w 458628"/>
                <a:gd name="connsiteY14" fmla="*/ 217527 h 505777"/>
                <a:gd name="connsiteX15" fmla="*/ 435252 w 458628"/>
                <a:gd name="connsiteY15" fmla="*/ 217956 h 505777"/>
                <a:gd name="connsiteX16" fmla="*/ 392819 w 458628"/>
                <a:gd name="connsiteY16" fmla="*/ 175094 h 505777"/>
                <a:gd name="connsiteX17" fmla="*/ 423680 w 458628"/>
                <a:gd name="connsiteY17" fmla="*/ 133945 h 505777"/>
                <a:gd name="connsiteX18" fmla="*/ 418536 w 458628"/>
                <a:gd name="connsiteY18" fmla="*/ 111229 h 505777"/>
                <a:gd name="connsiteX19" fmla="*/ 414678 w 458628"/>
                <a:gd name="connsiteY19" fmla="*/ 94084 h 505777"/>
                <a:gd name="connsiteX20" fmla="*/ 412964 w 458628"/>
                <a:gd name="connsiteY20" fmla="*/ 94084 h 505777"/>
                <a:gd name="connsiteX21" fmla="*/ 366672 w 458628"/>
                <a:gd name="connsiteY21" fmla="*/ 140375 h 505777"/>
                <a:gd name="connsiteX22" fmla="*/ 366672 w 458628"/>
                <a:gd name="connsiteY22" fmla="*/ 230386 h 505777"/>
                <a:gd name="connsiteX23" fmla="*/ 363672 w 458628"/>
                <a:gd name="connsiteY23" fmla="*/ 232958 h 505777"/>
                <a:gd name="connsiteX24" fmla="*/ 322095 w 458628"/>
                <a:gd name="connsiteY24" fmla="*/ 274535 h 505777"/>
                <a:gd name="connsiteX25" fmla="*/ 319524 w 458628"/>
                <a:gd name="connsiteY25" fmla="*/ 277535 h 505777"/>
                <a:gd name="connsiteX26" fmla="*/ 176363 w 458628"/>
                <a:gd name="connsiteY26" fmla="*/ 277535 h 505777"/>
                <a:gd name="connsiteX27" fmla="*/ 173362 w 458628"/>
                <a:gd name="connsiteY27" fmla="*/ 274535 h 505777"/>
                <a:gd name="connsiteX28" fmla="*/ 113784 w 458628"/>
                <a:gd name="connsiteY28" fmla="*/ 215384 h 505777"/>
                <a:gd name="connsiteX29" fmla="*/ 98782 w 458628"/>
                <a:gd name="connsiteY29" fmla="*/ 217956 h 505777"/>
                <a:gd name="connsiteX30" fmla="*/ 55919 w 458628"/>
                <a:gd name="connsiteY30" fmla="*/ 175094 h 505777"/>
                <a:gd name="connsiteX31" fmla="*/ 98782 w 458628"/>
                <a:gd name="connsiteY31" fmla="*/ 132231 h 505777"/>
                <a:gd name="connsiteX32" fmla="*/ 141644 w 458628"/>
                <a:gd name="connsiteY32" fmla="*/ 175094 h 505777"/>
                <a:gd name="connsiteX33" fmla="*/ 130071 w 458628"/>
                <a:gd name="connsiteY33" fmla="*/ 203811 h 505777"/>
                <a:gd name="connsiteX34" fmla="*/ 184078 w 458628"/>
                <a:gd name="connsiteY34" fmla="*/ 257818 h 505777"/>
                <a:gd name="connsiteX35" fmla="*/ 311380 w 458628"/>
                <a:gd name="connsiteY35" fmla="*/ 257818 h 505777"/>
                <a:gd name="connsiteX36" fmla="*/ 347384 w 458628"/>
                <a:gd name="connsiteY36" fmla="*/ 221813 h 505777"/>
                <a:gd name="connsiteX37" fmla="*/ 347384 w 458628"/>
                <a:gd name="connsiteY37" fmla="*/ 132231 h 505777"/>
                <a:gd name="connsiteX38" fmla="*/ 349956 w 458628"/>
                <a:gd name="connsiteY38" fmla="*/ 129659 h 505777"/>
                <a:gd name="connsiteX39" fmla="*/ 402677 w 458628"/>
                <a:gd name="connsiteY39" fmla="*/ 77367 h 505777"/>
                <a:gd name="connsiteX40" fmla="*/ 405249 w 458628"/>
                <a:gd name="connsiteY40" fmla="*/ 74795 h 505777"/>
                <a:gd name="connsiteX41" fmla="*/ 411678 w 458628"/>
                <a:gd name="connsiteY41" fmla="*/ 74795 h 505777"/>
                <a:gd name="connsiteX42" fmla="*/ 407820 w 458628"/>
                <a:gd name="connsiteY42" fmla="*/ 39648 h 505777"/>
                <a:gd name="connsiteX43" fmla="*/ 394962 w 458628"/>
                <a:gd name="connsiteY43" fmla="*/ 39648 h 505777"/>
                <a:gd name="connsiteX44" fmla="*/ 289091 w 458628"/>
                <a:gd name="connsiteY44" fmla="*/ 145090 h 505777"/>
                <a:gd name="connsiteX45" fmla="*/ 306236 w 458628"/>
                <a:gd name="connsiteY45" fmla="*/ 179380 h 505777"/>
                <a:gd name="connsiteX46" fmla="*/ 263374 w 458628"/>
                <a:gd name="connsiteY46" fmla="*/ 222242 h 505777"/>
                <a:gd name="connsiteX47" fmla="*/ 220511 w 458628"/>
                <a:gd name="connsiteY47" fmla="*/ 179380 h 505777"/>
                <a:gd name="connsiteX48" fmla="*/ 263374 w 458628"/>
                <a:gd name="connsiteY48" fmla="*/ 136517 h 505777"/>
                <a:gd name="connsiteX49" fmla="*/ 269803 w 458628"/>
                <a:gd name="connsiteY49" fmla="*/ 136946 h 505777"/>
                <a:gd name="connsiteX50" fmla="*/ 383817 w 458628"/>
                <a:gd name="connsiteY50" fmla="*/ 22932 h 505777"/>
                <a:gd name="connsiteX51" fmla="*/ 386389 w 458628"/>
                <a:gd name="connsiteY51" fmla="*/ 20360 h 505777"/>
                <a:gd name="connsiteX52" fmla="*/ 405677 w 458628"/>
                <a:gd name="connsiteY52" fmla="*/ 20360 h 505777"/>
                <a:gd name="connsiteX53" fmla="*/ 403963 w 458628"/>
                <a:gd name="connsiteY53" fmla="*/ 3215 h 505777"/>
                <a:gd name="connsiteX54" fmla="*/ 381674 w 458628"/>
                <a:gd name="connsiteY54" fmla="*/ 3215 h 505777"/>
                <a:gd name="connsiteX55" fmla="*/ 294663 w 458628"/>
                <a:gd name="connsiteY55" fmla="*/ 90226 h 505777"/>
                <a:gd name="connsiteX56" fmla="*/ 291663 w 458628"/>
                <a:gd name="connsiteY56" fmla="*/ 92797 h 505777"/>
                <a:gd name="connsiteX57" fmla="*/ 12200 w 458628"/>
                <a:gd name="connsiteY57" fmla="*/ 92797 h 505777"/>
                <a:gd name="connsiteX58" fmla="*/ 4056 w 458628"/>
                <a:gd name="connsiteY58" fmla="*/ 253532 h 505777"/>
                <a:gd name="connsiteX59" fmla="*/ 20343 w 458628"/>
                <a:gd name="connsiteY59" fmla="*/ 381691 h 505777"/>
                <a:gd name="connsiteX60" fmla="*/ 43489 w 458628"/>
                <a:gd name="connsiteY60" fmla="*/ 505992 h 505777"/>
                <a:gd name="connsiteX61" fmla="*/ 64492 w 458628"/>
                <a:gd name="connsiteY61" fmla="*/ 484989 h 505777"/>
                <a:gd name="connsiteX62" fmla="*/ 73064 w 458628"/>
                <a:gd name="connsiteY62" fmla="*/ 476417 h 505777"/>
                <a:gd name="connsiteX63" fmla="*/ 449826 w 458628"/>
                <a:gd name="connsiteY63" fmla="*/ 476417 h 505777"/>
                <a:gd name="connsiteX64" fmla="*/ 451540 w 458628"/>
                <a:gd name="connsiteY64" fmla="*/ 463558 h 505777"/>
                <a:gd name="connsiteX65" fmla="*/ 452826 w 458628"/>
                <a:gd name="connsiteY65" fmla="*/ 451985 h 505777"/>
                <a:gd name="connsiteX66" fmla="*/ 171648 w 458628"/>
                <a:gd name="connsiteY66" fmla="*/ 451985 h 505777"/>
                <a:gd name="connsiteX67" fmla="*/ 166076 w 458628"/>
                <a:gd name="connsiteY67" fmla="*/ 446413 h 505777"/>
                <a:gd name="connsiteX68" fmla="*/ 110783 w 458628"/>
                <a:gd name="connsiteY68" fmla="*/ 390692 h 505777"/>
                <a:gd name="connsiteX69" fmla="*/ 92352 w 458628"/>
                <a:gd name="connsiteY69" fmla="*/ 394978 h 505777"/>
                <a:gd name="connsiteX70" fmla="*/ 49061 w 458628"/>
                <a:gd name="connsiteY70" fmla="*/ 351687 h 505777"/>
                <a:gd name="connsiteX71" fmla="*/ 92352 w 458628"/>
                <a:gd name="connsiteY71" fmla="*/ 308825 h 505777"/>
                <a:gd name="connsiteX72" fmla="*/ 135644 w 458628"/>
                <a:gd name="connsiteY72" fmla="*/ 351687 h 505777"/>
                <a:gd name="connsiteX73" fmla="*/ 134786 w 458628"/>
                <a:gd name="connsiteY73" fmla="*/ 359402 h 505777"/>
                <a:gd name="connsiteX74" fmla="*/ 188364 w 458628"/>
                <a:gd name="connsiteY74" fmla="*/ 412552 h 505777"/>
                <a:gd name="connsiteX75" fmla="*/ 456684 w 458628"/>
                <a:gd name="connsiteY75" fmla="*/ 412552 h 505777"/>
                <a:gd name="connsiteX76" fmla="*/ 458827 w 458628"/>
                <a:gd name="connsiteY76" fmla="*/ 382548 h 505777"/>
                <a:gd name="connsiteX77" fmla="*/ 429252 w 458628"/>
                <a:gd name="connsiteY77" fmla="*/ 394978 h 505777"/>
                <a:gd name="connsiteX78" fmla="*/ 385961 w 458628"/>
                <a:gd name="connsiteY78" fmla="*/ 3508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8628" h="505777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7E5F0D2A-98FB-43C2-8D6B-158247AF87C8}"/>
                </a:ext>
              </a:extLst>
            </p:cNvPr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>
                <a:gd name="connsiteX0" fmla="*/ 13502 w 21431"/>
                <a:gd name="connsiteY0" fmla="*/ 3215 h 12858"/>
                <a:gd name="connsiteX1" fmla="*/ 3215 w 21431"/>
                <a:gd name="connsiteY1" fmla="*/ 13502 h 12858"/>
                <a:gd name="connsiteX2" fmla="*/ 19503 w 21431"/>
                <a:gd name="connsiteY2" fmla="*/ 13502 h 12858"/>
                <a:gd name="connsiteX3" fmla="*/ 13502 w 21431"/>
                <a:gd name="connsiteY3" fmla="*/ 3215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2858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1014853F-16B5-485E-9799-3B67C923C360}"/>
                </a:ext>
              </a:extLst>
            </p:cNvPr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29CCD7D8-2CBD-40A1-A580-3208064F670D}"/>
                </a:ext>
              </a:extLst>
            </p:cNvPr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>
                <a:gd name="connsiteX0" fmla="*/ 3215 w 390048"/>
                <a:gd name="connsiteY0" fmla="*/ 43077 h 222885"/>
                <a:gd name="connsiteX1" fmla="*/ 18645 w 390048"/>
                <a:gd name="connsiteY1" fmla="*/ 118943 h 222885"/>
                <a:gd name="connsiteX2" fmla="*/ 41362 w 390048"/>
                <a:gd name="connsiteY2" fmla="*/ 112514 h 222885"/>
                <a:gd name="connsiteX3" fmla="*/ 84225 w 390048"/>
                <a:gd name="connsiteY3" fmla="*/ 155377 h 222885"/>
                <a:gd name="connsiteX4" fmla="*/ 79939 w 390048"/>
                <a:gd name="connsiteY4" fmla="*/ 174236 h 222885"/>
                <a:gd name="connsiteX5" fmla="*/ 127516 w 390048"/>
                <a:gd name="connsiteY5" fmla="*/ 221813 h 222885"/>
                <a:gd name="connsiteX6" fmla="*/ 352115 w 390048"/>
                <a:gd name="connsiteY6" fmla="*/ 221813 h 222885"/>
                <a:gd name="connsiteX7" fmla="*/ 356830 w 390048"/>
                <a:gd name="connsiteY7" fmla="*/ 192667 h 222885"/>
                <a:gd name="connsiteX8" fmla="*/ 334970 w 390048"/>
                <a:gd name="connsiteY8" fmla="*/ 155377 h 222885"/>
                <a:gd name="connsiteX9" fmla="*/ 370118 w 390048"/>
                <a:gd name="connsiteY9" fmla="*/ 113372 h 222885"/>
                <a:gd name="connsiteX10" fmla="*/ 374833 w 390048"/>
                <a:gd name="connsiteY10" fmla="*/ 85940 h 222885"/>
                <a:gd name="connsiteX11" fmla="*/ 309682 w 390048"/>
                <a:gd name="connsiteY11" fmla="*/ 85940 h 222885"/>
                <a:gd name="connsiteX12" fmla="*/ 247102 w 390048"/>
                <a:gd name="connsiteY12" fmla="*/ 148519 h 222885"/>
                <a:gd name="connsiteX13" fmla="*/ 248817 w 390048"/>
                <a:gd name="connsiteY13" fmla="*/ 159663 h 222885"/>
                <a:gd name="connsiteX14" fmla="*/ 205526 w 390048"/>
                <a:gd name="connsiteY14" fmla="*/ 202525 h 222885"/>
                <a:gd name="connsiteX15" fmla="*/ 162663 w 390048"/>
                <a:gd name="connsiteY15" fmla="*/ 159663 h 222885"/>
                <a:gd name="connsiteX16" fmla="*/ 205526 w 390048"/>
                <a:gd name="connsiteY16" fmla="*/ 116800 h 222885"/>
                <a:gd name="connsiteX17" fmla="*/ 220528 w 390048"/>
                <a:gd name="connsiteY17" fmla="*/ 119372 h 222885"/>
                <a:gd name="connsiteX18" fmla="*/ 286964 w 390048"/>
                <a:gd name="connsiteY18" fmla="*/ 52507 h 222885"/>
                <a:gd name="connsiteX19" fmla="*/ 292965 w 390048"/>
                <a:gd name="connsiteY19" fmla="*/ 46935 h 222885"/>
                <a:gd name="connsiteX20" fmla="*/ 380405 w 390048"/>
                <a:gd name="connsiteY20" fmla="*/ 46935 h 222885"/>
                <a:gd name="connsiteX21" fmla="*/ 387263 w 390048"/>
                <a:gd name="connsiteY21" fmla="*/ 3215 h 222885"/>
                <a:gd name="connsiteX22" fmla="*/ 43505 w 390048"/>
                <a:gd name="connsiteY22" fmla="*/ 3215 h 222885"/>
                <a:gd name="connsiteX23" fmla="*/ 3215 w 390048"/>
                <a:gd name="connsiteY23" fmla="*/ 4307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048" h="222885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CAEA8501-3219-42A8-AD56-E5899CC78D0A}"/>
                </a:ext>
              </a:extLst>
            </p:cNvPr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>
                <a:gd name="connsiteX0" fmla="*/ 212812 w 300037"/>
                <a:gd name="connsiteY0" fmla="*/ 173379 h 411480"/>
                <a:gd name="connsiteX1" fmla="*/ 212812 w 300037"/>
                <a:gd name="connsiteY1" fmla="*/ 173379 h 411480"/>
                <a:gd name="connsiteX2" fmla="*/ 208526 w 300037"/>
                <a:gd name="connsiteY2" fmla="*/ 169092 h 411480"/>
                <a:gd name="connsiteX3" fmla="*/ 150662 w 300037"/>
                <a:gd name="connsiteY3" fmla="*/ 111657 h 411480"/>
                <a:gd name="connsiteX4" fmla="*/ 123658 w 300037"/>
                <a:gd name="connsiteY4" fmla="*/ 121515 h 411480"/>
                <a:gd name="connsiteX5" fmla="*/ 80796 w 300037"/>
                <a:gd name="connsiteY5" fmla="*/ 78653 h 411480"/>
                <a:gd name="connsiteX6" fmla="*/ 123658 w 300037"/>
                <a:gd name="connsiteY6" fmla="*/ 35362 h 411480"/>
                <a:gd name="connsiteX7" fmla="*/ 166521 w 300037"/>
                <a:gd name="connsiteY7" fmla="*/ 78653 h 411480"/>
                <a:gd name="connsiteX8" fmla="*/ 166092 w 300037"/>
                <a:gd name="connsiteY8" fmla="*/ 85082 h 411480"/>
                <a:gd name="connsiteX9" fmla="*/ 224814 w 300037"/>
                <a:gd name="connsiteY9" fmla="*/ 144232 h 411480"/>
                <a:gd name="connsiteX10" fmla="*/ 295966 w 300037"/>
                <a:gd name="connsiteY10" fmla="*/ 144232 h 411480"/>
                <a:gd name="connsiteX11" fmla="*/ 292965 w 300037"/>
                <a:gd name="connsiteY11" fmla="*/ 117657 h 411480"/>
                <a:gd name="connsiteX12" fmla="*/ 253103 w 300037"/>
                <a:gd name="connsiteY12" fmla="*/ 75224 h 411480"/>
                <a:gd name="connsiteX13" fmla="*/ 272391 w 300037"/>
                <a:gd name="connsiteY13" fmla="*/ 39219 h 411480"/>
                <a:gd name="connsiteX14" fmla="*/ 267248 w 300037"/>
                <a:gd name="connsiteY14" fmla="*/ 22931 h 411480"/>
                <a:gd name="connsiteX15" fmla="*/ 263819 w 300037"/>
                <a:gd name="connsiteY15" fmla="*/ 3215 h 411480"/>
                <a:gd name="connsiteX16" fmla="*/ 51649 w 300037"/>
                <a:gd name="connsiteY16" fmla="*/ 3215 h 411480"/>
                <a:gd name="connsiteX17" fmla="*/ 37933 w 300037"/>
                <a:gd name="connsiteY17" fmla="*/ 16930 h 411480"/>
                <a:gd name="connsiteX18" fmla="*/ 38362 w 300037"/>
                <a:gd name="connsiteY18" fmla="*/ 63651 h 411480"/>
                <a:gd name="connsiteX19" fmla="*/ 30647 w 300037"/>
                <a:gd name="connsiteY19" fmla="*/ 120230 h 411480"/>
                <a:gd name="connsiteX20" fmla="*/ 20788 w 300037"/>
                <a:gd name="connsiteY20" fmla="*/ 233815 h 411480"/>
                <a:gd name="connsiteX21" fmla="*/ 3215 w 300037"/>
                <a:gd name="connsiteY21" fmla="*/ 262104 h 411480"/>
                <a:gd name="connsiteX22" fmla="*/ 70509 w 300037"/>
                <a:gd name="connsiteY22" fmla="*/ 329398 h 411480"/>
                <a:gd name="connsiteX23" fmla="*/ 196525 w 300037"/>
                <a:gd name="connsiteY23" fmla="*/ 329398 h 411480"/>
                <a:gd name="connsiteX24" fmla="*/ 200811 w 300037"/>
                <a:gd name="connsiteY24" fmla="*/ 333684 h 411480"/>
                <a:gd name="connsiteX25" fmla="*/ 276249 w 300037"/>
                <a:gd name="connsiteY25" fmla="*/ 409122 h 411480"/>
                <a:gd name="connsiteX26" fmla="*/ 286536 w 300037"/>
                <a:gd name="connsiteY26" fmla="*/ 376975 h 411480"/>
                <a:gd name="connsiteX27" fmla="*/ 184523 w 300037"/>
                <a:gd name="connsiteY27" fmla="*/ 274963 h 411480"/>
                <a:gd name="connsiteX28" fmla="*/ 159234 w 300037"/>
                <a:gd name="connsiteY28" fmla="*/ 274963 h 411480"/>
                <a:gd name="connsiteX29" fmla="*/ 123658 w 300037"/>
                <a:gd name="connsiteY29" fmla="*/ 293823 h 411480"/>
                <a:gd name="connsiteX30" fmla="*/ 80796 w 300037"/>
                <a:gd name="connsiteY30" fmla="*/ 250960 h 411480"/>
                <a:gd name="connsiteX31" fmla="*/ 123658 w 300037"/>
                <a:gd name="connsiteY31" fmla="*/ 208098 h 411480"/>
                <a:gd name="connsiteX32" fmla="*/ 166092 w 300037"/>
                <a:gd name="connsiteY32" fmla="*/ 245388 h 411480"/>
                <a:gd name="connsiteX33" fmla="*/ 196525 w 300037"/>
                <a:gd name="connsiteY33" fmla="*/ 245388 h 411480"/>
                <a:gd name="connsiteX34" fmla="*/ 200811 w 300037"/>
                <a:gd name="connsiteY34" fmla="*/ 249674 h 411480"/>
                <a:gd name="connsiteX35" fmla="*/ 282678 w 300037"/>
                <a:gd name="connsiteY35" fmla="*/ 331541 h 411480"/>
                <a:gd name="connsiteX36" fmla="*/ 273677 w 300037"/>
                <a:gd name="connsiteY36" fmla="*/ 283964 h 411480"/>
                <a:gd name="connsiteX37" fmla="*/ 253103 w 300037"/>
                <a:gd name="connsiteY37" fmla="*/ 247531 h 411480"/>
                <a:gd name="connsiteX38" fmla="*/ 295537 w 300037"/>
                <a:gd name="connsiteY38" fmla="*/ 204240 h 411480"/>
                <a:gd name="connsiteX39" fmla="*/ 297680 w 300037"/>
                <a:gd name="connsiteY39" fmla="*/ 204240 h 411480"/>
                <a:gd name="connsiteX40" fmla="*/ 298537 w 300037"/>
                <a:gd name="connsiteY40" fmla="*/ 195239 h 411480"/>
                <a:gd name="connsiteX41" fmla="*/ 298109 w 300037"/>
                <a:gd name="connsiteY41" fmla="*/ 173808 h 411480"/>
                <a:gd name="connsiteX42" fmla="*/ 212812 w 300037"/>
                <a:gd name="connsiteY42" fmla="*/ 173808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0037" h="41148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01F8963B-4058-431E-9C12-BF7A3072D341}"/>
                </a:ext>
              </a:extLst>
            </p:cNvPr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>
                <a:gd name="connsiteX0" fmla="*/ 9215 w 407193"/>
                <a:gd name="connsiteY0" fmla="*/ 99227 h 184308"/>
                <a:gd name="connsiteX1" fmla="*/ 9215 w 407193"/>
                <a:gd name="connsiteY1" fmla="*/ 99227 h 184308"/>
                <a:gd name="connsiteX2" fmla="*/ 3215 w 407193"/>
                <a:gd name="connsiteY2" fmla="*/ 184095 h 184308"/>
                <a:gd name="connsiteX3" fmla="*/ 273248 w 407193"/>
                <a:gd name="connsiteY3" fmla="*/ 184095 h 184308"/>
                <a:gd name="connsiteX4" fmla="*/ 359831 w 407193"/>
                <a:gd name="connsiteY4" fmla="*/ 97084 h 184308"/>
                <a:gd name="connsiteX5" fmla="*/ 362831 w 407193"/>
                <a:gd name="connsiteY5" fmla="*/ 94084 h 184308"/>
                <a:gd name="connsiteX6" fmla="*/ 391120 w 407193"/>
                <a:gd name="connsiteY6" fmla="*/ 94084 h 184308"/>
                <a:gd name="connsiteX7" fmla="*/ 389406 w 407193"/>
                <a:gd name="connsiteY7" fmla="*/ 83796 h 184308"/>
                <a:gd name="connsiteX8" fmla="*/ 388977 w 407193"/>
                <a:gd name="connsiteY8" fmla="*/ 67937 h 184308"/>
                <a:gd name="connsiteX9" fmla="*/ 379119 w 407193"/>
                <a:gd name="connsiteY9" fmla="*/ 67508 h 184308"/>
                <a:gd name="connsiteX10" fmla="*/ 363260 w 407193"/>
                <a:gd name="connsiteY10" fmla="*/ 66223 h 184308"/>
                <a:gd name="connsiteX11" fmla="*/ 348258 w 407193"/>
                <a:gd name="connsiteY11" fmla="*/ 73509 h 184308"/>
                <a:gd name="connsiteX12" fmla="*/ 323826 w 407193"/>
                <a:gd name="connsiteY12" fmla="*/ 99655 h 184308"/>
                <a:gd name="connsiteX13" fmla="*/ 295108 w 407193"/>
                <a:gd name="connsiteY13" fmla="*/ 141232 h 184308"/>
                <a:gd name="connsiteX14" fmla="*/ 289965 w 407193"/>
                <a:gd name="connsiteY14" fmla="*/ 145089 h 184308"/>
                <a:gd name="connsiteX15" fmla="*/ 253960 w 407193"/>
                <a:gd name="connsiteY15" fmla="*/ 164807 h 184308"/>
                <a:gd name="connsiteX16" fmla="*/ 211098 w 407193"/>
                <a:gd name="connsiteY16" fmla="*/ 121515 h 184308"/>
                <a:gd name="connsiteX17" fmla="*/ 253960 w 407193"/>
                <a:gd name="connsiteY17" fmla="*/ 78653 h 184308"/>
                <a:gd name="connsiteX18" fmla="*/ 293822 w 407193"/>
                <a:gd name="connsiteY18" fmla="*/ 106513 h 184308"/>
                <a:gd name="connsiteX19" fmla="*/ 307967 w 407193"/>
                <a:gd name="connsiteY19" fmla="*/ 87225 h 184308"/>
                <a:gd name="connsiteX20" fmla="*/ 335828 w 407193"/>
                <a:gd name="connsiteY20" fmla="*/ 58079 h 184308"/>
                <a:gd name="connsiteX21" fmla="*/ 368403 w 407193"/>
                <a:gd name="connsiteY21" fmla="*/ 46935 h 184308"/>
                <a:gd name="connsiteX22" fmla="*/ 379976 w 407193"/>
                <a:gd name="connsiteY22" fmla="*/ 47792 h 184308"/>
                <a:gd name="connsiteX23" fmla="*/ 392835 w 407193"/>
                <a:gd name="connsiteY23" fmla="*/ 48220 h 184308"/>
                <a:gd name="connsiteX24" fmla="*/ 396264 w 407193"/>
                <a:gd name="connsiteY24" fmla="*/ 35362 h 184308"/>
                <a:gd name="connsiteX25" fmla="*/ 223957 w 407193"/>
                <a:gd name="connsiteY25" fmla="*/ 35362 h 184308"/>
                <a:gd name="connsiteX26" fmla="*/ 130088 w 407193"/>
                <a:gd name="connsiteY26" fmla="*/ 129659 h 184308"/>
                <a:gd name="connsiteX27" fmla="*/ 88940 w 407193"/>
                <a:gd name="connsiteY27" fmla="*/ 160520 h 184308"/>
                <a:gd name="connsiteX28" fmla="*/ 45649 w 407193"/>
                <a:gd name="connsiteY28" fmla="*/ 117658 h 184308"/>
                <a:gd name="connsiteX29" fmla="*/ 88940 w 407193"/>
                <a:gd name="connsiteY29" fmla="*/ 74366 h 184308"/>
                <a:gd name="connsiteX30" fmla="*/ 129230 w 407193"/>
                <a:gd name="connsiteY30" fmla="*/ 102656 h 184308"/>
                <a:gd name="connsiteX31" fmla="*/ 213670 w 407193"/>
                <a:gd name="connsiteY31" fmla="*/ 18645 h 184308"/>
                <a:gd name="connsiteX32" fmla="*/ 216670 w 407193"/>
                <a:gd name="connsiteY32" fmla="*/ 15645 h 184308"/>
                <a:gd name="connsiteX33" fmla="*/ 401836 w 407193"/>
                <a:gd name="connsiteY33" fmla="*/ 15645 h 184308"/>
                <a:gd name="connsiteX34" fmla="*/ 405265 w 407193"/>
                <a:gd name="connsiteY34" fmla="*/ 3215 h 184308"/>
                <a:gd name="connsiteX35" fmla="*/ 202097 w 407193"/>
                <a:gd name="connsiteY35" fmla="*/ 3215 h 184308"/>
                <a:gd name="connsiteX36" fmla="*/ 146375 w 407193"/>
                <a:gd name="connsiteY36" fmla="*/ 35362 h 184308"/>
                <a:gd name="connsiteX37" fmla="*/ 141661 w 407193"/>
                <a:gd name="connsiteY37" fmla="*/ 38362 h 184308"/>
                <a:gd name="connsiteX38" fmla="*/ 18217 w 407193"/>
                <a:gd name="connsiteY38" fmla="*/ 38362 h 184308"/>
                <a:gd name="connsiteX39" fmla="*/ 10073 w 407193"/>
                <a:gd name="connsiteY39" fmla="*/ 46506 h 184308"/>
                <a:gd name="connsiteX40" fmla="*/ 9215 w 407193"/>
                <a:gd name="connsiteY40" fmla="*/ 99227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7193" h="184308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9A91896B-1E01-4405-890D-1B113B996441}"/>
                </a:ext>
              </a:extLst>
            </p:cNvPr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>
                <a:gd name="connsiteX0" fmla="*/ 267248 w 437197"/>
                <a:gd name="connsiteY0" fmla="*/ 84653 h 235743"/>
                <a:gd name="connsiteX1" fmla="*/ 267248 w 437197"/>
                <a:gd name="connsiteY1" fmla="*/ 84653 h 235743"/>
                <a:gd name="connsiteX2" fmla="*/ 264676 w 437197"/>
                <a:gd name="connsiteY2" fmla="*/ 87654 h 235743"/>
                <a:gd name="connsiteX3" fmla="*/ 4072 w 437197"/>
                <a:gd name="connsiteY3" fmla="*/ 87654 h 235743"/>
                <a:gd name="connsiteX4" fmla="*/ 3215 w 437197"/>
                <a:gd name="connsiteY4" fmla="*/ 234244 h 235743"/>
                <a:gd name="connsiteX5" fmla="*/ 270677 w 437197"/>
                <a:gd name="connsiteY5" fmla="*/ 234244 h 235743"/>
                <a:gd name="connsiteX6" fmla="*/ 319969 w 437197"/>
                <a:gd name="connsiteY6" fmla="*/ 185380 h 235743"/>
                <a:gd name="connsiteX7" fmla="*/ 319969 w 437197"/>
                <a:gd name="connsiteY7" fmla="*/ 117658 h 235743"/>
                <a:gd name="connsiteX8" fmla="*/ 321254 w 437197"/>
                <a:gd name="connsiteY8" fmla="*/ 115515 h 235743"/>
                <a:gd name="connsiteX9" fmla="*/ 349972 w 437197"/>
                <a:gd name="connsiteY9" fmla="*/ 65365 h 235743"/>
                <a:gd name="connsiteX10" fmla="*/ 352973 w 437197"/>
                <a:gd name="connsiteY10" fmla="*/ 60651 h 235743"/>
                <a:gd name="connsiteX11" fmla="*/ 430554 w 437197"/>
                <a:gd name="connsiteY11" fmla="*/ 60651 h 235743"/>
                <a:gd name="connsiteX12" fmla="*/ 431411 w 437197"/>
                <a:gd name="connsiteY12" fmla="*/ 50363 h 235743"/>
                <a:gd name="connsiteX13" fmla="*/ 433126 w 437197"/>
                <a:gd name="connsiteY13" fmla="*/ 33218 h 235743"/>
                <a:gd name="connsiteX14" fmla="*/ 368832 w 437197"/>
                <a:gd name="connsiteY14" fmla="*/ 33218 h 235743"/>
                <a:gd name="connsiteX15" fmla="*/ 271105 w 437197"/>
                <a:gd name="connsiteY15" fmla="*/ 136088 h 235743"/>
                <a:gd name="connsiteX16" fmla="*/ 277535 w 437197"/>
                <a:gd name="connsiteY16" fmla="*/ 159234 h 235743"/>
                <a:gd name="connsiteX17" fmla="*/ 234672 w 437197"/>
                <a:gd name="connsiteY17" fmla="*/ 202097 h 235743"/>
                <a:gd name="connsiteX18" fmla="*/ 191810 w 437197"/>
                <a:gd name="connsiteY18" fmla="*/ 159234 h 235743"/>
                <a:gd name="connsiteX19" fmla="*/ 234672 w 437197"/>
                <a:gd name="connsiteY19" fmla="*/ 116372 h 235743"/>
                <a:gd name="connsiteX20" fmla="*/ 256961 w 437197"/>
                <a:gd name="connsiteY20" fmla="*/ 122373 h 235743"/>
                <a:gd name="connsiteX21" fmla="*/ 358116 w 437197"/>
                <a:gd name="connsiteY21" fmla="*/ 16502 h 235743"/>
                <a:gd name="connsiteX22" fmla="*/ 360688 w 437197"/>
                <a:gd name="connsiteY22" fmla="*/ 13502 h 235743"/>
                <a:gd name="connsiteX23" fmla="*/ 435697 w 437197"/>
                <a:gd name="connsiteY23" fmla="*/ 13502 h 235743"/>
                <a:gd name="connsiteX24" fmla="*/ 437412 w 437197"/>
                <a:gd name="connsiteY24" fmla="*/ 3215 h 235743"/>
                <a:gd name="connsiteX25" fmla="*/ 348258 w 437197"/>
                <a:gd name="connsiteY25" fmla="*/ 3215 h 235743"/>
                <a:gd name="connsiteX26" fmla="*/ 267248 w 437197"/>
                <a:gd name="connsiteY26" fmla="*/ 8465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197" h="235743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B48AB565-03AD-40EE-ADDA-46797FDCF491}"/>
                </a:ext>
              </a:extLst>
            </p:cNvPr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>
                <a:gd name="connsiteX0" fmla="*/ 291679 w 510063"/>
                <a:gd name="connsiteY0" fmla="*/ 129659 h 381476"/>
                <a:gd name="connsiteX1" fmla="*/ 291679 w 510063"/>
                <a:gd name="connsiteY1" fmla="*/ 129659 h 381476"/>
                <a:gd name="connsiteX2" fmla="*/ 288679 w 510063"/>
                <a:gd name="connsiteY2" fmla="*/ 132231 h 381476"/>
                <a:gd name="connsiteX3" fmla="*/ 3215 w 510063"/>
                <a:gd name="connsiteY3" fmla="*/ 132231 h 381476"/>
                <a:gd name="connsiteX4" fmla="*/ 24217 w 510063"/>
                <a:gd name="connsiteY4" fmla="*/ 196954 h 381476"/>
                <a:gd name="connsiteX5" fmla="*/ 41791 w 510063"/>
                <a:gd name="connsiteY5" fmla="*/ 364117 h 381476"/>
                <a:gd name="connsiteX6" fmla="*/ 41791 w 510063"/>
                <a:gd name="connsiteY6" fmla="*/ 378690 h 381476"/>
                <a:gd name="connsiteX7" fmla="*/ 294251 w 510063"/>
                <a:gd name="connsiteY7" fmla="*/ 378690 h 381476"/>
                <a:gd name="connsiteX8" fmla="*/ 375690 w 510063"/>
                <a:gd name="connsiteY8" fmla="*/ 297680 h 381476"/>
                <a:gd name="connsiteX9" fmla="*/ 378690 w 510063"/>
                <a:gd name="connsiteY9" fmla="*/ 294680 h 381476"/>
                <a:gd name="connsiteX10" fmla="*/ 478989 w 510063"/>
                <a:gd name="connsiteY10" fmla="*/ 294680 h 381476"/>
                <a:gd name="connsiteX11" fmla="*/ 490133 w 510063"/>
                <a:gd name="connsiteY11" fmla="*/ 215813 h 381476"/>
                <a:gd name="connsiteX12" fmla="*/ 454128 w 510063"/>
                <a:gd name="connsiteY12" fmla="*/ 252246 h 381476"/>
                <a:gd name="connsiteX13" fmla="*/ 451128 w 510063"/>
                <a:gd name="connsiteY13" fmla="*/ 255246 h 381476"/>
                <a:gd name="connsiteX14" fmla="*/ 286965 w 510063"/>
                <a:gd name="connsiteY14" fmla="*/ 255246 h 381476"/>
                <a:gd name="connsiteX15" fmla="*/ 286965 w 510063"/>
                <a:gd name="connsiteY15" fmla="*/ 261247 h 381476"/>
                <a:gd name="connsiteX16" fmla="*/ 317397 w 510063"/>
                <a:gd name="connsiteY16" fmla="*/ 301967 h 381476"/>
                <a:gd name="connsiteX17" fmla="*/ 274534 w 510063"/>
                <a:gd name="connsiteY17" fmla="*/ 345258 h 381476"/>
                <a:gd name="connsiteX18" fmla="*/ 231672 w 510063"/>
                <a:gd name="connsiteY18" fmla="*/ 301967 h 381476"/>
                <a:gd name="connsiteX19" fmla="*/ 267248 w 510063"/>
                <a:gd name="connsiteY19" fmla="*/ 259961 h 381476"/>
                <a:gd name="connsiteX20" fmla="*/ 267248 w 510063"/>
                <a:gd name="connsiteY20" fmla="*/ 235958 h 381476"/>
                <a:gd name="connsiteX21" fmla="*/ 442984 w 510063"/>
                <a:gd name="connsiteY21" fmla="*/ 235958 h 381476"/>
                <a:gd name="connsiteX22" fmla="*/ 493133 w 510063"/>
                <a:gd name="connsiteY22" fmla="*/ 185809 h 381476"/>
                <a:gd name="connsiteX23" fmla="*/ 498705 w 510063"/>
                <a:gd name="connsiteY23" fmla="*/ 119801 h 381476"/>
                <a:gd name="connsiteX24" fmla="*/ 493562 w 510063"/>
                <a:gd name="connsiteY24" fmla="*/ 119801 h 381476"/>
                <a:gd name="connsiteX25" fmla="*/ 493990 w 510063"/>
                <a:gd name="connsiteY25" fmla="*/ 123658 h 381476"/>
                <a:gd name="connsiteX26" fmla="*/ 451128 w 510063"/>
                <a:gd name="connsiteY26" fmla="*/ 166950 h 381476"/>
                <a:gd name="connsiteX27" fmla="*/ 407837 w 510063"/>
                <a:gd name="connsiteY27" fmla="*/ 123658 h 381476"/>
                <a:gd name="connsiteX28" fmla="*/ 451128 w 510063"/>
                <a:gd name="connsiteY28" fmla="*/ 80796 h 381476"/>
                <a:gd name="connsiteX29" fmla="*/ 486704 w 510063"/>
                <a:gd name="connsiteY29" fmla="*/ 100084 h 381476"/>
                <a:gd name="connsiteX30" fmla="*/ 500420 w 510063"/>
                <a:gd name="connsiteY30" fmla="*/ 100084 h 381476"/>
                <a:gd name="connsiteX31" fmla="*/ 504706 w 510063"/>
                <a:gd name="connsiteY31" fmla="*/ 43077 h 381476"/>
                <a:gd name="connsiteX32" fmla="*/ 432697 w 510063"/>
                <a:gd name="connsiteY32" fmla="*/ 43077 h 381476"/>
                <a:gd name="connsiteX33" fmla="*/ 385120 w 510063"/>
                <a:gd name="connsiteY33" fmla="*/ 90654 h 381476"/>
                <a:gd name="connsiteX34" fmla="*/ 385120 w 510063"/>
                <a:gd name="connsiteY34" fmla="*/ 231244 h 381476"/>
                <a:gd name="connsiteX35" fmla="*/ 200811 w 510063"/>
                <a:gd name="connsiteY35" fmla="*/ 231244 h 381476"/>
                <a:gd name="connsiteX36" fmla="*/ 151948 w 510063"/>
                <a:gd name="connsiteY36" fmla="*/ 280106 h 381476"/>
                <a:gd name="connsiteX37" fmla="*/ 158377 w 510063"/>
                <a:gd name="connsiteY37" fmla="*/ 302395 h 381476"/>
                <a:gd name="connsiteX38" fmla="*/ 115086 w 510063"/>
                <a:gd name="connsiteY38" fmla="*/ 345686 h 381476"/>
                <a:gd name="connsiteX39" fmla="*/ 71795 w 510063"/>
                <a:gd name="connsiteY39" fmla="*/ 302395 h 381476"/>
                <a:gd name="connsiteX40" fmla="*/ 115086 w 510063"/>
                <a:gd name="connsiteY40" fmla="*/ 259104 h 381476"/>
                <a:gd name="connsiteX41" fmla="*/ 137803 w 510063"/>
                <a:gd name="connsiteY41" fmla="*/ 265962 h 381476"/>
                <a:gd name="connsiteX42" fmla="*/ 189238 w 510063"/>
                <a:gd name="connsiteY42" fmla="*/ 214527 h 381476"/>
                <a:gd name="connsiteX43" fmla="*/ 192238 w 510063"/>
                <a:gd name="connsiteY43" fmla="*/ 211526 h 381476"/>
                <a:gd name="connsiteX44" fmla="*/ 365832 w 510063"/>
                <a:gd name="connsiteY44" fmla="*/ 211526 h 381476"/>
                <a:gd name="connsiteX45" fmla="*/ 365832 w 510063"/>
                <a:gd name="connsiteY45" fmla="*/ 82082 h 381476"/>
                <a:gd name="connsiteX46" fmla="*/ 368832 w 510063"/>
                <a:gd name="connsiteY46" fmla="*/ 79081 h 381476"/>
                <a:gd name="connsiteX47" fmla="*/ 421553 w 510063"/>
                <a:gd name="connsiteY47" fmla="*/ 26361 h 381476"/>
                <a:gd name="connsiteX48" fmla="*/ 424553 w 510063"/>
                <a:gd name="connsiteY48" fmla="*/ 23360 h 381476"/>
                <a:gd name="connsiteX49" fmla="*/ 506420 w 510063"/>
                <a:gd name="connsiteY49" fmla="*/ 23360 h 381476"/>
                <a:gd name="connsiteX50" fmla="*/ 508135 w 510063"/>
                <a:gd name="connsiteY50" fmla="*/ 3215 h 381476"/>
                <a:gd name="connsiteX51" fmla="*/ 417695 w 510063"/>
                <a:gd name="connsiteY51" fmla="*/ 3215 h 381476"/>
                <a:gd name="connsiteX52" fmla="*/ 291679 w 510063"/>
                <a:gd name="connsiteY52" fmla="*/ 129659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0063" h="381476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ECC9F640-D034-4145-B4BD-D217D4A98F38}"/>
                </a:ext>
              </a:extLst>
            </p:cNvPr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>
                <a:gd name="connsiteX0" fmla="*/ 432697 w 432911"/>
                <a:gd name="connsiteY0" fmla="*/ 21217 h 304323"/>
                <a:gd name="connsiteX1" fmla="*/ 433126 w 432911"/>
                <a:gd name="connsiteY1" fmla="*/ 3215 h 304323"/>
                <a:gd name="connsiteX2" fmla="*/ 367546 w 432911"/>
                <a:gd name="connsiteY2" fmla="*/ 3215 h 304323"/>
                <a:gd name="connsiteX3" fmla="*/ 342686 w 432911"/>
                <a:gd name="connsiteY3" fmla="*/ 46506 h 304323"/>
                <a:gd name="connsiteX4" fmla="*/ 342686 w 432911"/>
                <a:gd name="connsiteY4" fmla="*/ 116800 h 304323"/>
                <a:gd name="connsiteX5" fmla="*/ 340114 w 432911"/>
                <a:gd name="connsiteY5" fmla="*/ 119372 h 304323"/>
                <a:gd name="connsiteX6" fmla="*/ 284821 w 432911"/>
                <a:gd name="connsiteY6" fmla="*/ 174236 h 304323"/>
                <a:gd name="connsiteX7" fmla="*/ 281821 w 432911"/>
                <a:gd name="connsiteY7" fmla="*/ 177236 h 304323"/>
                <a:gd name="connsiteX8" fmla="*/ 6215 w 432911"/>
                <a:gd name="connsiteY8" fmla="*/ 177236 h 304323"/>
                <a:gd name="connsiteX9" fmla="*/ 3215 w 432911"/>
                <a:gd name="connsiteY9" fmla="*/ 304538 h 304323"/>
                <a:gd name="connsiteX10" fmla="*/ 122801 w 432911"/>
                <a:gd name="connsiteY10" fmla="*/ 304538 h 304323"/>
                <a:gd name="connsiteX11" fmla="*/ 178522 w 432911"/>
                <a:gd name="connsiteY11" fmla="*/ 272391 h 304323"/>
                <a:gd name="connsiteX12" fmla="*/ 183237 w 432911"/>
                <a:gd name="connsiteY12" fmla="*/ 269819 h 304323"/>
                <a:gd name="connsiteX13" fmla="*/ 406980 w 432911"/>
                <a:gd name="connsiteY13" fmla="*/ 269819 h 304323"/>
                <a:gd name="connsiteX14" fmla="*/ 421553 w 432911"/>
                <a:gd name="connsiteY14" fmla="*/ 207240 h 304323"/>
                <a:gd name="connsiteX15" fmla="*/ 400979 w 432911"/>
                <a:gd name="connsiteY15" fmla="*/ 227814 h 304323"/>
                <a:gd name="connsiteX16" fmla="*/ 395407 w 432911"/>
                <a:gd name="connsiteY16" fmla="*/ 233386 h 304323"/>
                <a:gd name="connsiteX17" fmla="*/ 154948 w 432911"/>
                <a:gd name="connsiteY17" fmla="*/ 233386 h 304323"/>
                <a:gd name="connsiteX18" fmla="*/ 117229 w 432911"/>
                <a:gd name="connsiteY18" fmla="*/ 271105 h 304323"/>
                <a:gd name="connsiteX19" fmla="*/ 113371 w 432911"/>
                <a:gd name="connsiteY19" fmla="*/ 274105 h 304323"/>
                <a:gd name="connsiteX20" fmla="*/ 76938 w 432911"/>
                <a:gd name="connsiteY20" fmla="*/ 293823 h 304323"/>
                <a:gd name="connsiteX21" fmla="*/ 34076 w 432911"/>
                <a:gd name="connsiteY21" fmla="*/ 250960 h 304323"/>
                <a:gd name="connsiteX22" fmla="*/ 76938 w 432911"/>
                <a:gd name="connsiteY22" fmla="*/ 207669 h 304323"/>
                <a:gd name="connsiteX23" fmla="*/ 109514 w 432911"/>
                <a:gd name="connsiteY23" fmla="*/ 222670 h 304323"/>
                <a:gd name="connsiteX24" fmla="*/ 133088 w 432911"/>
                <a:gd name="connsiteY24" fmla="*/ 199096 h 304323"/>
                <a:gd name="connsiteX25" fmla="*/ 138660 w 432911"/>
                <a:gd name="connsiteY25" fmla="*/ 193524 h 304323"/>
                <a:gd name="connsiteX26" fmla="*/ 379119 w 432911"/>
                <a:gd name="connsiteY26" fmla="*/ 193524 h 304323"/>
                <a:gd name="connsiteX27" fmla="*/ 431411 w 432911"/>
                <a:gd name="connsiteY27" fmla="*/ 141661 h 304323"/>
                <a:gd name="connsiteX28" fmla="*/ 432268 w 432911"/>
                <a:gd name="connsiteY28" fmla="*/ 130516 h 304323"/>
                <a:gd name="connsiteX29" fmla="*/ 433126 w 432911"/>
                <a:gd name="connsiteY29" fmla="*/ 97084 h 304323"/>
                <a:gd name="connsiteX30" fmla="*/ 413409 w 432911"/>
                <a:gd name="connsiteY30" fmla="*/ 101798 h 304323"/>
                <a:gd name="connsiteX31" fmla="*/ 370118 w 432911"/>
                <a:gd name="connsiteY31" fmla="*/ 58936 h 304323"/>
                <a:gd name="connsiteX32" fmla="*/ 413409 w 432911"/>
                <a:gd name="connsiteY32" fmla="*/ 16073 h 304323"/>
                <a:gd name="connsiteX33" fmla="*/ 413409 w 432911"/>
                <a:gd name="connsiteY33" fmla="*/ 16073 h 304323"/>
                <a:gd name="connsiteX34" fmla="*/ 432697 w 432911"/>
                <a:gd name="connsiteY34" fmla="*/ 21217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911" h="304323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EA391CC9-87D7-4EA1-B0C4-62031EF93F5F}"/>
                </a:ext>
              </a:extLst>
            </p:cNvPr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>
                <a:gd name="connsiteX0" fmla="*/ 738307 w 737235"/>
                <a:gd name="connsiteY0" fmla="*/ 406551 h 822960"/>
                <a:gd name="connsiteX1" fmla="*/ 738307 w 737235"/>
                <a:gd name="connsiteY1" fmla="*/ 406551 h 822960"/>
                <a:gd name="connsiteX2" fmla="*/ 3215 w 737235"/>
                <a:gd name="connsiteY2" fmla="*/ 3215 h 822960"/>
                <a:gd name="connsiteX3" fmla="*/ 115086 w 737235"/>
                <a:gd name="connsiteY3" fmla="*/ 251817 h 822960"/>
                <a:gd name="connsiteX4" fmla="*/ 125373 w 737235"/>
                <a:gd name="connsiteY4" fmla="*/ 265962 h 822960"/>
                <a:gd name="connsiteX5" fmla="*/ 229100 w 737235"/>
                <a:gd name="connsiteY5" fmla="*/ 398836 h 822960"/>
                <a:gd name="connsiteX6" fmla="*/ 360688 w 737235"/>
                <a:gd name="connsiteY6" fmla="*/ 599432 h 822960"/>
                <a:gd name="connsiteX7" fmla="*/ 453700 w 737235"/>
                <a:gd name="connsiteY7" fmla="*/ 783741 h 822960"/>
                <a:gd name="connsiteX8" fmla="*/ 468702 w 737235"/>
                <a:gd name="connsiteY8" fmla="*/ 821031 h 822960"/>
                <a:gd name="connsiteX9" fmla="*/ 635437 w 737235"/>
                <a:gd name="connsiteY9" fmla="*/ 540282 h 822960"/>
                <a:gd name="connsiteX10" fmla="*/ 738307 w 737235"/>
                <a:gd name="connsiteY10" fmla="*/ 406551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235" h="82296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012ADE79-E7F6-4BE7-97BE-3BD730703FB2}"/>
                </a:ext>
              </a:extLst>
            </p:cNvPr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94A023B1-25CF-487C-A72D-953239A00A38}"/>
                </a:ext>
              </a:extLst>
            </p:cNvPr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>
                <a:gd name="connsiteX0" fmla="*/ 498277 w 501491"/>
                <a:gd name="connsiteY0" fmla="*/ 194810 h 231457"/>
                <a:gd name="connsiteX1" fmla="*/ 483704 w 501491"/>
                <a:gd name="connsiteY1" fmla="*/ 162234 h 231457"/>
                <a:gd name="connsiteX2" fmla="*/ 295966 w 501491"/>
                <a:gd name="connsiteY2" fmla="*/ 194810 h 231457"/>
                <a:gd name="connsiteX3" fmla="*/ 289965 w 501491"/>
                <a:gd name="connsiteY3" fmla="*/ 195667 h 231457"/>
                <a:gd name="connsiteX4" fmla="*/ 16502 w 501491"/>
                <a:gd name="connsiteY4" fmla="*/ 3215 h 231457"/>
                <a:gd name="connsiteX5" fmla="*/ 3215 w 501491"/>
                <a:gd name="connsiteY5" fmla="*/ 29361 h 231457"/>
                <a:gd name="connsiteX6" fmla="*/ 289536 w 501491"/>
                <a:gd name="connsiteY6" fmla="*/ 230814 h 231457"/>
                <a:gd name="connsiteX7" fmla="*/ 498277 w 501491"/>
                <a:gd name="connsiteY7" fmla="*/ 194810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91" h="231457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291ABAA8-7F52-4853-B65E-0D979708E95B}"/>
                </a:ext>
              </a:extLst>
            </p:cNvPr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>
                <a:gd name="connsiteX0" fmla="*/ 340114 w 488632"/>
                <a:gd name="connsiteY0" fmla="*/ 38791 h 287178"/>
                <a:gd name="connsiteX1" fmla="*/ 340114 w 488632"/>
                <a:gd name="connsiteY1" fmla="*/ 38791 h 287178"/>
                <a:gd name="connsiteX2" fmla="*/ 343972 w 488632"/>
                <a:gd name="connsiteY2" fmla="*/ 38362 h 287178"/>
                <a:gd name="connsiteX3" fmla="*/ 435697 w 488632"/>
                <a:gd name="connsiteY3" fmla="*/ 102656 h 287178"/>
                <a:gd name="connsiteX4" fmla="*/ 436555 w 488632"/>
                <a:gd name="connsiteY4" fmla="*/ 106514 h 287178"/>
                <a:gd name="connsiteX5" fmla="*/ 465272 w 488632"/>
                <a:gd name="connsiteY5" fmla="*/ 271534 h 287178"/>
                <a:gd name="connsiteX6" fmla="*/ 487132 w 488632"/>
                <a:gd name="connsiteY6" fmla="*/ 286965 h 287178"/>
                <a:gd name="connsiteX7" fmla="*/ 480274 w 488632"/>
                <a:gd name="connsiteY7" fmla="*/ 251817 h 287178"/>
                <a:gd name="connsiteX8" fmla="*/ 461844 w 488632"/>
                <a:gd name="connsiteY8" fmla="*/ 131802 h 287178"/>
                <a:gd name="connsiteX9" fmla="*/ 451128 w 488632"/>
                <a:gd name="connsiteY9" fmla="*/ 87226 h 287178"/>
                <a:gd name="connsiteX10" fmla="*/ 344400 w 488632"/>
                <a:gd name="connsiteY10" fmla="*/ 12216 h 287178"/>
                <a:gd name="connsiteX11" fmla="*/ 85511 w 488632"/>
                <a:gd name="connsiteY11" fmla="*/ 57222 h 287178"/>
                <a:gd name="connsiteX12" fmla="*/ 81225 w 488632"/>
                <a:gd name="connsiteY12" fmla="*/ 58079 h 287178"/>
                <a:gd name="connsiteX13" fmla="*/ 3215 w 488632"/>
                <a:gd name="connsiteY13" fmla="*/ 3215 h 287178"/>
                <a:gd name="connsiteX14" fmla="*/ 6644 w 488632"/>
                <a:gd name="connsiteY14" fmla="*/ 19074 h 287178"/>
                <a:gd name="connsiteX15" fmla="*/ 95369 w 488632"/>
                <a:gd name="connsiteY15" fmla="*/ 81653 h 287178"/>
                <a:gd name="connsiteX16" fmla="*/ 340114 w 488632"/>
                <a:gd name="connsiteY16" fmla="*/ 38791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632" h="287178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C58443D6-2889-451E-AF48-5F09FC4CEF8F}"/>
                </a:ext>
              </a:extLst>
            </p:cNvPr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>
                <a:gd name="connsiteX0" fmla="*/ 457557 w 505777"/>
                <a:gd name="connsiteY0" fmla="*/ 127945 h 171450"/>
                <a:gd name="connsiteX1" fmla="*/ 465701 w 505777"/>
                <a:gd name="connsiteY1" fmla="*/ 126659 h 171450"/>
                <a:gd name="connsiteX2" fmla="*/ 505992 w 505777"/>
                <a:gd name="connsiteY2" fmla="*/ 154948 h 171450"/>
                <a:gd name="connsiteX3" fmla="*/ 485847 w 505777"/>
                <a:gd name="connsiteY3" fmla="*/ 109514 h 171450"/>
                <a:gd name="connsiteX4" fmla="*/ 471702 w 505777"/>
                <a:gd name="connsiteY4" fmla="*/ 99655 h 171450"/>
                <a:gd name="connsiteX5" fmla="*/ 213670 w 505777"/>
                <a:gd name="connsiteY5" fmla="*/ 144661 h 171450"/>
                <a:gd name="connsiteX6" fmla="*/ 205526 w 505777"/>
                <a:gd name="connsiteY6" fmla="*/ 145947 h 171450"/>
                <a:gd name="connsiteX7" fmla="*/ 3215 w 505777"/>
                <a:gd name="connsiteY7" fmla="*/ 3215 h 171450"/>
                <a:gd name="connsiteX8" fmla="*/ 3215 w 505777"/>
                <a:gd name="connsiteY8" fmla="*/ 3215 h 171450"/>
                <a:gd name="connsiteX9" fmla="*/ 26789 w 505777"/>
                <a:gd name="connsiteY9" fmla="*/ 39219 h 171450"/>
                <a:gd name="connsiteX10" fmla="*/ 213241 w 505777"/>
                <a:gd name="connsiteY10" fmla="*/ 170378 h 171450"/>
                <a:gd name="connsiteX11" fmla="*/ 457557 w 505777"/>
                <a:gd name="connsiteY11" fmla="*/ 1279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77" h="17145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97186A99-87F1-46DB-BB32-2FF6A56FEAFB}"/>
                </a:ext>
              </a:extLst>
            </p:cNvPr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>
                <a:gd name="connsiteX0" fmla="*/ 326827 w 518636"/>
                <a:gd name="connsiteY0" fmla="*/ 34505 h 445770"/>
                <a:gd name="connsiteX1" fmla="*/ 326827 w 518636"/>
                <a:gd name="connsiteY1" fmla="*/ 34505 h 445770"/>
                <a:gd name="connsiteX2" fmla="*/ 330684 w 518636"/>
                <a:gd name="connsiteY2" fmla="*/ 33647 h 445770"/>
                <a:gd name="connsiteX3" fmla="*/ 392406 w 518636"/>
                <a:gd name="connsiteY3" fmla="*/ 77367 h 445770"/>
                <a:gd name="connsiteX4" fmla="*/ 392835 w 518636"/>
                <a:gd name="connsiteY4" fmla="*/ 81225 h 445770"/>
                <a:gd name="connsiteX5" fmla="*/ 405693 w 518636"/>
                <a:gd name="connsiteY5" fmla="*/ 153662 h 445770"/>
                <a:gd name="connsiteX6" fmla="*/ 406551 w 518636"/>
                <a:gd name="connsiteY6" fmla="*/ 157520 h 445770"/>
                <a:gd name="connsiteX7" fmla="*/ 358974 w 518636"/>
                <a:gd name="connsiteY7" fmla="*/ 225243 h 445770"/>
                <a:gd name="connsiteX8" fmla="*/ 367117 w 518636"/>
                <a:gd name="connsiteY8" fmla="*/ 272391 h 445770"/>
                <a:gd name="connsiteX9" fmla="*/ 469559 w 518636"/>
                <a:gd name="connsiteY9" fmla="*/ 344400 h 445770"/>
                <a:gd name="connsiteX10" fmla="*/ 469987 w 518636"/>
                <a:gd name="connsiteY10" fmla="*/ 348258 h 445770"/>
                <a:gd name="connsiteX11" fmla="*/ 484132 w 518636"/>
                <a:gd name="connsiteY11" fmla="*/ 428840 h 445770"/>
                <a:gd name="connsiteX12" fmla="*/ 510278 w 518636"/>
                <a:gd name="connsiteY12" fmla="*/ 436126 h 445770"/>
                <a:gd name="connsiteX13" fmla="*/ 517993 w 518636"/>
                <a:gd name="connsiteY13" fmla="*/ 443413 h 445770"/>
                <a:gd name="connsiteX14" fmla="*/ 483703 w 518636"/>
                <a:gd name="connsiteY14" fmla="*/ 271534 h 445770"/>
                <a:gd name="connsiteX15" fmla="*/ 438269 w 518636"/>
                <a:gd name="connsiteY15" fmla="*/ 239816 h 445770"/>
                <a:gd name="connsiteX16" fmla="*/ 437412 w 518636"/>
                <a:gd name="connsiteY16" fmla="*/ 235958 h 445770"/>
                <a:gd name="connsiteX17" fmla="*/ 409123 w 518636"/>
                <a:gd name="connsiteY17" fmla="*/ 70938 h 445770"/>
                <a:gd name="connsiteX18" fmla="*/ 330684 w 518636"/>
                <a:gd name="connsiteY18" fmla="*/ 15645 h 445770"/>
                <a:gd name="connsiteX19" fmla="*/ 86368 w 518636"/>
                <a:gd name="connsiteY19" fmla="*/ 57650 h 445770"/>
                <a:gd name="connsiteX20" fmla="*/ 82082 w 518636"/>
                <a:gd name="connsiteY20" fmla="*/ 58507 h 445770"/>
                <a:gd name="connsiteX21" fmla="*/ 3215 w 518636"/>
                <a:gd name="connsiteY21" fmla="*/ 3215 h 445770"/>
                <a:gd name="connsiteX22" fmla="*/ 9215 w 518636"/>
                <a:gd name="connsiteY22" fmla="*/ 36648 h 445770"/>
                <a:gd name="connsiteX23" fmla="*/ 67937 w 518636"/>
                <a:gd name="connsiteY23" fmla="*/ 77796 h 445770"/>
                <a:gd name="connsiteX24" fmla="*/ 326827 w 518636"/>
                <a:gd name="connsiteY24" fmla="*/ 3450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636" h="44577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13010C06-FF1C-4DEF-8446-A7851CDC8FA0}"/>
                </a:ext>
              </a:extLst>
            </p:cNvPr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>
                <a:gd name="connsiteX0" fmla="*/ 368403 w 467201"/>
                <a:gd name="connsiteY0" fmla="*/ 71795 h 137160"/>
                <a:gd name="connsiteX1" fmla="*/ 368403 w 467201"/>
                <a:gd name="connsiteY1" fmla="*/ 71795 h 137160"/>
                <a:gd name="connsiteX2" fmla="*/ 372261 w 467201"/>
                <a:gd name="connsiteY2" fmla="*/ 70938 h 137160"/>
                <a:gd name="connsiteX3" fmla="*/ 464415 w 467201"/>
                <a:gd name="connsiteY3" fmla="*/ 136088 h 137160"/>
                <a:gd name="connsiteX4" fmla="*/ 449842 w 467201"/>
                <a:gd name="connsiteY4" fmla="*/ 96227 h 137160"/>
                <a:gd name="connsiteX5" fmla="*/ 372690 w 467201"/>
                <a:gd name="connsiteY5" fmla="*/ 41791 h 137160"/>
                <a:gd name="connsiteX6" fmla="*/ 128373 w 467201"/>
                <a:gd name="connsiteY6" fmla="*/ 84225 h 137160"/>
                <a:gd name="connsiteX7" fmla="*/ 120229 w 467201"/>
                <a:gd name="connsiteY7" fmla="*/ 85940 h 137160"/>
                <a:gd name="connsiteX8" fmla="*/ 3215 w 467201"/>
                <a:gd name="connsiteY8" fmla="*/ 3215 h 137160"/>
                <a:gd name="connsiteX9" fmla="*/ 20788 w 467201"/>
                <a:gd name="connsiteY9" fmla="*/ 53793 h 137160"/>
                <a:gd name="connsiteX10" fmla="*/ 109942 w 467201"/>
                <a:gd name="connsiteY10" fmla="*/ 116372 h 137160"/>
                <a:gd name="connsiteX11" fmla="*/ 368403 w 467201"/>
                <a:gd name="connsiteY11" fmla="*/ 7179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201" h="13716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3249BCCF-DD99-445D-AF28-A5A9B9C06383}"/>
                </a:ext>
              </a:extLst>
            </p:cNvPr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>
                <a:gd name="connsiteX0" fmla="*/ 515422 w 548640"/>
                <a:gd name="connsiteY0" fmla="*/ 433554 h 582930"/>
                <a:gd name="connsiteX1" fmla="*/ 515422 w 548640"/>
                <a:gd name="connsiteY1" fmla="*/ 433554 h 582930"/>
                <a:gd name="connsiteX2" fmla="*/ 509421 w 548640"/>
                <a:gd name="connsiteY2" fmla="*/ 445127 h 582930"/>
                <a:gd name="connsiteX3" fmla="*/ 449414 w 548640"/>
                <a:gd name="connsiteY3" fmla="*/ 455843 h 582930"/>
                <a:gd name="connsiteX4" fmla="*/ 439126 w 548640"/>
                <a:gd name="connsiteY4" fmla="*/ 395835 h 582930"/>
                <a:gd name="connsiteX5" fmla="*/ 453700 w 548640"/>
                <a:gd name="connsiteY5" fmla="*/ 383405 h 582930"/>
                <a:gd name="connsiteX6" fmla="*/ 439984 w 548640"/>
                <a:gd name="connsiteY6" fmla="*/ 304967 h 582930"/>
                <a:gd name="connsiteX7" fmla="*/ 337542 w 548640"/>
                <a:gd name="connsiteY7" fmla="*/ 232958 h 582930"/>
                <a:gd name="connsiteX8" fmla="*/ 336685 w 548640"/>
                <a:gd name="connsiteY8" fmla="*/ 229100 h 582930"/>
                <a:gd name="connsiteX9" fmla="*/ 327255 w 548640"/>
                <a:gd name="connsiteY9" fmla="*/ 173379 h 582930"/>
                <a:gd name="connsiteX10" fmla="*/ 326398 w 548640"/>
                <a:gd name="connsiteY10" fmla="*/ 169521 h 582930"/>
                <a:gd name="connsiteX11" fmla="*/ 373975 w 548640"/>
                <a:gd name="connsiteY11" fmla="*/ 101798 h 582930"/>
                <a:gd name="connsiteX12" fmla="*/ 362831 w 548640"/>
                <a:gd name="connsiteY12" fmla="*/ 37076 h 582930"/>
                <a:gd name="connsiteX13" fmla="*/ 314397 w 548640"/>
                <a:gd name="connsiteY13" fmla="*/ 3215 h 582930"/>
                <a:gd name="connsiteX14" fmla="*/ 56793 w 548640"/>
                <a:gd name="connsiteY14" fmla="*/ 47792 h 582930"/>
                <a:gd name="connsiteX15" fmla="*/ 52507 w 548640"/>
                <a:gd name="connsiteY15" fmla="*/ 48649 h 582930"/>
                <a:gd name="connsiteX16" fmla="*/ 3215 w 548640"/>
                <a:gd name="connsiteY16" fmla="*/ 13930 h 582930"/>
                <a:gd name="connsiteX17" fmla="*/ 10930 w 548640"/>
                <a:gd name="connsiteY17" fmla="*/ 59794 h 582930"/>
                <a:gd name="connsiteX18" fmla="*/ 73081 w 548640"/>
                <a:gd name="connsiteY18" fmla="*/ 103513 h 582930"/>
                <a:gd name="connsiteX19" fmla="*/ 247531 w 548640"/>
                <a:gd name="connsiteY19" fmla="*/ 72652 h 582930"/>
                <a:gd name="connsiteX20" fmla="*/ 253532 w 548640"/>
                <a:gd name="connsiteY20" fmla="*/ 59794 h 582930"/>
                <a:gd name="connsiteX21" fmla="*/ 313111 w 548640"/>
                <a:gd name="connsiteY21" fmla="*/ 49506 h 582930"/>
                <a:gd name="connsiteX22" fmla="*/ 323826 w 548640"/>
                <a:gd name="connsiteY22" fmla="*/ 109514 h 582930"/>
                <a:gd name="connsiteX23" fmla="*/ 263819 w 548640"/>
                <a:gd name="connsiteY23" fmla="*/ 119801 h 582930"/>
                <a:gd name="connsiteX24" fmla="*/ 246674 w 548640"/>
                <a:gd name="connsiteY24" fmla="*/ 93226 h 582930"/>
                <a:gd name="connsiteX25" fmla="*/ 72223 w 548640"/>
                <a:gd name="connsiteY25" fmla="*/ 123658 h 582930"/>
                <a:gd name="connsiteX26" fmla="*/ 67937 w 548640"/>
                <a:gd name="connsiteY26" fmla="*/ 124516 h 582930"/>
                <a:gd name="connsiteX27" fmla="*/ 15216 w 548640"/>
                <a:gd name="connsiteY27" fmla="*/ 87654 h 582930"/>
                <a:gd name="connsiteX28" fmla="*/ 19502 w 548640"/>
                <a:gd name="connsiteY28" fmla="*/ 112086 h 582930"/>
                <a:gd name="connsiteX29" fmla="*/ 58079 w 548640"/>
                <a:gd name="connsiteY29" fmla="*/ 139089 h 582930"/>
                <a:gd name="connsiteX30" fmla="*/ 200811 w 548640"/>
                <a:gd name="connsiteY30" fmla="*/ 114229 h 582930"/>
                <a:gd name="connsiteX31" fmla="*/ 204668 w 548640"/>
                <a:gd name="connsiteY31" fmla="*/ 113800 h 582930"/>
                <a:gd name="connsiteX32" fmla="*/ 278392 w 548640"/>
                <a:gd name="connsiteY32" fmla="*/ 165664 h 582930"/>
                <a:gd name="connsiteX33" fmla="*/ 279249 w 548640"/>
                <a:gd name="connsiteY33" fmla="*/ 169521 h 582930"/>
                <a:gd name="connsiteX34" fmla="*/ 299823 w 548640"/>
                <a:gd name="connsiteY34" fmla="*/ 287393 h 582930"/>
                <a:gd name="connsiteX35" fmla="*/ 307110 w 548640"/>
                <a:gd name="connsiteY35" fmla="*/ 292537 h 582930"/>
                <a:gd name="connsiteX36" fmla="*/ 361117 w 548640"/>
                <a:gd name="connsiteY36" fmla="*/ 288679 h 582930"/>
                <a:gd name="connsiteX37" fmla="*/ 371404 w 548640"/>
                <a:gd name="connsiteY37" fmla="*/ 348686 h 582930"/>
                <a:gd name="connsiteX38" fmla="*/ 311825 w 548640"/>
                <a:gd name="connsiteY38" fmla="*/ 358973 h 582930"/>
                <a:gd name="connsiteX39" fmla="*/ 296394 w 548640"/>
                <a:gd name="connsiteY39" fmla="*/ 309253 h 582930"/>
                <a:gd name="connsiteX40" fmla="*/ 281821 w 548640"/>
                <a:gd name="connsiteY40" fmla="*/ 298966 h 582930"/>
                <a:gd name="connsiteX41" fmla="*/ 280964 w 548640"/>
                <a:gd name="connsiteY41" fmla="*/ 294680 h 582930"/>
                <a:gd name="connsiteX42" fmla="*/ 260819 w 548640"/>
                <a:gd name="connsiteY42" fmla="*/ 177665 h 582930"/>
                <a:gd name="connsiteX43" fmla="*/ 199954 w 548640"/>
                <a:gd name="connsiteY43" fmla="*/ 134803 h 582930"/>
                <a:gd name="connsiteX44" fmla="*/ 57222 w 548640"/>
                <a:gd name="connsiteY44" fmla="*/ 159663 h 582930"/>
                <a:gd name="connsiteX45" fmla="*/ 53364 w 548640"/>
                <a:gd name="connsiteY45" fmla="*/ 160091 h 582930"/>
                <a:gd name="connsiteX46" fmla="*/ 24646 w 548640"/>
                <a:gd name="connsiteY46" fmla="*/ 139946 h 582930"/>
                <a:gd name="connsiteX47" fmla="*/ 27646 w 548640"/>
                <a:gd name="connsiteY47" fmla="*/ 156663 h 582930"/>
                <a:gd name="connsiteX48" fmla="*/ 119801 w 548640"/>
                <a:gd name="connsiteY48" fmla="*/ 221385 h 582930"/>
                <a:gd name="connsiteX49" fmla="*/ 153233 w 548640"/>
                <a:gd name="connsiteY49" fmla="*/ 215813 h 582930"/>
                <a:gd name="connsiteX50" fmla="*/ 160949 w 548640"/>
                <a:gd name="connsiteY50" fmla="*/ 193096 h 582930"/>
                <a:gd name="connsiteX51" fmla="*/ 220528 w 548640"/>
                <a:gd name="connsiteY51" fmla="*/ 182809 h 582930"/>
                <a:gd name="connsiteX52" fmla="*/ 231243 w 548640"/>
                <a:gd name="connsiteY52" fmla="*/ 242388 h 582930"/>
                <a:gd name="connsiteX53" fmla="*/ 171236 w 548640"/>
                <a:gd name="connsiteY53" fmla="*/ 252675 h 582930"/>
                <a:gd name="connsiteX54" fmla="*/ 157091 w 548640"/>
                <a:gd name="connsiteY54" fmla="*/ 235101 h 582930"/>
                <a:gd name="connsiteX55" fmla="*/ 115515 w 548640"/>
                <a:gd name="connsiteY55" fmla="*/ 242388 h 582930"/>
                <a:gd name="connsiteX56" fmla="*/ 34076 w 548640"/>
                <a:gd name="connsiteY56" fmla="*/ 184952 h 582930"/>
                <a:gd name="connsiteX57" fmla="*/ 42220 w 548640"/>
                <a:gd name="connsiteY57" fmla="*/ 220099 h 582930"/>
                <a:gd name="connsiteX58" fmla="*/ 44363 w 548640"/>
                <a:gd name="connsiteY58" fmla="*/ 226957 h 582930"/>
                <a:gd name="connsiteX59" fmla="*/ 545854 w 548640"/>
                <a:gd name="connsiteY59" fmla="*/ 580144 h 582930"/>
                <a:gd name="connsiteX60" fmla="*/ 515422 w 548640"/>
                <a:gd name="connsiteY60" fmla="*/ 433554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8640" h="58293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16E8E2AF-A21E-46C8-B5C8-2D5ACD2386DB}"/>
                </a:ext>
              </a:extLst>
            </p:cNvPr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>
                <a:gd name="connsiteX0" fmla="*/ 73509 w 77152"/>
                <a:gd name="connsiteY0" fmla="*/ 86797 h 137160"/>
                <a:gd name="connsiteX1" fmla="*/ 55507 w 77152"/>
                <a:gd name="connsiteY1" fmla="*/ 79510 h 137160"/>
                <a:gd name="connsiteX2" fmla="*/ 55507 w 77152"/>
                <a:gd name="connsiteY2" fmla="*/ 79510 h 137160"/>
                <a:gd name="connsiteX3" fmla="*/ 40505 w 77152"/>
                <a:gd name="connsiteY3" fmla="*/ 28075 h 137160"/>
                <a:gd name="connsiteX4" fmla="*/ 22074 w 77152"/>
                <a:gd name="connsiteY4" fmla="*/ 4929 h 137160"/>
                <a:gd name="connsiteX5" fmla="*/ 20360 w 77152"/>
                <a:gd name="connsiteY5" fmla="*/ 3215 h 137160"/>
                <a:gd name="connsiteX6" fmla="*/ 3215 w 77152"/>
                <a:gd name="connsiteY6" fmla="*/ 27646 h 137160"/>
                <a:gd name="connsiteX7" fmla="*/ 21646 w 77152"/>
                <a:gd name="connsiteY7" fmla="*/ 134802 h 137160"/>
                <a:gd name="connsiteX8" fmla="*/ 40505 w 77152"/>
                <a:gd name="connsiteY8" fmla="*/ 130516 h 137160"/>
                <a:gd name="connsiteX9" fmla="*/ 72652 w 77152"/>
                <a:gd name="connsiteY9" fmla="*/ 106942 h 137160"/>
                <a:gd name="connsiteX10" fmla="*/ 73509 w 77152"/>
                <a:gd name="connsiteY10" fmla="*/ 86797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" h="13716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558DEFBD-64AC-4D71-A29D-4A54CD1F1B03}"/>
                </a:ext>
              </a:extLst>
            </p:cNvPr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>
                <a:gd name="connsiteX0" fmla="*/ 968478 w 990123"/>
                <a:gd name="connsiteY0" fmla="*/ 1134356 h 1337310"/>
                <a:gd name="connsiteX1" fmla="*/ 968478 w 990123"/>
                <a:gd name="connsiteY1" fmla="*/ 1134356 h 1337310"/>
                <a:gd name="connsiteX2" fmla="*/ 926044 w 990123"/>
                <a:gd name="connsiteY2" fmla="*/ 1118068 h 1337310"/>
                <a:gd name="connsiteX3" fmla="*/ 734020 w 990123"/>
                <a:gd name="connsiteY3" fmla="*/ 909757 h 1337310"/>
                <a:gd name="connsiteX4" fmla="*/ 624721 w 990123"/>
                <a:gd name="connsiteY4" fmla="*/ 756309 h 1337310"/>
                <a:gd name="connsiteX5" fmla="*/ 612291 w 990123"/>
                <a:gd name="connsiteY5" fmla="*/ 732306 h 1337310"/>
                <a:gd name="connsiteX6" fmla="*/ 594289 w 990123"/>
                <a:gd name="connsiteY6" fmla="*/ 725019 h 1337310"/>
                <a:gd name="connsiteX7" fmla="*/ 583144 w 990123"/>
                <a:gd name="connsiteY7" fmla="*/ 665869 h 1337310"/>
                <a:gd name="connsiteX8" fmla="*/ 564285 w 990123"/>
                <a:gd name="connsiteY8" fmla="*/ 611005 h 1337310"/>
                <a:gd name="connsiteX9" fmla="*/ 561713 w 990123"/>
                <a:gd name="connsiteY9" fmla="*/ 611434 h 1337310"/>
                <a:gd name="connsiteX10" fmla="*/ 480274 w 990123"/>
                <a:gd name="connsiteY10" fmla="*/ 553998 h 1337310"/>
                <a:gd name="connsiteX11" fmla="*/ 478560 w 990123"/>
                <a:gd name="connsiteY11" fmla="*/ 544140 h 1337310"/>
                <a:gd name="connsiteX12" fmla="*/ 438269 w 990123"/>
                <a:gd name="connsiteY12" fmla="*/ 309682 h 1337310"/>
                <a:gd name="connsiteX13" fmla="*/ 3215 w 990123"/>
                <a:gd name="connsiteY13" fmla="*/ 3215 h 1337310"/>
                <a:gd name="connsiteX14" fmla="*/ 38791 w 990123"/>
                <a:gd name="connsiteY14" fmla="*/ 87654 h 1337310"/>
                <a:gd name="connsiteX15" fmla="*/ 355116 w 990123"/>
                <a:gd name="connsiteY15" fmla="*/ 310110 h 1337310"/>
                <a:gd name="connsiteX16" fmla="*/ 356830 w 990123"/>
                <a:gd name="connsiteY16" fmla="*/ 318254 h 1337310"/>
                <a:gd name="connsiteX17" fmla="*/ 383405 w 990123"/>
                <a:gd name="connsiteY17" fmla="*/ 472131 h 1337310"/>
                <a:gd name="connsiteX18" fmla="*/ 388977 w 990123"/>
                <a:gd name="connsiteY18" fmla="*/ 527852 h 1337310"/>
                <a:gd name="connsiteX19" fmla="*/ 329398 w 990123"/>
                <a:gd name="connsiteY19" fmla="*/ 538139 h 1337310"/>
                <a:gd name="connsiteX20" fmla="*/ 319111 w 990123"/>
                <a:gd name="connsiteY20" fmla="*/ 478560 h 1337310"/>
                <a:gd name="connsiteX21" fmla="*/ 342257 w 990123"/>
                <a:gd name="connsiteY21" fmla="*/ 462272 h 1337310"/>
                <a:gd name="connsiteX22" fmla="*/ 319968 w 990123"/>
                <a:gd name="connsiteY22" fmla="*/ 333256 h 1337310"/>
                <a:gd name="connsiteX23" fmla="*/ 75652 w 990123"/>
                <a:gd name="connsiteY23" fmla="*/ 161377 h 1337310"/>
                <a:gd name="connsiteX24" fmla="*/ 106942 w 990123"/>
                <a:gd name="connsiteY24" fmla="*/ 220099 h 1337310"/>
                <a:gd name="connsiteX25" fmla="*/ 183237 w 990123"/>
                <a:gd name="connsiteY25" fmla="*/ 342686 h 1337310"/>
                <a:gd name="connsiteX26" fmla="*/ 195239 w 990123"/>
                <a:gd name="connsiteY26" fmla="*/ 362403 h 1337310"/>
                <a:gd name="connsiteX27" fmla="*/ 235529 w 990123"/>
                <a:gd name="connsiteY27" fmla="*/ 367117 h 1337310"/>
                <a:gd name="connsiteX28" fmla="*/ 245816 w 990123"/>
                <a:gd name="connsiteY28" fmla="*/ 427125 h 1337310"/>
                <a:gd name="connsiteX29" fmla="*/ 235529 w 990123"/>
                <a:gd name="connsiteY29" fmla="*/ 437412 h 1337310"/>
                <a:gd name="connsiteX30" fmla="*/ 254389 w 990123"/>
                <a:gd name="connsiteY30" fmla="*/ 477703 h 1337310"/>
                <a:gd name="connsiteX31" fmla="*/ 343114 w 990123"/>
                <a:gd name="connsiteY31" fmla="*/ 695873 h 1337310"/>
                <a:gd name="connsiteX32" fmla="*/ 359402 w 990123"/>
                <a:gd name="connsiteY32" fmla="*/ 761024 h 1337310"/>
                <a:gd name="connsiteX33" fmla="*/ 325541 w 990123"/>
                <a:gd name="connsiteY33" fmla="*/ 849749 h 1337310"/>
                <a:gd name="connsiteX34" fmla="*/ 324683 w 990123"/>
                <a:gd name="connsiteY34" fmla="*/ 854035 h 1337310"/>
                <a:gd name="connsiteX35" fmla="*/ 500420 w 990123"/>
                <a:gd name="connsiteY35" fmla="*/ 823603 h 1337310"/>
                <a:gd name="connsiteX36" fmla="*/ 507278 w 990123"/>
                <a:gd name="connsiteY36" fmla="*/ 808601 h 1337310"/>
                <a:gd name="connsiteX37" fmla="*/ 566857 w 990123"/>
                <a:gd name="connsiteY37" fmla="*/ 797886 h 1337310"/>
                <a:gd name="connsiteX38" fmla="*/ 577572 w 990123"/>
                <a:gd name="connsiteY38" fmla="*/ 857893 h 1337310"/>
                <a:gd name="connsiteX39" fmla="*/ 517565 w 990123"/>
                <a:gd name="connsiteY39" fmla="*/ 868180 h 1337310"/>
                <a:gd name="connsiteX40" fmla="*/ 504277 w 990123"/>
                <a:gd name="connsiteY40" fmla="*/ 852321 h 1337310"/>
                <a:gd name="connsiteX41" fmla="*/ 317397 w 990123"/>
                <a:gd name="connsiteY41" fmla="*/ 884897 h 1337310"/>
                <a:gd name="connsiteX42" fmla="*/ 304967 w 990123"/>
                <a:gd name="connsiteY42" fmla="*/ 951762 h 1337310"/>
                <a:gd name="connsiteX43" fmla="*/ 314396 w 990123"/>
                <a:gd name="connsiteY43" fmla="*/ 1020771 h 1337310"/>
                <a:gd name="connsiteX44" fmla="*/ 361974 w 990123"/>
                <a:gd name="connsiteY44" fmla="*/ 1055061 h 1337310"/>
                <a:gd name="connsiteX45" fmla="*/ 455414 w 990123"/>
                <a:gd name="connsiteY45" fmla="*/ 1081635 h 1337310"/>
                <a:gd name="connsiteX46" fmla="*/ 442555 w 990123"/>
                <a:gd name="connsiteY46" fmla="*/ 1007483 h 1337310"/>
                <a:gd name="connsiteX47" fmla="*/ 424982 w 990123"/>
                <a:gd name="connsiteY47" fmla="*/ 1000196 h 1337310"/>
                <a:gd name="connsiteX48" fmla="*/ 414695 w 990123"/>
                <a:gd name="connsiteY48" fmla="*/ 940618 h 1337310"/>
                <a:gd name="connsiteX49" fmla="*/ 474273 w 990123"/>
                <a:gd name="connsiteY49" fmla="*/ 929902 h 1337310"/>
                <a:gd name="connsiteX50" fmla="*/ 484989 w 990123"/>
                <a:gd name="connsiteY50" fmla="*/ 989910 h 1337310"/>
                <a:gd name="connsiteX51" fmla="*/ 471273 w 990123"/>
                <a:gd name="connsiteY51" fmla="*/ 1002339 h 1337310"/>
                <a:gd name="connsiteX52" fmla="*/ 484989 w 990123"/>
                <a:gd name="connsiteY52" fmla="*/ 1083350 h 1337310"/>
                <a:gd name="connsiteX53" fmla="*/ 485846 w 990123"/>
                <a:gd name="connsiteY53" fmla="*/ 1088065 h 1337310"/>
                <a:gd name="connsiteX54" fmla="*/ 559141 w 990123"/>
                <a:gd name="connsiteY54" fmla="*/ 1101352 h 1337310"/>
                <a:gd name="connsiteX55" fmla="*/ 555284 w 990123"/>
                <a:gd name="connsiteY55" fmla="*/ 1047345 h 1337310"/>
                <a:gd name="connsiteX56" fmla="*/ 615291 w 990123"/>
                <a:gd name="connsiteY56" fmla="*/ 1037059 h 1337310"/>
                <a:gd name="connsiteX57" fmla="*/ 625578 w 990123"/>
                <a:gd name="connsiteY57" fmla="*/ 1096637 h 1337310"/>
                <a:gd name="connsiteX58" fmla="*/ 605861 w 990123"/>
                <a:gd name="connsiteY58" fmla="*/ 1112496 h 1337310"/>
                <a:gd name="connsiteX59" fmla="*/ 620006 w 990123"/>
                <a:gd name="connsiteY59" fmla="*/ 1142929 h 1337310"/>
                <a:gd name="connsiteX60" fmla="*/ 651724 w 990123"/>
                <a:gd name="connsiteY60" fmla="*/ 1170789 h 1337310"/>
                <a:gd name="connsiteX61" fmla="*/ 682157 w 990123"/>
                <a:gd name="connsiteY61" fmla="*/ 1203793 h 1337310"/>
                <a:gd name="connsiteX62" fmla="*/ 700587 w 990123"/>
                <a:gd name="connsiteY62" fmla="*/ 1177647 h 1337310"/>
                <a:gd name="connsiteX63" fmla="*/ 664583 w 990123"/>
                <a:gd name="connsiteY63" fmla="*/ 970193 h 1337310"/>
                <a:gd name="connsiteX64" fmla="*/ 663297 w 990123"/>
                <a:gd name="connsiteY64" fmla="*/ 969764 h 1337310"/>
                <a:gd name="connsiteX65" fmla="*/ 653010 w 990123"/>
                <a:gd name="connsiteY65" fmla="*/ 909757 h 1337310"/>
                <a:gd name="connsiteX66" fmla="*/ 712589 w 990123"/>
                <a:gd name="connsiteY66" fmla="*/ 899469 h 1337310"/>
                <a:gd name="connsiteX67" fmla="*/ 722876 w 990123"/>
                <a:gd name="connsiteY67" fmla="*/ 959048 h 1337310"/>
                <a:gd name="connsiteX68" fmla="*/ 695444 w 990123"/>
                <a:gd name="connsiteY68" fmla="*/ 976622 h 1337310"/>
                <a:gd name="connsiteX69" fmla="*/ 730591 w 990123"/>
                <a:gd name="connsiteY69" fmla="*/ 1178505 h 1337310"/>
                <a:gd name="connsiteX70" fmla="*/ 731877 w 990123"/>
                <a:gd name="connsiteY70" fmla="*/ 1184505 h 1337310"/>
                <a:gd name="connsiteX71" fmla="*/ 702302 w 990123"/>
                <a:gd name="connsiteY71" fmla="*/ 1226511 h 1337310"/>
                <a:gd name="connsiteX72" fmla="*/ 741736 w 990123"/>
                <a:gd name="connsiteY72" fmla="*/ 1270230 h 1337310"/>
                <a:gd name="connsiteX73" fmla="*/ 742164 w 990123"/>
                <a:gd name="connsiteY73" fmla="*/ 1269373 h 1337310"/>
                <a:gd name="connsiteX74" fmla="*/ 748165 w 990123"/>
                <a:gd name="connsiteY74" fmla="*/ 1268516 h 1337310"/>
                <a:gd name="connsiteX75" fmla="*/ 821031 w 990123"/>
                <a:gd name="connsiteY75" fmla="*/ 1255657 h 1337310"/>
                <a:gd name="connsiteX76" fmla="*/ 828318 w 990123"/>
                <a:gd name="connsiteY76" fmla="*/ 1239369 h 1337310"/>
                <a:gd name="connsiteX77" fmla="*/ 888325 w 990123"/>
                <a:gd name="connsiteY77" fmla="*/ 1229082 h 1337310"/>
                <a:gd name="connsiteX78" fmla="*/ 898612 w 990123"/>
                <a:gd name="connsiteY78" fmla="*/ 1288661 h 1337310"/>
                <a:gd name="connsiteX79" fmla="*/ 839034 w 990123"/>
                <a:gd name="connsiteY79" fmla="*/ 1298948 h 1337310"/>
                <a:gd name="connsiteX80" fmla="*/ 826175 w 990123"/>
                <a:gd name="connsiteY80" fmla="*/ 1284375 h 1337310"/>
                <a:gd name="connsiteX81" fmla="*/ 767882 w 990123"/>
                <a:gd name="connsiteY81" fmla="*/ 1294662 h 1337310"/>
                <a:gd name="connsiteX82" fmla="*/ 767882 w 990123"/>
                <a:gd name="connsiteY82" fmla="*/ 1294662 h 1337310"/>
                <a:gd name="connsiteX83" fmla="*/ 877610 w 990123"/>
                <a:gd name="connsiteY83" fmla="*/ 1318236 h 1337310"/>
                <a:gd name="connsiteX84" fmla="*/ 949190 w 990123"/>
                <a:gd name="connsiteY84" fmla="*/ 1334953 h 1337310"/>
                <a:gd name="connsiteX85" fmla="*/ 983909 w 990123"/>
                <a:gd name="connsiteY85" fmla="*/ 1334095 h 1337310"/>
                <a:gd name="connsiteX86" fmla="*/ 961192 w 990123"/>
                <a:gd name="connsiteY86" fmla="*/ 1203793 h 1337310"/>
                <a:gd name="connsiteX87" fmla="*/ 959049 w 990123"/>
                <a:gd name="connsiteY87" fmla="*/ 1192221 h 1337310"/>
                <a:gd name="connsiteX88" fmla="*/ 988624 w 990123"/>
                <a:gd name="connsiteY88" fmla="*/ 1150215 h 1337310"/>
                <a:gd name="connsiteX89" fmla="*/ 968478 w 990123"/>
                <a:gd name="connsiteY89" fmla="*/ 1134356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90123" h="133731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558B4648-F3B1-4A38-AA1C-53BDB653CF69}"/>
                </a:ext>
              </a:extLst>
            </p:cNvPr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BBDD2501-9E05-4751-BF38-3A787061599F}"/>
                </a:ext>
              </a:extLst>
            </p:cNvPr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>
                <a:gd name="connsiteX0" fmla="*/ 20788 w 42862"/>
                <a:gd name="connsiteY0" fmla="*/ 264676 h 265747"/>
                <a:gd name="connsiteX1" fmla="*/ 42648 w 42862"/>
                <a:gd name="connsiteY1" fmla="*/ 239387 h 265747"/>
                <a:gd name="connsiteX2" fmla="*/ 42648 w 42862"/>
                <a:gd name="connsiteY2" fmla="*/ 43506 h 265747"/>
                <a:gd name="connsiteX3" fmla="*/ 42648 w 42862"/>
                <a:gd name="connsiteY3" fmla="*/ 40505 h 265747"/>
                <a:gd name="connsiteX4" fmla="*/ 36219 w 42862"/>
                <a:gd name="connsiteY4" fmla="*/ 10930 h 265747"/>
                <a:gd name="connsiteX5" fmla="*/ 34504 w 42862"/>
                <a:gd name="connsiteY5" fmla="*/ 3215 h 265747"/>
                <a:gd name="connsiteX6" fmla="*/ 3215 w 42862"/>
                <a:gd name="connsiteY6" fmla="*/ 34504 h 265747"/>
                <a:gd name="connsiteX7" fmla="*/ 3215 w 42862"/>
                <a:gd name="connsiteY7" fmla="*/ 258247 h 265747"/>
                <a:gd name="connsiteX8" fmla="*/ 20788 w 42862"/>
                <a:gd name="connsiteY8" fmla="*/ 264676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" h="265747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8EDE381C-21E1-4A9F-A441-5C49B45D9751}"/>
                </a:ext>
              </a:extLst>
            </p:cNvPr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>
                <a:gd name="connsiteX0" fmla="*/ 22074 w 38576"/>
                <a:gd name="connsiteY0" fmla="*/ 3215 h 55721"/>
                <a:gd name="connsiteX1" fmla="*/ 3215 w 38576"/>
                <a:gd name="connsiteY1" fmla="*/ 22074 h 55721"/>
                <a:gd name="connsiteX2" fmla="*/ 21646 w 38576"/>
                <a:gd name="connsiteY2" fmla="*/ 53792 h 55721"/>
                <a:gd name="connsiteX3" fmla="*/ 39219 w 38576"/>
                <a:gd name="connsiteY3" fmla="*/ 36219 h 55721"/>
                <a:gd name="connsiteX4" fmla="*/ 22074 w 38576"/>
                <a:gd name="connsiteY4" fmla="*/ 3215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6" h="55721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B15D72CC-91F9-4B9D-9E92-254052658DB3}"/>
                </a:ext>
              </a:extLst>
            </p:cNvPr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>
                <a:gd name="connsiteX0" fmla="*/ 26360 w 30003"/>
                <a:gd name="connsiteY0" fmla="*/ 7929 h 34290"/>
                <a:gd name="connsiteX1" fmla="*/ 20360 w 30003"/>
                <a:gd name="connsiteY1" fmla="*/ 3215 h 34290"/>
                <a:gd name="connsiteX2" fmla="*/ 3215 w 30003"/>
                <a:gd name="connsiteY2" fmla="*/ 20360 h 34290"/>
                <a:gd name="connsiteX3" fmla="*/ 10073 w 30003"/>
                <a:gd name="connsiteY3" fmla="*/ 33218 h 34290"/>
                <a:gd name="connsiteX4" fmla="*/ 29789 w 30003"/>
                <a:gd name="connsiteY4" fmla="*/ 13502 h 34290"/>
                <a:gd name="connsiteX5" fmla="*/ 26360 w 30003"/>
                <a:gd name="connsiteY5" fmla="*/ 7929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429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05D20DA1-1BD3-4452-B67C-5208DC0F4CC4}"/>
                </a:ext>
              </a:extLst>
            </p:cNvPr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>
                <a:gd name="connsiteX0" fmla="*/ 19502 w 30003"/>
                <a:gd name="connsiteY0" fmla="*/ 3215 h 38576"/>
                <a:gd name="connsiteX1" fmla="*/ 19502 w 30003"/>
                <a:gd name="connsiteY1" fmla="*/ 3215 h 38576"/>
                <a:gd name="connsiteX2" fmla="*/ 3215 w 30003"/>
                <a:gd name="connsiteY2" fmla="*/ 19502 h 38576"/>
                <a:gd name="connsiteX3" fmla="*/ 13502 w 30003"/>
                <a:gd name="connsiteY3" fmla="*/ 36219 h 38576"/>
                <a:gd name="connsiteX4" fmla="*/ 28075 w 30003"/>
                <a:gd name="connsiteY4" fmla="*/ 21646 h 38576"/>
                <a:gd name="connsiteX5" fmla="*/ 19502 w 30003"/>
                <a:gd name="connsiteY5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8576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7D67DC86-6CFC-4E42-B9BE-29AFD38A9776}"/>
                </a:ext>
              </a:extLst>
            </p:cNvPr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>
                <a:gd name="connsiteX0" fmla="*/ 3215 w 8572"/>
                <a:gd name="connsiteY0" fmla="*/ 4501 h 12858"/>
                <a:gd name="connsiteX1" fmla="*/ 7501 w 8572"/>
                <a:gd name="connsiteY1" fmla="*/ 10501 h 12858"/>
                <a:gd name="connsiteX2" fmla="*/ 4501 w 8572"/>
                <a:gd name="connsiteY2" fmla="*/ 3215 h 12858"/>
                <a:gd name="connsiteX3" fmla="*/ 3215 w 8572"/>
                <a:gd name="connsiteY3" fmla="*/ 4501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726C374B-E32C-46B8-869C-1FAA853DDB78}"/>
                </a:ext>
              </a:extLst>
            </p:cNvPr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>
                <a:gd name="connsiteX0" fmla="*/ 3215 w 34290"/>
                <a:gd name="connsiteY0" fmla="*/ 3215 h 38576"/>
                <a:gd name="connsiteX1" fmla="*/ 21217 w 34290"/>
                <a:gd name="connsiteY1" fmla="*/ 38362 h 38576"/>
                <a:gd name="connsiteX2" fmla="*/ 32790 w 34290"/>
                <a:gd name="connsiteY2" fmla="*/ 26789 h 38576"/>
                <a:gd name="connsiteX3" fmla="*/ 3215 w 34290"/>
                <a:gd name="connsiteY3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" h="38576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5793B7A4-E3F0-4FD0-8673-FC2D2C45F8E6}"/>
                </a:ext>
              </a:extLst>
            </p:cNvPr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>
                <a:gd name="connsiteX0" fmla="*/ 3215 w 12858"/>
                <a:gd name="connsiteY0" fmla="*/ 8787 h 17145"/>
                <a:gd name="connsiteX1" fmla="*/ 8358 w 12858"/>
                <a:gd name="connsiteY1" fmla="*/ 16073 h 17145"/>
                <a:gd name="connsiteX2" fmla="*/ 12644 w 12858"/>
                <a:gd name="connsiteY2" fmla="*/ 11787 h 17145"/>
                <a:gd name="connsiteX3" fmla="*/ 8787 w 12858"/>
                <a:gd name="connsiteY3" fmla="*/ 3215 h 17145"/>
                <a:gd name="connsiteX4" fmla="*/ 3215 w 12858"/>
                <a:gd name="connsiteY4" fmla="*/ 8787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2E6D140B-5B1D-41BF-BDDC-7003FEE8C71F}"/>
                </a:ext>
              </a:extLst>
            </p:cNvPr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>
                <a:gd name="connsiteX0" fmla="*/ 3215 w 34290"/>
                <a:gd name="connsiteY0" fmla="*/ 15645 h 51435"/>
                <a:gd name="connsiteX1" fmla="*/ 3215 w 34290"/>
                <a:gd name="connsiteY1" fmla="*/ 15645 h 51435"/>
                <a:gd name="connsiteX2" fmla="*/ 25503 w 34290"/>
                <a:gd name="connsiteY2" fmla="*/ 49506 h 51435"/>
                <a:gd name="connsiteX3" fmla="*/ 33647 w 34290"/>
                <a:gd name="connsiteY3" fmla="*/ 41362 h 51435"/>
                <a:gd name="connsiteX4" fmla="*/ 15645 w 34290"/>
                <a:gd name="connsiteY4" fmla="*/ 3215 h 51435"/>
                <a:gd name="connsiteX5" fmla="*/ 3215 w 34290"/>
                <a:gd name="connsiteY5" fmla="*/ 1564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" h="51435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3488A958-8F00-48E9-BD35-D426B2647EAA}"/>
                </a:ext>
              </a:extLst>
            </p:cNvPr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>
                <a:gd name="connsiteX0" fmla="*/ 315682 w 317182"/>
                <a:gd name="connsiteY0" fmla="*/ 59793 h 120015"/>
                <a:gd name="connsiteX1" fmla="*/ 83796 w 317182"/>
                <a:gd name="connsiteY1" fmla="*/ 59793 h 120015"/>
                <a:gd name="connsiteX2" fmla="*/ 79510 w 317182"/>
                <a:gd name="connsiteY2" fmla="*/ 55507 h 120015"/>
                <a:gd name="connsiteX3" fmla="*/ 26789 w 317182"/>
                <a:gd name="connsiteY3" fmla="*/ 3215 h 120015"/>
                <a:gd name="connsiteX4" fmla="*/ 9644 w 317182"/>
                <a:gd name="connsiteY4" fmla="*/ 6643 h 120015"/>
                <a:gd name="connsiteX5" fmla="*/ 3215 w 317182"/>
                <a:gd name="connsiteY5" fmla="*/ 6215 h 120015"/>
                <a:gd name="connsiteX6" fmla="*/ 26360 w 317182"/>
                <a:gd name="connsiteY6" fmla="*/ 117229 h 120015"/>
                <a:gd name="connsiteX7" fmla="*/ 198239 w 317182"/>
                <a:gd name="connsiteY7" fmla="*/ 117229 h 120015"/>
                <a:gd name="connsiteX8" fmla="*/ 271534 w 317182"/>
                <a:gd name="connsiteY8" fmla="*/ 74795 h 120015"/>
                <a:gd name="connsiteX9" fmla="*/ 274963 w 317182"/>
                <a:gd name="connsiteY9" fmla="*/ 72652 h 120015"/>
                <a:gd name="connsiteX10" fmla="*/ 313539 w 317182"/>
                <a:gd name="connsiteY10" fmla="*/ 72652 h 120015"/>
                <a:gd name="connsiteX11" fmla="*/ 315682 w 317182"/>
                <a:gd name="connsiteY11" fmla="*/ 59793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2" h="120015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D027EBBB-16D8-4AEE-A88C-6ED64D0D224E}"/>
                </a:ext>
              </a:extLst>
            </p:cNvPr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>
                <a:gd name="connsiteX0" fmla="*/ 388549 w 390048"/>
                <a:gd name="connsiteY0" fmla="*/ 30218 h 30003"/>
                <a:gd name="connsiteX1" fmla="*/ 328541 w 390048"/>
                <a:gd name="connsiteY1" fmla="*/ 3215 h 30003"/>
                <a:gd name="connsiteX2" fmla="*/ 55936 w 390048"/>
                <a:gd name="connsiteY2" fmla="*/ 3215 h 30003"/>
                <a:gd name="connsiteX3" fmla="*/ 3215 w 390048"/>
                <a:gd name="connsiteY3" fmla="*/ 30218 h 30003"/>
                <a:gd name="connsiteX4" fmla="*/ 388120 w 390048"/>
                <a:gd name="connsiteY4" fmla="*/ 30218 h 30003"/>
                <a:gd name="connsiteX5" fmla="*/ 388549 w 390048"/>
                <a:gd name="connsiteY5" fmla="*/ 3021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8" h="30003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D4FCCFDF-6561-412F-A3DC-B68835649741}"/>
                </a:ext>
              </a:extLst>
            </p:cNvPr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>
                <a:gd name="connsiteX0" fmla="*/ 427554 w 625792"/>
                <a:gd name="connsiteY0" fmla="*/ 40076 h 248602"/>
                <a:gd name="connsiteX1" fmla="*/ 427554 w 625792"/>
                <a:gd name="connsiteY1" fmla="*/ 40076 h 248602"/>
                <a:gd name="connsiteX2" fmla="*/ 433554 w 625792"/>
                <a:gd name="connsiteY2" fmla="*/ 40076 h 248602"/>
                <a:gd name="connsiteX3" fmla="*/ 579287 w 625792"/>
                <a:gd name="connsiteY3" fmla="*/ 185809 h 248602"/>
                <a:gd name="connsiteX4" fmla="*/ 576286 w 625792"/>
                <a:gd name="connsiteY4" fmla="*/ 188809 h 248602"/>
                <a:gd name="connsiteX5" fmla="*/ 580573 w 625792"/>
                <a:gd name="connsiteY5" fmla="*/ 204668 h 248602"/>
                <a:gd name="connsiteX6" fmla="*/ 624721 w 625792"/>
                <a:gd name="connsiteY6" fmla="*/ 248817 h 248602"/>
                <a:gd name="connsiteX7" fmla="*/ 620863 w 625792"/>
                <a:gd name="connsiteY7" fmla="*/ 182380 h 248602"/>
                <a:gd name="connsiteX8" fmla="*/ 618292 w 625792"/>
                <a:gd name="connsiteY8" fmla="*/ 157520 h 248602"/>
                <a:gd name="connsiteX9" fmla="*/ 463987 w 625792"/>
                <a:gd name="connsiteY9" fmla="*/ 3215 h 248602"/>
                <a:gd name="connsiteX10" fmla="*/ 40505 w 625792"/>
                <a:gd name="connsiteY10" fmla="*/ 3215 h 248602"/>
                <a:gd name="connsiteX11" fmla="*/ 3215 w 625792"/>
                <a:gd name="connsiteY11" fmla="*/ 34933 h 248602"/>
                <a:gd name="connsiteX12" fmla="*/ 7930 w 625792"/>
                <a:gd name="connsiteY12" fmla="*/ 39648 h 248602"/>
                <a:gd name="connsiteX13" fmla="*/ 427554 w 625792"/>
                <a:gd name="connsiteY13" fmla="*/ 40076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792" h="248602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DE45D8B3-092C-4059-9E3F-476CE54EFFB6}"/>
                </a:ext>
              </a:extLst>
            </p:cNvPr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>
                <a:gd name="connsiteX0" fmla="*/ 93655 w 124301"/>
                <a:gd name="connsiteY0" fmla="*/ 68794 h 124301"/>
                <a:gd name="connsiteX1" fmla="*/ 28932 w 124301"/>
                <a:gd name="connsiteY1" fmla="*/ 17359 h 124301"/>
                <a:gd name="connsiteX2" fmla="*/ 3215 w 124301"/>
                <a:gd name="connsiteY2" fmla="*/ 3215 h 124301"/>
                <a:gd name="connsiteX3" fmla="*/ 121515 w 124301"/>
                <a:gd name="connsiteY3" fmla="*/ 121944 h 124301"/>
                <a:gd name="connsiteX4" fmla="*/ 93655 w 124301"/>
                <a:gd name="connsiteY4" fmla="*/ 6879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1" h="124301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D68F5F49-DBFA-42FA-A1A3-00D515F720D5}"/>
                </a:ext>
              </a:extLst>
            </p:cNvPr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>
                <a:gd name="connsiteX0" fmla="*/ 442127 w 707231"/>
                <a:gd name="connsiteY0" fmla="*/ 100084 h 355758"/>
                <a:gd name="connsiteX1" fmla="*/ 442127 w 707231"/>
                <a:gd name="connsiteY1" fmla="*/ 100084 h 355758"/>
                <a:gd name="connsiteX2" fmla="*/ 448556 w 707231"/>
                <a:gd name="connsiteY2" fmla="*/ 100084 h 355758"/>
                <a:gd name="connsiteX3" fmla="*/ 559999 w 707231"/>
                <a:gd name="connsiteY3" fmla="*/ 211526 h 355758"/>
                <a:gd name="connsiteX4" fmla="*/ 559570 w 707231"/>
                <a:gd name="connsiteY4" fmla="*/ 217527 h 355758"/>
                <a:gd name="connsiteX5" fmla="*/ 559570 w 707231"/>
                <a:gd name="connsiteY5" fmla="*/ 306681 h 355758"/>
                <a:gd name="connsiteX6" fmla="*/ 606719 w 707231"/>
                <a:gd name="connsiteY6" fmla="*/ 353830 h 355758"/>
                <a:gd name="connsiteX7" fmla="*/ 675727 w 707231"/>
                <a:gd name="connsiteY7" fmla="*/ 353830 h 355758"/>
                <a:gd name="connsiteX8" fmla="*/ 689872 w 707231"/>
                <a:gd name="connsiteY8" fmla="*/ 316968 h 355758"/>
                <a:gd name="connsiteX9" fmla="*/ 704017 w 707231"/>
                <a:gd name="connsiteY9" fmla="*/ 279678 h 355758"/>
                <a:gd name="connsiteX10" fmla="*/ 702731 w 707231"/>
                <a:gd name="connsiteY10" fmla="*/ 239816 h 355758"/>
                <a:gd name="connsiteX11" fmla="*/ 629865 w 707231"/>
                <a:gd name="connsiteY11" fmla="*/ 166949 h 355758"/>
                <a:gd name="connsiteX12" fmla="*/ 629007 w 707231"/>
                <a:gd name="connsiteY12" fmla="*/ 163092 h 355758"/>
                <a:gd name="connsiteX13" fmla="*/ 623007 w 707231"/>
                <a:gd name="connsiteY13" fmla="*/ 142518 h 355758"/>
                <a:gd name="connsiteX14" fmla="*/ 496991 w 707231"/>
                <a:gd name="connsiteY14" fmla="*/ 16502 h 355758"/>
                <a:gd name="connsiteX15" fmla="*/ 77367 w 707231"/>
                <a:gd name="connsiteY15" fmla="*/ 16502 h 355758"/>
                <a:gd name="connsiteX16" fmla="*/ 71366 w 707231"/>
                <a:gd name="connsiteY16" fmla="*/ 16073 h 355758"/>
                <a:gd name="connsiteX17" fmla="*/ 58507 w 707231"/>
                <a:gd name="connsiteY17" fmla="*/ 3215 h 355758"/>
                <a:gd name="connsiteX18" fmla="*/ 37076 w 707231"/>
                <a:gd name="connsiteY18" fmla="*/ 30218 h 355758"/>
                <a:gd name="connsiteX19" fmla="*/ 51649 w 707231"/>
                <a:gd name="connsiteY19" fmla="*/ 44791 h 355758"/>
                <a:gd name="connsiteX20" fmla="*/ 470416 w 707231"/>
                <a:gd name="connsiteY20" fmla="*/ 44791 h 355758"/>
                <a:gd name="connsiteX21" fmla="*/ 476845 w 707231"/>
                <a:gd name="connsiteY21" fmla="*/ 44363 h 355758"/>
                <a:gd name="connsiteX22" fmla="*/ 635437 w 707231"/>
                <a:gd name="connsiteY22" fmla="*/ 202954 h 355758"/>
                <a:gd name="connsiteX23" fmla="*/ 635008 w 707231"/>
                <a:gd name="connsiteY23" fmla="*/ 209383 h 355758"/>
                <a:gd name="connsiteX24" fmla="*/ 635437 w 707231"/>
                <a:gd name="connsiteY24" fmla="*/ 229529 h 355758"/>
                <a:gd name="connsiteX25" fmla="*/ 677871 w 707231"/>
                <a:gd name="connsiteY25" fmla="*/ 241530 h 355758"/>
                <a:gd name="connsiteX26" fmla="*/ 677013 w 707231"/>
                <a:gd name="connsiteY26" fmla="*/ 308396 h 355758"/>
                <a:gd name="connsiteX27" fmla="*/ 609719 w 707231"/>
                <a:gd name="connsiteY27" fmla="*/ 309682 h 355758"/>
                <a:gd name="connsiteX28" fmla="*/ 606290 w 707231"/>
                <a:gd name="connsiteY28" fmla="*/ 248388 h 355758"/>
                <a:gd name="connsiteX29" fmla="*/ 606290 w 707231"/>
                <a:gd name="connsiteY29" fmla="*/ 214955 h 355758"/>
                <a:gd name="connsiteX30" fmla="*/ 464844 w 707231"/>
                <a:gd name="connsiteY30" fmla="*/ 73509 h 355758"/>
                <a:gd name="connsiteX31" fmla="*/ 46077 w 707231"/>
                <a:gd name="connsiteY31" fmla="*/ 74366 h 355758"/>
                <a:gd name="connsiteX32" fmla="*/ 40076 w 707231"/>
                <a:gd name="connsiteY32" fmla="*/ 74366 h 355758"/>
                <a:gd name="connsiteX33" fmla="*/ 21217 w 707231"/>
                <a:gd name="connsiteY33" fmla="*/ 55507 h 355758"/>
                <a:gd name="connsiteX34" fmla="*/ 3215 w 707231"/>
                <a:gd name="connsiteY34" fmla="*/ 92369 h 355758"/>
                <a:gd name="connsiteX35" fmla="*/ 11359 w 707231"/>
                <a:gd name="connsiteY35" fmla="*/ 100513 h 355758"/>
                <a:gd name="connsiteX36" fmla="*/ 442127 w 707231"/>
                <a:gd name="connsiteY36" fmla="*/ 100084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7231" h="355758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="" xmlns:a16="http://schemas.microsoft.com/office/drawing/2014/main" id="{A307694E-F1B7-4583-8BA5-C4701E07E10D}"/>
                </a:ext>
              </a:extLst>
            </p:cNvPr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>
                <a:gd name="connsiteX0" fmla="*/ 13568 w 12858"/>
                <a:gd name="connsiteY0" fmla="*/ 193953 h 197167"/>
                <a:gd name="connsiteX1" fmla="*/ 13568 w 12858"/>
                <a:gd name="connsiteY1" fmla="*/ 3215 h 197167"/>
                <a:gd name="connsiteX2" fmla="*/ 12282 w 12858"/>
                <a:gd name="connsiteY2" fmla="*/ 7929 h 197167"/>
                <a:gd name="connsiteX3" fmla="*/ 13568 w 12858"/>
                <a:gd name="connsiteY3" fmla="*/ 193953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7167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="" xmlns:a16="http://schemas.microsoft.com/office/drawing/2014/main" id="{F945A5A8-4579-41AB-8BA3-CD78C98BFE72}"/>
                </a:ext>
              </a:extLst>
            </p:cNvPr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>
                <a:gd name="connsiteX0" fmla="*/ 432268 w 690086"/>
                <a:gd name="connsiteY0" fmla="*/ 51221 h 295751"/>
                <a:gd name="connsiteX1" fmla="*/ 432268 w 690086"/>
                <a:gd name="connsiteY1" fmla="*/ 51221 h 295751"/>
                <a:gd name="connsiteX2" fmla="*/ 436126 w 690086"/>
                <a:gd name="connsiteY2" fmla="*/ 51221 h 295751"/>
                <a:gd name="connsiteX3" fmla="*/ 448556 w 690086"/>
                <a:gd name="connsiteY3" fmla="*/ 67937 h 295751"/>
                <a:gd name="connsiteX4" fmla="*/ 510707 w 690086"/>
                <a:gd name="connsiteY4" fmla="*/ 130088 h 295751"/>
                <a:gd name="connsiteX5" fmla="*/ 511135 w 690086"/>
                <a:gd name="connsiteY5" fmla="*/ 134374 h 295751"/>
                <a:gd name="connsiteX6" fmla="*/ 510707 w 690086"/>
                <a:gd name="connsiteY6" fmla="*/ 198239 h 295751"/>
                <a:gd name="connsiteX7" fmla="*/ 605433 w 690086"/>
                <a:gd name="connsiteY7" fmla="*/ 292965 h 295751"/>
                <a:gd name="connsiteX8" fmla="*/ 688158 w 690086"/>
                <a:gd name="connsiteY8" fmla="*/ 292537 h 295751"/>
                <a:gd name="connsiteX9" fmla="*/ 687729 w 690086"/>
                <a:gd name="connsiteY9" fmla="*/ 281392 h 295751"/>
                <a:gd name="connsiteX10" fmla="*/ 683443 w 690086"/>
                <a:gd name="connsiteY10" fmla="*/ 262104 h 295751"/>
                <a:gd name="connsiteX11" fmla="*/ 610576 w 690086"/>
                <a:gd name="connsiteY11" fmla="*/ 262104 h 295751"/>
                <a:gd name="connsiteX12" fmla="*/ 546711 w 690086"/>
                <a:gd name="connsiteY12" fmla="*/ 198239 h 295751"/>
                <a:gd name="connsiteX13" fmla="*/ 546711 w 690086"/>
                <a:gd name="connsiteY13" fmla="*/ 102656 h 295751"/>
                <a:gd name="connsiteX14" fmla="*/ 452414 w 690086"/>
                <a:gd name="connsiteY14" fmla="*/ 8358 h 295751"/>
                <a:gd name="connsiteX15" fmla="*/ 21217 w 690086"/>
                <a:gd name="connsiteY15" fmla="*/ 8787 h 295751"/>
                <a:gd name="connsiteX16" fmla="*/ 14359 w 690086"/>
                <a:gd name="connsiteY16" fmla="*/ 8787 h 295751"/>
                <a:gd name="connsiteX17" fmla="*/ 8787 w 690086"/>
                <a:gd name="connsiteY17" fmla="*/ 3215 h 295751"/>
                <a:gd name="connsiteX18" fmla="*/ 4929 w 690086"/>
                <a:gd name="connsiteY18" fmla="*/ 26789 h 295751"/>
                <a:gd name="connsiteX19" fmla="*/ 3215 w 690086"/>
                <a:gd name="connsiteY19" fmla="*/ 46934 h 295751"/>
                <a:gd name="connsiteX20" fmla="*/ 4501 w 690086"/>
                <a:gd name="connsiteY20" fmla="*/ 48220 h 295751"/>
                <a:gd name="connsiteX21" fmla="*/ 432268 w 690086"/>
                <a:gd name="connsiteY21" fmla="*/ 51221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0086" h="295751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="" xmlns:a16="http://schemas.microsoft.com/office/drawing/2014/main" id="{EBB6DCEC-B1D5-425C-815D-D9DE468D0F0A}"/>
                </a:ext>
              </a:extLst>
            </p:cNvPr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272878B4-DD75-4362-AECB-3580BDE74780}"/>
                </a:ext>
              </a:extLst>
            </p:cNvPr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>
                <a:gd name="connsiteX0" fmla="*/ 3215 w 445770"/>
                <a:gd name="connsiteY0" fmla="*/ 25074 h 214312"/>
                <a:gd name="connsiteX1" fmla="*/ 269820 w 445770"/>
                <a:gd name="connsiteY1" fmla="*/ 212812 h 214312"/>
                <a:gd name="connsiteX2" fmla="*/ 444699 w 445770"/>
                <a:gd name="connsiteY2" fmla="*/ 182380 h 214312"/>
                <a:gd name="connsiteX3" fmla="*/ 436983 w 445770"/>
                <a:gd name="connsiteY3" fmla="*/ 163521 h 214312"/>
                <a:gd name="connsiteX4" fmla="*/ 433126 w 445770"/>
                <a:gd name="connsiteY4" fmla="*/ 153233 h 214312"/>
                <a:gd name="connsiteX5" fmla="*/ 271963 w 445770"/>
                <a:gd name="connsiteY5" fmla="*/ 181094 h 214312"/>
                <a:gd name="connsiteX6" fmla="*/ 268105 w 445770"/>
                <a:gd name="connsiteY6" fmla="*/ 181952 h 214312"/>
                <a:gd name="connsiteX7" fmla="*/ 14787 w 445770"/>
                <a:gd name="connsiteY7" fmla="*/ 3215 h 214312"/>
                <a:gd name="connsiteX8" fmla="*/ 3215 w 445770"/>
                <a:gd name="connsiteY8" fmla="*/ 25074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770" h="214312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8660D579-5813-4DAD-BAF1-ACC9C4E1FF44}"/>
                </a:ext>
              </a:extLst>
            </p:cNvPr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>
                <a:gd name="connsiteX0" fmla="*/ 143375 w 192881"/>
                <a:gd name="connsiteY0" fmla="*/ 164806 h 214312"/>
                <a:gd name="connsiteX1" fmla="*/ 143375 w 192881"/>
                <a:gd name="connsiteY1" fmla="*/ 164806 h 214312"/>
                <a:gd name="connsiteX2" fmla="*/ 143375 w 192881"/>
                <a:gd name="connsiteY2" fmla="*/ 25932 h 214312"/>
                <a:gd name="connsiteX3" fmla="*/ 120658 w 192881"/>
                <a:gd name="connsiteY3" fmla="*/ 3215 h 214312"/>
                <a:gd name="connsiteX4" fmla="*/ 3215 w 192881"/>
                <a:gd name="connsiteY4" fmla="*/ 3215 h 214312"/>
                <a:gd name="connsiteX5" fmla="*/ 31075 w 192881"/>
                <a:gd name="connsiteY5" fmla="*/ 103942 h 214312"/>
                <a:gd name="connsiteX6" fmla="*/ 35790 w 192881"/>
                <a:gd name="connsiteY6" fmla="*/ 99227 h 214312"/>
                <a:gd name="connsiteX7" fmla="*/ 28932 w 192881"/>
                <a:gd name="connsiteY7" fmla="*/ 76081 h 214312"/>
                <a:gd name="connsiteX8" fmla="*/ 71795 w 192881"/>
                <a:gd name="connsiteY8" fmla="*/ 33647 h 214312"/>
                <a:gd name="connsiteX9" fmla="*/ 115086 w 192881"/>
                <a:gd name="connsiteY9" fmla="*/ 76081 h 214312"/>
                <a:gd name="connsiteX10" fmla="*/ 71795 w 192881"/>
                <a:gd name="connsiteY10" fmla="*/ 119372 h 214312"/>
                <a:gd name="connsiteX11" fmla="*/ 59365 w 192881"/>
                <a:gd name="connsiteY11" fmla="*/ 117229 h 214312"/>
                <a:gd name="connsiteX12" fmla="*/ 40505 w 192881"/>
                <a:gd name="connsiteY12" fmla="*/ 136088 h 214312"/>
                <a:gd name="connsiteX13" fmla="*/ 68794 w 192881"/>
                <a:gd name="connsiteY13" fmla="*/ 169093 h 214312"/>
                <a:gd name="connsiteX14" fmla="*/ 190524 w 192881"/>
                <a:gd name="connsiteY14" fmla="*/ 211955 h 214312"/>
                <a:gd name="connsiteX15" fmla="*/ 147233 w 192881"/>
                <a:gd name="connsiteY15" fmla="*/ 168664 h 214312"/>
                <a:gd name="connsiteX16" fmla="*/ 143375 w 192881"/>
                <a:gd name="connsiteY16" fmla="*/ 164806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881" h="214312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2D4AAFFD-D5FB-49C4-85EB-17B541D83CE0}"/>
                </a:ext>
              </a:extLst>
            </p:cNvPr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BDCA7C6C-BE13-4E4F-9282-55EC56501432}"/>
                </a:ext>
              </a:extLst>
            </p:cNvPr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>
                <a:gd name="connsiteX0" fmla="*/ 7072 w 690086"/>
                <a:gd name="connsiteY0" fmla="*/ 54650 h 304323"/>
                <a:gd name="connsiteX1" fmla="*/ 366689 w 690086"/>
                <a:gd name="connsiteY1" fmla="*/ 54650 h 304323"/>
                <a:gd name="connsiteX2" fmla="*/ 376119 w 690086"/>
                <a:gd name="connsiteY2" fmla="*/ 40076 h 304323"/>
                <a:gd name="connsiteX3" fmla="*/ 442984 w 690086"/>
                <a:gd name="connsiteY3" fmla="*/ 38791 h 304323"/>
                <a:gd name="connsiteX4" fmla="*/ 441698 w 690086"/>
                <a:gd name="connsiteY4" fmla="*/ 105656 h 304323"/>
                <a:gd name="connsiteX5" fmla="*/ 374833 w 690086"/>
                <a:gd name="connsiteY5" fmla="*/ 106942 h 304323"/>
                <a:gd name="connsiteX6" fmla="*/ 362831 w 690086"/>
                <a:gd name="connsiteY6" fmla="*/ 83796 h 304323"/>
                <a:gd name="connsiteX7" fmla="*/ 7930 w 690086"/>
                <a:gd name="connsiteY7" fmla="*/ 83796 h 304323"/>
                <a:gd name="connsiteX8" fmla="*/ 10930 w 690086"/>
                <a:gd name="connsiteY8" fmla="*/ 109942 h 304323"/>
                <a:gd name="connsiteX9" fmla="*/ 263390 w 690086"/>
                <a:gd name="connsiteY9" fmla="*/ 109942 h 304323"/>
                <a:gd name="connsiteX10" fmla="*/ 269391 w 690086"/>
                <a:gd name="connsiteY10" fmla="*/ 109942 h 304323"/>
                <a:gd name="connsiteX11" fmla="*/ 319969 w 690086"/>
                <a:gd name="connsiteY11" fmla="*/ 160520 h 304323"/>
                <a:gd name="connsiteX12" fmla="*/ 457557 w 690086"/>
                <a:gd name="connsiteY12" fmla="*/ 160520 h 304323"/>
                <a:gd name="connsiteX13" fmla="*/ 463987 w 690086"/>
                <a:gd name="connsiteY13" fmla="*/ 160520 h 304323"/>
                <a:gd name="connsiteX14" fmla="*/ 605433 w 690086"/>
                <a:gd name="connsiteY14" fmla="*/ 301966 h 304323"/>
                <a:gd name="connsiteX15" fmla="*/ 612291 w 690086"/>
                <a:gd name="connsiteY15" fmla="*/ 294251 h 304323"/>
                <a:gd name="connsiteX16" fmla="*/ 676585 w 690086"/>
                <a:gd name="connsiteY16" fmla="*/ 290822 h 304323"/>
                <a:gd name="connsiteX17" fmla="*/ 684729 w 690086"/>
                <a:gd name="connsiteY17" fmla="*/ 267248 h 304323"/>
                <a:gd name="connsiteX18" fmla="*/ 689015 w 690086"/>
                <a:gd name="connsiteY18" fmla="*/ 240244 h 304323"/>
                <a:gd name="connsiteX19" fmla="*/ 686872 w 690086"/>
                <a:gd name="connsiteY19" fmla="*/ 238101 h 304323"/>
                <a:gd name="connsiteX20" fmla="*/ 599004 w 690086"/>
                <a:gd name="connsiteY20" fmla="*/ 238101 h 304323"/>
                <a:gd name="connsiteX21" fmla="*/ 493133 w 690086"/>
                <a:gd name="connsiteY21" fmla="*/ 132231 h 304323"/>
                <a:gd name="connsiteX22" fmla="*/ 493133 w 690086"/>
                <a:gd name="connsiteY22" fmla="*/ 128373 h 304323"/>
                <a:gd name="connsiteX23" fmla="*/ 492705 w 690086"/>
                <a:gd name="connsiteY23" fmla="*/ 64079 h 304323"/>
                <a:gd name="connsiteX24" fmla="*/ 435269 w 690086"/>
                <a:gd name="connsiteY24" fmla="*/ 6644 h 304323"/>
                <a:gd name="connsiteX25" fmla="*/ 433983 w 690086"/>
                <a:gd name="connsiteY25" fmla="*/ 6215 h 304323"/>
                <a:gd name="connsiteX26" fmla="*/ 3215 w 690086"/>
                <a:gd name="connsiteY26" fmla="*/ 3215 h 304323"/>
                <a:gd name="connsiteX27" fmla="*/ 5358 w 690086"/>
                <a:gd name="connsiteY27" fmla="*/ 52935 h 304323"/>
                <a:gd name="connsiteX28" fmla="*/ 7072 w 690086"/>
                <a:gd name="connsiteY28" fmla="*/ 54650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0086" h="304323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CE493DA1-E34C-4ED4-BA4B-4C6CA731B057}"/>
                </a:ext>
              </a:extLst>
            </p:cNvPr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>
                <a:gd name="connsiteX0" fmla="*/ 3215 w 210026"/>
                <a:gd name="connsiteY0" fmla="*/ 32361 h 137160"/>
                <a:gd name="connsiteX1" fmla="*/ 152805 w 210026"/>
                <a:gd name="connsiteY1" fmla="*/ 137374 h 137160"/>
                <a:gd name="connsiteX2" fmla="*/ 208955 w 210026"/>
                <a:gd name="connsiteY2" fmla="*/ 127944 h 137160"/>
                <a:gd name="connsiteX3" fmla="*/ 192238 w 210026"/>
                <a:gd name="connsiteY3" fmla="*/ 90654 h 137160"/>
                <a:gd name="connsiteX4" fmla="*/ 162234 w 210026"/>
                <a:gd name="connsiteY4" fmla="*/ 95798 h 137160"/>
                <a:gd name="connsiteX5" fmla="*/ 156234 w 210026"/>
                <a:gd name="connsiteY5" fmla="*/ 96655 h 137160"/>
                <a:gd name="connsiteX6" fmla="*/ 23789 w 210026"/>
                <a:gd name="connsiteY6" fmla="*/ 3215 h 137160"/>
                <a:gd name="connsiteX7" fmla="*/ 11358 w 210026"/>
                <a:gd name="connsiteY7" fmla="*/ 20360 h 137160"/>
                <a:gd name="connsiteX8" fmla="*/ 11358 w 210026"/>
                <a:gd name="connsiteY8" fmla="*/ 20360 h 137160"/>
                <a:gd name="connsiteX9" fmla="*/ 3215 w 210026"/>
                <a:gd name="connsiteY9" fmla="*/ 32361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26" h="13716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46E747D9-B054-4130-B4DE-89FADAE85201}"/>
                </a:ext>
              </a:extLst>
            </p:cNvPr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>
                <a:gd name="connsiteX0" fmla="*/ 3215 w 145732"/>
                <a:gd name="connsiteY0" fmla="*/ 34076 h 120015"/>
                <a:gd name="connsiteX1" fmla="*/ 125373 w 145732"/>
                <a:gd name="connsiteY1" fmla="*/ 120230 h 120015"/>
                <a:gd name="connsiteX2" fmla="*/ 145518 w 145732"/>
                <a:gd name="connsiteY2" fmla="*/ 116800 h 120015"/>
                <a:gd name="connsiteX3" fmla="*/ 138660 w 145732"/>
                <a:gd name="connsiteY3" fmla="*/ 82082 h 120015"/>
                <a:gd name="connsiteX4" fmla="*/ 26789 w 145732"/>
                <a:gd name="connsiteY4" fmla="*/ 3215 h 120015"/>
                <a:gd name="connsiteX5" fmla="*/ 3215 w 145732"/>
                <a:gd name="connsiteY5" fmla="*/ 34076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" h="120015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70CB8312-F832-4600-AA76-4571F30056C9}"/>
                </a:ext>
              </a:extLst>
            </p:cNvPr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="" xmlns:a16="http://schemas.microsoft.com/office/drawing/2014/main" id="{D016EA57-D340-450E-89D6-BB43F58C2FEF}"/>
                </a:ext>
              </a:extLst>
            </p:cNvPr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>
                <a:gd name="connsiteX0" fmla="*/ 94512 w 98583"/>
                <a:gd name="connsiteY0" fmla="*/ 94083 h 94297"/>
                <a:gd name="connsiteX1" fmla="*/ 95369 w 98583"/>
                <a:gd name="connsiteY1" fmla="*/ 57221 h 94297"/>
                <a:gd name="connsiteX2" fmla="*/ 95369 w 98583"/>
                <a:gd name="connsiteY2" fmla="*/ 52935 h 94297"/>
                <a:gd name="connsiteX3" fmla="*/ 25075 w 98583"/>
                <a:gd name="connsiteY3" fmla="*/ 3215 h 94297"/>
                <a:gd name="connsiteX4" fmla="*/ 3215 w 98583"/>
                <a:gd name="connsiteY4" fmla="*/ 30218 h 94297"/>
                <a:gd name="connsiteX5" fmla="*/ 94512 w 98583"/>
                <a:gd name="connsiteY5" fmla="*/ 94083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94297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E787214D-1F68-4D09-AC80-6201183D05C6}"/>
                </a:ext>
              </a:extLst>
            </p:cNvPr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>
                <a:gd name="connsiteX0" fmla="*/ 3215 w 368617"/>
                <a:gd name="connsiteY0" fmla="*/ 22931 h 188595"/>
                <a:gd name="connsiteX1" fmla="*/ 3215 w 368617"/>
                <a:gd name="connsiteY1" fmla="*/ 22931 h 188595"/>
                <a:gd name="connsiteX2" fmla="*/ 236387 w 368617"/>
                <a:gd name="connsiteY2" fmla="*/ 187094 h 188595"/>
                <a:gd name="connsiteX3" fmla="*/ 368403 w 368617"/>
                <a:gd name="connsiteY3" fmla="*/ 164378 h 188595"/>
                <a:gd name="connsiteX4" fmla="*/ 360259 w 368617"/>
                <a:gd name="connsiteY4" fmla="*/ 135659 h 188595"/>
                <a:gd name="connsiteX5" fmla="*/ 240673 w 368617"/>
                <a:gd name="connsiteY5" fmla="*/ 156234 h 188595"/>
                <a:gd name="connsiteX6" fmla="*/ 234244 w 368617"/>
                <a:gd name="connsiteY6" fmla="*/ 157520 h 188595"/>
                <a:gd name="connsiteX7" fmla="*/ 15216 w 368617"/>
                <a:gd name="connsiteY7" fmla="*/ 3215 h 188595"/>
                <a:gd name="connsiteX8" fmla="*/ 3215 w 368617"/>
                <a:gd name="connsiteY8" fmla="*/ 22931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17" h="188595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73933E10-B753-443E-B584-EBE3F81E05E8}"/>
                </a:ext>
              </a:extLst>
            </p:cNvPr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>
                <a:gd name="connsiteX0" fmla="*/ 3215 w 278606"/>
                <a:gd name="connsiteY0" fmla="*/ 26361 h 167163"/>
                <a:gd name="connsiteX1" fmla="*/ 199525 w 278606"/>
                <a:gd name="connsiteY1" fmla="*/ 164378 h 167163"/>
                <a:gd name="connsiteX2" fmla="*/ 275820 w 278606"/>
                <a:gd name="connsiteY2" fmla="*/ 151090 h 167163"/>
                <a:gd name="connsiteX3" fmla="*/ 272391 w 278606"/>
                <a:gd name="connsiteY3" fmla="*/ 142518 h 167163"/>
                <a:gd name="connsiteX4" fmla="*/ 254389 w 278606"/>
                <a:gd name="connsiteY4" fmla="*/ 103085 h 167163"/>
                <a:gd name="connsiteX5" fmla="*/ 183666 w 278606"/>
                <a:gd name="connsiteY5" fmla="*/ 114657 h 167163"/>
                <a:gd name="connsiteX6" fmla="*/ 177665 w 278606"/>
                <a:gd name="connsiteY6" fmla="*/ 115086 h 167163"/>
                <a:gd name="connsiteX7" fmla="*/ 18645 w 278606"/>
                <a:gd name="connsiteY7" fmla="*/ 3215 h 167163"/>
                <a:gd name="connsiteX8" fmla="*/ 3215 w 278606"/>
                <a:gd name="connsiteY8" fmla="*/ 26361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" h="167163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="" xmlns:a16="http://schemas.microsoft.com/office/drawing/2014/main" id="{7C1B6ED6-E40C-423C-9DCA-0514170E4F1F}"/>
                </a:ext>
              </a:extLst>
            </p:cNvPr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>
                <a:gd name="connsiteX0" fmla="*/ 253960 w 282892"/>
                <a:gd name="connsiteY0" fmla="*/ 3215 h 132873"/>
                <a:gd name="connsiteX1" fmla="*/ 253960 w 282892"/>
                <a:gd name="connsiteY1" fmla="*/ 3215 h 132873"/>
                <a:gd name="connsiteX2" fmla="*/ 179808 w 282892"/>
                <a:gd name="connsiteY2" fmla="*/ 46077 h 132873"/>
                <a:gd name="connsiteX3" fmla="*/ 176808 w 282892"/>
                <a:gd name="connsiteY3" fmla="*/ 47792 h 132873"/>
                <a:gd name="connsiteX4" fmla="*/ 3215 w 282892"/>
                <a:gd name="connsiteY4" fmla="*/ 47792 h 132873"/>
                <a:gd name="connsiteX5" fmla="*/ 19074 w 282892"/>
                <a:gd name="connsiteY5" fmla="*/ 124087 h 132873"/>
                <a:gd name="connsiteX6" fmla="*/ 21217 w 282892"/>
                <a:gd name="connsiteY6" fmla="*/ 133517 h 132873"/>
                <a:gd name="connsiteX7" fmla="*/ 37076 w 282892"/>
                <a:gd name="connsiteY7" fmla="*/ 106085 h 132873"/>
                <a:gd name="connsiteX8" fmla="*/ 41362 w 282892"/>
                <a:gd name="connsiteY8" fmla="*/ 98798 h 132873"/>
                <a:gd name="connsiteX9" fmla="*/ 185809 w 282892"/>
                <a:gd name="connsiteY9" fmla="*/ 98798 h 132873"/>
                <a:gd name="connsiteX10" fmla="*/ 240673 w 282892"/>
                <a:gd name="connsiteY10" fmla="*/ 44363 h 132873"/>
                <a:gd name="connsiteX11" fmla="*/ 244959 w 282892"/>
                <a:gd name="connsiteY11" fmla="*/ 40076 h 132873"/>
                <a:gd name="connsiteX12" fmla="*/ 274106 w 282892"/>
                <a:gd name="connsiteY12" fmla="*/ 40076 h 132873"/>
                <a:gd name="connsiteX13" fmla="*/ 279678 w 282892"/>
                <a:gd name="connsiteY13" fmla="*/ 3215 h 132873"/>
                <a:gd name="connsiteX14" fmla="*/ 253960 w 282892"/>
                <a:gd name="connsiteY14" fmla="*/ 3215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892" h="132873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BF305F8C-06FC-473D-A45F-3520D35FB818}"/>
                </a:ext>
              </a:extLst>
            </p:cNvPr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>
                <a:gd name="connsiteX0" fmla="*/ 3215 w 325755"/>
                <a:gd name="connsiteY0" fmla="*/ 27218 h 175736"/>
                <a:gd name="connsiteX1" fmla="*/ 3215 w 325755"/>
                <a:gd name="connsiteY1" fmla="*/ 27218 h 175736"/>
                <a:gd name="connsiteX2" fmla="*/ 214098 w 325755"/>
                <a:gd name="connsiteY2" fmla="*/ 175522 h 175736"/>
                <a:gd name="connsiteX3" fmla="*/ 324683 w 325755"/>
                <a:gd name="connsiteY3" fmla="*/ 156234 h 175736"/>
                <a:gd name="connsiteX4" fmla="*/ 316540 w 325755"/>
                <a:gd name="connsiteY4" fmla="*/ 131373 h 175736"/>
                <a:gd name="connsiteX5" fmla="*/ 229100 w 325755"/>
                <a:gd name="connsiteY5" fmla="*/ 146375 h 175736"/>
                <a:gd name="connsiteX6" fmla="*/ 223100 w 325755"/>
                <a:gd name="connsiteY6" fmla="*/ 147661 h 175736"/>
                <a:gd name="connsiteX7" fmla="*/ 17788 w 325755"/>
                <a:gd name="connsiteY7" fmla="*/ 3215 h 175736"/>
                <a:gd name="connsiteX8" fmla="*/ 3215 w 325755"/>
                <a:gd name="connsiteY8" fmla="*/ 27218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55" h="175736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BB79F6A7-B7C6-4580-8B00-9FBCF3A0CFB0}"/>
                </a:ext>
              </a:extLst>
            </p:cNvPr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>
                <a:gd name="connsiteX0" fmla="*/ 3215 w 407193"/>
                <a:gd name="connsiteY0" fmla="*/ 25503 h 201453"/>
                <a:gd name="connsiteX1" fmla="*/ 251817 w 407193"/>
                <a:gd name="connsiteY1" fmla="*/ 200811 h 201453"/>
                <a:gd name="connsiteX2" fmla="*/ 404836 w 407193"/>
                <a:gd name="connsiteY2" fmla="*/ 174236 h 201453"/>
                <a:gd name="connsiteX3" fmla="*/ 395835 w 407193"/>
                <a:gd name="connsiteY3" fmla="*/ 146376 h 201453"/>
                <a:gd name="connsiteX4" fmla="*/ 257818 w 407193"/>
                <a:gd name="connsiteY4" fmla="*/ 170378 h 201453"/>
                <a:gd name="connsiteX5" fmla="*/ 253960 w 407193"/>
                <a:gd name="connsiteY5" fmla="*/ 171235 h 201453"/>
                <a:gd name="connsiteX6" fmla="*/ 15645 w 407193"/>
                <a:gd name="connsiteY6" fmla="*/ 3215 h 201453"/>
                <a:gd name="connsiteX7" fmla="*/ 3215 w 407193"/>
                <a:gd name="connsiteY7" fmla="*/ 25503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193" h="201453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="" xmlns:a16="http://schemas.microsoft.com/office/drawing/2014/main" id="{F3EA39C1-FA2F-4E61-85FD-7FEA6A51BF61}"/>
                </a:ext>
              </a:extLst>
            </p:cNvPr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AFD33746-BBD5-4A6F-AFBE-1143FA87074D}"/>
                </a:ext>
              </a:extLst>
            </p:cNvPr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>
                <a:gd name="connsiteX0" fmla="*/ 3215 w 21431"/>
                <a:gd name="connsiteY0" fmla="*/ 19074 h 34290"/>
                <a:gd name="connsiteX1" fmla="*/ 21646 w 21431"/>
                <a:gd name="connsiteY1" fmla="*/ 31504 h 34290"/>
                <a:gd name="connsiteX2" fmla="*/ 6215 w 21431"/>
                <a:gd name="connsiteY2" fmla="*/ 3215 h 34290"/>
                <a:gd name="connsiteX3" fmla="*/ 3215 w 21431"/>
                <a:gd name="connsiteY3" fmla="*/ 1907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3429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BE389B80-E9C2-4E8D-B0EB-22A3794CAB49}"/>
                </a:ext>
              </a:extLst>
            </p:cNvPr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>
                <a:gd name="connsiteX0" fmla="*/ 3215 w 8572"/>
                <a:gd name="connsiteY0" fmla="*/ 26360 h 25717"/>
                <a:gd name="connsiteX1" fmla="*/ 3215 w 8572"/>
                <a:gd name="connsiteY1" fmla="*/ 26360 h 25717"/>
                <a:gd name="connsiteX2" fmla="*/ 6644 w 8572"/>
                <a:gd name="connsiteY2" fmla="*/ 25074 h 25717"/>
                <a:gd name="connsiteX3" fmla="*/ 6644 w 8572"/>
                <a:gd name="connsiteY3" fmla="*/ 3215 h 25717"/>
                <a:gd name="connsiteX4" fmla="*/ 3215 w 8572"/>
                <a:gd name="connsiteY4" fmla="*/ 2636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5717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1DBE25D2-BB6E-47DC-8A72-4D4621973E97}"/>
                </a:ext>
              </a:extLst>
            </p:cNvPr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>
                <a:gd name="connsiteX0" fmla="*/ 3215 w 124301"/>
                <a:gd name="connsiteY0" fmla="*/ 402264 h 402907"/>
                <a:gd name="connsiteX1" fmla="*/ 3215 w 124301"/>
                <a:gd name="connsiteY1" fmla="*/ 402264 h 402907"/>
                <a:gd name="connsiteX2" fmla="*/ 42220 w 124301"/>
                <a:gd name="connsiteY2" fmla="*/ 377404 h 402907"/>
                <a:gd name="connsiteX3" fmla="*/ 56793 w 124301"/>
                <a:gd name="connsiteY3" fmla="*/ 379976 h 402907"/>
                <a:gd name="connsiteX4" fmla="*/ 122801 w 124301"/>
                <a:gd name="connsiteY4" fmla="*/ 313968 h 402907"/>
                <a:gd name="connsiteX5" fmla="*/ 122801 w 124301"/>
                <a:gd name="connsiteY5" fmla="*/ 62365 h 402907"/>
                <a:gd name="connsiteX6" fmla="*/ 107371 w 124301"/>
                <a:gd name="connsiteY6" fmla="*/ 35362 h 402907"/>
                <a:gd name="connsiteX7" fmla="*/ 61079 w 124301"/>
                <a:gd name="connsiteY7" fmla="*/ 3215 h 402907"/>
                <a:gd name="connsiteX8" fmla="*/ 51649 w 124301"/>
                <a:gd name="connsiteY8" fmla="*/ 59364 h 402907"/>
                <a:gd name="connsiteX9" fmla="*/ 51649 w 124301"/>
                <a:gd name="connsiteY9" fmla="*/ 209812 h 402907"/>
                <a:gd name="connsiteX10" fmla="*/ 86368 w 124301"/>
                <a:gd name="connsiteY10" fmla="*/ 252246 h 402907"/>
                <a:gd name="connsiteX11" fmla="*/ 43077 w 124301"/>
                <a:gd name="connsiteY11" fmla="*/ 295108 h 402907"/>
                <a:gd name="connsiteX12" fmla="*/ 17359 w 124301"/>
                <a:gd name="connsiteY12" fmla="*/ 286536 h 402907"/>
                <a:gd name="connsiteX13" fmla="*/ 3215 w 124301"/>
                <a:gd name="connsiteY13" fmla="*/ 402264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01" h="402907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="" xmlns:a16="http://schemas.microsoft.com/office/drawing/2014/main" id="{CCA7431E-97A0-4CE0-93DC-24A4BE7A9D11}"/>
                </a:ext>
              </a:extLst>
            </p:cNvPr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>
                <a:gd name="connsiteX0" fmla="*/ 6309 w 180022"/>
                <a:gd name="connsiteY0" fmla="*/ 46506 h 162877"/>
                <a:gd name="connsiteX1" fmla="*/ 10595 w 180022"/>
                <a:gd name="connsiteY1" fmla="*/ 94084 h 162877"/>
                <a:gd name="connsiteX2" fmla="*/ 37170 w 180022"/>
                <a:gd name="connsiteY2" fmla="*/ 85082 h 162877"/>
                <a:gd name="connsiteX3" fmla="*/ 80033 w 180022"/>
                <a:gd name="connsiteY3" fmla="*/ 127944 h 162877"/>
                <a:gd name="connsiteX4" fmla="*/ 76604 w 180022"/>
                <a:gd name="connsiteY4" fmla="*/ 144232 h 162877"/>
                <a:gd name="connsiteX5" fmla="*/ 116037 w 180022"/>
                <a:gd name="connsiteY5" fmla="*/ 147233 h 162877"/>
                <a:gd name="connsiteX6" fmla="*/ 153756 w 180022"/>
                <a:gd name="connsiteY6" fmla="*/ 158806 h 162877"/>
                <a:gd name="connsiteX7" fmla="*/ 176902 w 180022"/>
                <a:gd name="connsiteY7" fmla="*/ 137375 h 162877"/>
                <a:gd name="connsiteX8" fmla="*/ 42742 w 180022"/>
                <a:gd name="connsiteY8" fmla="*/ 3215 h 162877"/>
                <a:gd name="connsiteX9" fmla="*/ 6309 w 180022"/>
                <a:gd name="connsiteY9" fmla="*/ 46506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2" h="162877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="" xmlns:a16="http://schemas.microsoft.com/office/drawing/2014/main" id="{C90B0ACB-F5CB-477E-B3DC-1A476A833573}"/>
                </a:ext>
              </a:extLst>
            </p:cNvPr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>
                <a:gd name="connsiteX0" fmla="*/ 157520 w 248602"/>
                <a:gd name="connsiteY0" fmla="*/ 118943 h 214312"/>
                <a:gd name="connsiteX1" fmla="*/ 238101 w 248602"/>
                <a:gd name="connsiteY1" fmla="*/ 38362 h 214312"/>
                <a:gd name="connsiteX2" fmla="*/ 241102 w 248602"/>
                <a:gd name="connsiteY2" fmla="*/ 13502 h 214312"/>
                <a:gd name="connsiteX3" fmla="*/ 242387 w 248602"/>
                <a:gd name="connsiteY3" fmla="*/ 3215 h 214312"/>
                <a:gd name="connsiteX4" fmla="*/ 229957 w 248602"/>
                <a:gd name="connsiteY4" fmla="*/ 3215 h 214312"/>
                <a:gd name="connsiteX5" fmla="*/ 174665 w 248602"/>
                <a:gd name="connsiteY5" fmla="*/ 57650 h 214312"/>
                <a:gd name="connsiteX6" fmla="*/ 170379 w 248602"/>
                <a:gd name="connsiteY6" fmla="*/ 61936 h 214312"/>
                <a:gd name="connsiteX7" fmla="*/ 31075 w 248602"/>
                <a:gd name="connsiteY7" fmla="*/ 61936 h 214312"/>
                <a:gd name="connsiteX8" fmla="*/ 3215 w 248602"/>
                <a:gd name="connsiteY8" fmla="*/ 109942 h 214312"/>
                <a:gd name="connsiteX9" fmla="*/ 22074 w 248602"/>
                <a:gd name="connsiteY9" fmla="*/ 212383 h 214312"/>
                <a:gd name="connsiteX10" fmla="*/ 22931 w 248602"/>
                <a:gd name="connsiteY10" fmla="*/ 211526 h 214312"/>
                <a:gd name="connsiteX11" fmla="*/ 27218 w 248602"/>
                <a:gd name="connsiteY11" fmla="*/ 207240 h 214312"/>
                <a:gd name="connsiteX12" fmla="*/ 247102 w 248602"/>
                <a:gd name="connsiteY12" fmla="*/ 207240 h 214312"/>
                <a:gd name="connsiteX13" fmla="*/ 239816 w 248602"/>
                <a:gd name="connsiteY13" fmla="*/ 139946 h 214312"/>
                <a:gd name="connsiteX14" fmla="*/ 236815 w 248602"/>
                <a:gd name="connsiteY14" fmla="*/ 81224 h 214312"/>
                <a:gd name="connsiteX15" fmla="*/ 151090 w 248602"/>
                <a:gd name="connsiteY15" fmla="*/ 166949 h 214312"/>
                <a:gd name="connsiteX16" fmla="*/ 141661 w 248602"/>
                <a:gd name="connsiteY16" fmla="*/ 171235 h 214312"/>
                <a:gd name="connsiteX17" fmla="*/ 117658 w 248602"/>
                <a:gd name="connsiteY17" fmla="*/ 178951 h 214312"/>
                <a:gd name="connsiteX18" fmla="*/ 74795 w 248602"/>
                <a:gd name="connsiteY18" fmla="*/ 136088 h 214312"/>
                <a:gd name="connsiteX19" fmla="*/ 117658 w 248602"/>
                <a:gd name="connsiteY19" fmla="*/ 93226 h 214312"/>
                <a:gd name="connsiteX20" fmla="*/ 117658 w 248602"/>
                <a:gd name="connsiteY20" fmla="*/ 93226 h 214312"/>
                <a:gd name="connsiteX21" fmla="*/ 157520 w 248602"/>
                <a:gd name="connsiteY21" fmla="*/ 118943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602" h="214312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F6AAD2BD-F5BD-494D-864A-00488E1D511F}"/>
                </a:ext>
              </a:extLst>
            </p:cNvPr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>
                <a:gd name="connsiteX0" fmla="*/ 11359 w 21431"/>
                <a:gd name="connsiteY0" fmla="*/ 17359 h 21431"/>
                <a:gd name="connsiteX1" fmla="*/ 11359 w 21431"/>
                <a:gd name="connsiteY1" fmla="*/ 17359 h 21431"/>
                <a:gd name="connsiteX2" fmla="*/ 19931 w 21431"/>
                <a:gd name="connsiteY2" fmla="*/ 19931 h 21431"/>
                <a:gd name="connsiteX3" fmla="*/ 3215 w 21431"/>
                <a:gd name="connsiteY3" fmla="*/ 3215 h 21431"/>
                <a:gd name="connsiteX4" fmla="*/ 11359 w 21431"/>
                <a:gd name="connsiteY4" fmla="*/ 17359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21431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="" xmlns:a16="http://schemas.microsoft.com/office/drawing/2014/main" id="{1170F38A-188D-4385-B3DA-27439098CF5B}"/>
                </a:ext>
              </a:extLst>
            </p:cNvPr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>
                <a:gd name="connsiteX0" fmla="*/ 227814 w 428625"/>
                <a:gd name="connsiteY0" fmla="*/ 76939 h 351472"/>
                <a:gd name="connsiteX1" fmla="*/ 227814 w 428625"/>
                <a:gd name="connsiteY1" fmla="*/ 76939 h 351472"/>
                <a:gd name="connsiteX2" fmla="*/ 223528 w 428625"/>
                <a:gd name="connsiteY2" fmla="*/ 72652 h 351472"/>
                <a:gd name="connsiteX3" fmla="*/ 154091 w 428625"/>
                <a:gd name="connsiteY3" fmla="*/ 3215 h 351472"/>
                <a:gd name="connsiteX4" fmla="*/ 149376 w 428625"/>
                <a:gd name="connsiteY4" fmla="*/ 8787 h 351472"/>
                <a:gd name="connsiteX5" fmla="*/ 11359 w 428625"/>
                <a:gd name="connsiteY5" fmla="*/ 155377 h 351472"/>
                <a:gd name="connsiteX6" fmla="*/ 3215 w 428625"/>
                <a:gd name="connsiteY6" fmla="*/ 168235 h 351472"/>
                <a:gd name="connsiteX7" fmla="*/ 184094 w 428625"/>
                <a:gd name="connsiteY7" fmla="*/ 349972 h 351472"/>
                <a:gd name="connsiteX8" fmla="*/ 196096 w 428625"/>
                <a:gd name="connsiteY8" fmla="*/ 349544 h 351472"/>
                <a:gd name="connsiteX9" fmla="*/ 265962 w 428625"/>
                <a:gd name="connsiteY9" fmla="*/ 320826 h 351472"/>
                <a:gd name="connsiteX10" fmla="*/ 272391 w 428625"/>
                <a:gd name="connsiteY10" fmla="*/ 316539 h 351472"/>
                <a:gd name="connsiteX11" fmla="*/ 270248 w 428625"/>
                <a:gd name="connsiteY11" fmla="*/ 303681 h 351472"/>
                <a:gd name="connsiteX12" fmla="*/ 313111 w 428625"/>
                <a:gd name="connsiteY12" fmla="*/ 260390 h 351472"/>
                <a:gd name="connsiteX13" fmla="*/ 330256 w 428625"/>
                <a:gd name="connsiteY13" fmla="*/ 264247 h 351472"/>
                <a:gd name="connsiteX14" fmla="*/ 349115 w 428625"/>
                <a:gd name="connsiteY14" fmla="*/ 193524 h 351472"/>
                <a:gd name="connsiteX15" fmla="*/ 360259 w 428625"/>
                <a:gd name="connsiteY15" fmla="*/ 171236 h 351472"/>
                <a:gd name="connsiteX16" fmla="*/ 420696 w 428625"/>
                <a:gd name="connsiteY16" fmla="*/ 157091 h 351472"/>
                <a:gd name="connsiteX17" fmla="*/ 427982 w 428625"/>
                <a:gd name="connsiteY17" fmla="*/ 150662 h 351472"/>
                <a:gd name="connsiteX18" fmla="*/ 353830 w 428625"/>
                <a:gd name="connsiteY18" fmla="*/ 76939 h 351472"/>
                <a:gd name="connsiteX19" fmla="*/ 227814 w 428625"/>
                <a:gd name="connsiteY19" fmla="*/ 76939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25" h="351472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="" xmlns:a16="http://schemas.microsoft.com/office/drawing/2014/main" id="{FD087505-2327-453D-920F-08F4D403479E}"/>
                </a:ext>
              </a:extLst>
            </p:cNvPr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>
                <a:gd name="connsiteX0" fmla="*/ 3215 w 42862"/>
                <a:gd name="connsiteY0" fmla="*/ 3215 h 47148"/>
                <a:gd name="connsiteX1" fmla="*/ 28504 w 42862"/>
                <a:gd name="connsiteY1" fmla="*/ 44791 h 47148"/>
                <a:gd name="connsiteX2" fmla="*/ 42648 w 42862"/>
                <a:gd name="connsiteY2" fmla="*/ 30647 h 47148"/>
                <a:gd name="connsiteX3" fmla="*/ 6644 w 42862"/>
                <a:gd name="connsiteY3" fmla="*/ 3215 h 47148"/>
                <a:gd name="connsiteX4" fmla="*/ 3215 w 42862"/>
                <a:gd name="connsiteY4" fmla="*/ 3215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7148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="" xmlns:a16="http://schemas.microsoft.com/office/drawing/2014/main" id="{BF07912B-50A4-48C4-9DBC-408A6AF3E26B}"/>
                </a:ext>
              </a:extLst>
            </p:cNvPr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>
                <a:gd name="connsiteX0" fmla="*/ 337114 w 501491"/>
                <a:gd name="connsiteY0" fmla="*/ 745593 h 1032986"/>
                <a:gd name="connsiteX1" fmla="*/ 337114 w 501491"/>
                <a:gd name="connsiteY1" fmla="*/ 745593 h 1032986"/>
                <a:gd name="connsiteX2" fmla="*/ 328113 w 501491"/>
                <a:gd name="connsiteY2" fmla="*/ 734878 h 1032986"/>
                <a:gd name="connsiteX3" fmla="*/ 328113 w 501491"/>
                <a:gd name="connsiteY3" fmla="*/ 737878 h 1032986"/>
                <a:gd name="connsiteX4" fmla="*/ 285679 w 501491"/>
                <a:gd name="connsiteY4" fmla="*/ 780740 h 1032986"/>
                <a:gd name="connsiteX5" fmla="*/ 242387 w 501491"/>
                <a:gd name="connsiteY5" fmla="*/ 737878 h 1032986"/>
                <a:gd name="connsiteX6" fmla="*/ 250531 w 501491"/>
                <a:gd name="connsiteY6" fmla="*/ 713018 h 1032986"/>
                <a:gd name="connsiteX7" fmla="*/ 194810 w 501491"/>
                <a:gd name="connsiteY7" fmla="*/ 657296 h 1032986"/>
                <a:gd name="connsiteX8" fmla="*/ 190524 w 501491"/>
                <a:gd name="connsiteY8" fmla="*/ 653010 h 1032986"/>
                <a:gd name="connsiteX9" fmla="*/ 190524 w 501491"/>
                <a:gd name="connsiteY9" fmla="*/ 402264 h 1032986"/>
                <a:gd name="connsiteX10" fmla="*/ 138660 w 501491"/>
                <a:gd name="connsiteY10" fmla="*/ 350401 h 1032986"/>
                <a:gd name="connsiteX11" fmla="*/ 134374 w 501491"/>
                <a:gd name="connsiteY11" fmla="*/ 346115 h 1032986"/>
                <a:gd name="connsiteX12" fmla="*/ 134374 w 501491"/>
                <a:gd name="connsiteY12" fmla="*/ 8787 h 1032986"/>
                <a:gd name="connsiteX13" fmla="*/ 111228 w 501491"/>
                <a:gd name="connsiteY13" fmla="*/ 3215 h 1032986"/>
                <a:gd name="connsiteX14" fmla="*/ 111228 w 501491"/>
                <a:gd name="connsiteY14" fmla="*/ 361117 h 1032986"/>
                <a:gd name="connsiteX15" fmla="*/ 141232 w 501491"/>
                <a:gd name="connsiteY15" fmla="*/ 391120 h 1032986"/>
                <a:gd name="connsiteX16" fmla="*/ 146804 w 501491"/>
                <a:gd name="connsiteY16" fmla="*/ 396692 h 1032986"/>
                <a:gd name="connsiteX17" fmla="*/ 146804 w 501491"/>
                <a:gd name="connsiteY17" fmla="*/ 530852 h 1032986"/>
                <a:gd name="connsiteX18" fmla="*/ 159234 w 501491"/>
                <a:gd name="connsiteY18" fmla="*/ 561285 h 1032986"/>
                <a:gd name="connsiteX19" fmla="*/ 116372 w 501491"/>
                <a:gd name="connsiteY19" fmla="*/ 603718 h 1032986"/>
                <a:gd name="connsiteX20" fmla="*/ 73081 w 501491"/>
                <a:gd name="connsiteY20" fmla="*/ 561285 h 1032986"/>
                <a:gd name="connsiteX21" fmla="*/ 107371 w 501491"/>
                <a:gd name="connsiteY21" fmla="*/ 519279 h 1032986"/>
                <a:gd name="connsiteX22" fmla="*/ 107371 w 501491"/>
                <a:gd name="connsiteY22" fmla="*/ 413409 h 1032986"/>
                <a:gd name="connsiteX23" fmla="*/ 77367 w 501491"/>
                <a:gd name="connsiteY23" fmla="*/ 382976 h 1032986"/>
                <a:gd name="connsiteX24" fmla="*/ 71795 w 501491"/>
                <a:gd name="connsiteY24" fmla="*/ 376976 h 1032986"/>
                <a:gd name="connsiteX25" fmla="*/ 71795 w 501491"/>
                <a:gd name="connsiteY25" fmla="*/ 30647 h 1032986"/>
                <a:gd name="connsiteX26" fmla="*/ 51221 w 501491"/>
                <a:gd name="connsiteY26" fmla="*/ 211955 h 1032986"/>
                <a:gd name="connsiteX27" fmla="*/ 29361 w 501491"/>
                <a:gd name="connsiteY27" fmla="*/ 322540 h 1032986"/>
                <a:gd name="connsiteX28" fmla="*/ 29361 w 501491"/>
                <a:gd name="connsiteY28" fmla="*/ 621721 h 1032986"/>
                <a:gd name="connsiteX29" fmla="*/ 104370 w 501491"/>
                <a:gd name="connsiteY29" fmla="*/ 696730 h 1032986"/>
                <a:gd name="connsiteX30" fmla="*/ 116372 w 501491"/>
                <a:gd name="connsiteY30" fmla="*/ 695015 h 1032986"/>
                <a:gd name="connsiteX31" fmla="*/ 159234 w 501491"/>
                <a:gd name="connsiteY31" fmla="*/ 737878 h 1032986"/>
                <a:gd name="connsiteX32" fmla="*/ 116372 w 501491"/>
                <a:gd name="connsiteY32" fmla="*/ 780740 h 1032986"/>
                <a:gd name="connsiteX33" fmla="*/ 73081 w 501491"/>
                <a:gd name="connsiteY33" fmla="*/ 737878 h 1032986"/>
                <a:gd name="connsiteX34" fmla="*/ 80367 w 501491"/>
                <a:gd name="connsiteY34" fmla="*/ 714303 h 1032986"/>
                <a:gd name="connsiteX35" fmla="*/ 4929 w 501491"/>
                <a:gd name="connsiteY35" fmla="*/ 638437 h 1032986"/>
                <a:gd name="connsiteX36" fmla="*/ 3215 w 501491"/>
                <a:gd name="connsiteY36" fmla="*/ 636722 h 1032986"/>
                <a:gd name="connsiteX37" fmla="*/ 7501 w 501491"/>
                <a:gd name="connsiteY37" fmla="*/ 656011 h 1032986"/>
                <a:gd name="connsiteX38" fmla="*/ 41791 w 501491"/>
                <a:gd name="connsiteY38" fmla="*/ 799171 h 1032986"/>
                <a:gd name="connsiteX39" fmla="*/ 178951 w 501491"/>
                <a:gd name="connsiteY39" fmla="*/ 799171 h 1032986"/>
                <a:gd name="connsiteX40" fmla="*/ 183237 w 501491"/>
                <a:gd name="connsiteY40" fmla="*/ 803458 h 1032986"/>
                <a:gd name="connsiteX41" fmla="*/ 218813 w 501491"/>
                <a:gd name="connsiteY41" fmla="*/ 839033 h 1032986"/>
                <a:gd name="connsiteX42" fmla="*/ 218813 w 501491"/>
                <a:gd name="connsiteY42" fmla="*/ 977479 h 1032986"/>
                <a:gd name="connsiteX43" fmla="*/ 271534 w 501491"/>
                <a:gd name="connsiteY43" fmla="*/ 1030200 h 1032986"/>
                <a:gd name="connsiteX44" fmla="*/ 350401 w 501491"/>
                <a:gd name="connsiteY44" fmla="*/ 1024628 h 1032986"/>
                <a:gd name="connsiteX45" fmla="*/ 371832 w 501491"/>
                <a:gd name="connsiteY45" fmla="*/ 1016484 h 1032986"/>
                <a:gd name="connsiteX46" fmla="*/ 371404 w 501491"/>
                <a:gd name="connsiteY46" fmla="*/ 986480 h 1032986"/>
                <a:gd name="connsiteX47" fmla="*/ 443413 w 501491"/>
                <a:gd name="connsiteY47" fmla="*/ 987766 h 1032986"/>
                <a:gd name="connsiteX48" fmla="*/ 449413 w 501491"/>
                <a:gd name="connsiteY48" fmla="*/ 962906 h 1032986"/>
                <a:gd name="connsiteX49" fmla="*/ 337971 w 501491"/>
                <a:gd name="connsiteY49" fmla="*/ 962906 h 1032986"/>
                <a:gd name="connsiteX50" fmla="*/ 335399 w 501491"/>
                <a:gd name="connsiteY50" fmla="*/ 959906 h 1032986"/>
                <a:gd name="connsiteX51" fmla="*/ 311825 w 501491"/>
                <a:gd name="connsiteY51" fmla="*/ 936331 h 1032986"/>
                <a:gd name="connsiteX52" fmla="*/ 286964 w 501491"/>
                <a:gd name="connsiteY52" fmla="*/ 944475 h 1032986"/>
                <a:gd name="connsiteX53" fmla="*/ 244102 w 501491"/>
                <a:gd name="connsiteY53" fmla="*/ 901184 h 1032986"/>
                <a:gd name="connsiteX54" fmla="*/ 286964 w 501491"/>
                <a:gd name="connsiteY54" fmla="*/ 858750 h 1032986"/>
                <a:gd name="connsiteX55" fmla="*/ 329827 w 501491"/>
                <a:gd name="connsiteY55" fmla="*/ 901184 h 1032986"/>
                <a:gd name="connsiteX56" fmla="*/ 324683 w 501491"/>
                <a:gd name="connsiteY56" fmla="*/ 921758 h 1032986"/>
                <a:gd name="connsiteX57" fmla="*/ 346115 w 501491"/>
                <a:gd name="connsiteY57" fmla="*/ 943189 h 1032986"/>
                <a:gd name="connsiteX58" fmla="*/ 441270 w 501491"/>
                <a:gd name="connsiteY58" fmla="*/ 943189 h 1032986"/>
                <a:gd name="connsiteX59" fmla="*/ 393692 w 501491"/>
                <a:gd name="connsiteY59" fmla="*/ 921330 h 1032986"/>
                <a:gd name="connsiteX60" fmla="*/ 353401 w 501491"/>
                <a:gd name="connsiteY60" fmla="*/ 889611 h 1032986"/>
                <a:gd name="connsiteX61" fmla="*/ 480703 w 501491"/>
                <a:gd name="connsiteY61" fmla="*/ 920901 h 1032986"/>
                <a:gd name="connsiteX62" fmla="*/ 498277 w 501491"/>
                <a:gd name="connsiteY62" fmla="*/ 887897 h 1032986"/>
                <a:gd name="connsiteX63" fmla="*/ 463558 w 501491"/>
                <a:gd name="connsiteY63" fmla="*/ 853178 h 1032986"/>
                <a:gd name="connsiteX64" fmla="*/ 337114 w 501491"/>
                <a:gd name="connsiteY64" fmla="*/ 745593 h 10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1491" h="1032986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="" xmlns:a16="http://schemas.microsoft.com/office/drawing/2014/main" id="{F8C06F03-B107-4680-ACB7-A6E7BA80527F}"/>
                </a:ext>
              </a:extLst>
            </p:cNvPr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>
                <a:gd name="connsiteX0" fmla="*/ 49506 w 85725"/>
                <a:gd name="connsiteY0" fmla="*/ 175951 h 222885"/>
                <a:gd name="connsiteX1" fmla="*/ 49506 w 85725"/>
                <a:gd name="connsiteY1" fmla="*/ 73081 h 222885"/>
                <a:gd name="connsiteX2" fmla="*/ 3215 w 85725"/>
                <a:gd name="connsiteY2" fmla="*/ 3215 h 222885"/>
                <a:gd name="connsiteX3" fmla="*/ 3215 w 85725"/>
                <a:gd name="connsiteY3" fmla="*/ 172950 h 222885"/>
                <a:gd name="connsiteX4" fmla="*/ 16502 w 85725"/>
                <a:gd name="connsiteY4" fmla="*/ 196524 h 222885"/>
                <a:gd name="connsiteX5" fmla="*/ 53364 w 85725"/>
                <a:gd name="connsiteY5" fmla="*/ 216241 h 222885"/>
                <a:gd name="connsiteX6" fmla="*/ 74366 w 85725"/>
                <a:gd name="connsiteY6" fmla="*/ 221385 h 222885"/>
                <a:gd name="connsiteX7" fmla="*/ 84225 w 85725"/>
                <a:gd name="connsiteY7" fmla="*/ 211526 h 222885"/>
                <a:gd name="connsiteX8" fmla="*/ 52078 w 85725"/>
                <a:gd name="connsiteY8" fmla="*/ 179379 h 222885"/>
                <a:gd name="connsiteX9" fmla="*/ 49506 w 85725"/>
                <a:gd name="connsiteY9" fmla="*/ 175951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2885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="" xmlns:a16="http://schemas.microsoft.com/office/drawing/2014/main" id="{BE5B4585-0A21-4A6C-9E67-6F1E7053F64C}"/>
                </a:ext>
              </a:extLst>
            </p:cNvPr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>
                <a:gd name="connsiteX0" fmla="*/ 84225 w 252888"/>
                <a:gd name="connsiteY0" fmla="*/ 361974 h 715803"/>
                <a:gd name="connsiteX1" fmla="*/ 84225 w 252888"/>
                <a:gd name="connsiteY1" fmla="*/ 361974 h 715803"/>
                <a:gd name="connsiteX2" fmla="*/ 157091 w 252888"/>
                <a:gd name="connsiteY2" fmla="*/ 179808 h 715803"/>
                <a:gd name="connsiteX3" fmla="*/ 200382 w 252888"/>
                <a:gd name="connsiteY3" fmla="*/ 105227 h 715803"/>
                <a:gd name="connsiteX4" fmla="*/ 200382 w 252888"/>
                <a:gd name="connsiteY4" fmla="*/ 65794 h 715803"/>
                <a:gd name="connsiteX5" fmla="*/ 98369 w 252888"/>
                <a:gd name="connsiteY5" fmla="*/ 30647 h 715803"/>
                <a:gd name="connsiteX6" fmla="*/ 78224 w 252888"/>
                <a:gd name="connsiteY6" fmla="*/ 35790 h 715803"/>
                <a:gd name="connsiteX7" fmla="*/ 40934 w 252888"/>
                <a:gd name="connsiteY7" fmla="*/ 13502 h 715803"/>
                <a:gd name="connsiteX8" fmla="*/ 3215 w 252888"/>
                <a:gd name="connsiteY8" fmla="*/ 3215 h 715803"/>
                <a:gd name="connsiteX9" fmla="*/ 3215 w 252888"/>
                <a:gd name="connsiteY9" fmla="*/ 321255 h 715803"/>
                <a:gd name="connsiteX10" fmla="*/ 55078 w 252888"/>
                <a:gd name="connsiteY10" fmla="*/ 372690 h 715803"/>
                <a:gd name="connsiteX11" fmla="*/ 59365 w 252888"/>
                <a:gd name="connsiteY11" fmla="*/ 376976 h 715803"/>
                <a:gd name="connsiteX12" fmla="*/ 59365 w 252888"/>
                <a:gd name="connsiteY12" fmla="*/ 627721 h 715803"/>
                <a:gd name="connsiteX13" fmla="*/ 114657 w 252888"/>
                <a:gd name="connsiteY13" fmla="*/ 683014 h 715803"/>
                <a:gd name="connsiteX14" fmla="*/ 124944 w 252888"/>
                <a:gd name="connsiteY14" fmla="*/ 681728 h 715803"/>
                <a:gd name="connsiteX15" fmla="*/ 149804 w 252888"/>
                <a:gd name="connsiteY15" fmla="*/ 689872 h 715803"/>
                <a:gd name="connsiteX16" fmla="*/ 148519 w 252888"/>
                <a:gd name="connsiteY16" fmla="*/ 686014 h 715803"/>
                <a:gd name="connsiteX17" fmla="*/ 152376 w 252888"/>
                <a:gd name="connsiteY17" fmla="*/ 671870 h 715803"/>
                <a:gd name="connsiteX18" fmla="*/ 204240 w 252888"/>
                <a:gd name="connsiteY18" fmla="*/ 671441 h 715803"/>
                <a:gd name="connsiteX19" fmla="*/ 228671 w 252888"/>
                <a:gd name="connsiteY19" fmla="*/ 695873 h 715803"/>
                <a:gd name="connsiteX20" fmla="*/ 251389 w 252888"/>
                <a:gd name="connsiteY20" fmla="*/ 716447 h 715803"/>
                <a:gd name="connsiteX21" fmla="*/ 251389 w 252888"/>
                <a:gd name="connsiteY21" fmla="*/ 554855 h 715803"/>
                <a:gd name="connsiteX22" fmla="*/ 190524 w 252888"/>
                <a:gd name="connsiteY22" fmla="*/ 502991 h 715803"/>
                <a:gd name="connsiteX23" fmla="*/ 163520 w 252888"/>
                <a:gd name="connsiteY23" fmla="*/ 529995 h 715803"/>
                <a:gd name="connsiteX24" fmla="*/ 167378 w 252888"/>
                <a:gd name="connsiteY24" fmla="*/ 548426 h 715803"/>
                <a:gd name="connsiteX25" fmla="*/ 124944 w 252888"/>
                <a:gd name="connsiteY25" fmla="*/ 590859 h 715803"/>
                <a:gd name="connsiteX26" fmla="*/ 81653 w 252888"/>
                <a:gd name="connsiteY26" fmla="*/ 548426 h 715803"/>
                <a:gd name="connsiteX27" fmla="*/ 124944 w 252888"/>
                <a:gd name="connsiteY27" fmla="*/ 505563 h 715803"/>
                <a:gd name="connsiteX28" fmla="*/ 151519 w 252888"/>
                <a:gd name="connsiteY28" fmla="*/ 514993 h 715803"/>
                <a:gd name="connsiteX29" fmla="*/ 173379 w 252888"/>
                <a:gd name="connsiteY29" fmla="*/ 493133 h 715803"/>
                <a:gd name="connsiteX30" fmla="*/ 128802 w 252888"/>
                <a:gd name="connsiteY30" fmla="*/ 474273 h 715803"/>
                <a:gd name="connsiteX31" fmla="*/ 76938 w 252888"/>
                <a:gd name="connsiteY31" fmla="*/ 469130 h 715803"/>
                <a:gd name="connsiteX32" fmla="*/ 64937 w 252888"/>
                <a:gd name="connsiteY32" fmla="*/ 454557 h 715803"/>
                <a:gd name="connsiteX33" fmla="*/ 84225 w 252888"/>
                <a:gd name="connsiteY33" fmla="*/ 361974 h 7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888" h="715803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="" xmlns:a16="http://schemas.microsoft.com/office/drawing/2014/main" id="{103FF7BE-D4F4-4FAB-9D76-FE40728D1CB2}"/>
                </a:ext>
              </a:extLst>
            </p:cNvPr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>
                <a:gd name="connsiteX0" fmla="*/ 3215 w 12858"/>
                <a:gd name="connsiteY0" fmla="*/ 3215 h 64293"/>
                <a:gd name="connsiteX1" fmla="*/ 3215 w 12858"/>
                <a:gd name="connsiteY1" fmla="*/ 3215 h 64293"/>
                <a:gd name="connsiteX2" fmla="*/ 3215 w 12858"/>
                <a:gd name="connsiteY2" fmla="*/ 56793 h 64293"/>
                <a:gd name="connsiteX3" fmla="*/ 9644 w 12858"/>
                <a:gd name="connsiteY3" fmla="*/ 63222 h 64293"/>
                <a:gd name="connsiteX4" fmla="*/ 6215 w 12858"/>
                <a:gd name="connsiteY4" fmla="*/ 42648 h 64293"/>
                <a:gd name="connsiteX5" fmla="*/ 3215 w 12858"/>
                <a:gd name="connsiteY5" fmla="*/ 321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" h="64293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="" xmlns:a16="http://schemas.microsoft.com/office/drawing/2014/main" id="{F2E025EE-DD3D-4F9B-8815-E4873D70979B}"/>
                </a:ext>
              </a:extLst>
            </p:cNvPr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="" xmlns:a16="http://schemas.microsoft.com/office/drawing/2014/main" id="{26DD9961-4D44-4B5D-AB89-659DCFEE0C83}"/>
                </a:ext>
              </a:extLst>
            </p:cNvPr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>
                <a:gd name="connsiteX0" fmla="*/ 433126 w 501491"/>
                <a:gd name="connsiteY0" fmla="*/ 3215 h 1268730"/>
                <a:gd name="connsiteX1" fmla="*/ 416838 w 501491"/>
                <a:gd name="connsiteY1" fmla="*/ 70509 h 1268730"/>
                <a:gd name="connsiteX2" fmla="*/ 405694 w 501491"/>
                <a:gd name="connsiteY2" fmla="*/ 232100 h 1268730"/>
                <a:gd name="connsiteX3" fmla="*/ 389406 w 501491"/>
                <a:gd name="connsiteY3" fmla="*/ 336256 h 1268730"/>
                <a:gd name="connsiteX4" fmla="*/ 322969 w 501491"/>
                <a:gd name="connsiteY4" fmla="*/ 468273 h 1268730"/>
                <a:gd name="connsiteX5" fmla="*/ 238101 w 501491"/>
                <a:gd name="connsiteY5" fmla="*/ 690301 h 1268730"/>
                <a:gd name="connsiteX6" fmla="*/ 186666 w 501491"/>
                <a:gd name="connsiteY6" fmla="*/ 773454 h 1268730"/>
                <a:gd name="connsiteX7" fmla="*/ 64937 w 501491"/>
                <a:gd name="connsiteY7" fmla="*/ 981337 h 1268730"/>
                <a:gd name="connsiteX8" fmla="*/ 7501 w 501491"/>
                <a:gd name="connsiteY8" fmla="*/ 1152358 h 1268730"/>
                <a:gd name="connsiteX9" fmla="*/ 3215 w 501491"/>
                <a:gd name="connsiteY9" fmla="*/ 1172075 h 1268730"/>
                <a:gd name="connsiteX10" fmla="*/ 313539 w 501491"/>
                <a:gd name="connsiteY10" fmla="*/ 1265944 h 1268730"/>
                <a:gd name="connsiteX11" fmla="*/ 458415 w 501491"/>
                <a:gd name="connsiteY11" fmla="*/ 1030629 h 1268730"/>
                <a:gd name="connsiteX12" fmla="*/ 476845 w 501491"/>
                <a:gd name="connsiteY12" fmla="*/ 936331 h 1268730"/>
                <a:gd name="connsiteX13" fmla="*/ 500848 w 501491"/>
                <a:gd name="connsiteY13" fmla="*/ 830461 h 1268730"/>
                <a:gd name="connsiteX14" fmla="*/ 433126 w 501491"/>
                <a:gd name="connsiteY14" fmla="*/ 321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91" h="126873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0B09BC68-DF03-4584-9180-9792D4DD68AA}"/>
                </a:ext>
              </a:extLst>
            </p:cNvPr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>
                <a:gd name="connsiteX0" fmla="*/ 285679 w 1504473"/>
                <a:gd name="connsiteY0" fmla="*/ 1179790 h 2546032"/>
                <a:gd name="connsiteX1" fmla="*/ 285679 w 1504473"/>
                <a:gd name="connsiteY1" fmla="*/ 1179790 h 2546032"/>
                <a:gd name="connsiteX2" fmla="*/ 298109 w 1504473"/>
                <a:gd name="connsiteY2" fmla="*/ 1080349 h 2546032"/>
                <a:gd name="connsiteX3" fmla="*/ 312253 w 1504473"/>
                <a:gd name="connsiteY3" fmla="*/ 1121069 h 2546032"/>
                <a:gd name="connsiteX4" fmla="*/ 338400 w 1504473"/>
                <a:gd name="connsiteY4" fmla="*/ 1217081 h 2546032"/>
                <a:gd name="connsiteX5" fmla="*/ 347829 w 1504473"/>
                <a:gd name="connsiteY5" fmla="*/ 1254371 h 2546032"/>
                <a:gd name="connsiteX6" fmla="*/ 394121 w 1504473"/>
                <a:gd name="connsiteY6" fmla="*/ 1433965 h 2546032"/>
                <a:gd name="connsiteX7" fmla="*/ 437412 w 1504473"/>
                <a:gd name="connsiteY7" fmla="*/ 1433965 h 2546032"/>
                <a:gd name="connsiteX8" fmla="*/ 526566 w 1504473"/>
                <a:gd name="connsiteY8" fmla="*/ 1344811 h 2546032"/>
                <a:gd name="connsiteX9" fmla="*/ 532567 w 1504473"/>
                <a:gd name="connsiteY9" fmla="*/ 1344811 h 2546032"/>
                <a:gd name="connsiteX10" fmla="*/ 871180 w 1504473"/>
                <a:gd name="connsiteY10" fmla="*/ 1344811 h 2546032"/>
                <a:gd name="connsiteX11" fmla="*/ 880610 w 1504473"/>
                <a:gd name="connsiteY11" fmla="*/ 1331524 h 2546032"/>
                <a:gd name="connsiteX12" fmla="*/ 941046 w 1504473"/>
                <a:gd name="connsiteY12" fmla="*/ 1331095 h 2546032"/>
                <a:gd name="connsiteX13" fmla="*/ 941475 w 1504473"/>
                <a:gd name="connsiteY13" fmla="*/ 1391960 h 2546032"/>
                <a:gd name="connsiteX14" fmla="*/ 880610 w 1504473"/>
                <a:gd name="connsiteY14" fmla="*/ 1391531 h 2546032"/>
                <a:gd name="connsiteX15" fmla="*/ 870323 w 1504473"/>
                <a:gd name="connsiteY15" fmla="*/ 1373958 h 2546032"/>
                <a:gd name="connsiteX16" fmla="*/ 538996 w 1504473"/>
                <a:gd name="connsiteY16" fmla="*/ 1374386 h 2546032"/>
                <a:gd name="connsiteX17" fmla="*/ 449842 w 1504473"/>
                <a:gd name="connsiteY17" fmla="*/ 1463540 h 2546032"/>
                <a:gd name="connsiteX18" fmla="*/ 443841 w 1504473"/>
                <a:gd name="connsiteY18" fmla="*/ 1463540 h 2546032"/>
                <a:gd name="connsiteX19" fmla="*/ 403122 w 1504473"/>
                <a:gd name="connsiteY19" fmla="*/ 1463540 h 2546032"/>
                <a:gd name="connsiteX20" fmla="*/ 417267 w 1504473"/>
                <a:gd name="connsiteY20" fmla="*/ 1493544 h 2546032"/>
                <a:gd name="connsiteX21" fmla="*/ 497419 w 1504473"/>
                <a:gd name="connsiteY21" fmla="*/ 1493544 h 2546032"/>
                <a:gd name="connsiteX22" fmla="*/ 514993 w 1504473"/>
                <a:gd name="connsiteY22" fmla="*/ 1475970 h 2546032"/>
                <a:gd name="connsiteX23" fmla="*/ 526566 w 1504473"/>
                <a:gd name="connsiteY23" fmla="*/ 1437394 h 2546032"/>
                <a:gd name="connsiteX24" fmla="*/ 587002 w 1504473"/>
                <a:gd name="connsiteY24" fmla="*/ 1437394 h 2546032"/>
                <a:gd name="connsiteX25" fmla="*/ 587002 w 1504473"/>
                <a:gd name="connsiteY25" fmla="*/ 1497830 h 2546032"/>
                <a:gd name="connsiteX26" fmla="*/ 530424 w 1504473"/>
                <a:gd name="connsiteY26" fmla="*/ 1501259 h 2546032"/>
                <a:gd name="connsiteX27" fmla="*/ 508992 w 1504473"/>
                <a:gd name="connsiteY27" fmla="*/ 1522690 h 2546032"/>
                <a:gd name="connsiteX28" fmla="*/ 430982 w 1504473"/>
                <a:gd name="connsiteY28" fmla="*/ 1522690 h 2546032"/>
                <a:gd name="connsiteX29" fmla="*/ 436555 w 1504473"/>
                <a:gd name="connsiteY29" fmla="*/ 1539407 h 2546032"/>
                <a:gd name="connsiteX30" fmla="*/ 438698 w 1504473"/>
                <a:gd name="connsiteY30" fmla="*/ 1548408 h 2546032"/>
                <a:gd name="connsiteX31" fmla="*/ 467844 w 1504473"/>
                <a:gd name="connsiteY31" fmla="*/ 1560838 h 2546032"/>
                <a:gd name="connsiteX32" fmla="*/ 468273 w 1504473"/>
                <a:gd name="connsiteY32" fmla="*/ 1621274 h 2546032"/>
                <a:gd name="connsiteX33" fmla="*/ 445984 w 1504473"/>
                <a:gd name="connsiteY33" fmla="*/ 1633276 h 2546032"/>
                <a:gd name="connsiteX34" fmla="*/ 444270 w 1504473"/>
                <a:gd name="connsiteY34" fmla="*/ 1688140 h 2546032"/>
                <a:gd name="connsiteX35" fmla="*/ 548426 w 1504473"/>
                <a:gd name="connsiteY35" fmla="*/ 1583984 h 2546032"/>
                <a:gd name="connsiteX36" fmla="*/ 554427 w 1504473"/>
                <a:gd name="connsiteY36" fmla="*/ 1584412 h 2546032"/>
                <a:gd name="connsiteX37" fmla="*/ 635865 w 1504473"/>
                <a:gd name="connsiteY37" fmla="*/ 1584412 h 2546032"/>
                <a:gd name="connsiteX38" fmla="*/ 647867 w 1504473"/>
                <a:gd name="connsiteY38" fmla="*/ 1558266 h 2546032"/>
                <a:gd name="connsiteX39" fmla="*/ 708303 w 1504473"/>
                <a:gd name="connsiteY39" fmla="*/ 1558266 h 2546032"/>
                <a:gd name="connsiteX40" fmla="*/ 708732 w 1504473"/>
                <a:gd name="connsiteY40" fmla="*/ 1619131 h 2546032"/>
                <a:gd name="connsiteX41" fmla="*/ 647867 w 1504473"/>
                <a:gd name="connsiteY41" fmla="*/ 1618702 h 2546032"/>
                <a:gd name="connsiteX42" fmla="*/ 643581 w 1504473"/>
                <a:gd name="connsiteY42" fmla="*/ 1613559 h 2546032"/>
                <a:gd name="connsiteX43" fmla="*/ 560427 w 1504473"/>
                <a:gd name="connsiteY43" fmla="*/ 1613130 h 2546032"/>
                <a:gd name="connsiteX44" fmla="*/ 436126 w 1504473"/>
                <a:gd name="connsiteY44" fmla="*/ 1737432 h 2546032"/>
                <a:gd name="connsiteX45" fmla="*/ 436126 w 1504473"/>
                <a:gd name="connsiteY45" fmla="*/ 1737860 h 2546032"/>
                <a:gd name="connsiteX46" fmla="*/ 413837 w 1504473"/>
                <a:gd name="connsiteY46" fmla="*/ 1816727 h 2546032"/>
                <a:gd name="connsiteX47" fmla="*/ 406980 w 1504473"/>
                <a:gd name="connsiteY47" fmla="*/ 1854017 h 2546032"/>
                <a:gd name="connsiteX48" fmla="*/ 522280 w 1504473"/>
                <a:gd name="connsiteY48" fmla="*/ 1738717 h 2546032"/>
                <a:gd name="connsiteX49" fmla="*/ 524423 w 1504473"/>
                <a:gd name="connsiteY49" fmla="*/ 1737432 h 2546032"/>
                <a:gd name="connsiteX50" fmla="*/ 529138 w 1504473"/>
                <a:gd name="connsiteY50" fmla="*/ 1682139 h 2546032"/>
                <a:gd name="connsiteX51" fmla="*/ 589574 w 1504473"/>
                <a:gd name="connsiteY51" fmla="*/ 1682139 h 2546032"/>
                <a:gd name="connsiteX52" fmla="*/ 590002 w 1504473"/>
                <a:gd name="connsiteY52" fmla="*/ 1743004 h 2546032"/>
                <a:gd name="connsiteX53" fmla="*/ 546711 w 1504473"/>
                <a:gd name="connsiteY53" fmla="*/ 1753291 h 2546032"/>
                <a:gd name="connsiteX54" fmla="*/ 543282 w 1504473"/>
                <a:gd name="connsiteY54" fmla="*/ 1759720 h 2546032"/>
                <a:gd name="connsiteX55" fmla="*/ 397978 w 1504473"/>
                <a:gd name="connsiteY55" fmla="*/ 1905024 h 2546032"/>
                <a:gd name="connsiteX56" fmla="*/ 394121 w 1504473"/>
                <a:gd name="connsiteY56" fmla="*/ 1926027 h 2546032"/>
                <a:gd name="connsiteX57" fmla="*/ 380833 w 1504473"/>
                <a:gd name="connsiteY57" fmla="*/ 1992892 h 2546032"/>
                <a:gd name="connsiteX58" fmla="*/ 782884 w 1504473"/>
                <a:gd name="connsiteY58" fmla="*/ 1590842 h 2546032"/>
                <a:gd name="connsiteX59" fmla="*/ 782884 w 1504473"/>
                <a:gd name="connsiteY59" fmla="*/ 1514975 h 2546032"/>
                <a:gd name="connsiteX60" fmla="*/ 766596 w 1504473"/>
                <a:gd name="connsiteY60" fmla="*/ 1504688 h 2546032"/>
                <a:gd name="connsiteX61" fmla="*/ 767025 w 1504473"/>
                <a:gd name="connsiteY61" fmla="*/ 1444252 h 2546032"/>
                <a:gd name="connsiteX62" fmla="*/ 827461 w 1504473"/>
                <a:gd name="connsiteY62" fmla="*/ 1443823 h 2546032"/>
                <a:gd name="connsiteX63" fmla="*/ 827889 w 1504473"/>
                <a:gd name="connsiteY63" fmla="*/ 1505117 h 2546032"/>
                <a:gd name="connsiteX64" fmla="*/ 812459 w 1504473"/>
                <a:gd name="connsiteY64" fmla="*/ 1514975 h 2546032"/>
                <a:gd name="connsiteX65" fmla="*/ 812030 w 1504473"/>
                <a:gd name="connsiteY65" fmla="*/ 1596842 h 2546032"/>
                <a:gd name="connsiteX66" fmla="*/ 812030 w 1504473"/>
                <a:gd name="connsiteY66" fmla="*/ 1602843 h 2546032"/>
                <a:gd name="connsiteX67" fmla="*/ 373547 w 1504473"/>
                <a:gd name="connsiteY67" fmla="*/ 2041755 h 2546032"/>
                <a:gd name="connsiteX68" fmla="*/ 369261 w 1504473"/>
                <a:gd name="connsiteY68" fmla="*/ 2041755 h 2546032"/>
                <a:gd name="connsiteX69" fmla="*/ 348258 w 1504473"/>
                <a:gd name="connsiteY69" fmla="*/ 2103906 h 2546032"/>
                <a:gd name="connsiteX70" fmla="*/ 340971 w 1504473"/>
                <a:gd name="connsiteY70" fmla="*/ 2121480 h 2546032"/>
                <a:gd name="connsiteX71" fmla="*/ 370546 w 1504473"/>
                <a:gd name="connsiteY71" fmla="*/ 2121480 h 2546032"/>
                <a:gd name="connsiteX72" fmla="*/ 638437 w 1504473"/>
                <a:gd name="connsiteY72" fmla="*/ 1853589 h 2546032"/>
                <a:gd name="connsiteX73" fmla="*/ 649153 w 1504473"/>
                <a:gd name="connsiteY73" fmla="*/ 1811584 h 2546032"/>
                <a:gd name="connsiteX74" fmla="*/ 710017 w 1504473"/>
                <a:gd name="connsiteY74" fmla="*/ 1811584 h 2546032"/>
                <a:gd name="connsiteX75" fmla="*/ 710017 w 1504473"/>
                <a:gd name="connsiteY75" fmla="*/ 1872020 h 2546032"/>
                <a:gd name="connsiteX76" fmla="*/ 656439 w 1504473"/>
                <a:gd name="connsiteY76" fmla="*/ 1877592 h 2546032"/>
                <a:gd name="connsiteX77" fmla="*/ 383405 w 1504473"/>
                <a:gd name="connsiteY77" fmla="*/ 2150626 h 2546032"/>
                <a:gd name="connsiteX78" fmla="*/ 377404 w 1504473"/>
                <a:gd name="connsiteY78" fmla="*/ 2150626 h 2546032"/>
                <a:gd name="connsiteX79" fmla="*/ 329827 w 1504473"/>
                <a:gd name="connsiteY79" fmla="*/ 2150626 h 2546032"/>
                <a:gd name="connsiteX80" fmla="*/ 314396 w 1504473"/>
                <a:gd name="connsiteY80" fmla="*/ 2199489 h 2546032"/>
                <a:gd name="connsiteX81" fmla="*/ 324255 w 1504473"/>
                <a:gd name="connsiteY81" fmla="*/ 2218349 h 2546032"/>
                <a:gd name="connsiteX82" fmla="*/ 408694 w 1504473"/>
                <a:gd name="connsiteY82" fmla="*/ 2218349 h 2546032"/>
                <a:gd name="connsiteX83" fmla="*/ 752880 w 1504473"/>
                <a:gd name="connsiteY83" fmla="*/ 1874163 h 2546032"/>
                <a:gd name="connsiteX84" fmla="*/ 752880 w 1504473"/>
                <a:gd name="connsiteY84" fmla="*/ 1718572 h 2546032"/>
                <a:gd name="connsiteX85" fmla="*/ 756738 w 1504473"/>
                <a:gd name="connsiteY85" fmla="*/ 1708714 h 2546032"/>
                <a:gd name="connsiteX86" fmla="*/ 768310 w 1504473"/>
                <a:gd name="connsiteY86" fmla="*/ 1686425 h 2546032"/>
                <a:gd name="connsiteX87" fmla="*/ 828747 w 1504473"/>
                <a:gd name="connsiteY87" fmla="*/ 1686425 h 2546032"/>
                <a:gd name="connsiteX88" fmla="*/ 828747 w 1504473"/>
                <a:gd name="connsiteY88" fmla="*/ 1746861 h 2546032"/>
                <a:gd name="connsiteX89" fmla="*/ 782026 w 1504473"/>
                <a:gd name="connsiteY89" fmla="*/ 1756720 h 2546032"/>
                <a:gd name="connsiteX90" fmla="*/ 782026 w 1504473"/>
                <a:gd name="connsiteY90" fmla="*/ 1887879 h 2546032"/>
                <a:gd name="connsiteX91" fmla="*/ 421553 w 1504473"/>
                <a:gd name="connsiteY91" fmla="*/ 2248781 h 2546032"/>
                <a:gd name="connsiteX92" fmla="*/ 340543 w 1504473"/>
                <a:gd name="connsiteY92" fmla="*/ 2248781 h 2546032"/>
                <a:gd name="connsiteX93" fmla="*/ 362402 w 1504473"/>
                <a:gd name="connsiteY93" fmla="*/ 2288643 h 2546032"/>
                <a:gd name="connsiteX94" fmla="*/ 391978 w 1504473"/>
                <a:gd name="connsiteY94" fmla="*/ 2310075 h 2546032"/>
                <a:gd name="connsiteX95" fmla="*/ 393692 w 1504473"/>
                <a:gd name="connsiteY95" fmla="*/ 2310075 h 2546032"/>
                <a:gd name="connsiteX96" fmla="*/ 812887 w 1504473"/>
                <a:gd name="connsiteY96" fmla="*/ 1890879 h 2546032"/>
                <a:gd name="connsiteX97" fmla="*/ 813316 w 1504473"/>
                <a:gd name="connsiteY97" fmla="*/ 1812869 h 2546032"/>
                <a:gd name="connsiteX98" fmla="*/ 813316 w 1504473"/>
                <a:gd name="connsiteY98" fmla="*/ 1806869 h 2546032"/>
                <a:gd name="connsiteX99" fmla="*/ 911900 w 1504473"/>
                <a:gd name="connsiteY99" fmla="*/ 1708285 h 2546032"/>
                <a:gd name="connsiteX100" fmla="*/ 893469 w 1504473"/>
                <a:gd name="connsiteY100" fmla="*/ 1639276 h 2546032"/>
                <a:gd name="connsiteX101" fmla="*/ 887468 w 1504473"/>
                <a:gd name="connsiteY101" fmla="*/ 1634133 h 2546032"/>
                <a:gd name="connsiteX102" fmla="*/ 887468 w 1504473"/>
                <a:gd name="connsiteY102" fmla="*/ 1573268 h 2546032"/>
                <a:gd name="connsiteX103" fmla="*/ 948333 w 1504473"/>
                <a:gd name="connsiteY103" fmla="*/ 1573268 h 2546032"/>
                <a:gd name="connsiteX104" fmla="*/ 948333 w 1504473"/>
                <a:gd name="connsiteY104" fmla="*/ 1633704 h 2546032"/>
                <a:gd name="connsiteX105" fmla="*/ 926045 w 1504473"/>
                <a:gd name="connsiteY105" fmla="*/ 1645706 h 2546032"/>
                <a:gd name="connsiteX106" fmla="*/ 942761 w 1504473"/>
                <a:gd name="connsiteY106" fmla="*/ 1708714 h 2546032"/>
                <a:gd name="connsiteX107" fmla="*/ 944904 w 1504473"/>
                <a:gd name="connsiteY107" fmla="*/ 1716857 h 2546032"/>
                <a:gd name="connsiteX108" fmla="*/ 842891 w 1504473"/>
                <a:gd name="connsiteY108" fmla="*/ 1819299 h 2546032"/>
                <a:gd name="connsiteX109" fmla="*/ 842891 w 1504473"/>
                <a:gd name="connsiteY109" fmla="*/ 1896451 h 2546032"/>
                <a:gd name="connsiteX110" fmla="*/ 842891 w 1504473"/>
                <a:gd name="connsiteY110" fmla="*/ 1902452 h 2546032"/>
                <a:gd name="connsiteX111" fmla="*/ 417267 w 1504473"/>
                <a:gd name="connsiteY111" fmla="*/ 2328077 h 2546032"/>
                <a:gd name="connsiteX112" fmla="*/ 446842 w 1504473"/>
                <a:gd name="connsiteY112" fmla="*/ 2350794 h 2546032"/>
                <a:gd name="connsiteX113" fmla="*/ 862608 w 1504473"/>
                <a:gd name="connsiteY113" fmla="*/ 1935028 h 2546032"/>
                <a:gd name="connsiteX114" fmla="*/ 884896 w 1504473"/>
                <a:gd name="connsiteY114" fmla="*/ 1852303 h 2546032"/>
                <a:gd name="connsiteX115" fmla="*/ 885754 w 1504473"/>
                <a:gd name="connsiteY115" fmla="*/ 1848874 h 2546032"/>
                <a:gd name="connsiteX116" fmla="*/ 1008340 w 1504473"/>
                <a:gd name="connsiteY116" fmla="*/ 1726287 h 2546032"/>
                <a:gd name="connsiteX117" fmla="*/ 1008340 w 1504473"/>
                <a:gd name="connsiteY117" fmla="*/ 1515832 h 2546032"/>
                <a:gd name="connsiteX118" fmla="*/ 1007055 w 1504473"/>
                <a:gd name="connsiteY118" fmla="*/ 1514975 h 2546032"/>
                <a:gd name="connsiteX119" fmla="*/ 1007055 w 1504473"/>
                <a:gd name="connsiteY119" fmla="*/ 1454110 h 2546032"/>
                <a:gd name="connsiteX120" fmla="*/ 1067491 w 1504473"/>
                <a:gd name="connsiteY120" fmla="*/ 1454539 h 2546032"/>
                <a:gd name="connsiteX121" fmla="*/ 1067491 w 1504473"/>
                <a:gd name="connsiteY121" fmla="*/ 1514975 h 2546032"/>
                <a:gd name="connsiteX122" fmla="*/ 1037487 w 1504473"/>
                <a:gd name="connsiteY122" fmla="*/ 1527834 h 2546032"/>
                <a:gd name="connsiteX123" fmla="*/ 1037487 w 1504473"/>
                <a:gd name="connsiteY123" fmla="*/ 1732717 h 2546032"/>
                <a:gd name="connsiteX124" fmla="*/ 1037487 w 1504473"/>
                <a:gd name="connsiteY124" fmla="*/ 1738717 h 2546032"/>
                <a:gd name="connsiteX125" fmla="*/ 911471 w 1504473"/>
                <a:gd name="connsiteY125" fmla="*/ 1864733 h 2546032"/>
                <a:gd name="connsiteX126" fmla="*/ 889611 w 1504473"/>
                <a:gd name="connsiteY126" fmla="*/ 1946601 h 2546032"/>
                <a:gd name="connsiteX127" fmla="*/ 888754 w 1504473"/>
                <a:gd name="connsiteY127" fmla="*/ 1950458 h 2546032"/>
                <a:gd name="connsiteX128" fmla="*/ 469559 w 1504473"/>
                <a:gd name="connsiteY128" fmla="*/ 2369654 h 2546032"/>
                <a:gd name="connsiteX129" fmla="*/ 479417 w 1504473"/>
                <a:gd name="connsiteY129" fmla="*/ 2377797 h 2546032"/>
                <a:gd name="connsiteX130" fmla="*/ 1033201 w 1504473"/>
                <a:gd name="connsiteY130" fmla="*/ 1824014 h 2546032"/>
                <a:gd name="connsiteX131" fmla="*/ 1039202 w 1504473"/>
                <a:gd name="connsiteY131" fmla="*/ 1824014 h 2546032"/>
                <a:gd name="connsiteX132" fmla="*/ 1113354 w 1504473"/>
                <a:gd name="connsiteY132" fmla="*/ 1823585 h 2546032"/>
                <a:gd name="connsiteX133" fmla="*/ 1123212 w 1504473"/>
                <a:gd name="connsiteY133" fmla="*/ 1809012 h 2546032"/>
                <a:gd name="connsiteX134" fmla="*/ 1184077 w 1504473"/>
                <a:gd name="connsiteY134" fmla="*/ 1809012 h 2546032"/>
                <a:gd name="connsiteX135" fmla="*/ 1184077 w 1504473"/>
                <a:gd name="connsiteY135" fmla="*/ 1869448 h 2546032"/>
                <a:gd name="connsiteX136" fmla="*/ 1123641 w 1504473"/>
                <a:gd name="connsiteY136" fmla="*/ 1869448 h 2546032"/>
                <a:gd name="connsiteX137" fmla="*/ 1113354 w 1504473"/>
                <a:gd name="connsiteY137" fmla="*/ 1852732 h 2546032"/>
                <a:gd name="connsiteX138" fmla="*/ 1046488 w 1504473"/>
                <a:gd name="connsiteY138" fmla="*/ 1852732 h 2546032"/>
                <a:gd name="connsiteX139" fmla="*/ 502563 w 1504473"/>
                <a:gd name="connsiteY139" fmla="*/ 2396657 h 2546032"/>
                <a:gd name="connsiteX140" fmla="*/ 529566 w 1504473"/>
                <a:gd name="connsiteY140" fmla="*/ 2419374 h 2546032"/>
                <a:gd name="connsiteX141" fmla="*/ 869466 w 1504473"/>
                <a:gd name="connsiteY141" fmla="*/ 2079474 h 2546032"/>
                <a:gd name="connsiteX142" fmla="*/ 872895 w 1504473"/>
                <a:gd name="connsiteY142" fmla="*/ 2076474 h 2546032"/>
                <a:gd name="connsiteX143" fmla="*/ 885325 w 1504473"/>
                <a:gd name="connsiteY143" fmla="*/ 2047327 h 2546032"/>
                <a:gd name="connsiteX144" fmla="*/ 946190 w 1504473"/>
                <a:gd name="connsiteY144" fmla="*/ 2047327 h 2546032"/>
                <a:gd name="connsiteX145" fmla="*/ 946190 w 1504473"/>
                <a:gd name="connsiteY145" fmla="*/ 2107763 h 2546032"/>
                <a:gd name="connsiteX146" fmla="*/ 912328 w 1504473"/>
                <a:gd name="connsiteY146" fmla="*/ 2119765 h 2546032"/>
                <a:gd name="connsiteX147" fmla="*/ 911471 w 1504473"/>
                <a:gd name="connsiteY147" fmla="*/ 2120622 h 2546032"/>
                <a:gd name="connsiteX148" fmla="*/ 574143 w 1504473"/>
                <a:gd name="connsiteY148" fmla="*/ 2457950 h 2546032"/>
                <a:gd name="connsiteX149" fmla="*/ 605433 w 1504473"/>
                <a:gd name="connsiteY149" fmla="*/ 2486668 h 2546032"/>
                <a:gd name="connsiteX150" fmla="*/ 1013913 w 1504473"/>
                <a:gd name="connsiteY150" fmla="*/ 2078188 h 2546032"/>
                <a:gd name="connsiteX151" fmla="*/ 1013913 w 1504473"/>
                <a:gd name="connsiteY151" fmla="*/ 1989892 h 2546032"/>
                <a:gd name="connsiteX152" fmla="*/ 1004912 w 1504473"/>
                <a:gd name="connsiteY152" fmla="*/ 1983462 h 2546032"/>
                <a:gd name="connsiteX153" fmla="*/ 1005340 w 1504473"/>
                <a:gd name="connsiteY153" fmla="*/ 1922597 h 2546032"/>
                <a:gd name="connsiteX154" fmla="*/ 1065776 w 1504473"/>
                <a:gd name="connsiteY154" fmla="*/ 1922597 h 2546032"/>
                <a:gd name="connsiteX155" fmla="*/ 1065776 w 1504473"/>
                <a:gd name="connsiteY155" fmla="*/ 1983034 h 2546032"/>
                <a:gd name="connsiteX156" fmla="*/ 1052917 w 1504473"/>
                <a:gd name="connsiteY156" fmla="*/ 1992035 h 2546032"/>
                <a:gd name="connsiteX157" fmla="*/ 1052917 w 1504473"/>
                <a:gd name="connsiteY157" fmla="*/ 2086332 h 2546032"/>
                <a:gd name="connsiteX158" fmla="*/ 1052917 w 1504473"/>
                <a:gd name="connsiteY158" fmla="*/ 2094476 h 2546032"/>
                <a:gd name="connsiteX159" fmla="*/ 634151 w 1504473"/>
                <a:gd name="connsiteY159" fmla="*/ 2513243 h 2546032"/>
                <a:gd name="connsiteX160" fmla="*/ 665440 w 1504473"/>
                <a:gd name="connsiteY160" fmla="*/ 2544104 h 2546032"/>
                <a:gd name="connsiteX161" fmla="*/ 1260801 w 1504473"/>
                <a:gd name="connsiteY161" fmla="*/ 1948744 h 2546032"/>
                <a:gd name="connsiteX162" fmla="*/ 1260801 w 1504473"/>
                <a:gd name="connsiteY162" fmla="*/ 1797010 h 2546032"/>
                <a:gd name="connsiteX163" fmla="*/ 1260801 w 1504473"/>
                <a:gd name="connsiteY163" fmla="*/ 1785009 h 2546032"/>
                <a:gd name="connsiteX164" fmla="*/ 1349097 w 1504473"/>
                <a:gd name="connsiteY164" fmla="*/ 1696712 h 2546032"/>
                <a:gd name="connsiteX165" fmla="*/ 1361099 w 1504473"/>
                <a:gd name="connsiteY165" fmla="*/ 1696712 h 2546032"/>
                <a:gd name="connsiteX166" fmla="*/ 1497830 w 1504473"/>
                <a:gd name="connsiteY166" fmla="*/ 1697141 h 2546032"/>
                <a:gd name="connsiteX167" fmla="*/ 1502117 w 1504473"/>
                <a:gd name="connsiteY167" fmla="*/ 1692854 h 2546032"/>
                <a:gd name="connsiteX168" fmla="*/ 1353812 w 1504473"/>
                <a:gd name="connsiteY168" fmla="*/ 435269 h 2546032"/>
                <a:gd name="connsiteX169" fmla="*/ 1304520 w 1504473"/>
                <a:gd name="connsiteY169" fmla="*/ 413837 h 2546032"/>
                <a:gd name="connsiteX170" fmla="*/ 1289947 w 1504473"/>
                <a:gd name="connsiteY170" fmla="*/ 404408 h 2546032"/>
                <a:gd name="connsiteX171" fmla="*/ 1289947 w 1504473"/>
                <a:gd name="connsiteY171" fmla="*/ 467416 h 2546032"/>
                <a:gd name="connsiteX172" fmla="*/ 1295519 w 1504473"/>
                <a:gd name="connsiteY172" fmla="*/ 472130 h 2546032"/>
                <a:gd name="connsiteX173" fmla="*/ 1295519 w 1504473"/>
                <a:gd name="connsiteY173" fmla="*/ 532995 h 2546032"/>
                <a:gd name="connsiteX174" fmla="*/ 1234655 w 1504473"/>
                <a:gd name="connsiteY174" fmla="*/ 532995 h 2546032"/>
                <a:gd name="connsiteX175" fmla="*/ 1234655 w 1504473"/>
                <a:gd name="connsiteY175" fmla="*/ 472559 h 2546032"/>
                <a:gd name="connsiteX176" fmla="*/ 1260801 w 1504473"/>
                <a:gd name="connsiteY176" fmla="*/ 460558 h 2546032"/>
                <a:gd name="connsiteX177" fmla="*/ 1260801 w 1504473"/>
                <a:gd name="connsiteY177" fmla="*/ 388120 h 2546032"/>
                <a:gd name="connsiteX178" fmla="*/ 1260801 w 1504473"/>
                <a:gd name="connsiteY178" fmla="*/ 384262 h 2546032"/>
                <a:gd name="connsiteX179" fmla="*/ 1217938 w 1504473"/>
                <a:gd name="connsiteY179" fmla="*/ 351258 h 2546032"/>
                <a:gd name="connsiteX180" fmla="*/ 1166503 w 1504473"/>
                <a:gd name="connsiteY180" fmla="*/ 301966 h 2546032"/>
                <a:gd name="connsiteX181" fmla="*/ 1157073 w 1504473"/>
                <a:gd name="connsiteY181" fmla="*/ 283107 h 2546032"/>
                <a:gd name="connsiteX182" fmla="*/ 1132642 w 1504473"/>
                <a:gd name="connsiteY182" fmla="*/ 307538 h 2546032"/>
                <a:gd name="connsiteX183" fmla="*/ 1132642 w 1504473"/>
                <a:gd name="connsiteY183" fmla="*/ 342686 h 2546032"/>
                <a:gd name="connsiteX184" fmla="*/ 1177647 w 1504473"/>
                <a:gd name="connsiteY184" fmla="*/ 352973 h 2546032"/>
                <a:gd name="connsiteX185" fmla="*/ 1177647 w 1504473"/>
                <a:gd name="connsiteY185" fmla="*/ 413409 h 2546032"/>
                <a:gd name="connsiteX186" fmla="*/ 1116783 w 1504473"/>
                <a:gd name="connsiteY186" fmla="*/ 413409 h 2546032"/>
                <a:gd name="connsiteX187" fmla="*/ 1113354 w 1504473"/>
                <a:gd name="connsiteY187" fmla="*/ 356830 h 2546032"/>
                <a:gd name="connsiteX188" fmla="*/ 1113354 w 1504473"/>
                <a:gd name="connsiteY188" fmla="*/ 303681 h 2546032"/>
                <a:gd name="connsiteX189" fmla="*/ 1113782 w 1504473"/>
                <a:gd name="connsiteY189" fmla="*/ 299395 h 2546032"/>
                <a:gd name="connsiteX190" fmla="*/ 1156216 w 1504473"/>
                <a:gd name="connsiteY190" fmla="*/ 256961 h 2546032"/>
                <a:gd name="connsiteX191" fmla="*/ 1168646 w 1504473"/>
                <a:gd name="connsiteY191" fmla="*/ 173379 h 2546032"/>
                <a:gd name="connsiteX192" fmla="*/ 1169075 w 1504473"/>
                <a:gd name="connsiteY192" fmla="*/ 171664 h 2546032"/>
                <a:gd name="connsiteX193" fmla="*/ 1110782 w 1504473"/>
                <a:gd name="connsiteY193" fmla="*/ 169950 h 2546032"/>
                <a:gd name="connsiteX194" fmla="*/ 1106067 w 1504473"/>
                <a:gd name="connsiteY194" fmla="*/ 164378 h 2546032"/>
                <a:gd name="connsiteX195" fmla="*/ 1051203 w 1504473"/>
                <a:gd name="connsiteY195" fmla="*/ 163949 h 2546032"/>
                <a:gd name="connsiteX196" fmla="*/ 1043059 w 1504473"/>
                <a:gd name="connsiteY196" fmla="*/ 163949 h 2546032"/>
                <a:gd name="connsiteX197" fmla="*/ 880182 w 1504473"/>
                <a:gd name="connsiteY197" fmla="*/ 3215 h 2546032"/>
                <a:gd name="connsiteX198" fmla="*/ 776454 w 1504473"/>
                <a:gd name="connsiteY198" fmla="*/ 3215 h 2546032"/>
                <a:gd name="connsiteX199" fmla="*/ 774740 w 1504473"/>
                <a:gd name="connsiteY199" fmla="*/ 14359 h 2546032"/>
                <a:gd name="connsiteX200" fmla="*/ 771740 w 1504473"/>
                <a:gd name="connsiteY200" fmla="*/ 28504 h 2546032"/>
                <a:gd name="connsiteX201" fmla="*/ 861751 w 1504473"/>
                <a:gd name="connsiteY201" fmla="*/ 28504 h 2546032"/>
                <a:gd name="connsiteX202" fmla="*/ 869895 w 1504473"/>
                <a:gd name="connsiteY202" fmla="*/ 28504 h 2546032"/>
                <a:gd name="connsiteX203" fmla="*/ 1057204 w 1504473"/>
                <a:gd name="connsiteY203" fmla="*/ 215384 h 2546032"/>
                <a:gd name="connsiteX204" fmla="*/ 1062776 w 1504473"/>
                <a:gd name="connsiteY204" fmla="*/ 231672 h 2546032"/>
                <a:gd name="connsiteX205" fmla="*/ 1055489 w 1504473"/>
                <a:gd name="connsiteY205" fmla="*/ 283107 h 2546032"/>
                <a:gd name="connsiteX206" fmla="*/ 995053 w 1504473"/>
                <a:gd name="connsiteY206" fmla="*/ 283107 h 2546032"/>
                <a:gd name="connsiteX207" fmla="*/ 994625 w 1504473"/>
                <a:gd name="connsiteY207" fmla="*/ 222242 h 2546032"/>
                <a:gd name="connsiteX208" fmla="*/ 1002340 w 1504473"/>
                <a:gd name="connsiteY208" fmla="*/ 215813 h 2546032"/>
                <a:gd name="connsiteX209" fmla="*/ 853607 w 1504473"/>
                <a:gd name="connsiteY209" fmla="*/ 67080 h 2546032"/>
                <a:gd name="connsiteX210" fmla="*/ 758881 w 1504473"/>
                <a:gd name="connsiteY210" fmla="*/ 67080 h 2546032"/>
                <a:gd name="connsiteX211" fmla="*/ 746879 w 1504473"/>
                <a:gd name="connsiteY211" fmla="*/ 89797 h 2546032"/>
                <a:gd name="connsiteX212" fmla="*/ 742593 w 1504473"/>
                <a:gd name="connsiteY212" fmla="*/ 95798 h 2546032"/>
                <a:gd name="connsiteX213" fmla="*/ 844177 w 1504473"/>
                <a:gd name="connsiteY213" fmla="*/ 95798 h 2546032"/>
                <a:gd name="connsiteX214" fmla="*/ 848035 w 1504473"/>
                <a:gd name="connsiteY214" fmla="*/ 95798 h 2546032"/>
                <a:gd name="connsiteX215" fmla="*/ 958191 w 1504473"/>
                <a:gd name="connsiteY215" fmla="*/ 205954 h 2546032"/>
                <a:gd name="connsiteX216" fmla="*/ 958191 w 1504473"/>
                <a:gd name="connsiteY216" fmla="*/ 209812 h 2546032"/>
                <a:gd name="connsiteX217" fmla="*/ 958191 w 1504473"/>
                <a:gd name="connsiteY217" fmla="*/ 369260 h 2546032"/>
                <a:gd name="connsiteX218" fmla="*/ 1120212 w 1504473"/>
                <a:gd name="connsiteY218" fmla="*/ 531281 h 2546032"/>
                <a:gd name="connsiteX219" fmla="*/ 1167360 w 1504473"/>
                <a:gd name="connsiteY219" fmla="*/ 530852 h 2546032"/>
                <a:gd name="connsiteX220" fmla="*/ 1171647 w 1504473"/>
                <a:gd name="connsiteY220" fmla="*/ 530852 h 2546032"/>
                <a:gd name="connsiteX221" fmla="*/ 1250514 w 1504473"/>
                <a:gd name="connsiteY221" fmla="*/ 609719 h 2546032"/>
                <a:gd name="connsiteX222" fmla="*/ 1250514 w 1504473"/>
                <a:gd name="connsiteY222" fmla="*/ 613577 h 2546032"/>
                <a:gd name="connsiteX223" fmla="*/ 1250514 w 1504473"/>
                <a:gd name="connsiteY223" fmla="*/ 659868 h 2546032"/>
                <a:gd name="connsiteX224" fmla="*/ 1250514 w 1504473"/>
                <a:gd name="connsiteY224" fmla="*/ 664154 h 2546032"/>
                <a:gd name="connsiteX225" fmla="*/ 1160931 w 1504473"/>
                <a:gd name="connsiteY225" fmla="*/ 753737 h 2546032"/>
                <a:gd name="connsiteX226" fmla="*/ 1156645 w 1504473"/>
                <a:gd name="connsiteY226" fmla="*/ 753737 h 2546032"/>
                <a:gd name="connsiteX227" fmla="*/ 1068348 w 1504473"/>
                <a:gd name="connsiteY227" fmla="*/ 753737 h 2546032"/>
                <a:gd name="connsiteX228" fmla="*/ 1055918 w 1504473"/>
                <a:gd name="connsiteY228" fmla="*/ 785027 h 2546032"/>
                <a:gd name="connsiteX229" fmla="*/ 995053 w 1504473"/>
                <a:gd name="connsiteY229" fmla="*/ 784598 h 2546032"/>
                <a:gd name="connsiteX230" fmla="*/ 995053 w 1504473"/>
                <a:gd name="connsiteY230" fmla="*/ 724162 h 2546032"/>
                <a:gd name="connsiteX231" fmla="*/ 1055489 w 1504473"/>
                <a:gd name="connsiteY231" fmla="*/ 723733 h 2546032"/>
                <a:gd name="connsiteX232" fmla="*/ 1062776 w 1504473"/>
                <a:gd name="connsiteY232" fmla="*/ 733592 h 2546032"/>
                <a:gd name="connsiteX233" fmla="*/ 1152359 w 1504473"/>
                <a:gd name="connsiteY233" fmla="*/ 733592 h 2546032"/>
                <a:gd name="connsiteX234" fmla="*/ 1230368 w 1504473"/>
                <a:gd name="connsiteY234" fmla="*/ 655582 h 2546032"/>
                <a:gd name="connsiteX235" fmla="*/ 1230797 w 1504473"/>
                <a:gd name="connsiteY235" fmla="*/ 617434 h 2546032"/>
                <a:gd name="connsiteX236" fmla="*/ 1163074 w 1504473"/>
                <a:gd name="connsiteY236" fmla="*/ 551426 h 2546032"/>
                <a:gd name="connsiteX237" fmla="*/ 1115497 w 1504473"/>
                <a:gd name="connsiteY237" fmla="*/ 551426 h 2546032"/>
                <a:gd name="connsiteX238" fmla="*/ 1111211 w 1504473"/>
                <a:gd name="connsiteY238" fmla="*/ 550997 h 2546032"/>
                <a:gd name="connsiteX239" fmla="*/ 938475 w 1504473"/>
                <a:gd name="connsiteY239" fmla="*/ 378262 h 2546032"/>
                <a:gd name="connsiteX240" fmla="*/ 938475 w 1504473"/>
                <a:gd name="connsiteY240" fmla="*/ 374404 h 2546032"/>
                <a:gd name="connsiteX241" fmla="*/ 938475 w 1504473"/>
                <a:gd name="connsiteY241" fmla="*/ 214955 h 2546032"/>
                <a:gd name="connsiteX242" fmla="*/ 839891 w 1504473"/>
                <a:gd name="connsiteY242" fmla="*/ 116372 h 2546032"/>
                <a:gd name="connsiteX243" fmla="*/ 722876 w 1504473"/>
                <a:gd name="connsiteY243" fmla="*/ 116372 h 2546032"/>
                <a:gd name="connsiteX244" fmla="*/ 692444 w 1504473"/>
                <a:gd name="connsiteY244" fmla="*/ 142089 h 2546032"/>
                <a:gd name="connsiteX245" fmla="*/ 831318 w 1504473"/>
                <a:gd name="connsiteY245" fmla="*/ 142089 h 2546032"/>
                <a:gd name="connsiteX246" fmla="*/ 835605 w 1504473"/>
                <a:gd name="connsiteY246" fmla="*/ 142518 h 2546032"/>
                <a:gd name="connsiteX247" fmla="*/ 914900 w 1504473"/>
                <a:gd name="connsiteY247" fmla="*/ 221813 h 2546032"/>
                <a:gd name="connsiteX248" fmla="*/ 914900 w 1504473"/>
                <a:gd name="connsiteY248" fmla="*/ 393263 h 2546032"/>
                <a:gd name="connsiteX249" fmla="*/ 1126212 w 1504473"/>
                <a:gd name="connsiteY249" fmla="*/ 604576 h 2546032"/>
                <a:gd name="connsiteX250" fmla="*/ 1175504 w 1504473"/>
                <a:gd name="connsiteY250" fmla="*/ 612291 h 2546032"/>
                <a:gd name="connsiteX251" fmla="*/ 1175504 w 1504473"/>
                <a:gd name="connsiteY251" fmla="*/ 673156 h 2546032"/>
                <a:gd name="connsiteX252" fmla="*/ 1114640 w 1504473"/>
                <a:gd name="connsiteY252" fmla="*/ 673156 h 2546032"/>
                <a:gd name="connsiteX253" fmla="*/ 1110782 w 1504473"/>
                <a:gd name="connsiteY253" fmla="*/ 617434 h 2546032"/>
                <a:gd name="connsiteX254" fmla="*/ 894755 w 1504473"/>
                <a:gd name="connsiteY254" fmla="*/ 401407 h 2546032"/>
                <a:gd name="connsiteX255" fmla="*/ 894755 w 1504473"/>
                <a:gd name="connsiteY255" fmla="*/ 397550 h 2546032"/>
                <a:gd name="connsiteX256" fmla="*/ 895183 w 1504473"/>
                <a:gd name="connsiteY256" fmla="*/ 229957 h 2546032"/>
                <a:gd name="connsiteX257" fmla="*/ 827461 w 1504473"/>
                <a:gd name="connsiteY257" fmla="*/ 162235 h 2546032"/>
                <a:gd name="connsiteX258" fmla="*/ 674013 w 1504473"/>
                <a:gd name="connsiteY258" fmla="*/ 162235 h 2546032"/>
                <a:gd name="connsiteX259" fmla="*/ 657297 w 1504473"/>
                <a:gd name="connsiteY259" fmla="*/ 179380 h 2546032"/>
                <a:gd name="connsiteX260" fmla="*/ 820603 w 1504473"/>
                <a:gd name="connsiteY260" fmla="*/ 179380 h 2546032"/>
                <a:gd name="connsiteX261" fmla="*/ 824889 w 1504473"/>
                <a:gd name="connsiteY261" fmla="*/ 178951 h 2546032"/>
                <a:gd name="connsiteX262" fmla="*/ 878467 w 1504473"/>
                <a:gd name="connsiteY262" fmla="*/ 232529 h 2546032"/>
                <a:gd name="connsiteX263" fmla="*/ 878038 w 1504473"/>
                <a:gd name="connsiteY263" fmla="*/ 236387 h 2546032"/>
                <a:gd name="connsiteX264" fmla="*/ 878038 w 1504473"/>
                <a:gd name="connsiteY264" fmla="*/ 310110 h 2546032"/>
                <a:gd name="connsiteX265" fmla="*/ 878467 w 1504473"/>
                <a:gd name="connsiteY265" fmla="*/ 314396 h 2546032"/>
                <a:gd name="connsiteX266" fmla="*/ 819745 w 1504473"/>
                <a:gd name="connsiteY266" fmla="*/ 373118 h 2546032"/>
                <a:gd name="connsiteX267" fmla="*/ 819745 w 1504473"/>
                <a:gd name="connsiteY267" fmla="*/ 421124 h 2546032"/>
                <a:gd name="connsiteX268" fmla="*/ 908471 w 1504473"/>
                <a:gd name="connsiteY268" fmla="*/ 509849 h 2546032"/>
                <a:gd name="connsiteX269" fmla="*/ 908042 w 1504473"/>
                <a:gd name="connsiteY269" fmla="*/ 513707 h 2546032"/>
                <a:gd name="connsiteX270" fmla="*/ 908042 w 1504473"/>
                <a:gd name="connsiteY270" fmla="*/ 595574 h 2546032"/>
                <a:gd name="connsiteX271" fmla="*/ 932474 w 1504473"/>
                <a:gd name="connsiteY271" fmla="*/ 607147 h 2546032"/>
                <a:gd name="connsiteX272" fmla="*/ 932474 w 1504473"/>
                <a:gd name="connsiteY272" fmla="*/ 668012 h 2546032"/>
                <a:gd name="connsiteX273" fmla="*/ 871609 w 1504473"/>
                <a:gd name="connsiteY273" fmla="*/ 668012 h 2546032"/>
                <a:gd name="connsiteX274" fmla="*/ 872038 w 1504473"/>
                <a:gd name="connsiteY274" fmla="*/ 607147 h 2546032"/>
                <a:gd name="connsiteX275" fmla="*/ 888325 w 1504473"/>
                <a:gd name="connsiteY275" fmla="*/ 597289 h 2546032"/>
                <a:gd name="connsiteX276" fmla="*/ 888325 w 1504473"/>
                <a:gd name="connsiteY276" fmla="*/ 517565 h 2546032"/>
                <a:gd name="connsiteX277" fmla="*/ 800029 w 1504473"/>
                <a:gd name="connsiteY277" fmla="*/ 429268 h 2546032"/>
                <a:gd name="connsiteX278" fmla="*/ 799600 w 1504473"/>
                <a:gd name="connsiteY278" fmla="*/ 424982 h 2546032"/>
                <a:gd name="connsiteX279" fmla="*/ 800029 w 1504473"/>
                <a:gd name="connsiteY279" fmla="*/ 368403 h 2546032"/>
                <a:gd name="connsiteX280" fmla="*/ 800029 w 1504473"/>
                <a:gd name="connsiteY280" fmla="*/ 364117 h 2546032"/>
                <a:gd name="connsiteX281" fmla="*/ 858750 w 1504473"/>
                <a:gd name="connsiteY281" fmla="*/ 305395 h 2546032"/>
                <a:gd name="connsiteX282" fmla="*/ 858750 w 1504473"/>
                <a:gd name="connsiteY282" fmla="*/ 239816 h 2546032"/>
                <a:gd name="connsiteX283" fmla="*/ 816745 w 1504473"/>
                <a:gd name="connsiteY283" fmla="*/ 197810 h 2546032"/>
                <a:gd name="connsiteX284" fmla="*/ 638008 w 1504473"/>
                <a:gd name="connsiteY284" fmla="*/ 197810 h 2546032"/>
                <a:gd name="connsiteX285" fmla="*/ 581001 w 1504473"/>
                <a:gd name="connsiteY285" fmla="*/ 255675 h 2546032"/>
                <a:gd name="connsiteX286" fmla="*/ 738735 w 1504473"/>
                <a:gd name="connsiteY286" fmla="*/ 255246 h 2546032"/>
                <a:gd name="connsiteX287" fmla="*/ 746879 w 1504473"/>
                <a:gd name="connsiteY287" fmla="*/ 243673 h 2546032"/>
                <a:gd name="connsiteX288" fmla="*/ 807315 w 1504473"/>
                <a:gd name="connsiteY288" fmla="*/ 243673 h 2546032"/>
                <a:gd name="connsiteX289" fmla="*/ 807744 w 1504473"/>
                <a:gd name="connsiteY289" fmla="*/ 304538 h 2546032"/>
                <a:gd name="connsiteX290" fmla="*/ 746879 w 1504473"/>
                <a:gd name="connsiteY290" fmla="*/ 304109 h 2546032"/>
                <a:gd name="connsiteX291" fmla="*/ 734449 w 1504473"/>
                <a:gd name="connsiteY291" fmla="*/ 274963 h 2546032"/>
                <a:gd name="connsiteX292" fmla="*/ 561713 w 1504473"/>
                <a:gd name="connsiteY292" fmla="*/ 274963 h 2546032"/>
                <a:gd name="connsiteX293" fmla="*/ 549283 w 1504473"/>
                <a:gd name="connsiteY293" fmla="*/ 287393 h 2546032"/>
                <a:gd name="connsiteX294" fmla="*/ 686443 w 1504473"/>
                <a:gd name="connsiteY294" fmla="*/ 287393 h 2546032"/>
                <a:gd name="connsiteX295" fmla="*/ 690729 w 1504473"/>
                <a:gd name="connsiteY295" fmla="*/ 287822 h 2546032"/>
                <a:gd name="connsiteX296" fmla="*/ 754594 w 1504473"/>
                <a:gd name="connsiteY296" fmla="*/ 351687 h 2546032"/>
                <a:gd name="connsiteX297" fmla="*/ 755023 w 1504473"/>
                <a:gd name="connsiteY297" fmla="*/ 355973 h 2546032"/>
                <a:gd name="connsiteX298" fmla="*/ 755023 w 1504473"/>
                <a:gd name="connsiteY298" fmla="*/ 475559 h 2546032"/>
                <a:gd name="connsiteX299" fmla="*/ 761452 w 1504473"/>
                <a:gd name="connsiteY299" fmla="*/ 481989 h 2546032"/>
                <a:gd name="connsiteX300" fmla="*/ 815459 w 1504473"/>
                <a:gd name="connsiteY300" fmla="*/ 487132 h 2546032"/>
                <a:gd name="connsiteX301" fmla="*/ 815459 w 1504473"/>
                <a:gd name="connsiteY301" fmla="*/ 547997 h 2546032"/>
                <a:gd name="connsiteX302" fmla="*/ 755023 w 1504473"/>
                <a:gd name="connsiteY302" fmla="*/ 547997 h 2546032"/>
                <a:gd name="connsiteX303" fmla="*/ 748165 w 1504473"/>
                <a:gd name="connsiteY303" fmla="*/ 496562 h 2546032"/>
                <a:gd name="connsiteX304" fmla="*/ 735735 w 1504473"/>
                <a:gd name="connsiteY304" fmla="*/ 484132 h 2546032"/>
                <a:gd name="connsiteX305" fmla="*/ 735735 w 1504473"/>
                <a:gd name="connsiteY305" fmla="*/ 479846 h 2546032"/>
                <a:gd name="connsiteX306" fmla="*/ 735735 w 1504473"/>
                <a:gd name="connsiteY306" fmla="*/ 361117 h 2546032"/>
                <a:gd name="connsiteX307" fmla="*/ 683014 w 1504473"/>
                <a:gd name="connsiteY307" fmla="*/ 308396 h 2546032"/>
                <a:gd name="connsiteX308" fmla="*/ 538139 w 1504473"/>
                <a:gd name="connsiteY308" fmla="*/ 308396 h 2546032"/>
                <a:gd name="connsiteX309" fmla="*/ 533853 w 1504473"/>
                <a:gd name="connsiteY309" fmla="*/ 307967 h 2546032"/>
                <a:gd name="connsiteX310" fmla="*/ 532138 w 1504473"/>
                <a:gd name="connsiteY310" fmla="*/ 306253 h 2546032"/>
                <a:gd name="connsiteX311" fmla="*/ 523994 w 1504473"/>
                <a:gd name="connsiteY311" fmla="*/ 314396 h 2546032"/>
                <a:gd name="connsiteX312" fmla="*/ 589145 w 1504473"/>
                <a:gd name="connsiteY312" fmla="*/ 379547 h 2546032"/>
                <a:gd name="connsiteX313" fmla="*/ 623007 w 1504473"/>
                <a:gd name="connsiteY313" fmla="*/ 379547 h 2546032"/>
                <a:gd name="connsiteX314" fmla="*/ 634151 w 1504473"/>
                <a:gd name="connsiteY314" fmla="*/ 358116 h 2546032"/>
                <a:gd name="connsiteX315" fmla="*/ 694587 w 1504473"/>
                <a:gd name="connsiteY315" fmla="*/ 358116 h 2546032"/>
                <a:gd name="connsiteX316" fmla="*/ 695016 w 1504473"/>
                <a:gd name="connsiteY316" fmla="*/ 418981 h 2546032"/>
                <a:gd name="connsiteX317" fmla="*/ 634151 w 1504473"/>
                <a:gd name="connsiteY317" fmla="*/ 418981 h 2546032"/>
                <a:gd name="connsiteX318" fmla="*/ 623435 w 1504473"/>
                <a:gd name="connsiteY318" fmla="*/ 399264 h 2546032"/>
                <a:gd name="connsiteX319" fmla="*/ 581430 w 1504473"/>
                <a:gd name="connsiteY319" fmla="*/ 399264 h 2546032"/>
                <a:gd name="connsiteX320" fmla="*/ 508135 w 1504473"/>
                <a:gd name="connsiteY320" fmla="*/ 327684 h 2546032"/>
                <a:gd name="connsiteX321" fmla="*/ 496562 w 1504473"/>
                <a:gd name="connsiteY321" fmla="*/ 339257 h 2546032"/>
                <a:gd name="connsiteX322" fmla="*/ 487561 w 1504473"/>
                <a:gd name="connsiteY322" fmla="*/ 347829 h 2546032"/>
                <a:gd name="connsiteX323" fmla="*/ 947904 w 1504473"/>
                <a:gd name="connsiteY323" fmla="*/ 807744 h 2546032"/>
                <a:gd name="connsiteX324" fmla="*/ 947904 w 1504473"/>
                <a:gd name="connsiteY324" fmla="*/ 818031 h 2546032"/>
                <a:gd name="connsiteX325" fmla="*/ 947904 w 1504473"/>
                <a:gd name="connsiteY325" fmla="*/ 1055918 h 2546032"/>
                <a:gd name="connsiteX326" fmla="*/ 989481 w 1504473"/>
                <a:gd name="connsiteY326" fmla="*/ 1097494 h 2546032"/>
                <a:gd name="connsiteX327" fmla="*/ 1207651 w 1504473"/>
                <a:gd name="connsiteY327" fmla="*/ 1097066 h 2546032"/>
                <a:gd name="connsiteX328" fmla="*/ 1281803 w 1504473"/>
                <a:gd name="connsiteY328" fmla="*/ 1022914 h 2546032"/>
                <a:gd name="connsiteX329" fmla="*/ 1290804 w 1504473"/>
                <a:gd name="connsiteY329" fmla="*/ 1040059 h 2546032"/>
                <a:gd name="connsiteX330" fmla="*/ 1309235 w 1504473"/>
                <a:gd name="connsiteY330" fmla="*/ 1064919 h 2546032"/>
                <a:gd name="connsiteX331" fmla="*/ 1228225 w 1504473"/>
                <a:gd name="connsiteY331" fmla="*/ 1145929 h 2546032"/>
                <a:gd name="connsiteX332" fmla="*/ 1218367 w 1504473"/>
                <a:gd name="connsiteY332" fmla="*/ 1145929 h 2546032"/>
                <a:gd name="connsiteX333" fmla="*/ 979194 w 1504473"/>
                <a:gd name="connsiteY333" fmla="*/ 1145929 h 2546032"/>
                <a:gd name="connsiteX334" fmla="*/ 968907 w 1504473"/>
                <a:gd name="connsiteY334" fmla="*/ 1145929 h 2546032"/>
                <a:gd name="connsiteX335" fmla="*/ 898184 w 1504473"/>
                <a:gd name="connsiteY335" fmla="*/ 1075206 h 2546032"/>
                <a:gd name="connsiteX336" fmla="*/ 898184 w 1504473"/>
                <a:gd name="connsiteY336" fmla="*/ 1064919 h 2546032"/>
                <a:gd name="connsiteX337" fmla="*/ 898612 w 1504473"/>
                <a:gd name="connsiteY337" fmla="*/ 827032 h 2546032"/>
                <a:gd name="connsiteX338" fmla="*/ 452414 w 1504473"/>
                <a:gd name="connsiteY338" fmla="*/ 381691 h 2546032"/>
                <a:gd name="connsiteX339" fmla="*/ 420696 w 1504473"/>
                <a:gd name="connsiteY339" fmla="*/ 409551 h 2546032"/>
                <a:gd name="connsiteX340" fmla="*/ 414695 w 1504473"/>
                <a:gd name="connsiteY340" fmla="*/ 412980 h 2546032"/>
                <a:gd name="connsiteX341" fmla="*/ 816316 w 1504473"/>
                <a:gd name="connsiteY341" fmla="*/ 814602 h 2546032"/>
                <a:gd name="connsiteX342" fmla="*/ 816745 w 1504473"/>
                <a:gd name="connsiteY342" fmla="*/ 822746 h 2546032"/>
                <a:gd name="connsiteX343" fmla="*/ 816745 w 1504473"/>
                <a:gd name="connsiteY343" fmla="*/ 978765 h 2546032"/>
                <a:gd name="connsiteX344" fmla="*/ 812459 w 1504473"/>
                <a:gd name="connsiteY344" fmla="*/ 1034486 h 2546032"/>
                <a:gd name="connsiteX345" fmla="*/ 752023 w 1504473"/>
                <a:gd name="connsiteY345" fmla="*/ 1034486 h 2546032"/>
                <a:gd name="connsiteX346" fmla="*/ 752023 w 1504473"/>
                <a:gd name="connsiteY346" fmla="*/ 974050 h 2546032"/>
                <a:gd name="connsiteX347" fmla="*/ 777312 w 1504473"/>
                <a:gd name="connsiteY347" fmla="*/ 962049 h 2546032"/>
                <a:gd name="connsiteX348" fmla="*/ 777312 w 1504473"/>
                <a:gd name="connsiteY348" fmla="*/ 830890 h 2546032"/>
                <a:gd name="connsiteX349" fmla="*/ 358973 w 1504473"/>
                <a:gd name="connsiteY349" fmla="*/ 412552 h 2546032"/>
                <a:gd name="connsiteX350" fmla="*/ 341400 w 1504473"/>
                <a:gd name="connsiteY350" fmla="*/ 413837 h 2546032"/>
                <a:gd name="connsiteX351" fmla="*/ 553998 w 1504473"/>
                <a:gd name="connsiteY351" fmla="*/ 626436 h 2546032"/>
                <a:gd name="connsiteX352" fmla="*/ 553998 w 1504473"/>
                <a:gd name="connsiteY352" fmla="*/ 630293 h 2546032"/>
                <a:gd name="connsiteX353" fmla="*/ 553569 w 1504473"/>
                <a:gd name="connsiteY353" fmla="*/ 719447 h 2546032"/>
                <a:gd name="connsiteX354" fmla="*/ 569857 w 1504473"/>
                <a:gd name="connsiteY354" fmla="*/ 729306 h 2546032"/>
                <a:gd name="connsiteX355" fmla="*/ 569857 w 1504473"/>
                <a:gd name="connsiteY355" fmla="*/ 790170 h 2546032"/>
                <a:gd name="connsiteX356" fmla="*/ 508992 w 1504473"/>
                <a:gd name="connsiteY356" fmla="*/ 790170 h 2546032"/>
                <a:gd name="connsiteX357" fmla="*/ 508992 w 1504473"/>
                <a:gd name="connsiteY357" fmla="*/ 729734 h 2546032"/>
                <a:gd name="connsiteX358" fmla="*/ 533853 w 1504473"/>
                <a:gd name="connsiteY358" fmla="*/ 717733 h 2546032"/>
                <a:gd name="connsiteX359" fmla="*/ 533853 w 1504473"/>
                <a:gd name="connsiteY359" fmla="*/ 634579 h 2546032"/>
                <a:gd name="connsiteX360" fmla="*/ 316111 w 1504473"/>
                <a:gd name="connsiteY360" fmla="*/ 416838 h 2546032"/>
                <a:gd name="connsiteX361" fmla="*/ 240673 w 1504473"/>
                <a:gd name="connsiteY361" fmla="*/ 442555 h 2546032"/>
                <a:gd name="connsiteX362" fmla="*/ 237244 w 1504473"/>
                <a:gd name="connsiteY362" fmla="*/ 444698 h 2546032"/>
                <a:gd name="connsiteX363" fmla="*/ 391549 w 1504473"/>
                <a:gd name="connsiteY363" fmla="*/ 599003 h 2546032"/>
                <a:gd name="connsiteX364" fmla="*/ 443841 w 1504473"/>
                <a:gd name="connsiteY364" fmla="*/ 605433 h 2546032"/>
                <a:gd name="connsiteX365" fmla="*/ 444270 w 1504473"/>
                <a:gd name="connsiteY365" fmla="*/ 666298 h 2546032"/>
                <a:gd name="connsiteX366" fmla="*/ 383405 w 1504473"/>
                <a:gd name="connsiteY366" fmla="*/ 665869 h 2546032"/>
                <a:gd name="connsiteX367" fmla="*/ 377833 w 1504473"/>
                <a:gd name="connsiteY367" fmla="*/ 612719 h 2546032"/>
                <a:gd name="connsiteX368" fmla="*/ 221385 w 1504473"/>
                <a:gd name="connsiteY368" fmla="*/ 456271 h 2546032"/>
                <a:gd name="connsiteX369" fmla="*/ 167378 w 1504473"/>
                <a:gd name="connsiteY369" fmla="*/ 496991 h 2546032"/>
                <a:gd name="connsiteX370" fmla="*/ 527852 w 1504473"/>
                <a:gd name="connsiteY370" fmla="*/ 857464 h 2546032"/>
                <a:gd name="connsiteX371" fmla="*/ 622149 w 1504473"/>
                <a:gd name="connsiteY371" fmla="*/ 857036 h 2546032"/>
                <a:gd name="connsiteX372" fmla="*/ 628150 w 1504473"/>
                <a:gd name="connsiteY372" fmla="*/ 849749 h 2546032"/>
                <a:gd name="connsiteX373" fmla="*/ 688586 w 1504473"/>
                <a:gd name="connsiteY373" fmla="*/ 849749 h 2546032"/>
                <a:gd name="connsiteX374" fmla="*/ 688586 w 1504473"/>
                <a:gd name="connsiteY374" fmla="*/ 910614 h 2546032"/>
                <a:gd name="connsiteX375" fmla="*/ 628150 w 1504473"/>
                <a:gd name="connsiteY375" fmla="*/ 910614 h 2546032"/>
                <a:gd name="connsiteX376" fmla="*/ 615720 w 1504473"/>
                <a:gd name="connsiteY376" fmla="*/ 877181 h 2546032"/>
                <a:gd name="connsiteX377" fmla="*/ 523566 w 1504473"/>
                <a:gd name="connsiteY377" fmla="*/ 877610 h 2546032"/>
                <a:gd name="connsiteX378" fmla="*/ 519708 w 1504473"/>
                <a:gd name="connsiteY378" fmla="*/ 877181 h 2546032"/>
                <a:gd name="connsiteX379" fmla="*/ 152376 w 1504473"/>
                <a:gd name="connsiteY379" fmla="*/ 509849 h 2546032"/>
                <a:gd name="connsiteX380" fmla="*/ 113800 w 1504473"/>
                <a:gd name="connsiteY380" fmla="*/ 547568 h 2546032"/>
                <a:gd name="connsiteX381" fmla="*/ 116372 w 1504473"/>
                <a:gd name="connsiteY381" fmla="*/ 547568 h 2546032"/>
                <a:gd name="connsiteX382" fmla="*/ 128802 w 1504473"/>
                <a:gd name="connsiteY382" fmla="*/ 547997 h 2546032"/>
                <a:gd name="connsiteX383" fmla="*/ 289965 w 1504473"/>
                <a:gd name="connsiteY383" fmla="*/ 709160 h 2546032"/>
                <a:gd name="connsiteX384" fmla="*/ 330684 w 1504473"/>
                <a:gd name="connsiteY384" fmla="*/ 720304 h 2546032"/>
                <a:gd name="connsiteX385" fmla="*/ 331113 w 1504473"/>
                <a:gd name="connsiteY385" fmla="*/ 781169 h 2546032"/>
                <a:gd name="connsiteX386" fmla="*/ 270248 w 1504473"/>
                <a:gd name="connsiteY386" fmla="*/ 780741 h 2546032"/>
                <a:gd name="connsiteX387" fmla="*/ 259532 w 1504473"/>
                <a:gd name="connsiteY387" fmla="*/ 761881 h 2546032"/>
                <a:gd name="connsiteX388" fmla="*/ 104799 w 1504473"/>
                <a:gd name="connsiteY388" fmla="*/ 607147 h 2546032"/>
                <a:gd name="connsiteX389" fmla="*/ 66651 w 1504473"/>
                <a:gd name="connsiteY389" fmla="*/ 607147 h 2546032"/>
                <a:gd name="connsiteX390" fmla="*/ 29361 w 1504473"/>
                <a:gd name="connsiteY390" fmla="*/ 669298 h 2546032"/>
                <a:gd name="connsiteX391" fmla="*/ 88940 w 1504473"/>
                <a:gd name="connsiteY391" fmla="*/ 669298 h 2546032"/>
                <a:gd name="connsiteX392" fmla="*/ 93226 w 1504473"/>
                <a:gd name="connsiteY392" fmla="*/ 669727 h 2546032"/>
                <a:gd name="connsiteX393" fmla="*/ 268962 w 1504473"/>
                <a:gd name="connsiteY393" fmla="*/ 845463 h 2546032"/>
                <a:gd name="connsiteX394" fmla="*/ 395835 w 1504473"/>
                <a:gd name="connsiteY394" fmla="*/ 845463 h 2546032"/>
                <a:gd name="connsiteX395" fmla="*/ 451128 w 1504473"/>
                <a:gd name="connsiteY395" fmla="*/ 849749 h 2546032"/>
                <a:gd name="connsiteX396" fmla="*/ 451128 w 1504473"/>
                <a:gd name="connsiteY396" fmla="*/ 910185 h 2546032"/>
                <a:gd name="connsiteX397" fmla="*/ 390263 w 1504473"/>
                <a:gd name="connsiteY397" fmla="*/ 910185 h 2546032"/>
                <a:gd name="connsiteX398" fmla="*/ 380405 w 1504473"/>
                <a:gd name="connsiteY398" fmla="*/ 865180 h 2546032"/>
                <a:gd name="connsiteX399" fmla="*/ 263819 w 1504473"/>
                <a:gd name="connsiteY399" fmla="*/ 865180 h 2546032"/>
                <a:gd name="connsiteX400" fmla="*/ 259961 w 1504473"/>
                <a:gd name="connsiteY400" fmla="*/ 865180 h 2546032"/>
                <a:gd name="connsiteX401" fmla="*/ 83796 w 1504473"/>
                <a:gd name="connsiteY401" fmla="*/ 689015 h 2546032"/>
                <a:gd name="connsiteX402" fmla="*/ 19502 w 1504473"/>
                <a:gd name="connsiteY402" fmla="*/ 689015 h 2546032"/>
                <a:gd name="connsiteX403" fmla="*/ 13930 w 1504473"/>
                <a:gd name="connsiteY403" fmla="*/ 741307 h 2546032"/>
                <a:gd name="connsiteX404" fmla="*/ 87225 w 1504473"/>
                <a:gd name="connsiteY404" fmla="*/ 741307 h 2546032"/>
                <a:gd name="connsiteX405" fmla="*/ 93226 w 1504473"/>
                <a:gd name="connsiteY405" fmla="*/ 741307 h 2546032"/>
                <a:gd name="connsiteX406" fmla="*/ 253103 w 1504473"/>
                <a:gd name="connsiteY406" fmla="*/ 901184 h 2546032"/>
                <a:gd name="connsiteX407" fmla="*/ 344400 w 1504473"/>
                <a:gd name="connsiteY407" fmla="*/ 901184 h 2546032"/>
                <a:gd name="connsiteX408" fmla="*/ 350401 w 1504473"/>
                <a:gd name="connsiteY408" fmla="*/ 901184 h 2546032"/>
                <a:gd name="connsiteX409" fmla="*/ 426268 w 1504473"/>
                <a:gd name="connsiteY409" fmla="*/ 977051 h 2546032"/>
                <a:gd name="connsiteX410" fmla="*/ 502134 w 1504473"/>
                <a:gd name="connsiteY410" fmla="*/ 977051 h 2546032"/>
                <a:gd name="connsiteX411" fmla="*/ 502563 w 1504473"/>
                <a:gd name="connsiteY411" fmla="*/ 977051 h 2546032"/>
                <a:gd name="connsiteX412" fmla="*/ 508564 w 1504473"/>
                <a:gd name="connsiteY412" fmla="*/ 969336 h 2546032"/>
                <a:gd name="connsiteX413" fmla="*/ 569428 w 1504473"/>
                <a:gd name="connsiteY413" fmla="*/ 968907 h 2546032"/>
                <a:gd name="connsiteX414" fmla="*/ 569428 w 1504473"/>
                <a:gd name="connsiteY414" fmla="*/ 1029772 h 2546032"/>
                <a:gd name="connsiteX415" fmla="*/ 508564 w 1504473"/>
                <a:gd name="connsiteY415" fmla="*/ 1029772 h 2546032"/>
                <a:gd name="connsiteX416" fmla="*/ 496562 w 1504473"/>
                <a:gd name="connsiteY416" fmla="*/ 1006197 h 2546032"/>
                <a:gd name="connsiteX417" fmla="*/ 420267 w 1504473"/>
                <a:gd name="connsiteY417" fmla="*/ 1006197 h 2546032"/>
                <a:gd name="connsiteX418" fmla="*/ 414266 w 1504473"/>
                <a:gd name="connsiteY418" fmla="*/ 1006197 h 2546032"/>
                <a:gd name="connsiteX419" fmla="*/ 338400 w 1504473"/>
                <a:gd name="connsiteY419" fmla="*/ 930331 h 2546032"/>
                <a:gd name="connsiteX420" fmla="*/ 247531 w 1504473"/>
                <a:gd name="connsiteY420" fmla="*/ 930759 h 2546032"/>
                <a:gd name="connsiteX421" fmla="*/ 241102 w 1504473"/>
                <a:gd name="connsiteY421" fmla="*/ 930331 h 2546032"/>
                <a:gd name="connsiteX422" fmla="*/ 81224 w 1504473"/>
                <a:gd name="connsiteY422" fmla="*/ 770453 h 2546032"/>
                <a:gd name="connsiteX423" fmla="*/ 11359 w 1504473"/>
                <a:gd name="connsiteY423" fmla="*/ 770453 h 2546032"/>
                <a:gd name="connsiteX424" fmla="*/ 7930 w 1504473"/>
                <a:gd name="connsiteY424" fmla="*/ 816745 h 2546032"/>
                <a:gd name="connsiteX425" fmla="*/ 78653 w 1504473"/>
                <a:gd name="connsiteY425" fmla="*/ 816745 h 2546032"/>
                <a:gd name="connsiteX426" fmla="*/ 353401 w 1504473"/>
                <a:gd name="connsiteY426" fmla="*/ 1091494 h 2546032"/>
                <a:gd name="connsiteX427" fmla="*/ 629865 w 1504473"/>
                <a:gd name="connsiteY427" fmla="*/ 1091494 h 2546032"/>
                <a:gd name="connsiteX428" fmla="*/ 632436 w 1504473"/>
                <a:gd name="connsiteY428" fmla="*/ 1088493 h 2546032"/>
                <a:gd name="connsiteX429" fmla="*/ 693301 w 1504473"/>
                <a:gd name="connsiteY429" fmla="*/ 1088065 h 2546032"/>
                <a:gd name="connsiteX430" fmla="*/ 692872 w 1504473"/>
                <a:gd name="connsiteY430" fmla="*/ 1148929 h 2546032"/>
                <a:gd name="connsiteX431" fmla="*/ 632008 w 1504473"/>
                <a:gd name="connsiteY431" fmla="*/ 1148929 h 2546032"/>
                <a:gd name="connsiteX432" fmla="*/ 620006 w 1504473"/>
                <a:gd name="connsiteY432" fmla="*/ 1120640 h 2546032"/>
                <a:gd name="connsiteX433" fmla="*/ 346972 w 1504473"/>
                <a:gd name="connsiteY433" fmla="*/ 1120211 h 2546032"/>
                <a:gd name="connsiteX434" fmla="*/ 340971 w 1504473"/>
                <a:gd name="connsiteY434" fmla="*/ 1120211 h 2546032"/>
                <a:gd name="connsiteX435" fmla="*/ 66223 w 1504473"/>
                <a:gd name="connsiteY435" fmla="*/ 845463 h 2546032"/>
                <a:gd name="connsiteX436" fmla="*/ 5786 w 1504473"/>
                <a:gd name="connsiteY436" fmla="*/ 845463 h 2546032"/>
                <a:gd name="connsiteX437" fmla="*/ 4072 w 1504473"/>
                <a:gd name="connsiteY437" fmla="*/ 892183 h 2546032"/>
                <a:gd name="connsiteX438" fmla="*/ 80367 w 1504473"/>
                <a:gd name="connsiteY438" fmla="*/ 892183 h 2546032"/>
                <a:gd name="connsiteX439" fmla="*/ 86368 w 1504473"/>
                <a:gd name="connsiteY439" fmla="*/ 892183 h 2546032"/>
                <a:gd name="connsiteX440" fmla="*/ 181094 w 1504473"/>
                <a:gd name="connsiteY440" fmla="*/ 986909 h 2546032"/>
                <a:gd name="connsiteX441" fmla="*/ 178951 w 1504473"/>
                <a:gd name="connsiteY441" fmla="*/ 995482 h 2546032"/>
                <a:gd name="connsiteX442" fmla="*/ 155377 w 1504473"/>
                <a:gd name="connsiteY442" fmla="*/ 1083350 h 2546032"/>
                <a:gd name="connsiteX443" fmla="*/ 156234 w 1504473"/>
                <a:gd name="connsiteY443" fmla="*/ 1084207 h 2546032"/>
                <a:gd name="connsiteX444" fmla="*/ 214955 w 1504473"/>
                <a:gd name="connsiteY444" fmla="*/ 1085493 h 2546032"/>
                <a:gd name="connsiteX445" fmla="*/ 214955 w 1504473"/>
                <a:gd name="connsiteY445" fmla="*/ 1145929 h 2546032"/>
                <a:gd name="connsiteX446" fmla="*/ 154519 w 1504473"/>
                <a:gd name="connsiteY446" fmla="*/ 1145929 h 2546032"/>
                <a:gd name="connsiteX447" fmla="*/ 142518 w 1504473"/>
                <a:gd name="connsiteY447" fmla="*/ 1111639 h 2546032"/>
                <a:gd name="connsiteX448" fmla="*/ 122801 w 1504473"/>
                <a:gd name="connsiteY448" fmla="*/ 1091922 h 2546032"/>
                <a:gd name="connsiteX449" fmla="*/ 124944 w 1504473"/>
                <a:gd name="connsiteY449" fmla="*/ 1083778 h 2546032"/>
                <a:gd name="connsiteX450" fmla="*/ 148519 w 1504473"/>
                <a:gd name="connsiteY450" fmla="*/ 995482 h 2546032"/>
                <a:gd name="connsiteX451" fmla="*/ 74795 w 1504473"/>
                <a:gd name="connsiteY451" fmla="*/ 921758 h 2546032"/>
                <a:gd name="connsiteX452" fmla="*/ 3643 w 1504473"/>
                <a:gd name="connsiteY452" fmla="*/ 921758 h 2546032"/>
                <a:gd name="connsiteX453" fmla="*/ 3215 w 1504473"/>
                <a:gd name="connsiteY453" fmla="*/ 995053 h 2546032"/>
                <a:gd name="connsiteX454" fmla="*/ 20360 w 1504473"/>
                <a:gd name="connsiteY454" fmla="*/ 995053 h 2546032"/>
                <a:gd name="connsiteX455" fmla="*/ 32790 w 1504473"/>
                <a:gd name="connsiteY455" fmla="*/ 963335 h 2546032"/>
                <a:gd name="connsiteX456" fmla="*/ 93655 w 1504473"/>
                <a:gd name="connsiteY456" fmla="*/ 963335 h 2546032"/>
                <a:gd name="connsiteX457" fmla="*/ 93655 w 1504473"/>
                <a:gd name="connsiteY457" fmla="*/ 1024199 h 2546032"/>
                <a:gd name="connsiteX458" fmla="*/ 33218 w 1504473"/>
                <a:gd name="connsiteY458" fmla="*/ 1024199 h 2546032"/>
                <a:gd name="connsiteX459" fmla="*/ 3643 w 1504473"/>
                <a:gd name="connsiteY459" fmla="*/ 1024199 h 2546032"/>
                <a:gd name="connsiteX460" fmla="*/ 38791 w 1504473"/>
                <a:gd name="connsiteY460" fmla="*/ 1388102 h 2546032"/>
                <a:gd name="connsiteX461" fmla="*/ 51221 w 1504473"/>
                <a:gd name="connsiteY461" fmla="*/ 1375672 h 2546032"/>
                <a:gd name="connsiteX462" fmla="*/ 51221 w 1504473"/>
                <a:gd name="connsiteY462" fmla="*/ 1279660 h 2546032"/>
                <a:gd name="connsiteX463" fmla="*/ 35362 w 1504473"/>
                <a:gd name="connsiteY463" fmla="*/ 1269802 h 2546032"/>
                <a:gd name="connsiteX464" fmla="*/ 35790 w 1504473"/>
                <a:gd name="connsiteY464" fmla="*/ 1208937 h 2546032"/>
                <a:gd name="connsiteX465" fmla="*/ 96226 w 1504473"/>
                <a:gd name="connsiteY465" fmla="*/ 1208937 h 2546032"/>
                <a:gd name="connsiteX466" fmla="*/ 96226 w 1504473"/>
                <a:gd name="connsiteY466" fmla="*/ 1269802 h 2546032"/>
                <a:gd name="connsiteX467" fmla="*/ 80796 w 1504473"/>
                <a:gd name="connsiteY467" fmla="*/ 1279660 h 2546032"/>
                <a:gd name="connsiteX468" fmla="*/ 80796 w 1504473"/>
                <a:gd name="connsiteY468" fmla="*/ 1382101 h 2546032"/>
                <a:gd name="connsiteX469" fmla="*/ 80796 w 1504473"/>
                <a:gd name="connsiteY469" fmla="*/ 1388102 h 2546032"/>
                <a:gd name="connsiteX470" fmla="*/ 45220 w 1504473"/>
                <a:gd name="connsiteY470" fmla="*/ 1423678 h 2546032"/>
                <a:gd name="connsiteX471" fmla="*/ 54650 w 1504473"/>
                <a:gd name="connsiteY471" fmla="*/ 1471684 h 2546032"/>
                <a:gd name="connsiteX472" fmla="*/ 145518 w 1504473"/>
                <a:gd name="connsiteY472" fmla="*/ 1380816 h 2546032"/>
                <a:gd name="connsiteX473" fmla="*/ 156234 w 1504473"/>
                <a:gd name="connsiteY473" fmla="*/ 1338382 h 2546032"/>
                <a:gd name="connsiteX474" fmla="*/ 202097 w 1504473"/>
                <a:gd name="connsiteY474" fmla="*/ 1328523 h 2546032"/>
                <a:gd name="connsiteX475" fmla="*/ 257818 w 1504473"/>
                <a:gd name="connsiteY475" fmla="*/ 1237655 h 2546032"/>
                <a:gd name="connsiteX476" fmla="*/ 285679 w 1504473"/>
                <a:gd name="connsiteY476" fmla="*/ 1179790 h 2546032"/>
                <a:gd name="connsiteX477" fmla="*/ 1349955 w 1504473"/>
                <a:gd name="connsiteY477" fmla="*/ 1571982 h 2546032"/>
                <a:gd name="connsiteX478" fmla="*/ 1349955 w 1504473"/>
                <a:gd name="connsiteY478" fmla="*/ 1571982 h 2546032"/>
                <a:gd name="connsiteX479" fmla="*/ 1410819 w 1504473"/>
                <a:gd name="connsiteY479" fmla="*/ 1571982 h 2546032"/>
                <a:gd name="connsiteX480" fmla="*/ 1410391 w 1504473"/>
                <a:gd name="connsiteY480" fmla="*/ 1632418 h 2546032"/>
                <a:gd name="connsiteX481" fmla="*/ 1349955 w 1504473"/>
                <a:gd name="connsiteY481" fmla="*/ 1632418 h 2546032"/>
                <a:gd name="connsiteX482" fmla="*/ 1349955 w 1504473"/>
                <a:gd name="connsiteY482" fmla="*/ 1571982 h 2546032"/>
                <a:gd name="connsiteX483" fmla="*/ 1169932 w 1504473"/>
                <a:gd name="connsiteY483" fmla="*/ 900327 h 2546032"/>
                <a:gd name="connsiteX484" fmla="*/ 1109496 w 1504473"/>
                <a:gd name="connsiteY484" fmla="*/ 900327 h 2546032"/>
                <a:gd name="connsiteX485" fmla="*/ 1109067 w 1504473"/>
                <a:gd name="connsiteY485" fmla="*/ 839462 h 2546032"/>
                <a:gd name="connsiteX486" fmla="*/ 1169932 w 1504473"/>
                <a:gd name="connsiteY486" fmla="*/ 839462 h 2546032"/>
                <a:gd name="connsiteX487" fmla="*/ 1169932 w 1504473"/>
                <a:gd name="connsiteY487" fmla="*/ 900327 h 2546032"/>
                <a:gd name="connsiteX488" fmla="*/ 1289090 w 1504473"/>
                <a:gd name="connsiteY488" fmla="*/ 786313 h 2546032"/>
                <a:gd name="connsiteX489" fmla="*/ 1228225 w 1504473"/>
                <a:gd name="connsiteY489" fmla="*/ 786313 h 2546032"/>
                <a:gd name="connsiteX490" fmla="*/ 1228225 w 1504473"/>
                <a:gd name="connsiteY490" fmla="*/ 725448 h 2546032"/>
                <a:gd name="connsiteX491" fmla="*/ 1289090 w 1504473"/>
                <a:gd name="connsiteY491" fmla="*/ 725448 h 2546032"/>
                <a:gd name="connsiteX492" fmla="*/ 1289090 w 1504473"/>
                <a:gd name="connsiteY492" fmla="*/ 786313 h 2546032"/>
                <a:gd name="connsiteX493" fmla="*/ 1225653 w 1504473"/>
                <a:gd name="connsiteY493" fmla="*/ 1447681 h 2546032"/>
                <a:gd name="connsiteX494" fmla="*/ 1225653 w 1504473"/>
                <a:gd name="connsiteY494" fmla="*/ 1447681 h 2546032"/>
                <a:gd name="connsiteX495" fmla="*/ 1286518 w 1504473"/>
                <a:gd name="connsiteY495" fmla="*/ 1447681 h 2546032"/>
                <a:gd name="connsiteX496" fmla="*/ 1286947 w 1504473"/>
                <a:gd name="connsiteY496" fmla="*/ 1508546 h 2546032"/>
                <a:gd name="connsiteX497" fmla="*/ 1226082 w 1504473"/>
                <a:gd name="connsiteY497" fmla="*/ 1508117 h 2546032"/>
                <a:gd name="connsiteX498" fmla="*/ 1225653 w 1504473"/>
                <a:gd name="connsiteY498" fmla="*/ 1447681 h 2546032"/>
                <a:gd name="connsiteX499" fmla="*/ 1107782 w 1504473"/>
                <a:gd name="connsiteY499" fmla="*/ 1328095 h 2546032"/>
                <a:gd name="connsiteX500" fmla="*/ 1168218 w 1504473"/>
                <a:gd name="connsiteY500" fmla="*/ 1328095 h 2546032"/>
                <a:gd name="connsiteX501" fmla="*/ 1168218 w 1504473"/>
                <a:gd name="connsiteY501" fmla="*/ 1388959 h 2546032"/>
                <a:gd name="connsiteX502" fmla="*/ 1107353 w 1504473"/>
                <a:gd name="connsiteY502" fmla="*/ 1388959 h 2546032"/>
                <a:gd name="connsiteX503" fmla="*/ 1107782 w 1504473"/>
                <a:gd name="connsiteY503" fmla="*/ 1328095 h 2546032"/>
                <a:gd name="connsiteX504" fmla="*/ 981766 w 1504473"/>
                <a:gd name="connsiteY504" fmla="*/ 1203793 h 2546032"/>
                <a:gd name="connsiteX505" fmla="*/ 1042630 w 1504473"/>
                <a:gd name="connsiteY505" fmla="*/ 1204222 h 2546032"/>
                <a:gd name="connsiteX506" fmla="*/ 1042630 w 1504473"/>
                <a:gd name="connsiteY506" fmla="*/ 1265087 h 2546032"/>
                <a:gd name="connsiteX507" fmla="*/ 982194 w 1504473"/>
                <a:gd name="connsiteY507" fmla="*/ 1265087 h 2546032"/>
                <a:gd name="connsiteX508" fmla="*/ 981766 w 1504473"/>
                <a:gd name="connsiteY508" fmla="*/ 1203793 h 25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504473" h="2546032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="" xmlns:a16="http://schemas.microsoft.com/office/drawing/2014/main" id="{5669BAB2-401B-4545-9411-20FC1F910DA9}"/>
                </a:ext>
              </a:extLst>
            </p:cNvPr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>
                <a:gd name="connsiteX0" fmla="*/ 13502 w 81438"/>
                <a:gd name="connsiteY0" fmla="*/ 124944 h 124301"/>
                <a:gd name="connsiteX1" fmla="*/ 13502 w 81438"/>
                <a:gd name="connsiteY1" fmla="*/ 124944 h 124301"/>
                <a:gd name="connsiteX2" fmla="*/ 20360 w 81438"/>
                <a:gd name="connsiteY2" fmla="*/ 108228 h 124301"/>
                <a:gd name="connsiteX3" fmla="*/ 64937 w 81438"/>
                <a:gd name="connsiteY3" fmla="*/ 29361 h 124301"/>
                <a:gd name="connsiteX4" fmla="*/ 80796 w 81438"/>
                <a:gd name="connsiteY4" fmla="*/ 3215 h 124301"/>
                <a:gd name="connsiteX5" fmla="*/ 3215 w 81438"/>
                <a:gd name="connsiteY5" fmla="*/ 80796 h 124301"/>
                <a:gd name="connsiteX6" fmla="*/ 13502 w 81438"/>
                <a:gd name="connsiteY6" fmla="*/ 12494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8" h="124301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8" name="Straight Connector 167">
            <a:extLst>
              <a:ext uri="{FF2B5EF4-FFF2-40B4-BE49-F238E27FC236}">
                <a16:creationId xmlns="" xmlns:a16="http://schemas.microsoft.com/office/drawing/2014/main" id="{7657443C-47A6-4074-B400-4267F2E6A19D}"/>
              </a:ext>
            </a:extLst>
          </p:cNvPr>
          <p:cNvCxnSpPr>
            <a:cxnSpLocks/>
          </p:cNvCxnSpPr>
          <p:nvPr/>
        </p:nvCxnSpPr>
        <p:spPr>
          <a:xfrm>
            <a:off x="927427" y="4255803"/>
            <a:ext cx="3117717" cy="0"/>
          </a:xfrm>
          <a:prstGeom prst="line">
            <a:avLst/>
          </a:prstGeom>
          <a:ln w="15875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="" xmlns:a16="http://schemas.microsoft.com/office/drawing/2014/main" id="{076EAA6B-59F8-4EFA-8068-F7C63C6750BD}"/>
              </a:ext>
            </a:extLst>
          </p:cNvPr>
          <p:cNvCxnSpPr>
            <a:cxnSpLocks/>
            <a:endCxn id="106" idx="19"/>
          </p:cNvCxnSpPr>
          <p:nvPr/>
        </p:nvCxnSpPr>
        <p:spPr>
          <a:xfrm>
            <a:off x="4034683" y="4255803"/>
            <a:ext cx="1607748" cy="181868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Donut 11">
            <a:extLst>
              <a:ext uri="{FF2B5EF4-FFF2-40B4-BE49-F238E27FC236}">
                <a16:creationId xmlns="" xmlns:a16="http://schemas.microsoft.com/office/drawing/2014/main" id="{BCA9F2A7-9BF7-477C-9935-4694102506BE}"/>
              </a:ext>
            </a:extLst>
          </p:cNvPr>
          <p:cNvSpPr/>
          <p:nvPr/>
        </p:nvSpPr>
        <p:spPr>
          <a:xfrm>
            <a:off x="10587316" y="2019522"/>
            <a:ext cx="701030" cy="70103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171" name="Straight Connector 170">
            <a:extLst>
              <a:ext uri="{FF2B5EF4-FFF2-40B4-BE49-F238E27FC236}">
                <a16:creationId xmlns="" xmlns:a16="http://schemas.microsoft.com/office/drawing/2014/main" id="{FD6BC5D5-FEE2-4DC8-AA6E-232BA1A92F0B}"/>
              </a:ext>
            </a:extLst>
          </p:cNvPr>
          <p:cNvCxnSpPr>
            <a:cxnSpLocks/>
          </p:cNvCxnSpPr>
          <p:nvPr/>
        </p:nvCxnSpPr>
        <p:spPr>
          <a:xfrm>
            <a:off x="8025320" y="1831477"/>
            <a:ext cx="3263026" cy="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="" xmlns:a16="http://schemas.microsoft.com/office/drawing/2014/main" id="{09A3D173-22D8-45BE-8E80-B2F289A42BF8}"/>
              </a:ext>
            </a:extLst>
          </p:cNvPr>
          <p:cNvCxnSpPr>
            <a:cxnSpLocks/>
          </p:cNvCxnSpPr>
          <p:nvPr/>
        </p:nvCxnSpPr>
        <p:spPr>
          <a:xfrm flipH="1">
            <a:off x="927428" y="1831477"/>
            <a:ext cx="3371371" cy="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="" xmlns:a16="http://schemas.microsoft.com/office/drawing/2014/main" id="{1CD87A01-229B-478E-B72C-F31260A34D81}"/>
              </a:ext>
            </a:extLst>
          </p:cNvPr>
          <p:cNvCxnSpPr>
            <a:cxnSpLocks/>
          </p:cNvCxnSpPr>
          <p:nvPr/>
        </p:nvCxnSpPr>
        <p:spPr>
          <a:xfrm>
            <a:off x="8180963" y="4255803"/>
            <a:ext cx="3107383" cy="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Donut 15">
            <a:extLst>
              <a:ext uri="{FF2B5EF4-FFF2-40B4-BE49-F238E27FC236}">
                <a16:creationId xmlns="" xmlns:a16="http://schemas.microsoft.com/office/drawing/2014/main" id="{86D9E9AA-034D-4070-A0FC-E522F9345F32}"/>
              </a:ext>
            </a:extLst>
          </p:cNvPr>
          <p:cNvSpPr/>
          <p:nvPr/>
        </p:nvSpPr>
        <p:spPr>
          <a:xfrm>
            <a:off x="10587316" y="4351464"/>
            <a:ext cx="701030" cy="70103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5" name="Donut 16">
            <a:extLst>
              <a:ext uri="{FF2B5EF4-FFF2-40B4-BE49-F238E27FC236}">
                <a16:creationId xmlns="" xmlns:a16="http://schemas.microsoft.com/office/drawing/2014/main" id="{38DD8FF9-5440-4330-A846-2C0FB7E713F4}"/>
              </a:ext>
            </a:extLst>
          </p:cNvPr>
          <p:cNvSpPr/>
          <p:nvPr/>
        </p:nvSpPr>
        <p:spPr>
          <a:xfrm>
            <a:off x="927426" y="2019522"/>
            <a:ext cx="701030" cy="70103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6" name="Donut 17">
            <a:extLst>
              <a:ext uri="{FF2B5EF4-FFF2-40B4-BE49-F238E27FC236}">
                <a16:creationId xmlns="" xmlns:a16="http://schemas.microsoft.com/office/drawing/2014/main" id="{9893D04F-C4B3-44CA-B750-71465B74EA74}"/>
              </a:ext>
            </a:extLst>
          </p:cNvPr>
          <p:cNvSpPr/>
          <p:nvPr/>
        </p:nvSpPr>
        <p:spPr>
          <a:xfrm>
            <a:off x="927426" y="4346862"/>
            <a:ext cx="701030" cy="70103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="" xmlns:a16="http://schemas.microsoft.com/office/drawing/2014/main" id="{A8162E3B-B540-4FDB-9561-E16D6AC0DE73}"/>
              </a:ext>
            </a:extLst>
          </p:cNvPr>
          <p:cNvCxnSpPr>
            <a:cxnSpLocks/>
            <a:endCxn id="141" idx="26"/>
          </p:cNvCxnSpPr>
          <p:nvPr/>
        </p:nvCxnSpPr>
        <p:spPr>
          <a:xfrm>
            <a:off x="4298798" y="1831478"/>
            <a:ext cx="1487189" cy="30612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="" xmlns:a16="http://schemas.microsoft.com/office/drawing/2014/main" id="{79605C62-61C9-4AD4-BD3F-9DD130824E65}"/>
              </a:ext>
            </a:extLst>
          </p:cNvPr>
          <p:cNvCxnSpPr>
            <a:cxnSpLocks/>
          </p:cNvCxnSpPr>
          <p:nvPr/>
        </p:nvCxnSpPr>
        <p:spPr>
          <a:xfrm flipH="1">
            <a:off x="6636009" y="1831477"/>
            <a:ext cx="1397644" cy="1371477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="" xmlns:a16="http://schemas.microsoft.com/office/drawing/2014/main" id="{9113CB6E-C0A4-4C5B-B640-3BE8157C1FCE}"/>
              </a:ext>
            </a:extLst>
          </p:cNvPr>
          <p:cNvGrpSpPr/>
          <p:nvPr/>
        </p:nvGrpSpPr>
        <p:grpSpPr>
          <a:xfrm>
            <a:off x="1710358" y="4435735"/>
            <a:ext cx="1830510" cy="1661994"/>
            <a:chOff x="2551704" y="4283314"/>
            <a:chExt cx="935720" cy="1661994"/>
          </a:xfrm>
        </p:grpSpPr>
        <p:sp>
          <p:nvSpPr>
            <p:cNvPr id="180" name="TextBox 179">
              <a:extLst>
                <a:ext uri="{FF2B5EF4-FFF2-40B4-BE49-F238E27FC236}">
                  <a16:creationId xmlns="" xmlns:a16="http://schemas.microsoft.com/office/drawing/2014/main" id="{ACCC8284-550D-431A-AF38-AFF6F903AD18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="" xmlns:a16="http://schemas.microsoft.com/office/drawing/2014/main" id="{19268363-7970-4FFE-BFD4-27DA0BFE96DF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="" xmlns:a16="http://schemas.microsoft.com/office/drawing/2014/main" id="{98C3EB01-AE00-4800-A974-31AA2B672858}"/>
              </a:ext>
            </a:extLst>
          </p:cNvPr>
          <p:cNvGrpSpPr/>
          <p:nvPr/>
        </p:nvGrpSpPr>
        <p:grpSpPr>
          <a:xfrm>
            <a:off x="1710358" y="2019523"/>
            <a:ext cx="1830505" cy="1661994"/>
            <a:chOff x="2551705" y="4283314"/>
            <a:chExt cx="935718" cy="1661994"/>
          </a:xfrm>
        </p:grpSpPr>
        <p:sp>
          <p:nvSpPr>
            <p:cNvPr id="183" name="TextBox 182">
              <a:extLst>
                <a:ext uri="{FF2B5EF4-FFF2-40B4-BE49-F238E27FC236}">
                  <a16:creationId xmlns="" xmlns:a16="http://schemas.microsoft.com/office/drawing/2014/main" id="{CD4B597B-4EA2-402D-901A-96FD59F3CA8A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="" xmlns:a16="http://schemas.microsoft.com/office/drawing/2014/main" id="{FB1E78D8-C334-4750-8D08-B01A15B9CE96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85" name="Straight Connector 184">
            <a:extLst>
              <a:ext uri="{FF2B5EF4-FFF2-40B4-BE49-F238E27FC236}">
                <a16:creationId xmlns="" xmlns:a16="http://schemas.microsoft.com/office/drawing/2014/main" id="{A84824C4-0175-4016-8F25-0A66FD64C052}"/>
              </a:ext>
            </a:extLst>
          </p:cNvPr>
          <p:cNvCxnSpPr>
            <a:cxnSpLocks/>
          </p:cNvCxnSpPr>
          <p:nvPr/>
        </p:nvCxnSpPr>
        <p:spPr>
          <a:xfrm flipV="1">
            <a:off x="6625396" y="4255803"/>
            <a:ext cx="1555566" cy="318192"/>
          </a:xfrm>
          <a:prstGeom prst="line">
            <a:avLst/>
          </a:prstGeom>
          <a:ln w="158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Group 185">
            <a:extLst>
              <a:ext uri="{FF2B5EF4-FFF2-40B4-BE49-F238E27FC236}">
                <a16:creationId xmlns="" xmlns:a16="http://schemas.microsoft.com/office/drawing/2014/main" id="{1913687F-4F8A-4E6A-BC47-8438C57AFA88}"/>
              </a:ext>
            </a:extLst>
          </p:cNvPr>
          <p:cNvGrpSpPr/>
          <p:nvPr/>
        </p:nvGrpSpPr>
        <p:grpSpPr>
          <a:xfrm>
            <a:off x="8580363" y="4435735"/>
            <a:ext cx="1872099" cy="1661994"/>
            <a:chOff x="2551705" y="4283314"/>
            <a:chExt cx="935719" cy="1661994"/>
          </a:xfrm>
        </p:grpSpPr>
        <p:sp>
          <p:nvSpPr>
            <p:cNvPr id="187" name="TextBox 186">
              <a:extLst>
                <a:ext uri="{FF2B5EF4-FFF2-40B4-BE49-F238E27FC236}">
                  <a16:creationId xmlns="" xmlns:a16="http://schemas.microsoft.com/office/drawing/2014/main" id="{C25C31CF-53F4-43F3-BF93-E4ABDEEED2EB}"/>
                </a:ext>
              </a:extLst>
            </p:cNvPr>
            <p:cNvSpPr txBox="1"/>
            <p:nvPr/>
          </p:nvSpPr>
          <p:spPr>
            <a:xfrm>
              <a:off x="2551705" y="4560313"/>
              <a:ext cx="93571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="" xmlns:a16="http://schemas.microsoft.com/office/drawing/2014/main" id="{13CDF09F-66D8-460A-B760-0C1D9AB62442}"/>
                </a:ext>
              </a:extLst>
            </p:cNvPr>
            <p:cNvSpPr txBox="1"/>
            <p:nvPr/>
          </p:nvSpPr>
          <p:spPr>
            <a:xfrm>
              <a:off x="2559660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="" xmlns:a16="http://schemas.microsoft.com/office/drawing/2014/main" id="{9651D794-E945-4BAD-A8DC-62D0AA8FD0C8}"/>
              </a:ext>
            </a:extLst>
          </p:cNvPr>
          <p:cNvGrpSpPr/>
          <p:nvPr/>
        </p:nvGrpSpPr>
        <p:grpSpPr>
          <a:xfrm>
            <a:off x="8580363" y="2019523"/>
            <a:ext cx="1872099" cy="1661994"/>
            <a:chOff x="2551705" y="4283314"/>
            <a:chExt cx="935719" cy="1661994"/>
          </a:xfrm>
        </p:grpSpPr>
        <p:sp>
          <p:nvSpPr>
            <p:cNvPr id="190" name="TextBox 189">
              <a:extLst>
                <a:ext uri="{FF2B5EF4-FFF2-40B4-BE49-F238E27FC236}">
                  <a16:creationId xmlns="" xmlns:a16="http://schemas.microsoft.com/office/drawing/2014/main" id="{7BB6EDAC-44EE-4E2C-BD2A-EEAB2BC72CEF}"/>
                </a:ext>
              </a:extLst>
            </p:cNvPr>
            <p:cNvSpPr txBox="1"/>
            <p:nvPr/>
          </p:nvSpPr>
          <p:spPr>
            <a:xfrm>
              <a:off x="2551705" y="4560313"/>
              <a:ext cx="93571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="" xmlns:a16="http://schemas.microsoft.com/office/drawing/2014/main" id="{0E3AAD32-41B7-4185-8FB9-6951E61CA772}"/>
                </a:ext>
              </a:extLst>
            </p:cNvPr>
            <p:cNvSpPr txBox="1"/>
            <p:nvPr/>
          </p:nvSpPr>
          <p:spPr>
            <a:xfrm>
              <a:off x="2559660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2" name="Rounded Rectangle 5">
            <a:extLst>
              <a:ext uri="{FF2B5EF4-FFF2-40B4-BE49-F238E27FC236}">
                <a16:creationId xmlns="" xmlns:a16="http://schemas.microsoft.com/office/drawing/2014/main" id="{28DA5766-D97C-4602-83F8-397EDD4F828F}"/>
              </a:ext>
            </a:extLst>
          </p:cNvPr>
          <p:cNvSpPr/>
          <p:nvPr/>
        </p:nvSpPr>
        <p:spPr>
          <a:xfrm flipH="1">
            <a:off x="10741926" y="453652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3" name="Teardrop 1">
            <a:extLst>
              <a:ext uri="{FF2B5EF4-FFF2-40B4-BE49-F238E27FC236}">
                <a16:creationId xmlns="" xmlns:a16="http://schemas.microsoft.com/office/drawing/2014/main" id="{DA57A903-C94E-4050-A050-610A86A35F53}"/>
              </a:ext>
            </a:extLst>
          </p:cNvPr>
          <p:cNvSpPr/>
          <p:nvPr/>
        </p:nvSpPr>
        <p:spPr>
          <a:xfrm rot="18805991">
            <a:off x="1077694" y="2168985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4" name="Rectangle 130">
            <a:extLst>
              <a:ext uri="{FF2B5EF4-FFF2-40B4-BE49-F238E27FC236}">
                <a16:creationId xmlns="" xmlns:a16="http://schemas.microsoft.com/office/drawing/2014/main" id="{52048933-1F3A-413A-B692-6632D97F7B84}"/>
              </a:ext>
            </a:extLst>
          </p:cNvPr>
          <p:cNvSpPr/>
          <p:nvPr/>
        </p:nvSpPr>
        <p:spPr>
          <a:xfrm>
            <a:off x="10750984" y="220192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5" name="Block Arc 25">
            <a:extLst>
              <a:ext uri="{FF2B5EF4-FFF2-40B4-BE49-F238E27FC236}">
                <a16:creationId xmlns="" xmlns:a16="http://schemas.microsoft.com/office/drawing/2014/main" id="{35F1C72C-C95F-45E1-B2F9-BA4F17419ADE}"/>
              </a:ext>
            </a:extLst>
          </p:cNvPr>
          <p:cNvSpPr>
            <a:spLocks noChangeAspect="1"/>
          </p:cNvSpPr>
          <p:nvPr/>
        </p:nvSpPr>
        <p:spPr>
          <a:xfrm>
            <a:off x="1136051" y="4474845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="" xmlns:a16="http://schemas.microsoft.com/office/drawing/2014/main" id="{9D0E3DA7-1A72-4F2D-A464-ACEE8BC9AFBB}"/>
              </a:ext>
            </a:extLst>
          </p:cNvPr>
          <p:cNvSpPr/>
          <p:nvPr/>
        </p:nvSpPr>
        <p:spPr>
          <a:xfrm>
            <a:off x="5756940" y="1948295"/>
            <a:ext cx="449659" cy="449659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="" xmlns:a16="http://schemas.microsoft.com/office/drawing/2014/main" id="{8F534659-A279-4BE2-A512-0CF8449D3BDE}"/>
              </a:ext>
            </a:extLst>
          </p:cNvPr>
          <p:cNvSpPr/>
          <p:nvPr/>
        </p:nvSpPr>
        <p:spPr>
          <a:xfrm>
            <a:off x="6357742" y="3103246"/>
            <a:ext cx="449659" cy="449659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="" xmlns:a16="http://schemas.microsoft.com/office/drawing/2014/main" id="{D3DBD966-BFF0-46E2-B94B-E99D00F4C165}"/>
              </a:ext>
            </a:extLst>
          </p:cNvPr>
          <p:cNvSpPr/>
          <p:nvPr/>
        </p:nvSpPr>
        <p:spPr>
          <a:xfrm>
            <a:off x="6149762" y="4423039"/>
            <a:ext cx="449659" cy="449659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="" xmlns:a16="http://schemas.microsoft.com/office/drawing/2014/main" id="{62C332BE-22E3-4BE5-AEC5-B84563974C26}"/>
              </a:ext>
            </a:extLst>
          </p:cNvPr>
          <p:cNvSpPr/>
          <p:nvPr/>
        </p:nvSpPr>
        <p:spPr>
          <a:xfrm>
            <a:off x="5475553" y="5912698"/>
            <a:ext cx="449659" cy="449659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82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CA1D6E9-6A2B-4A31-B635-47FE1C4E110F}"/>
              </a:ext>
            </a:extLst>
          </p:cNvPr>
          <p:cNvSpPr txBox="1"/>
          <p:nvPr/>
        </p:nvSpPr>
        <p:spPr>
          <a:xfrm>
            <a:off x="609763" y="2397948"/>
            <a:ext cx="333798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60A562B-33CB-42DE-9C87-CBA5F59FE7EF}"/>
              </a:ext>
            </a:extLst>
          </p:cNvPr>
          <p:cNvSpPr txBox="1"/>
          <p:nvPr/>
        </p:nvSpPr>
        <p:spPr>
          <a:xfrm>
            <a:off x="539424" y="516386"/>
            <a:ext cx="788831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GB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</a:t>
            </a:r>
            <a:r>
              <a:rPr lang="en-US" altLang="ko-KR" sz="4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ith</a:t>
            </a:r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4800" dirty="0">
                <a:solidFill>
                  <a:schemeClr val="accent4"/>
                </a:solidFill>
                <a:cs typeface="Arial" pitchFamily="34" charset="0"/>
              </a:rPr>
              <a:t>A</a:t>
            </a:r>
            <a:r>
              <a:rPr lang="en-US" altLang="ko-KR" sz="4800" dirty="0">
                <a:solidFill>
                  <a:schemeClr val="accent4"/>
                </a:solidFill>
                <a:cs typeface="Arial" pitchFamily="34" charset="0"/>
              </a:rPr>
              <a:t>llppt.com</a:t>
            </a:r>
            <a:endParaRPr lang="ko-KR" altLang="en-US" sz="4800" dirty="0">
              <a:solidFill>
                <a:schemeClr val="accent4"/>
              </a:solidFill>
              <a:cs typeface="Arial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110D0A9-1126-44C1-BDF9-7E425B997079}"/>
              </a:ext>
            </a:extLst>
          </p:cNvPr>
          <p:cNvCxnSpPr>
            <a:cxnSpLocks/>
          </p:cNvCxnSpPr>
          <p:nvPr/>
        </p:nvCxnSpPr>
        <p:spPr>
          <a:xfrm flipV="1">
            <a:off x="2901461" y="1455345"/>
            <a:ext cx="9290539" cy="5402069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exagon 11">
            <a:extLst>
              <a:ext uri="{FF2B5EF4-FFF2-40B4-BE49-F238E27FC236}">
                <a16:creationId xmlns="" xmlns:a16="http://schemas.microsoft.com/office/drawing/2014/main" id="{B1365D2C-CEB9-4709-913A-1DF418127936}"/>
              </a:ext>
            </a:extLst>
          </p:cNvPr>
          <p:cNvSpPr/>
          <p:nvPr/>
        </p:nvSpPr>
        <p:spPr>
          <a:xfrm rot="19800000">
            <a:off x="4761799" y="4794511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="" xmlns:a16="http://schemas.microsoft.com/office/drawing/2014/main" id="{0AD12CC4-C2B4-4B09-A91E-FB2AF0240BBE}"/>
              </a:ext>
            </a:extLst>
          </p:cNvPr>
          <p:cNvSpPr/>
          <p:nvPr/>
        </p:nvSpPr>
        <p:spPr>
          <a:xfrm rot="19800000">
            <a:off x="6350151" y="3880072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="" xmlns:a16="http://schemas.microsoft.com/office/drawing/2014/main" id="{09366E70-DE22-4C3E-BC4A-062199A1E8DB}"/>
              </a:ext>
            </a:extLst>
          </p:cNvPr>
          <p:cNvSpPr/>
          <p:nvPr/>
        </p:nvSpPr>
        <p:spPr>
          <a:xfrm rot="19800000">
            <a:off x="7938503" y="2965633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="" xmlns:a16="http://schemas.microsoft.com/office/drawing/2014/main" id="{84493BDF-72A7-4E0C-84AC-C66B0E349B48}"/>
              </a:ext>
            </a:extLst>
          </p:cNvPr>
          <p:cNvSpPr/>
          <p:nvPr/>
        </p:nvSpPr>
        <p:spPr>
          <a:xfrm rot="19800000">
            <a:off x="9526854" y="2051194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51">
            <a:extLst>
              <a:ext uri="{FF2B5EF4-FFF2-40B4-BE49-F238E27FC236}">
                <a16:creationId xmlns="" xmlns:a16="http://schemas.microsoft.com/office/drawing/2014/main" id="{A233037D-B0B4-4098-BE35-D0FEC4D037FA}"/>
              </a:ext>
            </a:extLst>
          </p:cNvPr>
          <p:cNvSpPr/>
          <p:nvPr/>
        </p:nvSpPr>
        <p:spPr>
          <a:xfrm>
            <a:off x="10003571" y="2481690"/>
            <a:ext cx="430793" cy="31590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ed Rectangle 6">
            <a:extLst>
              <a:ext uri="{FF2B5EF4-FFF2-40B4-BE49-F238E27FC236}">
                <a16:creationId xmlns="" xmlns:a16="http://schemas.microsoft.com/office/drawing/2014/main" id="{BEE81E07-CE41-4F39-B6D6-991449BB33F0}"/>
              </a:ext>
            </a:extLst>
          </p:cNvPr>
          <p:cNvSpPr/>
          <p:nvPr/>
        </p:nvSpPr>
        <p:spPr>
          <a:xfrm>
            <a:off x="8409549" y="3359948"/>
            <a:ext cx="447553" cy="45502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Teardrop 1">
            <a:extLst>
              <a:ext uri="{FF2B5EF4-FFF2-40B4-BE49-F238E27FC236}">
                <a16:creationId xmlns="" xmlns:a16="http://schemas.microsoft.com/office/drawing/2014/main" id="{3D55513B-F4C9-498E-B926-863202B774A0}"/>
              </a:ext>
            </a:extLst>
          </p:cNvPr>
          <p:cNvSpPr/>
          <p:nvPr/>
        </p:nvSpPr>
        <p:spPr>
          <a:xfrm rot="18805991">
            <a:off x="6810028" y="4209904"/>
            <a:ext cx="487476" cy="48238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27">
            <a:extLst>
              <a:ext uri="{FF2B5EF4-FFF2-40B4-BE49-F238E27FC236}">
                <a16:creationId xmlns="" xmlns:a16="http://schemas.microsoft.com/office/drawing/2014/main" id="{0541583C-9395-44A4-B927-875A509B2675}"/>
              </a:ext>
            </a:extLst>
          </p:cNvPr>
          <p:cNvSpPr/>
          <p:nvPr/>
        </p:nvSpPr>
        <p:spPr>
          <a:xfrm>
            <a:off x="5241721" y="5210868"/>
            <a:ext cx="448067" cy="34417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2475350-A6FC-461E-8ACC-5358F4175141}"/>
              </a:ext>
            </a:extLst>
          </p:cNvPr>
          <p:cNvGrpSpPr/>
          <p:nvPr/>
        </p:nvGrpSpPr>
        <p:grpSpPr>
          <a:xfrm>
            <a:off x="4532305" y="3627152"/>
            <a:ext cx="1818547" cy="911229"/>
            <a:chOff x="3131840" y="2204864"/>
            <a:chExt cx="3096344" cy="911229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38D4D2B-4FEA-4FD3-A6CD-AE266339E5B3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35DB898-B58C-45FF-A13C-6C685E2979E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1AA9675-8533-452A-BAD1-3E43E9153333}"/>
              </a:ext>
            </a:extLst>
          </p:cNvPr>
          <p:cNvGrpSpPr/>
          <p:nvPr/>
        </p:nvGrpSpPr>
        <p:grpSpPr>
          <a:xfrm>
            <a:off x="6119241" y="2707196"/>
            <a:ext cx="1818547" cy="911229"/>
            <a:chOff x="3131840" y="2204864"/>
            <a:chExt cx="3096344" cy="911229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1EEB043B-ED32-491E-80D5-A5E3924A6890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56BC125-F404-450F-ADB0-19CF8AE784A8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FB95E18B-D819-4A54-8359-A92060CF0E28}"/>
              </a:ext>
            </a:extLst>
          </p:cNvPr>
          <p:cNvGrpSpPr/>
          <p:nvPr/>
        </p:nvGrpSpPr>
        <p:grpSpPr>
          <a:xfrm>
            <a:off x="7706177" y="1787239"/>
            <a:ext cx="1818547" cy="911229"/>
            <a:chOff x="3131840" y="2204864"/>
            <a:chExt cx="3096344" cy="911229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199F55F8-3D4B-408F-9F9F-B558A5F73024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D8043B30-8EEA-4332-A00F-611A8A12AE6E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0E87B124-EDE4-4694-AAA5-92E404D1306D}"/>
              </a:ext>
            </a:extLst>
          </p:cNvPr>
          <p:cNvGrpSpPr/>
          <p:nvPr/>
        </p:nvGrpSpPr>
        <p:grpSpPr>
          <a:xfrm>
            <a:off x="9293114" y="867282"/>
            <a:ext cx="1818547" cy="911229"/>
            <a:chOff x="3131840" y="2204864"/>
            <a:chExt cx="3096344" cy="911229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ABC54980-0CCF-4BBE-9060-3BF6D8B77414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33C75EC7-1AEB-49ED-A6BB-FBE088A429E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75B53D4-842A-4E53-9529-1C16FB1A2F29}"/>
              </a:ext>
            </a:extLst>
          </p:cNvPr>
          <p:cNvSpPr txBox="1"/>
          <p:nvPr/>
        </p:nvSpPr>
        <p:spPr>
          <a:xfrm>
            <a:off x="4962183" y="6175598"/>
            <a:ext cx="9895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 1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538E9A7-62A5-441E-9AED-8C4362090F3A}"/>
              </a:ext>
            </a:extLst>
          </p:cNvPr>
          <p:cNvSpPr txBox="1"/>
          <p:nvPr/>
        </p:nvSpPr>
        <p:spPr>
          <a:xfrm>
            <a:off x="6558987" y="5268815"/>
            <a:ext cx="9895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 2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28BAC81-66FC-4C2D-9946-9F641792C485}"/>
              </a:ext>
            </a:extLst>
          </p:cNvPr>
          <p:cNvSpPr txBox="1"/>
          <p:nvPr/>
        </p:nvSpPr>
        <p:spPr>
          <a:xfrm>
            <a:off x="8155791" y="4362032"/>
            <a:ext cx="9895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 3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7F3E112-F5D2-4620-9E87-4EB81C76F6A1}"/>
              </a:ext>
            </a:extLst>
          </p:cNvPr>
          <p:cNvSpPr txBox="1"/>
          <p:nvPr/>
        </p:nvSpPr>
        <p:spPr>
          <a:xfrm>
            <a:off x="9752595" y="3455249"/>
            <a:ext cx="9895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 4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53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D6908497-0028-41E1-9ADC-C46BD8D25318}"/>
              </a:ext>
            </a:extLst>
          </p:cNvPr>
          <p:cNvSpPr/>
          <p:nvPr/>
        </p:nvSpPr>
        <p:spPr>
          <a:xfrm>
            <a:off x="7828722" y="853024"/>
            <a:ext cx="39185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8EBAA04-754A-4E4A-97F8-D45AF291497A}"/>
              </a:ext>
            </a:extLst>
          </p:cNvPr>
          <p:cNvSpPr txBox="1"/>
          <p:nvPr/>
        </p:nvSpPr>
        <p:spPr>
          <a:xfrm>
            <a:off x="9334536" y="5806529"/>
            <a:ext cx="2412762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542427A-0553-4374-929A-C3F476F162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1C7D2612-1D9F-4C16-B8C4-9907F02E1FAD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5E42F44F-03B8-42D5-8585-5B65DF7BA732}"/>
              </a:ext>
            </a:extLst>
          </p:cNvPr>
          <p:cNvSpPr txBox="1">
            <a:spLocks/>
          </p:cNvSpPr>
          <p:nvPr/>
        </p:nvSpPr>
        <p:spPr>
          <a:xfrm>
            <a:off x="3678846" y="3430280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5" name="Grupo 1784"/>
          <p:cNvGrpSpPr/>
          <p:nvPr/>
        </p:nvGrpSpPr>
        <p:grpSpPr>
          <a:xfrm>
            <a:off x="465697" y="1609859"/>
            <a:ext cx="11252752" cy="4860433"/>
            <a:chOff x="4600576" y="2381250"/>
            <a:chExt cx="4722813" cy="2039938"/>
          </a:xfrm>
        </p:grpSpPr>
        <p:sp>
          <p:nvSpPr>
            <p:cNvPr id="1090" name="Freeform 713"/>
            <p:cNvSpPr>
              <a:spLocks/>
            </p:cNvSpPr>
            <p:nvPr/>
          </p:nvSpPr>
          <p:spPr bwMode="auto">
            <a:xfrm>
              <a:off x="7237413" y="2903538"/>
              <a:ext cx="200025" cy="198438"/>
            </a:xfrm>
            <a:custGeom>
              <a:avLst/>
              <a:gdLst>
                <a:gd name="T0" fmla="*/ 27 w 53"/>
                <a:gd name="T1" fmla="*/ 0 h 53"/>
                <a:gd name="T2" fmla="*/ 0 w 53"/>
                <a:gd name="T3" fmla="*/ 26 h 53"/>
                <a:gd name="T4" fmla="*/ 26 w 53"/>
                <a:gd name="T5" fmla="*/ 53 h 53"/>
                <a:gd name="T6" fmla="*/ 27 w 53"/>
                <a:gd name="T7" fmla="*/ 53 h 53"/>
                <a:gd name="T8" fmla="*/ 53 w 53"/>
                <a:gd name="T9" fmla="*/ 27 h 53"/>
                <a:gd name="T10" fmla="*/ 27 w 53"/>
                <a:gd name="T11" fmla="*/ 0 h 53"/>
                <a:gd name="T12" fmla="*/ 27 w 53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cubicBezTo>
                    <a:pt x="12" y="0"/>
                    <a:pt x="1" y="12"/>
                    <a:pt x="0" y="26"/>
                  </a:cubicBezTo>
                  <a:cubicBezTo>
                    <a:pt x="0" y="40"/>
                    <a:pt x="11" y="53"/>
                    <a:pt x="26" y="53"/>
                  </a:cubicBezTo>
                  <a:cubicBezTo>
                    <a:pt x="26" y="53"/>
                    <a:pt x="26" y="53"/>
                    <a:pt x="27" y="53"/>
                  </a:cubicBezTo>
                  <a:cubicBezTo>
                    <a:pt x="41" y="53"/>
                    <a:pt x="53" y="42"/>
                    <a:pt x="53" y="27"/>
                  </a:cubicBezTo>
                  <a:cubicBezTo>
                    <a:pt x="53" y="13"/>
                    <a:pt x="42" y="1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CB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1" name="Freeform 714"/>
            <p:cNvSpPr>
              <a:spLocks/>
            </p:cNvSpPr>
            <p:nvPr/>
          </p:nvSpPr>
          <p:spPr bwMode="auto">
            <a:xfrm>
              <a:off x="6745288" y="2474913"/>
              <a:ext cx="447675" cy="439738"/>
            </a:xfrm>
            <a:custGeom>
              <a:avLst/>
              <a:gdLst>
                <a:gd name="T0" fmla="*/ 59 w 119"/>
                <a:gd name="T1" fmla="*/ 0 h 117"/>
                <a:gd name="T2" fmla="*/ 1 w 119"/>
                <a:gd name="T3" fmla="*/ 56 h 117"/>
                <a:gd name="T4" fmla="*/ 57 w 119"/>
                <a:gd name="T5" fmla="*/ 117 h 117"/>
                <a:gd name="T6" fmla="*/ 59 w 119"/>
                <a:gd name="T7" fmla="*/ 117 h 117"/>
                <a:gd name="T8" fmla="*/ 118 w 119"/>
                <a:gd name="T9" fmla="*/ 60 h 117"/>
                <a:gd name="T10" fmla="*/ 61 w 119"/>
                <a:gd name="T11" fmla="*/ 0 h 117"/>
                <a:gd name="T12" fmla="*/ 59 w 119"/>
                <a:gd name="T1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17">
                  <a:moveTo>
                    <a:pt x="59" y="0"/>
                  </a:moveTo>
                  <a:cubicBezTo>
                    <a:pt x="28" y="0"/>
                    <a:pt x="2" y="25"/>
                    <a:pt x="1" y="56"/>
                  </a:cubicBezTo>
                  <a:cubicBezTo>
                    <a:pt x="0" y="89"/>
                    <a:pt x="25" y="116"/>
                    <a:pt x="57" y="117"/>
                  </a:cubicBezTo>
                  <a:cubicBezTo>
                    <a:pt x="58" y="117"/>
                    <a:pt x="59" y="117"/>
                    <a:pt x="59" y="117"/>
                  </a:cubicBezTo>
                  <a:cubicBezTo>
                    <a:pt x="91" y="117"/>
                    <a:pt x="117" y="92"/>
                    <a:pt x="118" y="60"/>
                  </a:cubicBezTo>
                  <a:cubicBezTo>
                    <a:pt x="119" y="28"/>
                    <a:pt x="93" y="0"/>
                    <a:pt x="61" y="0"/>
                  </a:cubicBezTo>
                  <a:cubicBezTo>
                    <a:pt x="60" y="0"/>
                    <a:pt x="60" y="0"/>
                    <a:pt x="59" y="0"/>
                  </a:cubicBezTo>
                </a:path>
              </a:pathLst>
            </a:custGeom>
            <a:solidFill>
              <a:srgbClr val="CB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2" name="Freeform 715"/>
            <p:cNvSpPr>
              <a:spLocks/>
            </p:cNvSpPr>
            <p:nvPr/>
          </p:nvSpPr>
          <p:spPr bwMode="auto">
            <a:xfrm>
              <a:off x="8624888" y="2744788"/>
              <a:ext cx="635000" cy="628650"/>
            </a:xfrm>
            <a:custGeom>
              <a:avLst/>
              <a:gdLst>
                <a:gd name="T0" fmla="*/ 84 w 169"/>
                <a:gd name="T1" fmla="*/ 0 h 167"/>
                <a:gd name="T2" fmla="*/ 1 w 169"/>
                <a:gd name="T3" fmla="*/ 81 h 167"/>
                <a:gd name="T4" fmla="*/ 82 w 169"/>
                <a:gd name="T5" fmla="*/ 167 h 167"/>
                <a:gd name="T6" fmla="*/ 85 w 169"/>
                <a:gd name="T7" fmla="*/ 167 h 167"/>
                <a:gd name="T8" fmla="*/ 168 w 169"/>
                <a:gd name="T9" fmla="*/ 86 h 167"/>
                <a:gd name="T10" fmla="*/ 87 w 169"/>
                <a:gd name="T11" fmla="*/ 0 h 167"/>
                <a:gd name="T12" fmla="*/ 84 w 169"/>
                <a:gd name="T1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67">
                  <a:moveTo>
                    <a:pt x="84" y="0"/>
                  </a:moveTo>
                  <a:cubicBezTo>
                    <a:pt x="39" y="0"/>
                    <a:pt x="2" y="36"/>
                    <a:pt x="1" y="81"/>
                  </a:cubicBezTo>
                  <a:cubicBezTo>
                    <a:pt x="0" y="127"/>
                    <a:pt x="36" y="166"/>
                    <a:pt x="82" y="167"/>
                  </a:cubicBezTo>
                  <a:cubicBezTo>
                    <a:pt x="83" y="167"/>
                    <a:pt x="84" y="167"/>
                    <a:pt x="85" y="167"/>
                  </a:cubicBezTo>
                  <a:cubicBezTo>
                    <a:pt x="130" y="167"/>
                    <a:pt x="167" y="131"/>
                    <a:pt x="168" y="86"/>
                  </a:cubicBezTo>
                  <a:cubicBezTo>
                    <a:pt x="169" y="40"/>
                    <a:pt x="133" y="1"/>
                    <a:pt x="87" y="0"/>
                  </a:cubicBezTo>
                  <a:cubicBezTo>
                    <a:pt x="86" y="0"/>
                    <a:pt x="85" y="0"/>
                    <a:pt x="84" y="0"/>
                  </a:cubicBezTo>
                </a:path>
              </a:pathLst>
            </a:custGeom>
            <a:solidFill>
              <a:srgbClr val="CB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3" name="Freeform 716"/>
            <p:cNvSpPr>
              <a:spLocks/>
            </p:cNvSpPr>
            <p:nvPr/>
          </p:nvSpPr>
          <p:spPr bwMode="auto">
            <a:xfrm>
              <a:off x="5299076" y="3898900"/>
              <a:ext cx="354013" cy="349250"/>
            </a:xfrm>
            <a:custGeom>
              <a:avLst/>
              <a:gdLst>
                <a:gd name="T0" fmla="*/ 47 w 94"/>
                <a:gd name="T1" fmla="*/ 0 h 93"/>
                <a:gd name="T2" fmla="*/ 0 w 94"/>
                <a:gd name="T3" fmla="*/ 45 h 93"/>
                <a:gd name="T4" fmla="*/ 45 w 94"/>
                <a:gd name="T5" fmla="*/ 93 h 93"/>
                <a:gd name="T6" fmla="*/ 47 w 94"/>
                <a:gd name="T7" fmla="*/ 93 h 93"/>
                <a:gd name="T8" fmla="*/ 93 w 94"/>
                <a:gd name="T9" fmla="*/ 48 h 93"/>
                <a:gd name="T10" fmla="*/ 48 w 94"/>
                <a:gd name="T11" fmla="*/ 0 h 93"/>
                <a:gd name="T12" fmla="*/ 47 w 94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93">
                  <a:moveTo>
                    <a:pt x="47" y="0"/>
                  </a:moveTo>
                  <a:cubicBezTo>
                    <a:pt x="22" y="0"/>
                    <a:pt x="1" y="20"/>
                    <a:pt x="0" y="45"/>
                  </a:cubicBezTo>
                  <a:cubicBezTo>
                    <a:pt x="0" y="71"/>
                    <a:pt x="20" y="92"/>
                    <a:pt x="45" y="93"/>
                  </a:cubicBezTo>
                  <a:cubicBezTo>
                    <a:pt x="46" y="93"/>
                    <a:pt x="46" y="93"/>
                    <a:pt x="47" y="93"/>
                  </a:cubicBezTo>
                  <a:cubicBezTo>
                    <a:pt x="72" y="93"/>
                    <a:pt x="92" y="73"/>
                    <a:pt x="93" y="48"/>
                  </a:cubicBezTo>
                  <a:cubicBezTo>
                    <a:pt x="94" y="22"/>
                    <a:pt x="74" y="1"/>
                    <a:pt x="48" y="0"/>
                  </a:cubicBezTo>
                  <a:cubicBezTo>
                    <a:pt x="48" y="0"/>
                    <a:pt x="47" y="0"/>
                    <a:pt x="47" y="0"/>
                  </a:cubicBezTo>
                </a:path>
              </a:pathLst>
            </a:custGeom>
            <a:solidFill>
              <a:srgbClr val="CB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4" name="Freeform 717"/>
            <p:cNvSpPr>
              <a:spLocks/>
            </p:cNvSpPr>
            <p:nvPr/>
          </p:nvSpPr>
          <p:spPr bwMode="auto">
            <a:xfrm>
              <a:off x="5160963" y="2697163"/>
              <a:ext cx="623888" cy="615950"/>
            </a:xfrm>
            <a:custGeom>
              <a:avLst/>
              <a:gdLst>
                <a:gd name="T0" fmla="*/ 83 w 166"/>
                <a:gd name="T1" fmla="*/ 0 h 164"/>
                <a:gd name="T2" fmla="*/ 1 w 166"/>
                <a:gd name="T3" fmla="*/ 79 h 164"/>
                <a:gd name="T4" fmla="*/ 81 w 166"/>
                <a:gd name="T5" fmla="*/ 164 h 164"/>
                <a:gd name="T6" fmla="*/ 83 w 166"/>
                <a:gd name="T7" fmla="*/ 164 h 164"/>
                <a:gd name="T8" fmla="*/ 165 w 166"/>
                <a:gd name="T9" fmla="*/ 84 h 164"/>
                <a:gd name="T10" fmla="*/ 85 w 166"/>
                <a:gd name="T11" fmla="*/ 0 h 164"/>
                <a:gd name="T12" fmla="*/ 83 w 166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64">
                  <a:moveTo>
                    <a:pt x="83" y="0"/>
                  </a:moveTo>
                  <a:cubicBezTo>
                    <a:pt x="39" y="0"/>
                    <a:pt x="2" y="35"/>
                    <a:pt x="1" y="79"/>
                  </a:cubicBezTo>
                  <a:cubicBezTo>
                    <a:pt x="0" y="125"/>
                    <a:pt x="35" y="162"/>
                    <a:pt x="81" y="164"/>
                  </a:cubicBezTo>
                  <a:cubicBezTo>
                    <a:pt x="81" y="164"/>
                    <a:pt x="82" y="164"/>
                    <a:pt x="83" y="164"/>
                  </a:cubicBezTo>
                  <a:cubicBezTo>
                    <a:pt x="127" y="164"/>
                    <a:pt x="164" y="129"/>
                    <a:pt x="165" y="84"/>
                  </a:cubicBezTo>
                  <a:cubicBezTo>
                    <a:pt x="166" y="39"/>
                    <a:pt x="131" y="1"/>
                    <a:pt x="85" y="0"/>
                  </a:cubicBezTo>
                  <a:cubicBezTo>
                    <a:pt x="85" y="0"/>
                    <a:pt x="84" y="0"/>
                    <a:pt x="83" y="0"/>
                  </a:cubicBezTo>
                </a:path>
              </a:pathLst>
            </a:custGeom>
            <a:solidFill>
              <a:srgbClr val="CB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5" name="Freeform 718"/>
            <p:cNvSpPr>
              <a:spLocks/>
            </p:cNvSpPr>
            <p:nvPr/>
          </p:nvSpPr>
          <p:spPr bwMode="auto">
            <a:xfrm>
              <a:off x="6821488" y="3860800"/>
              <a:ext cx="307975" cy="304800"/>
            </a:xfrm>
            <a:custGeom>
              <a:avLst/>
              <a:gdLst>
                <a:gd name="T0" fmla="*/ 41 w 82"/>
                <a:gd name="T1" fmla="*/ 0 h 81"/>
                <a:gd name="T2" fmla="*/ 1 w 82"/>
                <a:gd name="T3" fmla="*/ 39 h 81"/>
                <a:gd name="T4" fmla="*/ 40 w 82"/>
                <a:gd name="T5" fmla="*/ 81 h 81"/>
                <a:gd name="T6" fmla="*/ 41 w 82"/>
                <a:gd name="T7" fmla="*/ 81 h 81"/>
                <a:gd name="T8" fmla="*/ 81 w 82"/>
                <a:gd name="T9" fmla="*/ 42 h 81"/>
                <a:gd name="T10" fmla="*/ 42 w 82"/>
                <a:gd name="T11" fmla="*/ 0 h 81"/>
                <a:gd name="T12" fmla="*/ 41 w 82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1">
                  <a:moveTo>
                    <a:pt x="41" y="0"/>
                  </a:moveTo>
                  <a:cubicBezTo>
                    <a:pt x="19" y="0"/>
                    <a:pt x="1" y="17"/>
                    <a:pt x="1" y="39"/>
                  </a:cubicBezTo>
                  <a:cubicBezTo>
                    <a:pt x="0" y="61"/>
                    <a:pt x="17" y="80"/>
                    <a:pt x="40" y="81"/>
                  </a:cubicBezTo>
                  <a:cubicBezTo>
                    <a:pt x="40" y="81"/>
                    <a:pt x="41" y="81"/>
                    <a:pt x="41" y="81"/>
                  </a:cubicBezTo>
                  <a:cubicBezTo>
                    <a:pt x="63" y="81"/>
                    <a:pt x="81" y="63"/>
                    <a:pt x="81" y="42"/>
                  </a:cubicBezTo>
                  <a:cubicBezTo>
                    <a:pt x="82" y="19"/>
                    <a:pt x="65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</a:path>
              </a:pathLst>
            </a:custGeom>
            <a:solidFill>
              <a:srgbClr val="CB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6" name="Freeform 719"/>
            <p:cNvSpPr>
              <a:spLocks/>
            </p:cNvSpPr>
            <p:nvPr/>
          </p:nvSpPr>
          <p:spPr bwMode="auto">
            <a:xfrm>
              <a:off x="8515351" y="3417888"/>
              <a:ext cx="401638" cy="393700"/>
            </a:xfrm>
            <a:custGeom>
              <a:avLst/>
              <a:gdLst>
                <a:gd name="T0" fmla="*/ 53 w 107"/>
                <a:gd name="T1" fmla="*/ 0 h 105"/>
                <a:gd name="T2" fmla="*/ 1 w 107"/>
                <a:gd name="T3" fmla="*/ 51 h 105"/>
                <a:gd name="T4" fmla="*/ 52 w 107"/>
                <a:gd name="T5" fmla="*/ 105 h 105"/>
                <a:gd name="T6" fmla="*/ 53 w 107"/>
                <a:gd name="T7" fmla="*/ 105 h 105"/>
                <a:gd name="T8" fmla="*/ 106 w 107"/>
                <a:gd name="T9" fmla="*/ 54 h 105"/>
                <a:gd name="T10" fmla="*/ 55 w 107"/>
                <a:gd name="T11" fmla="*/ 0 h 105"/>
                <a:gd name="T12" fmla="*/ 53 w 107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05">
                  <a:moveTo>
                    <a:pt x="53" y="0"/>
                  </a:moveTo>
                  <a:cubicBezTo>
                    <a:pt x="25" y="0"/>
                    <a:pt x="1" y="23"/>
                    <a:pt x="1" y="51"/>
                  </a:cubicBezTo>
                  <a:cubicBezTo>
                    <a:pt x="0" y="80"/>
                    <a:pt x="23" y="104"/>
                    <a:pt x="52" y="105"/>
                  </a:cubicBezTo>
                  <a:cubicBezTo>
                    <a:pt x="52" y="105"/>
                    <a:pt x="53" y="105"/>
                    <a:pt x="53" y="105"/>
                  </a:cubicBezTo>
                  <a:cubicBezTo>
                    <a:pt x="82" y="105"/>
                    <a:pt x="105" y="83"/>
                    <a:pt x="106" y="54"/>
                  </a:cubicBezTo>
                  <a:cubicBezTo>
                    <a:pt x="107" y="25"/>
                    <a:pt x="84" y="1"/>
                    <a:pt x="55" y="0"/>
                  </a:cubicBezTo>
                  <a:cubicBezTo>
                    <a:pt x="54" y="0"/>
                    <a:pt x="54" y="0"/>
                    <a:pt x="53" y="0"/>
                  </a:cubicBezTo>
                </a:path>
              </a:pathLst>
            </a:custGeom>
            <a:solidFill>
              <a:srgbClr val="CBE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7" name="Freeform 720"/>
            <p:cNvSpPr>
              <a:spLocks/>
            </p:cNvSpPr>
            <p:nvPr/>
          </p:nvSpPr>
          <p:spPr bwMode="auto">
            <a:xfrm>
              <a:off x="4694238" y="4187825"/>
              <a:ext cx="188913" cy="173038"/>
            </a:xfrm>
            <a:custGeom>
              <a:avLst/>
              <a:gdLst>
                <a:gd name="T0" fmla="*/ 50 w 50"/>
                <a:gd name="T1" fmla="*/ 44 h 46"/>
                <a:gd name="T2" fmla="*/ 45 w 50"/>
                <a:gd name="T3" fmla="*/ 38 h 46"/>
                <a:gd name="T4" fmla="*/ 31 w 50"/>
                <a:gd name="T5" fmla="*/ 25 h 46"/>
                <a:gd name="T6" fmla="*/ 29 w 50"/>
                <a:gd name="T7" fmla="*/ 3 h 46"/>
                <a:gd name="T8" fmla="*/ 8 w 50"/>
                <a:gd name="T9" fmla="*/ 0 h 46"/>
                <a:gd name="T10" fmla="*/ 0 w 50"/>
                <a:gd name="T11" fmla="*/ 15 h 46"/>
                <a:gd name="T12" fmla="*/ 11 w 50"/>
                <a:gd name="T13" fmla="*/ 32 h 46"/>
                <a:gd name="T14" fmla="*/ 50 w 50"/>
                <a:gd name="T15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6">
                  <a:moveTo>
                    <a:pt x="50" y="44"/>
                  </a:moveTo>
                  <a:cubicBezTo>
                    <a:pt x="49" y="42"/>
                    <a:pt x="48" y="40"/>
                    <a:pt x="45" y="38"/>
                  </a:cubicBezTo>
                  <a:cubicBezTo>
                    <a:pt x="42" y="35"/>
                    <a:pt x="33" y="28"/>
                    <a:pt x="31" y="25"/>
                  </a:cubicBezTo>
                  <a:cubicBezTo>
                    <a:pt x="27" y="21"/>
                    <a:pt x="29" y="3"/>
                    <a:pt x="29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3"/>
                    <a:pt x="2" y="10"/>
                    <a:pt x="0" y="15"/>
                  </a:cubicBezTo>
                  <a:cubicBezTo>
                    <a:pt x="3" y="20"/>
                    <a:pt x="7" y="26"/>
                    <a:pt x="11" y="32"/>
                  </a:cubicBezTo>
                  <a:cubicBezTo>
                    <a:pt x="22" y="46"/>
                    <a:pt x="49" y="44"/>
                    <a:pt x="50" y="44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8" name="Freeform 721"/>
            <p:cNvSpPr>
              <a:spLocks/>
            </p:cNvSpPr>
            <p:nvPr/>
          </p:nvSpPr>
          <p:spPr bwMode="auto">
            <a:xfrm>
              <a:off x="4675188" y="4244975"/>
              <a:ext cx="207963" cy="119063"/>
            </a:xfrm>
            <a:custGeom>
              <a:avLst/>
              <a:gdLst>
                <a:gd name="T0" fmla="*/ 26 w 55"/>
                <a:gd name="T1" fmla="*/ 31 h 32"/>
                <a:gd name="T2" fmla="*/ 52 w 55"/>
                <a:gd name="T3" fmla="*/ 31 h 32"/>
                <a:gd name="T4" fmla="*/ 55 w 55"/>
                <a:gd name="T5" fmla="*/ 29 h 32"/>
                <a:gd name="T6" fmla="*/ 16 w 55"/>
                <a:gd name="T7" fmla="*/ 17 h 32"/>
                <a:gd name="T8" fmla="*/ 5 w 55"/>
                <a:gd name="T9" fmla="*/ 0 h 32"/>
                <a:gd name="T10" fmla="*/ 2 w 55"/>
                <a:gd name="T11" fmla="*/ 6 h 32"/>
                <a:gd name="T12" fmla="*/ 26 w 55"/>
                <a:gd name="T1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2">
                  <a:moveTo>
                    <a:pt x="26" y="31"/>
                  </a:moveTo>
                  <a:cubicBezTo>
                    <a:pt x="33" y="32"/>
                    <a:pt x="48" y="31"/>
                    <a:pt x="52" y="31"/>
                  </a:cubicBezTo>
                  <a:cubicBezTo>
                    <a:pt x="54" y="31"/>
                    <a:pt x="55" y="31"/>
                    <a:pt x="55" y="29"/>
                  </a:cubicBezTo>
                  <a:cubicBezTo>
                    <a:pt x="54" y="29"/>
                    <a:pt x="27" y="31"/>
                    <a:pt x="16" y="17"/>
                  </a:cubicBezTo>
                  <a:cubicBezTo>
                    <a:pt x="12" y="11"/>
                    <a:pt x="8" y="5"/>
                    <a:pt x="5" y="0"/>
                  </a:cubicBezTo>
                  <a:cubicBezTo>
                    <a:pt x="4" y="2"/>
                    <a:pt x="3" y="4"/>
                    <a:pt x="2" y="6"/>
                  </a:cubicBezTo>
                  <a:cubicBezTo>
                    <a:pt x="0" y="11"/>
                    <a:pt x="20" y="31"/>
                    <a:pt x="26" y="31"/>
                  </a:cubicBezTo>
                  <a:close/>
                </a:path>
              </a:pathLst>
            </a:custGeom>
            <a:solidFill>
              <a:srgbClr val="226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9" name="Freeform 722"/>
            <p:cNvSpPr>
              <a:spLocks/>
            </p:cNvSpPr>
            <p:nvPr/>
          </p:nvSpPr>
          <p:spPr bwMode="auto">
            <a:xfrm>
              <a:off x="4675188" y="3390900"/>
              <a:ext cx="301625" cy="830263"/>
            </a:xfrm>
            <a:custGeom>
              <a:avLst/>
              <a:gdLst>
                <a:gd name="T0" fmla="*/ 16 w 80"/>
                <a:gd name="T1" fmla="*/ 0 h 221"/>
                <a:gd name="T2" fmla="*/ 10 w 80"/>
                <a:gd name="T3" fmla="*/ 50 h 221"/>
                <a:gd name="T4" fmla="*/ 12 w 80"/>
                <a:gd name="T5" fmla="*/ 113 h 221"/>
                <a:gd name="T6" fmla="*/ 5 w 80"/>
                <a:gd name="T7" fmla="*/ 172 h 221"/>
                <a:gd name="T8" fmla="*/ 0 w 80"/>
                <a:gd name="T9" fmla="*/ 212 h 221"/>
                <a:gd name="T10" fmla="*/ 30 w 80"/>
                <a:gd name="T11" fmla="*/ 221 h 221"/>
                <a:gd name="T12" fmla="*/ 50 w 80"/>
                <a:gd name="T13" fmla="*/ 219 h 221"/>
                <a:gd name="T14" fmla="*/ 61 w 80"/>
                <a:gd name="T15" fmla="*/ 116 h 221"/>
                <a:gd name="T16" fmla="*/ 80 w 80"/>
                <a:gd name="T17" fmla="*/ 0 h 221"/>
                <a:gd name="T18" fmla="*/ 16 w 80"/>
                <a:gd name="T1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221">
                  <a:moveTo>
                    <a:pt x="16" y="0"/>
                  </a:moveTo>
                  <a:cubicBezTo>
                    <a:pt x="16" y="0"/>
                    <a:pt x="10" y="26"/>
                    <a:pt x="10" y="50"/>
                  </a:cubicBezTo>
                  <a:cubicBezTo>
                    <a:pt x="10" y="73"/>
                    <a:pt x="12" y="103"/>
                    <a:pt x="12" y="113"/>
                  </a:cubicBezTo>
                  <a:cubicBezTo>
                    <a:pt x="12" y="122"/>
                    <a:pt x="8" y="159"/>
                    <a:pt x="5" y="172"/>
                  </a:cubicBezTo>
                  <a:cubicBezTo>
                    <a:pt x="2" y="185"/>
                    <a:pt x="0" y="212"/>
                    <a:pt x="0" y="212"/>
                  </a:cubicBezTo>
                  <a:cubicBezTo>
                    <a:pt x="0" y="212"/>
                    <a:pt x="19" y="220"/>
                    <a:pt x="30" y="221"/>
                  </a:cubicBezTo>
                  <a:cubicBezTo>
                    <a:pt x="39" y="221"/>
                    <a:pt x="50" y="219"/>
                    <a:pt x="50" y="219"/>
                  </a:cubicBezTo>
                  <a:cubicBezTo>
                    <a:pt x="50" y="219"/>
                    <a:pt x="57" y="127"/>
                    <a:pt x="61" y="116"/>
                  </a:cubicBezTo>
                  <a:cubicBezTo>
                    <a:pt x="65" y="104"/>
                    <a:pt x="80" y="0"/>
                    <a:pt x="80" y="0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0" name="Freeform 723"/>
            <p:cNvSpPr>
              <a:spLocks/>
            </p:cNvSpPr>
            <p:nvPr/>
          </p:nvSpPr>
          <p:spPr bwMode="auto">
            <a:xfrm>
              <a:off x="5084763" y="2441575"/>
              <a:ext cx="158750" cy="179388"/>
            </a:xfrm>
            <a:custGeom>
              <a:avLst/>
              <a:gdLst>
                <a:gd name="T0" fmla="*/ 14 w 42"/>
                <a:gd name="T1" fmla="*/ 20 h 48"/>
                <a:gd name="T2" fmla="*/ 20 w 42"/>
                <a:gd name="T3" fmla="*/ 6 h 48"/>
                <a:gd name="T4" fmla="*/ 24 w 42"/>
                <a:gd name="T5" fmla="*/ 11 h 48"/>
                <a:gd name="T6" fmla="*/ 24 w 42"/>
                <a:gd name="T7" fmla="*/ 22 h 48"/>
                <a:gd name="T8" fmla="*/ 39 w 42"/>
                <a:gd name="T9" fmla="*/ 19 h 48"/>
                <a:gd name="T10" fmla="*/ 42 w 42"/>
                <a:gd name="T11" fmla="*/ 44 h 48"/>
                <a:gd name="T12" fmla="*/ 9 w 42"/>
                <a:gd name="T13" fmla="*/ 48 h 48"/>
                <a:gd name="T14" fmla="*/ 0 w 42"/>
                <a:gd name="T15" fmla="*/ 37 h 48"/>
                <a:gd name="T16" fmla="*/ 14 w 42"/>
                <a:gd name="T17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8">
                  <a:moveTo>
                    <a:pt x="14" y="20"/>
                  </a:moveTo>
                  <a:cubicBezTo>
                    <a:pt x="18" y="12"/>
                    <a:pt x="18" y="12"/>
                    <a:pt x="20" y="6"/>
                  </a:cubicBezTo>
                  <a:cubicBezTo>
                    <a:pt x="22" y="0"/>
                    <a:pt x="25" y="6"/>
                    <a:pt x="24" y="11"/>
                  </a:cubicBezTo>
                  <a:cubicBezTo>
                    <a:pt x="22" y="16"/>
                    <a:pt x="23" y="22"/>
                    <a:pt x="24" y="22"/>
                  </a:cubicBezTo>
                  <a:cubicBezTo>
                    <a:pt x="25" y="21"/>
                    <a:pt x="39" y="19"/>
                    <a:pt x="39" y="19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1" y="28"/>
                    <a:pt x="14" y="20"/>
                  </a:cubicBez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1" name="Rectangle 724"/>
            <p:cNvSpPr>
              <a:spLocks noChangeArrowheads="1"/>
            </p:cNvSpPr>
            <p:nvPr/>
          </p:nvSpPr>
          <p:spPr bwMode="auto">
            <a:xfrm>
              <a:off x="4762501" y="3398838"/>
              <a:ext cx="184150" cy="241300"/>
            </a:xfrm>
            <a:prstGeom prst="rect">
              <a:avLst/>
            </a:prstGeom>
            <a:solidFill>
              <a:srgbClr val="FF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2" name="Freeform 725"/>
            <p:cNvSpPr>
              <a:spLocks/>
            </p:cNvSpPr>
            <p:nvPr/>
          </p:nvSpPr>
          <p:spPr bwMode="auto">
            <a:xfrm>
              <a:off x="4946651" y="2579688"/>
              <a:ext cx="176213" cy="173038"/>
            </a:xfrm>
            <a:custGeom>
              <a:avLst/>
              <a:gdLst>
                <a:gd name="T0" fmla="*/ 37 w 47"/>
                <a:gd name="T1" fmla="*/ 0 h 46"/>
                <a:gd name="T2" fmla="*/ 12 w 47"/>
                <a:gd name="T3" fmla="*/ 23 h 46"/>
                <a:gd name="T4" fmla="*/ 0 w 47"/>
                <a:gd name="T5" fmla="*/ 39 h 46"/>
                <a:gd name="T6" fmla="*/ 8 w 47"/>
                <a:gd name="T7" fmla="*/ 46 h 46"/>
                <a:gd name="T8" fmla="*/ 47 w 47"/>
                <a:gd name="T9" fmla="*/ 8 h 46"/>
                <a:gd name="T10" fmla="*/ 37 w 47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6">
                  <a:moveTo>
                    <a:pt x="37" y="0"/>
                  </a:moveTo>
                  <a:cubicBezTo>
                    <a:pt x="37" y="0"/>
                    <a:pt x="20" y="13"/>
                    <a:pt x="12" y="23"/>
                  </a:cubicBezTo>
                  <a:cubicBezTo>
                    <a:pt x="4" y="33"/>
                    <a:pt x="0" y="39"/>
                    <a:pt x="0" y="39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47" y="8"/>
                    <a:pt x="47" y="8"/>
                    <a:pt x="47" y="8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3" name="Freeform 726"/>
            <p:cNvSpPr>
              <a:spLocks/>
            </p:cNvSpPr>
            <p:nvPr/>
          </p:nvSpPr>
          <p:spPr bwMode="auto">
            <a:xfrm>
              <a:off x="4814888" y="2725738"/>
              <a:ext cx="195263" cy="214313"/>
            </a:xfrm>
            <a:custGeom>
              <a:avLst/>
              <a:gdLst>
                <a:gd name="T0" fmla="*/ 2 w 52"/>
                <a:gd name="T1" fmla="*/ 33 h 57"/>
                <a:gd name="T2" fmla="*/ 35 w 52"/>
                <a:gd name="T3" fmla="*/ 0 h 57"/>
                <a:gd name="T4" fmla="*/ 52 w 52"/>
                <a:gd name="T5" fmla="*/ 15 h 57"/>
                <a:gd name="T6" fmla="*/ 15 w 52"/>
                <a:gd name="T7" fmla="*/ 51 h 57"/>
                <a:gd name="T8" fmla="*/ 2 w 52"/>
                <a:gd name="T9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7">
                  <a:moveTo>
                    <a:pt x="2" y="33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29" y="57"/>
                    <a:pt x="15" y="51"/>
                  </a:cubicBezTo>
                  <a:cubicBezTo>
                    <a:pt x="0" y="46"/>
                    <a:pt x="2" y="33"/>
                    <a:pt x="2" y="33"/>
                  </a:cubicBezTo>
                  <a:close/>
                </a:path>
              </a:pathLst>
            </a:custGeom>
            <a:solidFill>
              <a:srgbClr val="408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4" name="Freeform 727"/>
            <p:cNvSpPr>
              <a:spLocks/>
            </p:cNvSpPr>
            <p:nvPr/>
          </p:nvSpPr>
          <p:spPr bwMode="auto">
            <a:xfrm>
              <a:off x="4924426" y="2681288"/>
              <a:ext cx="138113" cy="146050"/>
            </a:xfrm>
            <a:custGeom>
              <a:avLst/>
              <a:gdLst>
                <a:gd name="T0" fmla="*/ 0 w 37"/>
                <a:gd name="T1" fmla="*/ 13 h 39"/>
                <a:gd name="T2" fmla="*/ 10 w 37"/>
                <a:gd name="T3" fmla="*/ 26 h 39"/>
                <a:gd name="T4" fmla="*/ 27 w 37"/>
                <a:gd name="T5" fmla="*/ 39 h 39"/>
                <a:gd name="T6" fmla="*/ 32 w 37"/>
                <a:gd name="T7" fmla="*/ 30 h 39"/>
                <a:gd name="T8" fmla="*/ 37 w 37"/>
                <a:gd name="T9" fmla="*/ 26 h 39"/>
                <a:gd name="T10" fmla="*/ 20 w 37"/>
                <a:gd name="T11" fmla="*/ 9 h 39"/>
                <a:gd name="T12" fmla="*/ 13 w 37"/>
                <a:gd name="T13" fmla="*/ 0 h 39"/>
                <a:gd name="T14" fmla="*/ 0 w 37"/>
                <a:gd name="T15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9">
                  <a:moveTo>
                    <a:pt x="0" y="13"/>
                  </a:moveTo>
                  <a:cubicBezTo>
                    <a:pt x="0" y="13"/>
                    <a:pt x="5" y="21"/>
                    <a:pt x="10" y="26"/>
                  </a:cubicBezTo>
                  <a:cubicBezTo>
                    <a:pt x="14" y="31"/>
                    <a:pt x="27" y="39"/>
                    <a:pt x="27" y="39"/>
                  </a:cubicBezTo>
                  <a:cubicBezTo>
                    <a:pt x="27" y="39"/>
                    <a:pt x="28" y="33"/>
                    <a:pt x="32" y="30"/>
                  </a:cubicBezTo>
                  <a:cubicBezTo>
                    <a:pt x="35" y="28"/>
                    <a:pt x="37" y="26"/>
                    <a:pt x="37" y="26"/>
                  </a:cubicBezTo>
                  <a:cubicBezTo>
                    <a:pt x="37" y="26"/>
                    <a:pt x="24" y="12"/>
                    <a:pt x="20" y="9"/>
                  </a:cubicBezTo>
                  <a:cubicBezTo>
                    <a:pt x="16" y="5"/>
                    <a:pt x="13" y="0"/>
                    <a:pt x="13" y="0"/>
                  </a:cubicBezTo>
                  <a:cubicBezTo>
                    <a:pt x="13" y="0"/>
                    <a:pt x="2" y="7"/>
                    <a:pt x="0" y="13"/>
                  </a:cubicBezTo>
                  <a:close/>
                </a:path>
              </a:pathLst>
            </a:custGeom>
            <a:solidFill>
              <a:srgbClr val="226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5" name="Rectangle 728"/>
            <p:cNvSpPr>
              <a:spLocks noChangeArrowheads="1"/>
            </p:cNvSpPr>
            <p:nvPr/>
          </p:nvSpPr>
          <p:spPr bwMode="auto">
            <a:xfrm>
              <a:off x="5221288" y="2381250"/>
              <a:ext cx="25400" cy="16510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6" name="Freeform 729"/>
            <p:cNvSpPr>
              <a:spLocks/>
            </p:cNvSpPr>
            <p:nvPr/>
          </p:nvSpPr>
          <p:spPr bwMode="auto">
            <a:xfrm>
              <a:off x="4924426" y="2560638"/>
              <a:ext cx="619125" cy="290513"/>
            </a:xfrm>
            <a:custGeom>
              <a:avLst/>
              <a:gdLst>
                <a:gd name="T0" fmla="*/ 165 w 165"/>
                <a:gd name="T1" fmla="*/ 77 h 77"/>
                <a:gd name="T2" fmla="*/ 82 w 165"/>
                <a:gd name="T3" fmla="*/ 0 h 77"/>
                <a:gd name="T4" fmla="*/ 0 w 165"/>
                <a:gd name="T5" fmla="*/ 77 h 77"/>
                <a:gd name="T6" fmla="*/ 165 w 165"/>
                <a:gd name="T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77">
                  <a:moveTo>
                    <a:pt x="165" y="77"/>
                  </a:moveTo>
                  <a:cubicBezTo>
                    <a:pt x="162" y="34"/>
                    <a:pt x="126" y="0"/>
                    <a:pt x="82" y="0"/>
                  </a:cubicBezTo>
                  <a:cubicBezTo>
                    <a:pt x="39" y="0"/>
                    <a:pt x="3" y="34"/>
                    <a:pt x="0" y="77"/>
                  </a:cubicBezTo>
                  <a:lnTo>
                    <a:pt x="165" y="77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7" name="Rectangle 730"/>
            <p:cNvSpPr>
              <a:spLocks noChangeArrowheads="1"/>
            </p:cNvSpPr>
            <p:nvPr/>
          </p:nvSpPr>
          <p:spPr bwMode="auto">
            <a:xfrm>
              <a:off x="5164138" y="2535238"/>
              <a:ext cx="139700" cy="36513"/>
            </a:xfrm>
            <a:prstGeom prst="rect">
              <a:avLst/>
            </a:prstGeom>
            <a:solidFill>
              <a:srgbClr val="D83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8" name="Freeform 731"/>
            <p:cNvSpPr>
              <a:spLocks/>
            </p:cNvSpPr>
            <p:nvPr/>
          </p:nvSpPr>
          <p:spPr bwMode="auto">
            <a:xfrm>
              <a:off x="4668838" y="2654300"/>
              <a:ext cx="217488" cy="249238"/>
            </a:xfrm>
            <a:custGeom>
              <a:avLst/>
              <a:gdLst>
                <a:gd name="T0" fmla="*/ 38 w 58"/>
                <a:gd name="T1" fmla="*/ 4 h 66"/>
                <a:gd name="T2" fmla="*/ 28 w 58"/>
                <a:gd name="T3" fmla="*/ 0 h 66"/>
                <a:gd name="T4" fmla="*/ 3 w 58"/>
                <a:gd name="T5" fmla="*/ 18 h 66"/>
                <a:gd name="T6" fmla="*/ 14 w 58"/>
                <a:gd name="T7" fmla="*/ 41 h 66"/>
                <a:gd name="T8" fmla="*/ 29 w 58"/>
                <a:gd name="T9" fmla="*/ 53 h 66"/>
                <a:gd name="T10" fmla="*/ 33 w 58"/>
                <a:gd name="T11" fmla="*/ 65 h 66"/>
                <a:gd name="T12" fmla="*/ 33 w 58"/>
                <a:gd name="T13" fmla="*/ 65 h 66"/>
                <a:gd name="T14" fmla="*/ 49 w 58"/>
                <a:gd name="T15" fmla="*/ 62 h 66"/>
                <a:gd name="T16" fmla="*/ 55 w 58"/>
                <a:gd name="T17" fmla="*/ 57 h 66"/>
                <a:gd name="T18" fmla="*/ 54 w 58"/>
                <a:gd name="T19" fmla="*/ 56 h 66"/>
                <a:gd name="T20" fmla="*/ 48 w 58"/>
                <a:gd name="T21" fmla="*/ 46 h 66"/>
                <a:gd name="T22" fmla="*/ 54 w 58"/>
                <a:gd name="T23" fmla="*/ 40 h 66"/>
                <a:gd name="T24" fmla="*/ 56 w 58"/>
                <a:gd name="T25" fmla="*/ 32 h 66"/>
                <a:gd name="T26" fmla="*/ 55 w 58"/>
                <a:gd name="T27" fmla="*/ 30 h 66"/>
                <a:gd name="T28" fmla="*/ 55 w 58"/>
                <a:gd name="T29" fmla="*/ 28 h 66"/>
                <a:gd name="T30" fmla="*/ 54 w 58"/>
                <a:gd name="T31" fmla="*/ 26 h 66"/>
                <a:gd name="T32" fmla="*/ 56 w 58"/>
                <a:gd name="T33" fmla="*/ 20 h 66"/>
                <a:gd name="T34" fmla="*/ 44 w 58"/>
                <a:gd name="T35" fmla="*/ 14 h 66"/>
                <a:gd name="T36" fmla="*/ 38 w 58"/>
                <a:gd name="T37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66">
                  <a:moveTo>
                    <a:pt x="38" y="4"/>
                  </a:moveTo>
                  <a:cubicBezTo>
                    <a:pt x="35" y="1"/>
                    <a:pt x="33" y="0"/>
                    <a:pt x="28" y="0"/>
                  </a:cubicBezTo>
                  <a:cubicBezTo>
                    <a:pt x="22" y="0"/>
                    <a:pt x="6" y="7"/>
                    <a:pt x="3" y="18"/>
                  </a:cubicBezTo>
                  <a:cubicBezTo>
                    <a:pt x="0" y="29"/>
                    <a:pt x="11" y="38"/>
                    <a:pt x="14" y="41"/>
                  </a:cubicBezTo>
                  <a:cubicBezTo>
                    <a:pt x="18" y="44"/>
                    <a:pt x="24" y="47"/>
                    <a:pt x="29" y="53"/>
                  </a:cubicBezTo>
                  <a:cubicBezTo>
                    <a:pt x="31" y="55"/>
                    <a:pt x="33" y="63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8" y="66"/>
                    <a:pt x="45" y="64"/>
                    <a:pt x="49" y="62"/>
                  </a:cubicBezTo>
                  <a:cubicBezTo>
                    <a:pt x="52" y="60"/>
                    <a:pt x="54" y="59"/>
                    <a:pt x="55" y="57"/>
                  </a:cubicBezTo>
                  <a:cubicBezTo>
                    <a:pt x="55" y="57"/>
                    <a:pt x="54" y="56"/>
                    <a:pt x="54" y="56"/>
                  </a:cubicBezTo>
                  <a:cubicBezTo>
                    <a:pt x="52" y="55"/>
                    <a:pt x="48" y="49"/>
                    <a:pt x="48" y="46"/>
                  </a:cubicBezTo>
                  <a:cubicBezTo>
                    <a:pt x="49" y="43"/>
                    <a:pt x="51" y="41"/>
                    <a:pt x="54" y="40"/>
                  </a:cubicBezTo>
                  <a:cubicBezTo>
                    <a:pt x="58" y="38"/>
                    <a:pt x="54" y="34"/>
                    <a:pt x="56" y="32"/>
                  </a:cubicBezTo>
                  <a:cubicBezTo>
                    <a:pt x="57" y="30"/>
                    <a:pt x="56" y="30"/>
                    <a:pt x="55" y="30"/>
                  </a:cubicBezTo>
                  <a:cubicBezTo>
                    <a:pt x="55" y="29"/>
                    <a:pt x="56" y="28"/>
                    <a:pt x="55" y="28"/>
                  </a:cubicBezTo>
                  <a:cubicBezTo>
                    <a:pt x="55" y="26"/>
                    <a:pt x="54" y="26"/>
                    <a:pt x="54" y="26"/>
                  </a:cubicBezTo>
                  <a:cubicBezTo>
                    <a:pt x="53" y="24"/>
                    <a:pt x="57" y="21"/>
                    <a:pt x="56" y="20"/>
                  </a:cubicBezTo>
                  <a:cubicBezTo>
                    <a:pt x="53" y="18"/>
                    <a:pt x="45" y="16"/>
                    <a:pt x="44" y="14"/>
                  </a:cubicBezTo>
                  <a:cubicBezTo>
                    <a:pt x="43" y="9"/>
                    <a:pt x="42" y="7"/>
                    <a:pt x="38" y="4"/>
                  </a:cubicBez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9" name="Freeform 732"/>
            <p:cNvSpPr>
              <a:spLocks/>
            </p:cNvSpPr>
            <p:nvPr/>
          </p:nvSpPr>
          <p:spPr bwMode="auto">
            <a:xfrm>
              <a:off x="4652963" y="2636838"/>
              <a:ext cx="153988" cy="209550"/>
            </a:xfrm>
            <a:custGeom>
              <a:avLst/>
              <a:gdLst>
                <a:gd name="T0" fmla="*/ 41 w 41"/>
                <a:gd name="T1" fmla="*/ 8 h 56"/>
                <a:gd name="T2" fmla="*/ 32 w 41"/>
                <a:gd name="T3" fmla="*/ 19 h 56"/>
                <a:gd name="T4" fmla="*/ 28 w 41"/>
                <a:gd name="T5" fmla="*/ 34 h 56"/>
                <a:gd name="T6" fmla="*/ 27 w 41"/>
                <a:gd name="T7" fmla="*/ 42 h 56"/>
                <a:gd name="T8" fmla="*/ 31 w 41"/>
                <a:gd name="T9" fmla="*/ 56 h 56"/>
                <a:gd name="T10" fmla="*/ 10 w 41"/>
                <a:gd name="T11" fmla="*/ 42 h 56"/>
                <a:gd name="T12" fmla="*/ 3 w 41"/>
                <a:gd name="T13" fmla="*/ 25 h 56"/>
                <a:gd name="T14" fmla="*/ 21 w 41"/>
                <a:gd name="T15" fmla="*/ 6 h 56"/>
                <a:gd name="T16" fmla="*/ 36 w 41"/>
                <a:gd name="T17" fmla="*/ 0 h 56"/>
                <a:gd name="T18" fmla="*/ 41 w 41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56">
                  <a:moveTo>
                    <a:pt x="41" y="8"/>
                  </a:moveTo>
                  <a:cubicBezTo>
                    <a:pt x="41" y="8"/>
                    <a:pt x="35" y="9"/>
                    <a:pt x="32" y="19"/>
                  </a:cubicBezTo>
                  <a:cubicBezTo>
                    <a:pt x="30" y="25"/>
                    <a:pt x="33" y="29"/>
                    <a:pt x="28" y="34"/>
                  </a:cubicBezTo>
                  <a:cubicBezTo>
                    <a:pt x="24" y="39"/>
                    <a:pt x="27" y="42"/>
                    <a:pt x="27" y="42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20" y="55"/>
                    <a:pt x="10" y="42"/>
                  </a:cubicBezTo>
                  <a:cubicBezTo>
                    <a:pt x="0" y="29"/>
                    <a:pt x="3" y="25"/>
                    <a:pt x="3" y="25"/>
                  </a:cubicBezTo>
                  <a:cubicBezTo>
                    <a:pt x="3" y="25"/>
                    <a:pt x="6" y="14"/>
                    <a:pt x="21" y="6"/>
                  </a:cubicBezTo>
                  <a:cubicBezTo>
                    <a:pt x="30" y="1"/>
                    <a:pt x="36" y="0"/>
                    <a:pt x="36" y="0"/>
                  </a:cubicBezTo>
                  <a:cubicBezTo>
                    <a:pt x="36" y="0"/>
                    <a:pt x="38" y="5"/>
                    <a:pt x="41" y="8"/>
                  </a:cubicBez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0" name="Freeform 733"/>
            <p:cNvSpPr>
              <a:spLocks/>
            </p:cNvSpPr>
            <p:nvPr/>
          </p:nvSpPr>
          <p:spPr bwMode="auto">
            <a:xfrm>
              <a:off x="4724401" y="2749550"/>
              <a:ext cx="63500" cy="47625"/>
            </a:xfrm>
            <a:custGeom>
              <a:avLst/>
              <a:gdLst>
                <a:gd name="T0" fmla="*/ 11 w 17"/>
                <a:gd name="T1" fmla="*/ 4 h 13"/>
                <a:gd name="T2" fmla="*/ 4 w 17"/>
                <a:gd name="T3" fmla="*/ 3 h 13"/>
                <a:gd name="T4" fmla="*/ 10 w 17"/>
                <a:gd name="T5" fmla="*/ 13 h 13"/>
                <a:gd name="T6" fmla="*/ 11 w 17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1" y="4"/>
                  </a:moveTo>
                  <a:cubicBezTo>
                    <a:pt x="11" y="4"/>
                    <a:pt x="7" y="0"/>
                    <a:pt x="4" y="3"/>
                  </a:cubicBezTo>
                  <a:cubicBezTo>
                    <a:pt x="0" y="6"/>
                    <a:pt x="3" y="12"/>
                    <a:pt x="10" y="13"/>
                  </a:cubicBezTo>
                  <a:cubicBezTo>
                    <a:pt x="17" y="13"/>
                    <a:pt x="11" y="4"/>
                    <a:pt x="11" y="4"/>
                  </a:cubicBez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1" name="Freeform 734"/>
            <p:cNvSpPr>
              <a:spLocks/>
            </p:cNvSpPr>
            <p:nvPr/>
          </p:nvSpPr>
          <p:spPr bwMode="auto">
            <a:xfrm>
              <a:off x="4773613" y="2851150"/>
              <a:ext cx="123825" cy="55563"/>
            </a:xfrm>
            <a:custGeom>
              <a:avLst/>
              <a:gdLst>
                <a:gd name="T0" fmla="*/ 1 w 33"/>
                <a:gd name="T1" fmla="*/ 5 h 15"/>
                <a:gd name="T2" fmla="*/ 0 w 33"/>
                <a:gd name="T3" fmla="*/ 15 h 15"/>
                <a:gd name="T4" fmla="*/ 24 w 33"/>
                <a:gd name="T5" fmla="*/ 8 h 15"/>
                <a:gd name="T6" fmla="*/ 33 w 33"/>
                <a:gd name="T7" fmla="*/ 1 h 15"/>
                <a:gd name="T8" fmla="*/ 18 w 33"/>
                <a:gd name="T9" fmla="*/ 1 h 15"/>
                <a:gd name="T10" fmla="*/ 1 w 33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5">
                  <a:moveTo>
                    <a:pt x="1" y="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8" y="13"/>
                    <a:pt x="24" y="8"/>
                  </a:cubicBezTo>
                  <a:cubicBezTo>
                    <a:pt x="30" y="3"/>
                    <a:pt x="33" y="1"/>
                    <a:pt x="33" y="1"/>
                  </a:cubicBezTo>
                  <a:cubicBezTo>
                    <a:pt x="33" y="1"/>
                    <a:pt x="24" y="0"/>
                    <a:pt x="18" y="1"/>
                  </a:cubicBezTo>
                  <a:cubicBezTo>
                    <a:pt x="12" y="2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226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2" name="Freeform 735"/>
            <p:cNvSpPr>
              <a:spLocks/>
            </p:cNvSpPr>
            <p:nvPr/>
          </p:nvSpPr>
          <p:spPr bwMode="auto">
            <a:xfrm>
              <a:off x="4600576" y="2571750"/>
              <a:ext cx="258763" cy="222250"/>
            </a:xfrm>
            <a:custGeom>
              <a:avLst/>
              <a:gdLst>
                <a:gd name="T0" fmla="*/ 67 w 69"/>
                <a:gd name="T1" fmla="*/ 19 h 59"/>
                <a:gd name="T2" fmla="*/ 57 w 69"/>
                <a:gd name="T3" fmla="*/ 21 h 59"/>
                <a:gd name="T4" fmla="*/ 18 w 69"/>
                <a:gd name="T5" fmla="*/ 21 h 59"/>
                <a:gd name="T6" fmla="*/ 21 w 69"/>
                <a:gd name="T7" fmla="*/ 59 h 59"/>
                <a:gd name="T8" fmla="*/ 25 w 69"/>
                <a:gd name="T9" fmla="*/ 56 h 59"/>
                <a:gd name="T10" fmla="*/ 21 w 69"/>
                <a:gd name="T11" fmla="*/ 27 h 59"/>
                <a:gd name="T12" fmla="*/ 43 w 69"/>
                <a:gd name="T13" fmla="*/ 19 h 59"/>
                <a:gd name="T14" fmla="*/ 28 w 69"/>
                <a:gd name="T15" fmla="*/ 29 h 59"/>
                <a:gd name="T16" fmla="*/ 32 w 69"/>
                <a:gd name="T17" fmla="*/ 51 h 59"/>
                <a:gd name="T18" fmla="*/ 69 w 69"/>
                <a:gd name="T19" fmla="*/ 22 h 59"/>
                <a:gd name="T20" fmla="*/ 67 w 69"/>
                <a:gd name="T21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59">
                  <a:moveTo>
                    <a:pt x="67" y="19"/>
                  </a:move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38" y="0"/>
                    <a:pt x="18" y="21"/>
                  </a:cubicBezTo>
                  <a:cubicBezTo>
                    <a:pt x="0" y="40"/>
                    <a:pt x="21" y="59"/>
                    <a:pt x="21" y="59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1" y="51"/>
                    <a:pt x="12" y="36"/>
                    <a:pt x="21" y="27"/>
                  </a:cubicBezTo>
                  <a:cubicBezTo>
                    <a:pt x="32" y="14"/>
                    <a:pt x="43" y="19"/>
                    <a:pt x="43" y="19"/>
                  </a:cubicBezTo>
                  <a:cubicBezTo>
                    <a:pt x="43" y="19"/>
                    <a:pt x="35" y="20"/>
                    <a:pt x="28" y="29"/>
                  </a:cubicBezTo>
                  <a:cubicBezTo>
                    <a:pt x="22" y="36"/>
                    <a:pt x="29" y="46"/>
                    <a:pt x="32" y="51"/>
                  </a:cubicBezTo>
                  <a:cubicBezTo>
                    <a:pt x="69" y="22"/>
                    <a:pt x="69" y="22"/>
                    <a:pt x="69" y="22"/>
                  </a:cubicBezTo>
                  <a:lnTo>
                    <a:pt x="67" y="19"/>
                  </a:ln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3" name="Freeform 736"/>
            <p:cNvSpPr>
              <a:spLocks/>
            </p:cNvSpPr>
            <p:nvPr/>
          </p:nvSpPr>
          <p:spPr bwMode="auto">
            <a:xfrm>
              <a:off x="4645026" y="2625725"/>
              <a:ext cx="117475" cy="157163"/>
            </a:xfrm>
            <a:custGeom>
              <a:avLst/>
              <a:gdLst>
                <a:gd name="T0" fmla="*/ 16 w 31"/>
                <a:gd name="T1" fmla="*/ 15 h 42"/>
                <a:gd name="T2" fmla="*/ 31 w 31"/>
                <a:gd name="T3" fmla="*/ 5 h 42"/>
                <a:gd name="T4" fmla="*/ 9 w 31"/>
                <a:gd name="T5" fmla="*/ 13 h 42"/>
                <a:gd name="T6" fmla="*/ 13 w 31"/>
                <a:gd name="T7" fmla="*/ 42 h 42"/>
                <a:gd name="T8" fmla="*/ 20 w 31"/>
                <a:gd name="T9" fmla="*/ 37 h 42"/>
                <a:gd name="T10" fmla="*/ 16 w 31"/>
                <a:gd name="T11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2">
                  <a:moveTo>
                    <a:pt x="16" y="15"/>
                  </a:moveTo>
                  <a:cubicBezTo>
                    <a:pt x="23" y="6"/>
                    <a:pt x="31" y="5"/>
                    <a:pt x="31" y="5"/>
                  </a:cubicBezTo>
                  <a:cubicBezTo>
                    <a:pt x="31" y="5"/>
                    <a:pt x="20" y="0"/>
                    <a:pt x="9" y="13"/>
                  </a:cubicBezTo>
                  <a:cubicBezTo>
                    <a:pt x="0" y="22"/>
                    <a:pt x="9" y="37"/>
                    <a:pt x="13" y="42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7" y="32"/>
                    <a:pt x="10" y="22"/>
                    <a:pt x="16" y="15"/>
                  </a:cubicBezTo>
                  <a:close/>
                </a:path>
              </a:pathLst>
            </a:custGeom>
            <a:solidFill>
              <a:srgbClr val="226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4" name="Freeform 737"/>
            <p:cNvSpPr>
              <a:spLocks/>
            </p:cNvSpPr>
            <p:nvPr/>
          </p:nvSpPr>
          <p:spPr bwMode="auto">
            <a:xfrm>
              <a:off x="4729163" y="2700338"/>
              <a:ext cx="382588" cy="717550"/>
            </a:xfrm>
            <a:custGeom>
              <a:avLst/>
              <a:gdLst>
                <a:gd name="T0" fmla="*/ 51 w 102"/>
                <a:gd name="T1" fmla="*/ 104 h 191"/>
                <a:gd name="T2" fmla="*/ 38 w 102"/>
                <a:gd name="T3" fmla="*/ 79 h 191"/>
                <a:gd name="T4" fmla="*/ 40 w 102"/>
                <a:gd name="T5" fmla="*/ 69 h 191"/>
                <a:gd name="T6" fmla="*/ 72 w 102"/>
                <a:gd name="T7" fmla="*/ 50 h 191"/>
                <a:gd name="T8" fmla="*/ 102 w 102"/>
                <a:gd name="T9" fmla="*/ 17 h 191"/>
                <a:gd name="T10" fmla="*/ 87 w 102"/>
                <a:gd name="T11" fmla="*/ 0 h 191"/>
                <a:gd name="T12" fmla="*/ 30 w 102"/>
                <a:gd name="T13" fmla="*/ 41 h 191"/>
                <a:gd name="T14" fmla="*/ 12 w 102"/>
                <a:gd name="T15" fmla="*/ 55 h 191"/>
                <a:gd name="T16" fmla="*/ 1 w 102"/>
                <a:gd name="T17" fmla="*/ 92 h 191"/>
                <a:gd name="T18" fmla="*/ 6 w 102"/>
                <a:gd name="T19" fmla="*/ 154 h 191"/>
                <a:gd name="T20" fmla="*/ 2 w 102"/>
                <a:gd name="T21" fmla="*/ 184 h 191"/>
                <a:gd name="T22" fmla="*/ 45 w 102"/>
                <a:gd name="T23" fmla="*/ 189 h 191"/>
                <a:gd name="T24" fmla="*/ 46 w 102"/>
                <a:gd name="T25" fmla="*/ 188 h 191"/>
                <a:gd name="T26" fmla="*/ 51 w 102"/>
                <a:gd name="T27" fmla="*/ 10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91">
                  <a:moveTo>
                    <a:pt x="51" y="104"/>
                  </a:moveTo>
                  <a:cubicBezTo>
                    <a:pt x="49" y="93"/>
                    <a:pt x="43" y="83"/>
                    <a:pt x="38" y="79"/>
                  </a:cubicBezTo>
                  <a:cubicBezTo>
                    <a:pt x="33" y="76"/>
                    <a:pt x="33" y="70"/>
                    <a:pt x="40" y="69"/>
                  </a:cubicBezTo>
                  <a:cubicBezTo>
                    <a:pt x="48" y="67"/>
                    <a:pt x="64" y="58"/>
                    <a:pt x="72" y="50"/>
                  </a:cubicBezTo>
                  <a:cubicBezTo>
                    <a:pt x="77" y="45"/>
                    <a:pt x="92" y="28"/>
                    <a:pt x="102" y="17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43" y="30"/>
                    <a:pt x="30" y="41"/>
                  </a:cubicBezTo>
                  <a:cubicBezTo>
                    <a:pt x="25" y="46"/>
                    <a:pt x="12" y="55"/>
                    <a:pt x="12" y="55"/>
                  </a:cubicBezTo>
                  <a:cubicBezTo>
                    <a:pt x="12" y="55"/>
                    <a:pt x="2" y="67"/>
                    <a:pt x="1" y="92"/>
                  </a:cubicBezTo>
                  <a:cubicBezTo>
                    <a:pt x="0" y="117"/>
                    <a:pt x="5" y="145"/>
                    <a:pt x="6" y="154"/>
                  </a:cubicBezTo>
                  <a:cubicBezTo>
                    <a:pt x="7" y="162"/>
                    <a:pt x="2" y="184"/>
                    <a:pt x="2" y="184"/>
                  </a:cubicBezTo>
                  <a:cubicBezTo>
                    <a:pt x="2" y="184"/>
                    <a:pt x="34" y="191"/>
                    <a:pt x="45" y="189"/>
                  </a:cubicBezTo>
                  <a:cubicBezTo>
                    <a:pt x="45" y="188"/>
                    <a:pt x="46" y="188"/>
                    <a:pt x="46" y="188"/>
                  </a:cubicBezTo>
                  <a:cubicBezTo>
                    <a:pt x="48" y="163"/>
                    <a:pt x="52" y="113"/>
                    <a:pt x="51" y="104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5" name="Freeform 738"/>
            <p:cNvSpPr>
              <a:spLocks/>
            </p:cNvSpPr>
            <p:nvPr/>
          </p:nvSpPr>
          <p:spPr bwMode="auto">
            <a:xfrm>
              <a:off x="4852988" y="2763838"/>
              <a:ext cx="269875" cy="642938"/>
            </a:xfrm>
            <a:custGeom>
              <a:avLst/>
              <a:gdLst>
                <a:gd name="T0" fmla="*/ 28 w 72"/>
                <a:gd name="T1" fmla="*/ 70 h 171"/>
                <a:gd name="T2" fmla="*/ 24 w 72"/>
                <a:gd name="T3" fmla="*/ 58 h 171"/>
                <a:gd name="T4" fmla="*/ 41 w 72"/>
                <a:gd name="T5" fmla="*/ 41 h 171"/>
                <a:gd name="T6" fmla="*/ 72 w 72"/>
                <a:gd name="T7" fmla="*/ 4 h 171"/>
                <a:gd name="T8" fmla="*/ 69 w 72"/>
                <a:gd name="T9" fmla="*/ 0 h 171"/>
                <a:gd name="T10" fmla="*/ 39 w 72"/>
                <a:gd name="T11" fmla="*/ 33 h 171"/>
                <a:gd name="T12" fmla="*/ 7 w 72"/>
                <a:gd name="T13" fmla="*/ 52 h 171"/>
                <a:gd name="T14" fmla="*/ 5 w 72"/>
                <a:gd name="T15" fmla="*/ 62 h 171"/>
                <a:gd name="T16" fmla="*/ 18 w 72"/>
                <a:gd name="T17" fmla="*/ 87 h 171"/>
                <a:gd name="T18" fmla="*/ 13 w 72"/>
                <a:gd name="T19" fmla="*/ 171 h 171"/>
                <a:gd name="T20" fmla="*/ 33 w 72"/>
                <a:gd name="T21" fmla="*/ 167 h 171"/>
                <a:gd name="T22" fmla="*/ 28 w 72"/>
                <a:gd name="T23" fmla="*/ 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71">
                  <a:moveTo>
                    <a:pt x="28" y="70"/>
                  </a:moveTo>
                  <a:cubicBezTo>
                    <a:pt x="27" y="66"/>
                    <a:pt x="26" y="62"/>
                    <a:pt x="24" y="58"/>
                  </a:cubicBezTo>
                  <a:cubicBezTo>
                    <a:pt x="31" y="51"/>
                    <a:pt x="38" y="44"/>
                    <a:pt x="41" y="41"/>
                  </a:cubicBezTo>
                  <a:cubicBezTo>
                    <a:pt x="52" y="31"/>
                    <a:pt x="72" y="4"/>
                    <a:pt x="72" y="4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11"/>
                    <a:pt x="44" y="28"/>
                    <a:pt x="39" y="33"/>
                  </a:cubicBezTo>
                  <a:cubicBezTo>
                    <a:pt x="31" y="41"/>
                    <a:pt x="15" y="50"/>
                    <a:pt x="7" y="52"/>
                  </a:cubicBezTo>
                  <a:cubicBezTo>
                    <a:pt x="0" y="53"/>
                    <a:pt x="0" y="59"/>
                    <a:pt x="5" y="62"/>
                  </a:cubicBezTo>
                  <a:cubicBezTo>
                    <a:pt x="10" y="66"/>
                    <a:pt x="16" y="76"/>
                    <a:pt x="18" y="87"/>
                  </a:cubicBezTo>
                  <a:cubicBezTo>
                    <a:pt x="19" y="96"/>
                    <a:pt x="15" y="146"/>
                    <a:pt x="13" y="171"/>
                  </a:cubicBezTo>
                  <a:cubicBezTo>
                    <a:pt x="23" y="169"/>
                    <a:pt x="33" y="167"/>
                    <a:pt x="33" y="167"/>
                  </a:cubicBezTo>
                  <a:cubicBezTo>
                    <a:pt x="33" y="167"/>
                    <a:pt x="36" y="93"/>
                    <a:pt x="28" y="70"/>
                  </a:cubicBezTo>
                  <a:close/>
                </a:path>
              </a:pathLst>
            </a:custGeom>
            <a:solidFill>
              <a:srgbClr val="408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6" name="Freeform 739"/>
            <p:cNvSpPr>
              <a:spLocks/>
            </p:cNvSpPr>
            <p:nvPr/>
          </p:nvSpPr>
          <p:spPr bwMode="auto">
            <a:xfrm>
              <a:off x="5054601" y="2609850"/>
              <a:ext cx="150813" cy="169863"/>
            </a:xfrm>
            <a:custGeom>
              <a:avLst/>
              <a:gdLst>
                <a:gd name="T0" fmla="*/ 25 w 40"/>
                <a:gd name="T1" fmla="*/ 0 h 45"/>
                <a:gd name="T2" fmla="*/ 0 w 40"/>
                <a:gd name="T3" fmla="*/ 24 h 45"/>
                <a:gd name="T4" fmla="*/ 18 w 40"/>
                <a:gd name="T5" fmla="*/ 45 h 45"/>
                <a:gd name="T6" fmla="*/ 40 w 40"/>
                <a:gd name="T7" fmla="*/ 13 h 45"/>
                <a:gd name="T8" fmla="*/ 25 w 4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5">
                  <a:moveTo>
                    <a:pt x="25" y="0"/>
                  </a:moveTo>
                  <a:cubicBezTo>
                    <a:pt x="14" y="12"/>
                    <a:pt x="0" y="24"/>
                    <a:pt x="0" y="2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31" y="26"/>
                    <a:pt x="40" y="13"/>
                  </a:cubicBezTo>
                  <a:cubicBezTo>
                    <a:pt x="35" y="10"/>
                    <a:pt x="29" y="5"/>
                    <a:pt x="25" y="0"/>
                  </a:cubicBez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7" name="Freeform 740"/>
            <p:cNvSpPr>
              <a:spLocks/>
            </p:cNvSpPr>
            <p:nvPr/>
          </p:nvSpPr>
          <p:spPr bwMode="auto">
            <a:xfrm>
              <a:off x="5149851" y="2441575"/>
              <a:ext cx="165100" cy="217488"/>
            </a:xfrm>
            <a:custGeom>
              <a:avLst/>
              <a:gdLst>
                <a:gd name="T0" fmla="*/ 41 w 44"/>
                <a:gd name="T1" fmla="*/ 23 h 58"/>
                <a:gd name="T2" fmla="*/ 31 w 44"/>
                <a:gd name="T3" fmla="*/ 1 h 58"/>
                <a:gd name="T4" fmla="*/ 17 w 44"/>
                <a:gd name="T5" fmla="*/ 28 h 58"/>
                <a:gd name="T6" fmla="*/ 0 w 44"/>
                <a:gd name="T7" fmla="*/ 45 h 58"/>
                <a:gd name="T8" fmla="*/ 15 w 44"/>
                <a:gd name="T9" fmla="*/ 58 h 58"/>
                <a:gd name="T10" fmla="*/ 24 w 44"/>
                <a:gd name="T11" fmla="*/ 46 h 58"/>
                <a:gd name="T12" fmla="*/ 41 w 44"/>
                <a:gd name="T13" fmla="*/ 2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8">
                  <a:moveTo>
                    <a:pt x="41" y="23"/>
                  </a:moveTo>
                  <a:cubicBezTo>
                    <a:pt x="44" y="13"/>
                    <a:pt x="35" y="0"/>
                    <a:pt x="31" y="1"/>
                  </a:cubicBezTo>
                  <a:cubicBezTo>
                    <a:pt x="27" y="3"/>
                    <a:pt x="21" y="22"/>
                    <a:pt x="17" y="28"/>
                  </a:cubicBezTo>
                  <a:cubicBezTo>
                    <a:pt x="16" y="31"/>
                    <a:pt x="8" y="38"/>
                    <a:pt x="0" y="45"/>
                  </a:cubicBezTo>
                  <a:cubicBezTo>
                    <a:pt x="4" y="50"/>
                    <a:pt x="10" y="55"/>
                    <a:pt x="15" y="58"/>
                  </a:cubicBezTo>
                  <a:cubicBezTo>
                    <a:pt x="20" y="52"/>
                    <a:pt x="23" y="47"/>
                    <a:pt x="24" y="46"/>
                  </a:cubicBezTo>
                  <a:cubicBezTo>
                    <a:pt x="27" y="43"/>
                    <a:pt x="39" y="34"/>
                    <a:pt x="41" y="23"/>
                  </a:cubicBez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8" name="Freeform 741"/>
            <p:cNvSpPr>
              <a:spLocks/>
            </p:cNvSpPr>
            <p:nvPr/>
          </p:nvSpPr>
          <p:spPr bwMode="auto">
            <a:xfrm>
              <a:off x="5006976" y="2678113"/>
              <a:ext cx="134938" cy="149225"/>
            </a:xfrm>
            <a:custGeom>
              <a:avLst/>
              <a:gdLst>
                <a:gd name="T0" fmla="*/ 0 w 36"/>
                <a:gd name="T1" fmla="*/ 11 h 40"/>
                <a:gd name="T2" fmla="*/ 9 w 36"/>
                <a:gd name="T3" fmla="*/ 26 h 40"/>
                <a:gd name="T4" fmla="*/ 26 w 36"/>
                <a:gd name="T5" fmla="*/ 40 h 40"/>
                <a:gd name="T6" fmla="*/ 31 w 36"/>
                <a:gd name="T7" fmla="*/ 32 h 40"/>
                <a:gd name="T8" fmla="*/ 36 w 36"/>
                <a:gd name="T9" fmla="*/ 27 h 40"/>
                <a:gd name="T10" fmla="*/ 21 w 36"/>
                <a:gd name="T11" fmla="*/ 9 h 40"/>
                <a:gd name="T12" fmla="*/ 14 w 36"/>
                <a:gd name="T13" fmla="*/ 0 h 40"/>
                <a:gd name="T14" fmla="*/ 0 w 36"/>
                <a:gd name="T15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40">
                  <a:moveTo>
                    <a:pt x="0" y="11"/>
                  </a:moveTo>
                  <a:cubicBezTo>
                    <a:pt x="0" y="11"/>
                    <a:pt x="5" y="21"/>
                    <a:pt x="9" y="26"/>
                  </a:cubicBezTo>
                  <a:cubicBezTo>
                    <a:pt x="13" y="32"/>
                    <a:pt x="26" y="40"/>
                    <a:pt x="26" y="40"/>
                  </a:cubicBezTo>
                  <a:cubicBezTo>
                    <a:pt x="26" y="40"/>
                    <a:pt x="28" y="34"/>
                    <a:pt x="31" y="32"/>
                  </a:cubicBezTo>
                  <a:cubicBezTo>
                    <a:pt x="35" y="29"/>
                    <a:pt x="36" y="27"/>
                    <a:pt x="36" y="27"/>
                  </a:cubicBezTo>
                  <a:cubicBezTo>
                    <a:pt x="36" y="27"/>
                    <a:pt x="24" y="13"/>
                    <a:pt x="21" y="9"/>
                  </a:cubicBezTo>
                  <a:cubicBezTo>
                    <a:pt x="17" y="5"/>
                    <a:pt x="14" y="0"/>
                    <a:pt x="14" y="0"/>
                  </a:cubicBezTo>
                  <a:cubicBezTo>
                    <a:pt x="14" y="0"/>
                    <a:pt x="2" y="6"/>
                    <a:pt x="0" y="11"/>
                  </a:cubicBezTo>
                  <a:close/>
                </a:path>
              </a:pathLst>
            </a:custGeom>
            <a:solidFill>
              <a:srgbClr val="226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9" name="Freeform 742"/>
            <p:cNvSpPr>
              <a:spLocks/>
            </p:cNvSpPr>
            <p:nvPr/>
          </p:nvSpPr>
          <p:spPr bwMode="auto">
            <a:xfrm>
              <a:off x="5029201" y="2725738"/>
              <a:ext cx="60325" cy="76200"/>
            </a:xfrm>
            <a:custGeom>
              <a:avLst/>
              <a:gdLst>
                <a:gd name="T0" fmla="*/ 0 w 16"/>
                <a:gd name="T1" fmla="*/ 0 h 20"/>
                <a:gd name="T2" fmla="*/ 8 w 16"/>
                <a:gd name="T3" fmla="*/ 13 h 20"/>
                <a:gd name="T4" fmla="*/ 16 w 16"/>
                <a:gd name="T5" fmla="*/ 20 h 20"/>
                <a:gd name="T6" fmla="*/ 10 w 16"/>
                <a:gd name="T7" fmla="*/ 10 h 20"/>
                <a:gd name="T8" fmla="*/ 0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0"/>
                  </a:moveTo>
                  <a:cubicBezTo>
                    <a:pt x="0" y="0"/>
                    <a:pt x="5" y="10"/>
                    <a:pt x="8" y="13"/>
                  </a:cubicBezTo>
                  <a:cubicBezTo>
                    <a:pt x="12" y="16"/>
                    <a:pt x="16" y="20"/>
                    <a:pt x="16" y="20"/>
                  </a:cubicBezTo>
                  <a:cubicBezTo>
                    <a:pt x="16" y="20"/>
                    <a:pt x="13" y="14"/>
                    <a:pt x="10" y="10"/>
                  </a:cubicBezTo>
                  <a:cubicBezTo>
                    <a:pt x="6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0" name="Freeform 743"/>
            <p:cNvSpPr>
              <a:spLocks/>
            </p:cNvSpPr>
            <p:nvPr/>
          </p:nvSpPr>
          <p:spPr bwMode="auto">
            <a:xfrm>
              <a:off x="5054601" y="2730500"/>
              <a:ext cx="71438" cy="49213"/>
            </a:xfrm>
            <a:custGeom>
              <a:avLst/>
              <a:gdLst>
                <a:gd name="T0" fmla="*/ 0 w 19"/>
                <a:gd name="T1" fmla="*/ 0 h 13"/>
                <a:gd name="T2" fmla="*/ 10 w 19"/>
                <a:gd name="T3" fmla="*/ 10 h 13"/>
                <a:gd name="T4" fmla="*/ 19 w 19"/>
                <a:gd name="T5" fmla="*/ 13 h 13"/>
                <a:gd name="T6" fmla="*/ 9 w 19"/>
                <a:gd name="T7" fmla="*/ 6 h 13"/>
                <a:gd name="T8" fmla="*/ 0 w 1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cubicBezTo>
                    <a:pt x="0" y="0"/>
                    <a:pt x="6" y="8"/>
                    <a:pt x="10" y="10"/>
                  </a:cubicBezTo>
                  <a:cubicBezTo>
                    <a:pt x="14" y="13"/>
                    <a:pt x="19" y="13"/>
                    <a:pt x="19" y="13"/>
                  </a:cubicBezTo>
                  <a:cubicBezTo>
                    <a:pt x="19" y="13"/>
                    <a:pt x="13" y="9"/>
                    <a:pt x="9" y="6"/>
                  </a:cubicBezTo>
                  <a:cubicBezTo>
                    <a:pt x="6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1" name="Freeform 744"/>
            <p:cNvSpPr>
              <a:spLocks/>
            </p:cNvSpPr>
            <p:nvPr/>
          </p:nvSpPr>
          <p:spPr bwMode="auto">
            <a:xfrm>
              <a:off x="4859338" y="3203575"/>
              <a:ext cx="90488" cy="101600"/>
            </a:xfrm>
            <a:custGeom>
              <a:avLst/>
              <a:gdLst>
                <a:gd name="T0" fmla="*/ 48 w 57"/>
                <a:gd name="T1" fmla="*/ 0 h 64"/>
                <a:gd name="T2" fmla="*/ 0 w 57"/>
                <a:gd name="T3" fmla="*/ 47 h 64"/>
                <a:gd name="T4" fmla="*/ 10 w 57"/>
                <a:gd name="T5" fmla="*/ 64 h 64"/>
                <a:gd name="T6" fmla="*/ 57 w 57"/>
                <a:gd name="T7" fmla="*/ 12 h 64"/>
                <a:gd name="T8" fmla="*/ 48 w 57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4">
                  <a:moveTo>
                    <a:pt x="48" y="0"/>
                  </a:moveTo>
                  <a:lnTo>
                    <a:pt x="0" y="47"/>
                  </a:lnTo>
                  <a:lnTo>
                    <a:pt x="10" y="64"/>
                  </a:lnTo>
                  <a:lnTo>
                    <a:pt x="57" y="1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26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2" name="Freeform 745"/>
            <p:cNvSpPr>
              <a:spLocks/>
            </p:cNvSpPr>
            <p:nvPr/>
          </p:nvSpPr>
          <p:spPr bwMode="auto">
            <a:xfrm>
              <a:off x="4837113" y="3365500"/>
              <a:ext cx="46038" cy="123825"/>
            </a:xfrm>
            <a:custGeom>
              <a:avLst/>
              <a:gdLst>
                <a:gd name="T0" fmla="*/ 11 w 12"/>
                <a:gd name="T1" fmla="*/ 31 h 33"/>
                <a:gd name="T2" fmla="*/ 10 w 12"/>
                <a:gd name="T3" fmla="*/ 16 h 33"/>
                <a:gd name="T4" fmla="*/ 3 w 12"/>
                <a:gd name="T5" fmla="*/ 2 h 33"/>
                <a:gd name="T6" fmla="*/ 5 w 12"/>
                <a:gd name="T7" fmla="*/ 17 h 33"/>
                <a:gd name="T8" fmla="*/ 7 w 12"/>
                <a:gd name="T9" fmla="*/ 33 h 33"/>
                <a:gd name="T10" fmla="*/ 11 w 12"/>
                <a:gd name="T1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3">
                  <a:moveTo>
                    <a:pt x="11" y="31"/>
                  </a:moveTo>
                  <a:cubicBezTo>
                    <a:pt x="11" y="31"/>
                    <a:pt x="12" y="23"/>
                    <a:pt x="10" y="16"/>
                  </a:cubicBezTo>
                  <a:cubicBezTo>
                    <a:pt x="8" y="7"/>
                    <a:pt x="5" y="0"/>
                    <a:pt x="3" y="2"/>
                  </a:cubicBezTo>
                  <a:cubicBezTo>
                    <a:pt x="0" y="3"/>
                    <a:pt x="4" y="10"/>
                    <a:pt x="5" y="17"/>
                  </a:cubicBezTo>
                  <a:cubicBezTo>
                    <a:pt x="6" y="23"/>
                    <a:pt x="7" y="33"/>
                    <a:pt x="7" y="33"/>
                  </a:cubicBezTo>
                  <a:lnTo>
                    <a:pt x="11" y="31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3" name="Freeform 746"/>
            <p:cNvSpPr>
              <a:spLocks/>
            </p:cNvSpPr>
            <p:nvPr/>
          </p:nvSpPr>
          <p:spPr bwMode="auto">
            <a:xfrm>
              <a:off x="4784726" y="3387725"/>
              <a:ext cx="68263" cy="109538"/>
            </a:xfrm>
            <a:custGeom>
              <a:avLst/>
              <a:gdLst>
                <a:gd name="T0" fmla="*/ 14 w 18"/>
                <a:gd name="T1" fmla="*/ 29 h 29"/>
                <a:gd name="T2" fmla="*/ 6 w 18"/>
                <a:gd name="T3" fmla="*/ 16 h 29"/>
                <a:gd name="T4" fmla="*/ 3 w 18"/>
                <a:gd name="T5" fmla="*/ 0 h 29"/>
                <a:gd name="T6" fmla="*/ 10 w 18"/>
                <a:gd name="T7" fmla="*/ 14 h 29"/>
                <a:gd name="T8" fmla="*/ 18 w 18"/>
                <a:gd name="T9" fmla="*/ 28 h 29"/>
                <a:gd name="T10" fmla="*/ 14 w 18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9">
                  <a:moveTo>
                    <a:pt x="14" y="29"/>
                  </a:moveTo>
                  <a:cubicBezTo>
                    <a:pt x="14" y="29"/>
                    <a:pt x="9" y="23"/>
                    <a:pt x="6" y="16"/>
                  </a:cubicBezTo>
                  <a:cubicBezTo>
                    <a:pt x="2" y="7"/>
                    <a:pt x="0" y="1"/>
                    <a:pt x="3" y="0"/>
                  </a:cubicBezTo>
                  <a:cubicBezTo>
                    <a:pt x="5" y="0"/>
                    <a:pt x="7" y="8"/>
                    <a:pt x="10" y="14"/>
                  </a:cubicBezTo>
                  <a:cubicBezTo>
                    <a:pt x="13" y="19"/>
                    <a:pt x="18" y="28"/>
                    <a:pt x="18" y="28"/>
                  </a:cubicBezTo>
                  <a:lnTo>
                    <a:pt x="14" y="29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4" name="Rectangle 747"/>
            <p:cNvSpPr>
              <a:spLocks noChangeArrowheads="1"/>
            </p:cNvSpPr>
            <p:nvPr/>
          </p:nvSpPr>
          <p:spPr bwMode="auto">
            <a:xfrm>
              <a:off x="4787901" y="3470275"/>
              <a:ext cx="136525" cy="150813"/>
            </a:xfrm>
            <a:prstGeom prst="rect">
              <a:avLst/>
            </a:prstGeom>
            <a:solidFill>
              <a:srgbClr val="EAA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5" name="Rectangle 748"/>
            <p:cNvSpPr>
              <a:spLocks noChangeArrowheads="1"/>
            </p:cNvSpPr>
            <p:nvPr/>
          </p:nvSpPr>
          <p:spPr bwMode="auto">
            <a:xfrm>
              <a:off x="4883151" y="4256088"/>
              <a:ext cx="325438" cy="36513"/>
            </a:xfrm>
            <a:prstGeom prst="rect">
              <a:avLst/>
            </a:pr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6" name="Rectangle 749"/>
            <p:cNvSpPr>
              <a:spLocks noChangeArrowheads="1"/>
            </p:cNvSpPr>
            <p:nvPr/>
          </p:nvSpPr>
          <p:spPr bwMode="auto">
            <a:xfrm>
              <a:off x="4660901" y="4360863"/>
              <a:ext cx="203200" cy="38100"/>
            </a:xfrm>
            <a:prstGeom prst="rect">
              <a:avLst/>
            </a:pr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7" name="Freeform 750"/>
            <p:cNvSpPr>
              <a:spLocks/>
            </p:cNvSpPr>
            <p:nvPr/>
          </p:nvSpPr>
          <p:spPr bwMode="auto">
            <a:xfrm>
              <a:off x="5040313" y="3846513"/>
              <a:ext cx="225425" cy="574675"/>
            </a:xfrm>
            <a:custGeom>
              <a:avLst/>
              <a:gdLst>
                <a:gd name="T0" fmla="*/ 142 w 142"/>
                <a:gd name="T1" fmla="*/ 362 h 362"/>
                <a:gd name="T2" fmla="*/ 35 w 142"/>
                <a:gd name="T3" fmla="*/ 0 h 362"/>
                <a:gd name="T4" fmla="*/ 0 w 142"/>
                <a:gd name="T5" fmla="*/ 12 h 362"/>
                <a:gd name="T6" fmla="*/ 102 w 142"/>
                <a:gd name="T7" fmla="*/ 362 h 362"/>
                <a:gd name="T8" fmla="*/ 142 w 142"/>
                <a:gd name="T9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362">
                  <a:moveTo>
                    <a:pt x="142" y="362"/>
                  </a:moveTo>
                  <a:lnTo>
                    <a:pt x="35" y="0"/>
                  </a:lnTo>
                  <a:lnTo>
                    <a:pt x="0" y="12"/>
                  </a:lnTo>
                  <a:lnTo>
                    <a:pt x="102" y="362"/>
                  </a:lnTo>
                  <a:lnTo>
                    <a:pt x="142" y="362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8" name="Freeform 751"/>
            <p:cNvSpPr>
              <a:spLocks/>
            </p:cNvSpPr>
            <p:nvPr/>
          </p:nvSpPr>
          <p:spPr bwMode="auto">
            <a:xfrm>
              <a:off x="4811713" y="3421063"/>
              <a:ext cx="454025" cy="1000125"/>
            </a:xfrm>
            <a:custGeom>
              <a:avLst/>
              <a:gdLst>
                <a:gd name="T0" fmla="*/ 35 w 286"/>
                <a:gd name="T1" fmla="*/ 630 h 630"/>
                <a:gd name="T2" fmla="*/ 286 w 286"/>
                <a:gd name="T3" fmla="*/ 12 h 630"/>
                <a:gd name="T4" fmla="*/ 255 w 286"/>
                <a:gd name="T5" fmla="*/ 0 h 630"/>
                <a:gd name="T6" fmla="*/ 0 w 286"/>
                <a:gd name="T7" fmla="*/ 630 h 630"/>
                <a:gd name="T8" fmla="*/ 35 w 286"/>
                <a:gd name="T9" fmla="*/ 6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630">
                  <a:moveTo>
                    <a:pt x="35" y="630"/>
                  </a:moveTo>
                  <a:lnTo>
                    <a:pt x="286" y="12"/>
                  </a:lnTo>
                  <a:lnTo>
                    <a:pt x="255" y="0"/>
                  </a:lnTo>
                  <a:lnTo>
                    <a:pt x="0" y="630"/>
                  </a:lnTo>
                  <a:lnTo>
                    <a:pt x="35" y="63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9" name="Oval 752"/>
            <p:cNvSpPr>
              <a:spLocks noChangeArrowheads="1"/>
            </p:cNvSpPr>
            <p:nvPr/>
          </p:nvSpPr>
          <p:spPr bwMode="auto">
            <a:xfrm>
              <a:off x="5043488" y="3857625"/>
              <a:ext cx="30163" cy="30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0" name="Oval 753"/>
            <p:cNvSpPr>
              <a:spLocks noChangeArrowheads="1"/>
            </p:cNvSpPr>
            <p:nvPr/>
          </p:nvSpPr>
          <p:spPr bwMode="auto">
            <a:xfrm>
              <a:off x="4883151" y="4259263"/>
              <a:ext cx="25400" cy="30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1" name="Oval 754"/>
            <p:cNvSpPr>
              <a:spLocks noChangeArrowheads="1"/>
            </p:cNvSpPr>
            <p:nvPr/>
          </p:nvSpPr>
          <p:spPr bwMode="auto">
            <a:xfrm>
              <a:off x="4841876" y="4364038"/>
              <a:ext cx="28575" cy="30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2" name="Freeform 755"/>
            <p:cNvSpPr>
              <a:spLocks/>
            </p:cNvSpPr>
            <p:nvPr/>
          </p:nvSpPr>
          <p:spPr bwMode="auto">
            <a:xfrm>
              <a:off x="7813676" y="2711450"/>
              <a:ext cx="123825" cy="142875"/>
            </a:xfrm>
            <a:custGeom>
              <a:avLst/>
              <a:gdLst>
                <a:gd name="T0" fmla="*/ 6 w 33"/>
                <a:gd name="T1" fmla="*/ 1 h 38"/>
                <a:gd name="T2" fmla="*/ 5 w 33"/>
                <a:gd name="T3" fmla="*/ 13 h 38"/>
                <a:gd name="T4" fmla="*/ 16 w 33"/>
                <a:gd name="T5" fmla="*/ 38 h 38"/>
                <a:gd name="T6" fmla="*/ 28 w 33"/>
                <a:gd name="T7" fmla="*/ 14 h 38"/>
                <a:gd name="T8" fmla="*/ 29 w 33"/>
                <a:gd name="T9" fmla="*/ 0 h 38"/>
                <a:gd name="T10" fmla="*/ 6 w 33"/>
                <a:gd name="T1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8">
                  <a:moveTo>
                    <a:pt x="6" y="1"/>
                  </a:moveTo>
                  <a:cubicBezTo>
                    <a:pt x="6" y="1"/>
                    <a:pt x="7" y="9"/>
                    <a:pt x="5" y="13"/>
                  </a:cubicBezTo>
                  <a:cubicBezTo>
                    <a:pt x="0" y="26"/>
                    <a:pt x="16" y="38"/>
                    <a:pt x="16" y="38"/>
                  </a:cubicBezTo>
                  <a:cubicBezTo>
                    <a:pt x="16" y="38"/>
                    <a:pt x="33" y="30"/>
                    <a:pt x="28" y="14"/>
                  </a:cubicBezTo>
                  <a:cubicBezTo>
                    <a:pt x="28" y="8"/>
                    <a:pt x="29" y="0"/>
                    <a:pt x="29" y="0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ED8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3" name="Freeform 756"/>
            <p:cNvSpPr>
              <a:spLocks/>
            </p:cNvSpPr>
            <p:nvPr/>
          </p:nvSpPr>
          <p:spPr bwMode="auto">
            <a:xfrm>
              <a:off x="7775576" y="2601913"/>
              <a:ext cx="38100" cy="52388"/>
            </a:xfrm>
            <a:custGeom>
              <a:avLst/>
              <a:gdLst>
                <a:gd name="T0" fmla="*/ 7 w 10"/>
                <a:gd name="T1" fmla="*/ 2 h 14"/>
                <a:gd name="T2" fmla="*/ 2 w 10"/>
                <a:gd name="T3" fmla="*/ 4 h 14"/>
                <a:gd name="T4" fmla="*/ 7 w 10"/>
                <a:gd name="T5" fmla="*/ 14 h 14"/>
                <a:gd name="T6" fmla="*/ 7 w 10"/>
                <a:gd name="T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7" y="2"/>
                  </a:moveTo>
                  <a:cubicBezTo>
                    <a:pt x="7" y="2"/>
                    <a:pt x="4" y="0"/>
                    <a:pt x="2" y="4"/>
                  </a:cubicBezTo>
                  <a:cubicBezTo>
                    <a:pt x="0" y="8"/>
                    <a:pt x="4" y="14"/>
                    <a:pt x="7" y="14"/>
                  </a:cubicBezTo>
                  <a:cubicBezTo>
                    <a:pt x="10" y="14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4" name="Freeform 757"/>
            <p:cNvSpPr>
              <a:spLocks/>
            </p:cNvSpPr>
            <p:nvPr/>
          </p:nvSpPr>
          <p:spPr bwMode="auto">
            <a:xfrm>
              <a:off x="7951788" y="2606675"/>
              <a:ext cx="38100" cy="47625"/>
            </a:xfrm>
            <a:custGeom>
              <a:avLst/>
              <a:gdLst>
                <a:gd name="T0" fmla="*/ 5 w 10"/>
                <a:gd name="T1" fmla="*/ 1 h 13"/>
                <a:gd name="T2" fmla="*/ 9 w 10"/>
                <a:gd name="T3" fmla="*/ 4 h 13"/>
                <a:gd name="T4" fmla="*/ 3 w 10"/>
                <a:gd name="T5" fmla="*/ 13 h 13"/>
                <a:gd name="T6" fmla="*/ 5 w 10"/>
                <a:gd name="T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5" y="1"/>
                  </a:moveTo>
                  <a:cubicBezTo>
                    <a:pt x="5" y="1"/>
                    <a:pt x="8" y="0"/>
                    <a:pt x="9" y="4"/>
                  </a:cubicBezTo>
                  <a:cubicBezTo>
                    <a:pt x="10" y="8"/>
                    <a:pt x="6" y="13"/>
                    <a:pt x="3" y="13"/>
                  </a:cubicBezTo>
                  <a:cubicBezTo>
                    <a:pt x="0" y="12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5" name="Freeform 758"/>
            <p:cNvSpPr>
              <a:spLocks/>
            </p:cNvSpPr>
            <p:nvPr/>
          </p:nvSpPr>
          <p:spPr bwMode="auto">
            <a:xfrm>
              <a:off x="7797801" y="2519363"/>
              <a:ext cx="173038" cy="214313"/>
            </a:xfrm>
            <a:custGeom>
              <a:avLst/>
              <a:gdLst>
                <a:gd name="T0" fmla="*/ 46 w 46"/>
                <a:gd name="T1" fmla="*/ 28 h 57"/>
                <a:gd name="T2" fmla="*/ 23 w 46"/>
                <a:gd name="T3" fmla="*/ 57 h 57"/>
                <a:gd name="T4" fmla="*/ 0 w 46"/>
                <a:gd name="T5" fmla="*/ 28 h 57"/>
                <a:gd name="T6" fmla="*/ 23 w 46"/>
                <a:gd name="T7" fmla="*/ 0 h 57"/>
                <a:gd name="T8" fmla="*/ 45 w 46"/>
                <a:gd name="T9" fmla="*/ 15 h 57"/>
                <a:gd name="T10" fmla="*/ 46 w 46"/>
                <a:gd name="T11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57">
                  <a:moveTo>
                    <a:pt x="46" y="28"/>
                  </a:moveTo>
                  <a:cubicBezTo>
                    <a:pt x="46" y="44"/>
                    <a:pt x="35" y="57"/>
                    <a:pt x="23" y="57"/>
                  </a:cubicBezTo>
                  <a:cubicBezTo>
                    <a:pt x="10" y="57"/>
                    <a:pt x="0" y="44"/>
                    <a:pt x="0" y="28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31" y="0"/>
                    <a:pt x="41" y="5"/>
                    <a:pt x="45" y="15"/>
                  </a:cubicBezTo>
                  <a:cubicBezTo>
                    <a:pt x="46" y="19"/>
                    <a:pt x="46" y="24"/>
                    <a:pt x="46" y="28"/>
                  </a:cubicBez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6" name="Freeform 759"/>
            <p:cNvSpPr>
              <a:spLocks/>
            </p:cNvSpPr>
            <p:nvPr/>
          </p:nvSpPr>
          <p:spPr bwMode="auto">
            <a:xfrm>
              <a:off x="7677151" y="4025900"/>
              <a:ext cx="112713" cy="142875"/>
            </a:xfrm>
            <a:custGeom>
              <a:avLst/>
              <a:gdLst>
                <a:gd name="T0" fmla="*/ 14 w 30"/>
                <a:gd name="T1" fmla="*/ 37 h 38"/>
                <a:gd name="T2" fmla="*/ 27 w 30"/>
                <a:gd name="T3" fmla="*/ 22 h 38"/>
                <a:gd name="T4" fmla="*/ 29 w 30"/>
                <a:gd name="T5" fmla="*/ 10 h 38"/>
                <a:gd name="T6" fmla="*/ 30 w 30"/>
                <a:gd name="T7" fmla="*/ 0 h 38"/>
                <a:gd name="T8" fmla="*/ 9 w 30"/>
                <a:gd name="T9" fmla="*/ 2 h 38"/>
                <a:gd name="T10" fmla="*/ 4 w 30"/>
                <a:gd name="T11" fmla="*/ 16 h 38"/>
                <a:gd name="T12" fmla="*/ 0 w 30"/>
                <a:gd name="T13" fmla="*/ 33 h 38"/>
                <a:gd name="T14" fmla="*/ 5 w 30"/>
                <a:gd name="T15" fmla="*/ 32 h 38"/>
                <a:gd name="T16" fmla="*/ 14 w 30"/>
                <a:gd name="T17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8">
                  <a:moveTo>
                    <a:pt x="14" y="37"/>
                  </a:moveTo>
                  <a:cubicBezTo>
                    <a:pt x="17" y="35"/>
                    <a:pt x="24" y="27"/>
                    <a:pt x="27" y="22"/>
                  </a:cubicBezTo>
                  <a:cubicBezTo>
                    <a:pt x="29" y="17"/>
                    <a:pt x="30" y="15"/>
                    <a:pt x="29" y="10"/>
                  </a:cubicBezTo>
                  <a:cubicBezTo>
                    <a:pt x="29" y="7"/>
                    <a:pt x="30" y="3"/>
                    <a:pt x="30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7" y="9"/>
                    <a:pt x="4" y="16"/>
                  </a:cubicBezTo>
                  <a:cubicBezTo>
                    <a:pt x="1" y="22"/>
                    <a:pt x="0" y="29"/>
                    <a:pt x="0" y="33"/>
                  </a:cubicBezTo>
                  <a:cubicBezTo>
                    <a:pt x="2" y="32"/>
                    <a:pt x="3" y="32"/>
                    <a:pt x="5" y="32"/>
                  </a:cubicBezTo>
                  <a:cubicBezTo>
                    <a:pt x="7" y="32"/>
                    <a:pt x="10" y="38"/>
                    <a:pt x="14" y="37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7" name="Freeform 760"/>
            <p:cNvSpPr>
              <a:spLocks/>
            </p:cNvSpPr>
            <p:nvPr/>
          </p:nvSpPr>
          <p:spPr bwMode="auto">
            <a:xfrm>
              <a:off x="7677151" y="4025900"/>
              <a:ext cx="128588" cy="158750"/>
            </a:xfrm>
            <a:custGeom>
              <a:avLst/>
              <a:gdLst>
                <a:gd name="T0" fmla="*/ 21 w 34"/>
                <a:gd name="T1" fmla="*/ 34 h 42"/>
                <a:gd name="T2" fmla="*/ 32 w 34"/>
                <a:gd name="T3" fmla="*/ 15 h 42"/>
                <a:gd name="T4" fmla="*/ 32 w 34"/>
                <a:gd name="T5" fmla="*/ 0 h 42"/>
                <a:gd name="T6" fmla="*/ 30 w 34"/>
                <a:gd name="T7" fmla="*/ 0 h 42"/>
                <a:gd name="T8" fmla="*/ 29 w 34"/>
                <a:gd name="T9" fmla="*/ 10 h 42"/>
                <a:gd name="T10" fmla="*/ 27 w 34"/>
                <a:gd name="T11" fmla="*/ 22 h 42"/>
                <a:gd name="T12" fmla="*/ 14 w 34"/>
                <a:gd name="T13" fmla="*/ 37 h 42"/>
                <a:gd name="T14" fmla="*/ 5 w 34"/>
                <a:gd name="T15" fmla="*/ 32 h 42"/>
                <a:gd name="T16" fmla="*/ 0 w 34"/>
                <a:gd name="T17" fmla="*/ 33 h 42"/>
                <a:gd name="T18" fmla="*/ 1 w 34"/>
                <a:gd name="T19" fmla="*/ 37 h 42"/>
                <a:gd name="T20" fmla="*/ 21 w 34"/>
                <a:gd name="T21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42">
                  <a:moveTo>
                    <a:pt x="21" y="34"/>
                  </a:moveTo>
                  <a:cubicBezTo>
                    <a:pt x="28" y="26"/>
                    <a:pt x="30" y="21"/>
                    <a:pt x="32" y="15"/>
                  </a:cubicBezTo>
                  <a:cubicBezTo>
                    <a:pt x="34" y="8"/>
                    <a:pt x="32" y="0"/>
                    <a:pt x="3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"/>
                    <a:pt x="29" y="7"/>
                    <a:pt x="29" y="10"/>
                  </a:cubicBezTo>
                  <a:cubicBezTo>
                    <a:pt x="30" y="15"/>
                    <a:pt x="29" y="17"/>
                    <a:pt x="27" y="22"/>
                  </a:cubicBezTo>
                  <a:cubicBezTo>
                    <a:pt x="24" y="27"/>
                    <a:pt x="17" y="35"/>
                    <a:pt x="14" y="37"/>
                  </a:cubicBezTo>
                  <a:cubicBezTo>
                    <a:pt x="10" y="38"/>
                    <a:pt x="7" y="32"/>
                    <a:pt x="5" y="32"/>
                  </a:cubicBezTo>
                  <a:cubicBezTo>
                    <a:pt x="3" y="32"/>
                    <a:pt x="2" y="32"/>
                    <a:pt x="0" y="33"/>
                  </a:cubicBezTo>
                  <a:cubicBezTo>
                    <a:pt x="0" y="35"/>
                    <a:pt x="1" y="36"/>
                    <a:pt x="1" y="37"/>
                  </a:cubicBezTo>
                  <a:cubicBezTo>
                    <a:pt x="5" y="42"/>
                    <a:pt x="15" y="41"/>
                    <a:pt x="21" y="34"/>
                  </a:cubicBez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8" name="Freeform 761"/>
            <p:cNvSpPr>
              <a:spLocks/>
            </p:cNvSpPr>
            <p:nvPr/>
          </p:nvSpPr>
          <p:spPr bwMode="auto">
            <a:xfrm>
              <a:off x="7700963" y="4052888"/>
              <a:ext cx="41275" cy="66675"/>
            </a:xfrm>
            <a:custGeom>
              <a:avLst/>
              <a:gdLst>
                <a:gd name="T0" fmla="*/ 6 w 11"/>
                <a:gd name="T1" fmla="*/ 0 h 18"/>
                <a:gd name="T2" fmla="*/ 2 w 11"/>
                <a:gd name="T3" fmla="*/ 10 h 18"/>
                <a:gd name="T4" fmla="*/ 2 w 11"/>
                <a:gd name="T5" fmla="*/ 17 h 18"/>
                <a:gd name="T6" fmla="*/ 9 w 11"/>
                <a:gd name="T7" fmla="*/ 12 h 18"/>
                <a:gd name="T8" fmla="*/ 11 w 11"/>
                <a:gd name="T9" fmla="*/ 0 h 18"/>
                <a:gd name="T10" fmla="*/ 6 w 11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8">
                  <a:moveTo>
                    <a:pt x="6" y="0"/>
                  </a:moveTo>
                  <a:cubicBezTo>
                    <a:pt x="6" y="0"/>
                    <a:pt x="4" y="6"/>
                    <a:pt x="2" y="10"/>
                  </a:cubicBezTo>
                  <a:cubicBezTo>
                    <a:pt x="0" y="13"/>
                    <a:pt x="0" y="16"/>
                    <a:pt x="2" y="17"/>
                  </a:cubicBezTo>
                  <a:cubicBezTo>
                    <a:pt x="4" y="18"/>
                    <a:pt x="7" y="16"/>
                    <a:pt x="9" y="12"/>
                  </a:cubicBezTo>
                  <a:cubicBezTo>
                    <a:pt x="11" y="7"/>
                    <a:pt x="11" y="0"/>
                    <a:pt x="11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9" name="Freeform 762"/>
            <p:cNvSpPr>
              <a:spLocks/>
            </p:cNvSpPr>
            <p:nvPr/>
          </p:nvSpPr>
          <p:spPr bwMode="auto">
            <a:xfrm>
              <a:off x="8023226" y="4025900"/>
              <a:ext cx="112713" cy="142875"/>
            </a:xfrm>
            <a:custGeom>
              <a:avLst/>
              <a:gdLst>
                <a:gd name="T0" fmla="*/ 17 w 30"/>
                <a:gd name="T1" fmla="*/ 37 h 38"/>
                <a:gd name="T2" fmla="*/ 3 w 30"/>
                <a:gd name="T3" fmla="*/ 22 h 38"/>
                <a:gd name="T4" fmla="*/ 1 w 30"/>
                <a:gd name="T5" fmla="*/ 10 h 38"/>
                <a:gd name="T6" fmla="*/ 0 w 30"/>
                <a:gd name="T7" fmla="*/ 0 h 38"/>
                <a:gd name="T8" fmla="*/ 21 w 30"/>
                <a:gd name="T9" fmla="*/ 2 h 38"/>
                <a:gd name="T10" fmla="*/ 27 w 30"/>
                <a:gd name="T11" fmla="*/ 16 h 38"/>
                <a:gd name="T12" fmla="*/ 30 w 30"/>
                <a:gd name="T13" fmla="*/ 33 h 38"/>
                <a:gd name="T14" fmla="*/ 26 w 30"/>
                <a:gd name="T15" fmla="*/ 32 h 38"/>
                <a:gd name="T16" fmla="*/ 17 w 30"/>
                <a:gd name="T17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8">
                  <a:moveTo>
                    <a:pt x="17" y="37"/>
                  </a:moveTo>
                  <a:cubicBezTo>
                    <a:pt x="13" y="35"/>
                    <a:pt x="6" y="27"/>
                    <a:pt x="3" y="22"/>
                  </a:cubicBezTo>
                  <a:cubicBezTo>
                    <a:pt x="1" y="17"/>
                    <a:pt x="0" y="15"/>
                    <a:pt x="1" y="10"/>
                  </a:cubicBezTo>
                  <a:cubicBezTo>
                    <a:pt x="1" y="7"/>
                    <a:pt x="1" y="3"/>
                    <a:pt x="0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3" y="9"/>
                    <a:pt x="27" y="16"/>
                  </a:cubicBezTo>
                  <a:cubicBezTo>
                    <a:pt x="29" y="22"/>
                    <a:pt x="30" y="29"/>
                    <a:pt x="30" y="33"/>
                  </a:cubicBezTo>
                  <a:cubicBezTo>
                    <a:pt x="29" y="32"/>
                    <a:pt x="27" y="32"/>
                    <a:pt x="26" y="32"/>
                  </a:cubicBezTo>
                  <a:cubicBezTo>
                    <a:pt x="23" y="32"/>
                    <a:pt x="20" y="38"/>
                    <a:pt x="17" y="37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0" name="Freeform 763"/>
            <p:cNvSpPr>
              <a:spLocks/>
            </p:cNvSpPr>
            <p:nvPr/>
          </p:nvSpPr>
          <p:spPr bwMode="auto">
            <a:xfrm>
              <a:off x="8008938" y="4025900"/>
              <a:ext cx="127000" cy="158750"/>
            </a:xfrm>
            <a:custGeom>
              <a:avLst/>
              <a:gdLst>
                <a:gd name="T0" fmla="*/ 13 w 34"/>
                <a:gd name="T1" fmla="*/ 34 h 42"/>
                <a:gd name="T2" fmla="*/ 2 w 34"/>
                <a:gd name="T3" fmla="*/ 15 h 42"/>
                <a:gd name="T4" fmla="*/ 2 w 34"/>
                <a:gd name="T5" fmla="*/ 0 h 42"/>
                <a:gd name="T6" fmla="*/ 4 w 34"/>
                <a:gd name="T7" fmla="*/ 0 h 42"/>
                <a:gd name="T8" fmla="*/ 5 w 34"/>
                <a:gd name="T9" fmla="*/ 10 h 42"/>
                <a:gd name="T10" fmla="*/ 7 w 34"/>
                <a:gd name="T11" fmla="*/ 22 h 42"/>
                <a:gd name="T12" fmla="*/ 21 w 34"/>
                <a:gd name="T13" fmla="*/ 37 h 42"/>
                <a:gd name="T14" fmla="*/ 30 w 34"/>
                <a:gd name="T15" fmla="*/ 32 h 42"/>
                <a:gd name="T16" fmla="*/ 34 w 34"/>
                <a:gd name="T17" fmla="*/ 33 h 42"/>
                <a:gd name="T18" fmla="*/ 33 w 34"/>
                <a:gd name="T19" fmla="*/ 37 h 42"/>
                <a:gd name="T20" fmla="*/ 13 w 34"/>
                <a:gd name="T21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42">
                  <a:moveTo>
                    <a:pt x="13" y="34"/>
                  </a:moveTo>
                  <a:cubicBezTo>
                    <a:pt x="7" y="26"/>
                    <a:pt x="4" y="21"/>
                    <a:pt x="2" y="15"/>
                  </a:cubicBezTo>
                  <a:cubicBezTo>
                    <a:pt x="0" y="8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3"/>
                    <a:pt x="5" y="7"/>
                    <a:pt x="5" y="10"/>
                  </a:cubicBezTo>
                  <a:cubicBezTo>
                    <a:pt x="4" y="15"/>
                    <a:pt x="5" y="17"/>
                    <a:pt x="7" y="22"/>
                  </a:cubicBezTo>
                  <a:cubicBezTo>
                    <a:pt x="10" y="27"/>
                    <a:pt x="17" y="35"/>
                    <a:pt x="21" y="37"/>
                  </a:cubicBezTo>
                  <a:cubicBezTo>
                    <a:pt x="24" y="38"/>
                    <a:pt x="27" y="32"/>
                    <a:pt x="30" y="32"/>
                  </a:cubicBezTo>
                  <a:cubicBezTo>
                    <a:pt x="31" y="32"/>
                    <a:pt x="33" y="32"/>
                    <a:pt x="34" y="33"/>
                  </a:cubicBezTo>
                  <a:cubicBezTo>
                    <a:pt x="34" y="35"/>
                    <a:pt x="34" y="36"/>
                    <a:pt x="33" y="37"/>
                  </a:cubicBezTo>
                  <a:cubicBezTo>
                    <a:pt x="29" y="42"/>
                    <a:pt x="19" y="41"/>
                    <a:pt x="13" y="34"/>
                  </a:cubicBez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1" name="Freeform 764"/>
            <p:cNvSpPr>
              <a:spLocks/>
            </p:cNvSpPr>
            <p:nvPr/>
          </p:nvSpPr>
          <p:spPr bwMode="auto">
            <a:xfrm>
              <a:off x="8075613" y="4052888"/>
              <a:ext cx="38100" cy="66675"/>
            </a:xfrm>
            <a:custGeom>
              <a:avLst/>
              <a:gdLst>
                <a:gd name="T0" fmla="*/ 4 w 10"/>
                <a:gd name="T1" fmla="*/ 0 h 18"/>
                <a:gd name="T2" fmla="*/ 8 w 10"/>
                <a:gd name="T3" fmla="*/ 10 h 18"/>
                <a:gd name="T4" fmla="*/ 8 w 10"/>
                <a:gd name="T5" fmla="*/ 17 h 18"/>
                <a:gd name="T6" fmla="*/ 1 w 10"/>
                <a:gd name="T7" fmla="*/ 12 h 18"/>
                <a:gd name="T8" fmla="*/ 0 w 10"/>
                <a:gd name="T9" fmla="*/ 0 h 18"/>
                <a:gd name="T10" fmla="*/ 4 w 10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8">
                  <a:moveTo>
                    <a:pt x="4" y="0"/>
                  </a:moveTo>
                  <a:cubicBezTo>
                    <a:pt x="4" y="0"/>
                    <a:pt x="6" y="6"/>
                    <a:pt x="8" y="10"/>
                  </a:cubicBezTo>
                  <a:cubicBezTo>
                    <a:pt x="10" y="13"/>
                    <a:pt x="10" y="16"/>
                    <a:pt x="8" y="17"/>
                  </a:cubicBezTo>
                  <a:cubicBezTo>
                    <a:pt x="6" y="18"/>
                    <a:pt x="3" y="16"/>
                    <a:pt x="1" y="12"/>
                  </a:cubicBezTo>
                  <a:cubicBezTo>
                    <a:pt x="0" y="7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2" name="Freeform 765"/>
            <p:cNvSpPr>
              <a:spLocks/>
            </p:cNvSpPr>
            <p:nvPr/>
          </p:nvSpPr>
          <p:spPr bwMode="auto">
            <a:xfrm>
              <a:off x="7673976" y="2884488"/>
              <a:ext cx="450850" cy="1171575"/>
            </a:xfrm>
            <a:custGeom>
              <a:avLst/>
              <a:gdLst>
                <a:gd name="T0" fmla="*/ 112 w 120"/>
                <a:gd name="T1" fmla="*/ 195 h 312"/>
                <a:gd name="T2" fmla="*/ 91 w 120"/>
                <a:gd name="T3" fmla="*/ 67 h 312"/>
                <a:gd name="T4" fmla="*/ 77 w 120"/>
                <a:gd name="T5" fmla="*/ 0 h 312"/>
                <a:gd name="T6" fmla="*/ 30 w 120"/>
                <a:gd name="T7" fmla="*/ 0 h 312"/>
                <a:gd name="T8" fmla="*/ 16 w 120"/>
                <a:gd name="T9" fmla="*/ 65 h 312"/>
                <a:gd name="T10" fmla="*/ 7 w 120"/>
                <a:gd name="T11" fmla="*/ 167 h 312"/>
                <a:gd name="T12" fmla="*/ 0 w 120"/>
                <a:gd name="T13" fmla="*/ 312 h 312"/>
                <a:gd name="T14" fmla="*/ 39 w 120"/>
                <a:gd name="T15" fmla="*/ 311 h 312"/>
                <a:gd name="T16" fmla="*/ 43 w 120"/>
                <a:gd name="T17" fmla="*/ 196 h 312"/>
                <a:gd name="T18" fmla="*/ 54 w 120"/>
                <a:gd name="T19" fmla="*/ 125 h 312"/>
                <a:gd name="T20" fmla="*/ 70 w 120"/>
                <a:gd name="T21" fmla="*/ 197 h 312"/>
                <a:gd name="T22" fmla="*/ 89 w 120"/>
                <a:gd name="T23" fmla="*/ 311 h 312"/>
                <a:gd name="T24" fmla="*/ 120 w 120"/>
                <a:gd name="T25" fmla="*/ 311 h 312"/>
                <a:gd name="T26" fmla="*/ 112 w 120"/>
                <a:gd name="T27" fmla="*/ 19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312">
                  <a:moveTo>
                    <a:pt x="112" y="195"/>
                  </a:moveTo>
                  <a:cubicBezTo>
                    <a:pt x="108" y="176"/>
                    <a:pt x="91" y="67"/>
                    <a:pt x="91" y="67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0" y="134"/>
                    <a:pt x="7" y="167"/>
                  </a:cubicBezTo>
                  <a:cubicBezTo>
                    <a:pt x="4" y="197"/>
                    <a:pt x="0" y="312"/>
                    <a:pt x="0" y="312"/>
                  </a:cubicBezTo>
                  <a:cubicBezTo>
                    <a:pt x="39" y="311"/>
                    <a:pt x="39" y="311"/>
                    <a:pt x="39" y="311"/>
                  </a:cubicBezTo>
                  <a:cubicBezTo>
                    <a:pt x="39" y="311"/>
                    <a:pt x="41" y="209"/>
                    <a:pt x="43" y="196"/>
                  </a:cubicBezTo>
                  <a:cubicBezTo>
                    <a:pt x="45" y="184"/>
                    <a:pt x="54" y="125"/>
                    <a:pt x="54" y="125"/>
                  </a:cubicBezTo>
                  <a:cubicBezTo>
                    <a:pt x="54" y="125"/>
                    <a:pt x="68" y="181"/>
                    <a:pt x="70" y="197"/>
                  </a:cubicBezTo>
                  <a:cubicBezTo>
                    <a:pt x="72" y="214"/>
                    <a:pt x="89" y="311"/>
                    <a:pt x="89" y="311"/>
                  </a:cubicBezTo>
                  <a:cubicBezTo>
                    <a:pt x="120" y="311"/>
                    <a:pt x="120" y="311"/>
                    <a:pt x="120" y="311"/>
                  </a:cubicBezTo>
                  <a:cubicBezTo>
                    <a:pt x="120" y="311"/>
                    <a:pt x="115" y="213"/>
                    <a:pt x="112" y="195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3" name="Freeform 766"/>
            <p:cNvSpPr>
              <a:spLocks/>
            </p:cNvSpPr>
            <p:nvPr/>
          </p:nvSpPr>
          <p:spPr bwMode="auto">
            <a:xfrm>
              <a:off x="7512051" y="2760663"/>
              <a:ext cx="827088" cy="476250"/>
            </a:xfrm>
            <a:custGeom>
              <a:avLst/>
              <a:gdLst>
                <a:gd name="T0" fmla="*/ 129 w 220"/>
                <a:gd name="T1" fmla="*/ 61 h 127"/>
                <a:gd name="T2" fmla="*/ 122 w 220"/>
                <a:gd name="T3" fmla="*/ 37 h 127"/>
                <a:gd name="T4" fmla="*/ 146 w 220"/>
                <a:gd name="T5" fmla="*/ 52 h 127"/>
                <a:gd name="T6" fmla="*/ 180 w 220"/>
                <a:gd name="T7" fmla="*/ 65 h 127"/>
                <a:gd name="T8" fmla="*/ 203 w 220"/>
                <a:gd name="T9" fmla="*/ 43 h 127"/>
                <a:gd name="T10" fmla="*/ 220 w 220"/>
                <a:gd name="T11" fmla="*/ 25 h 127"/>
                <a:gd name="T12" fmla="*/ 209 w 220"/>
                <a:gd name="T13" fmla="*/ 13 h 127"/>
                <a:gd name="T14" fmla="*/ 192 w 220"/>
                <a:gd name="T15" fmla="*/ 28 h 127"/>
                <a:gd name="T16" fmla="*/ 177 w 220"/>
                <a:gd name="T17" fmla="*/ 40 h 127"/>
                <a:gd name="T18" fmla="*/ 142 w 220"/>
                <a:gd name="T19" fmla="*/ 14 h 127"/>
                <a:gd name="T20" fmla="*/ 109 w 220"/>
                <a:gd name="T21" fmla="*/ 0 h 127"/>
                <a:gd name="T22" fmla="*/ 98 w 220"/>
                <a:gd name="T23" fmla="*/ 11 h 127"/>
                <a:gd name="T24" fmla="*/ 85 w 220"/>
                <a:gd name="T25" fmla="*/ 0 h 127"/>
                <a:gd name="T26" fmla="*/ 50 w 220"/>
                <a:gd name="T27" fmla="*/ 15 h 127"/>
                <a:gd name="T28" fmla="*/ 22 w 220"/>
                <a:gd name="T29" fmla="*/ 53 h 127"/>
                <a:gd name="T30" fmla="*/ 4 w 220"/>
                <a:gd name="T31" fmla="*/ 84 h 127"/>
                <a:gd name="T32" fmla="*/ 18 w 220"/>
                <a:gd name="T33" fmla="*/ 113 h 127"/>
                <a:gd name="T34" fmla="*/ 34 w 220"/>
                <a:gd name="T35" fmla="*/ 127 h 127"/>
                <a:gd name="T36" fmla="*/ 47 w 220"/>
                <a:gd name="T37" fmla="*/ 121 h 127"/>
                <a:gd name="T38" fmla="*/ 30 w 220"/>
                <a:gd name="T39" fmla="*/ 93 h 127"/>
                <a:gd name="T40" fmla="*/ 27 w 220"/>
                <a:gd name="T41" fmla="*/ 79 h 127"/>
                <a:gd name="T42" fmla="*/ 60 w 220"/>
                <a:gd name="T43" fmla="*/ 37 h 127"/>
                <a:gd name="T44" fmla="*/ 63 w 220"/>
                <a:gd name="T45" fmla="*/ 40 h 127"/>
                <a:gd name="T46" fmla="*/ 69 w 220"/>
                <a:gd name="T47" fmla="*/ 77 h 127"/>
                <a:gd name="T48" fmla="*/ 69 w 220"/>
                <a:gd name="T49" fmla="*/ 109 h 127"/>
                <a:gd name="T50" fmla="*/ 69 w 220"/>
                <a:gd name="T51" fmla="*/ 110 h 127"/>
                <a:gd name="T52" fmla="*/ 121 w 220"/>
                <a:gd name="T53" fmla="*/ 110 h 127"/>
                <a:gd name="T54" fmla="*/ 126 w 220"/>
                <a:gd name="T55" fmla="*/ 95 h 127"/>
                <a:gd name="T56" fmla="*/ 129 w 220"/>
                <a:gd name="T57" fmla="*/ 6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0" h="127">
                  <a:moveTo>
                    <a:pt x="129" y="61"/>
                  </a:moveTo>
                  <a:cubicBezTo>
                    <a:pt x="129" y="53"/>
                    <a:pt x="119" y="38"/>
                    <a:pt x="122" y="37"/>
                  </a:cubicBezTo>
                  <a:cubicBezTo>
                    <a:pt x="125" y="35"/>
                    <a:pt x="140" y="47"/>
                    <a:pt x="146" y="52"/>
                  </a:cubicBezTo>
                  <a:cubicBezTo>
                    <a:pt x="153" y="57"/>
                    <a:pt x="174" y="64"/>
                    <a:pt x="180" y="65"/>
                  </a:cubicBezTo>
                  <a:cubicBezTo>
                    <a:pt x="185" y="66"/>
                    <a:pt x="198" y="50"/>
                    <a:pt x="203" y="43"/>
                  </a:cubicBezTo>
                  <a:cubicBezTo>
                    <a:pt x="207" y="39"/>
                    <a:pt x="216" y="30"/>
                    <a:pt x="220" y="25"/>
                  </a:cubicBezTo>
                  <a:cubicBezTo>
                    <a:pt x="209" y="13"/>
                    <a:pt x="209" y="13"/>
                    <a:pt x="209" y="13"/>
                  </a:cubicBezTo>
                  <a:cubicBezTo>
                    <a:pt x="209" y="13"/>
                    <a:pt x="196" y="25"/>
                    <a:pt x="192" y="28"/>
                  </a:cubicBezTo>
                  <a:cubicBezTo>
                    <a:pt x="185" y="32"/>
                    <a:pt x="177" y="40"/>
                    <a:pt x="177" y="40"/>
                  </a:cubicBezTo>
                  <a:cubicBezTo>
                    <a:pt x="177" y="40"/>
                    <a:pt x="146" y="15"/>
                    <a:pt x="142" y="14"/>
                  </a:cubicBezTo>
                  <a:cubicBezTo>
                    <a:pt x="134" y="10"/>
                    <a:pt x="109" y="0"/>
                    <a:pt x="109" y="0"/>
                  </a:cubicBezTo>
                  <a:cubicBezTo>
                    <a:pt x="109" y="0"/>
                    <a:pt x="109" y="11"/>
                    <a:pt x="98" y="11"/>
                  </a:cubicBezTo>
                  <a:cubicBezTo>
                    <a:pt x="86" y="11"/>
                    <a:pt x="85" y="0"/>
                    <a:pt x="85" y="0"/>
                  </a:cubicBezTo>
                  <a:cubicBezTo>
                    <a:pt x="85" y="0"/>
                    <a:pt x="56" y="10"/>
                    <a:pt x="50" y="15"/>
                  </a:cubicBezTo>
                  <a:cubicBezTo>
                    <a:pt x="44" y="20"/>
                    <a:pt x="28" y="43"/>
                    <a:pt x="22" y="53"/>
                  </a:cubicBezTo>
                  <a:cubicBezTo>
                    <a:pt x="18" y="61"/>
                    <a:pt x="7" y="79"/>
                    <a:pt x="4" y="84"/>
                  </a:cubicBezTo>
                  <a:cubicBezTo>
                    <a:pt x="0" y="91"/>
                    <a:pt x="12" y="105"/>
                    <a:pt x="18" y="113"/>
                  </a:cubicBezTo>
                  <a:cubicBezTo>
                    <a:pt x="25" y="121"/>
                    <a:pt x="34" y="127"/>
                    <a:pt x="34" y="127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42" y="113"/>
                    <a:pt x="34" y="99"/>
                    <a:pt x="30" y="93"/>
                  </a:cubicBezTo>
                  <a:cubicBezTo>
                    <a:pt x="26" y="86"/>
                    <a:pt x="22" y="85"/>
                    <a:pt x="27" y="79"/>
                  </a:cubicBezTo>
                  <a:cubicBezTo>
                    <a:pt x="32" y="74"/>
                    <a:pt x="57" y="44"/>
                    <a:pt x="60" y="37"/>
                  </a:cubicBezTo>
                  <a:cubicBezTo>
                    <a:pt x="63" y="30"/>
                    <a:pt x="64" y="33"/>
                    <a:pt x="63" y="40"/>
                  </a:cubicBezTo>
                  <a:cubicBezTo>
                    <a:pt x="63" y="48"/>
                    <a:pt x="73" y="70"/>
                    <a:pt x="69" y="77"/>
                  </a:cubicBezTo>
                  <a:cubicBezTo>
                    <a:pt x="66" y="85"/>
                    <a:pt x="64" y="105"/>
                    <a:pt x="69" y="109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121" y="110"/>
                    <a:pt x="121" y="110"/>
                    <a:pt x="121" y="110"/>
                  </a:cubicBezTo>
                  <a:cubicBezTo>
                    <a:pt x="123" y="104"/>
                    <a:pt x="125" y="98"/>
                    <a:pt x="126" y="95"/>
                  </a:cubicBezTo>
                  <a:cubicBezTo>
                    <a:pt x="128" y="90"/>
                    <a:pt x="129" y="68"/>
                    <a:pt x="129" y="61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4" name="Freeform 767"/>
            <p:cNvSpPr>
              <a:spLocks/>
            </p:cNvSpPr>
            <p:nvPr/>
          </p:nvSpPr>
          <p:spPr bwMode="auto">
            <a:xfrm>
              <a:off x="7959726" y="2854325"/>
              <a:ext cx="393700" cy="319088"/>
            </a:xfrm>
            <a:custGeom>
              <a:avLst/>
              <a:gdLst>
                <a:gd name="T0" fmla="*/ 21 w 105"/>
                <a:gd name="T1" fmla="*/ 70 h 85"/>
                <a:gd name="T2" fmla="*/ 16 w 105"/>
                <a:gd name="T3" fmla="*/ 28 h 85"/>
                <a:gd name="T4" fmla="*/ 47 w 105"/>
                <a:gd name="T5" fmla="*/ 42 h 85"/>
                <a:gd name="T6" fmla="*/ 72 w 105"/>
                <a:gd name="T7" fmla="*/ 40 h 85"/>
                <a:gd name="T8" fmla="*/ 105 w 105"/>
                <a:gd name="T9" fmla="*/ 3 h 85"/>
                <a:gd name="T10" fmla="*/ 101 w 105"/>
                <a:gd name="T11" fmla="*/ 0 h 85"/>
                <a:gd name="T12" fmla="*/ 84 w 105"/>
                <a:gd name="T13" fmla="*/ 18 h 85"/>
                <a:gd name="T14" fmla="*/ 61 w 105"/>
                <a:gd name="T15" fmla="*/ 40 h 85"/>
                <a:gd name="T16" fmla="*/ 27 w 105"/>
                <a:gd name="T17" fmla="*/ 27 h 85"/>
                <a:gd name="T18" fmla="*/ 3 w 105"/>
                <a:gd name="T19" fmla="*/ 12 h 85"/>
                <a:gd name="T20" fmla="*/ 10 w 105"/>
                <a:gd name="T21" fmla="*/ 36 h 85"/>
                <a:gd name="T22" fmla="*/ 7 w 105"/>
                <a:gd name="T23" fmla="*/ 70 h 85"/>
                <a:gd name="T24" fmla="*/ 2 w 105"/>
                <a:gd name="T25" fmla="*/ 85 h 85"/>
                <a:gd name="T26" fmla="*/ 16 w 105"/>
                <a:gd name="T27" fmla="*/ 85 h 85"/>
                <a:gd name="T28" fmla="*/ 21 w 105"/>
                <a:gd name="T29" fmla="*/ 7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85">
                  <a:moveTo>
                    <a:pt x="21" y="70"/>
                  </a:moveTo>
                  <a:cubicBezTo>
                    <a:pt x="20" y="61"/>
                    <a:pt x="16" y="28"/>
                    <a:pt x="16" y="28"/>
                  </a:cubicBezTo>
                  <a:cubicBezTo>
                    <a:pt x="16" y="28"/>
                    <a:pt x="40" y="38"/>
                    <a:pt x="47" y="42"/>
                  </a:cubicBezTo>
                  <a:cubicBezTo>
                    <a:pt x="54" y="45"/>
                    <a:pt x="62" y="48"/>
                    <a:pt x="72" y="40"/>
                  </a:cubicBezTo>
                  <a:cubicBezTo>
                    <a:pt x="82" y="32"/>
                    <a:pt x="105" y="3"/>
                    <a:pt x="105" y="3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7" y="5"/>
                    <a:pt x="88" y="14"/>
                    <a:pt x="84" y="18"/>
                  </a:cubicBezTo>
                  <a:cubicBezTo>
                    <a:pt x="79" y="25"/>
                    <a:pt x="66" y="41"/>
                    <a:pt x="61" y="40"/>
                  </a:cubicBezTo>
                  <a:cubicBezTo>
                    <a:pt x="55" y="39"/>
                    <a:pt x="34" y="32"/>
                    <a:pt x="27" y="27"/>
                  </a:cubicBezTo>
                  <a:cubicBezTo>
                    <a:pt x="21" y="22"/>
                    <a:pt x="6" y="10"/>
                    <a:pt x="3" y="12"/>
                  </a:cubicBezTo>
                  <a:cubicBezTo>
                    <a:pt x="0" y="13"/>
                    <a:pt x="10" y="28"/>
                    <a:pt x="10" y="36"/>
                  </a:cubicBezTo>
                  <a:cubicBezTo>
                    <a:pt x="10" y="43"/>
                    <a:pt x="9" y="65"/>
                    <a:pt x="7" y="70"/>
                  </a:cubicBezTo>
                  <a:cubicBezTo>
                    <a:pt x="6" y="73"/>
                    <a:pt x="4" y="79"/>
                    <a:pt x="2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5"/>
                    <a:pt x="22" y="79"/>
                    <a:pt x="21" y="70"/>
                  </a:cubicBezTo>
                  <a:close/>
                </a:path>
              </a:pathLst>
            </a:custGeom>
            <a:solidFill>
              <a:srgbClr val="408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5" name="Freeform 768"/>
            <p:cNvSpPr>
              <a:spLocks/>
            </p:cNvSpPr>
            <p:nvPr/>
          </p:nvSpPr>
          <p:spPr bwMode="auto">
            <a:xfrm>
              <a:off x="7594601" y="2873375"/>
              <a:ext cx="192088" cy="341313"/>
            </a:xfrm>
            <a:custGeom>
              <a:avLst/>
              <a:gdLst>
                <a:gd name="T0" fmla="*/ 47 w 51"/>
                <a:gd name="T1" fmla="*/ 47 h 91"/>
                <a:gd name="T2" fmla="*/ 41 w 51"/>
                <a:gd name="T3" fmla="*/ 10 h 91"/>
                <a:gd name="T4" fmla="*/ 38 w 51"/>
                <a:gd name="T5" fmla="*/ 7 h 91"/>
                <a:gd name="T6" fmla="*/ 5 w 51"/>
                <a:gd name="T7" fmla="*/ 49 h 91"/>
                <a:gd name="T8" fmla="*/ 8 w 51"/>
                <a:gd name="T9" fmla="*/ 63 h 91"/>
                <a:gd name="T10" fmla="*/ 25 w 51"/>
                <a:gd name="T11" fmla="*/ 91 h 91"/>
                <a:gd name="T12" fmla="*/ 27 w 51"/>
                <a:gd name="T13" fmla="*/ 87 h 91"/>
                <a:gd name="T14" fmla="*/ 11 w 51"/>
                <a:gd name="T15" fmla="*/ 54 h 91"/>
                <a:gd name="T16" fmla="*/ 35 w 51"/>
                <a:gd name="T17" fmla="*/ 30 h 91"/>
                <a:gd name="T18" fmla="*/ 34 w 51"/>
                <a:gd name="T19" fmla="*/ 60 h 91"/>
                <a:gd name="T20" fmla="*/ 36 w 51"/>
                <a:gd name="T21" fmla="*/ 80 h 91"/>
                <a:gd name="T22" fmla="*/ 47 w 51"/>
                <a:gd name="T23" fmla="*/ 80 h 91"/>
                <a:gd name="T24" fmla="*/ 47 w 51"/>
                <a:gd name="T25" fmla="*/ 79 h 91"/>
                <a:gd name="T26" fmla="*/ 47 w 51"/>
                <a:gd name="T27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91">
                  <a:moveTo>
                    <a:pt x="47" y="47"/>
                  </a:moveTo>
                  <a:cubicBezTo>
                    <a:pt x="51" y="40"/>
                    <a:pt x="41" y="18"/>
                    <a:pt x="41" y="10"/>
                  </a:cubicBezTo>
                  <a:cubicBezTo>
                    <a:pt x="42" y="3"/>
                    <a:pt x="41" y="0"/>
                    <a:pt x="38" y="7"/>
                  </a:cubicBezTo>
                  <a:cubicBezTo>
                    <a:pt x="35" y="14"/>
                    <a:pt x="10" y="44"/>
                    <a:pt x="5" y="49"/>
                  </a:cubicBezTo>
                  <a:cubicBezTo>
                    <a:pt x="0" y="55"/>
                    <a:pt x="4" y="56"/>
                    <a:pt x="8" y="63"/>
                  </a:cubicBezTo>
                  <a:cubicBezTo>
                    <a:pt x="12" y="69"/>
                    <a:pt x="20" y="83"/>
                    <a:pt x="25" y="91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6" y="51"/>
                    <a:pt x="34" y="60"/>
                  </a:cubicBezTo>
                  <a:cubicBezTo>
                    <a:pt x="32" y="70"/>
                    <a:pt x="36" y="80"/>
                    <a:pt x="3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2" y="75"/>
                    <a:pt x="44" y="55"/>
                    <a:pt x="47" y="47"/>
                  </a:cubicBezTo>
                  <a:close/>
                </a:path>
              </a:pathLst>
            </a:custGeom>
            <a:solidFill>
              <a:srgbClr val="408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6" name="Rectangle 769"/>
            <p:cNvSpPr>
              <a:spLocks noChangeArrowheads="1"/>
            </p:cNvSpPr>
            <p:nvPr/>
          </p:nvSpPr>
          <p:spPr bwMode="auto">
            <a:xfrm>
              <a:off x="7869238" y="2884488"/>
              <a:ext cx="22225" cy="296863"/>
            </a:xfrm>
            <a:prstGeom prst="rect">
              <a:avLst/>
            </a:prstGeom>
            <a:solidFill>
              <a:srgbClr val="226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7" name="Freeform 770"/>
            <p:cNvSpPr>
              <a:spLocks/>
            </p:cNvSpPr>
            <p:nvPr/>
          </p:nvSpPr>
          <p:spPr bwMode="auto">
            <a:xfrm>
              <a:off x="7726363" y="3173413"/>
              <a:ext cx="300038" cy="44450"/>
            </a:xfrm>
            <a:custGeom>
              <a:avLst/>
              <a:gdLst>
                <a:gd name="T0" fmla="*/ 189 w 189"/>
                <a:gd name="T1" fmla="*/ 28 h 28"/>
                <a:gd name="T2" fmla="*/ 0 w 189"/>
                <a:gd name="T3" fmla="*/ 28 h 28"/>
                <a:gd name="T4" fmla="*/ 3 w 189"/>
                <a:gd name="T5" fmla="*/ 0 h 28"/>
                <a:gd name="T6" fmla="*/ 185 w 189"/>
                <a:gd name="T7" fmla="*/ 0 h 28"/>
                <a:gd name="T8" fmla="*/ 189 w 189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8">
                  <a:moveTo>
                    <a:pt x="189" y="28"/>
                  </a:moveTo>
                  <a:lnTo>
                    <a:pt x="0" y="28"/>
                  </a:lnTo>
                  <a:lnTo>
                    <a:pt x="3" y="0"/>
                  </a:lnTo>
                  <a:lnTo>
                    <a:pt x="185" y="0"/>
                  </a:lnTo>
                  <a:lnTo>
                    <a:pt x="189" y="28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8" name="Rectangle 771"/>
            <p:cNvSpPr>
              <a:spLocks noChangeArrowheads="1"/>
            </p:cNvSpPr>
            <p:nvPr/>
          </p:nvSpPr>
          <p:spPr bwMode="auto">
            <a:xfrm>
              <a:off x="7861301" y="3214688"/>
              <a:ext cx="142875" cy="184150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9" name="Freeform 772"/>
            <p:cNvSpPr>
              <a:spLocks/>
            </p:cNvSpPr>
            <p:nvPr/>
          </p:nvSpPr>
          <p:spPr bwMode="auto">
            <a:xfrm>
              <a:off x="7899401" y="3124200"/>
              <a:ext cx="41275" cy="128588"/>
            </a:xfrm>
            <a:custGeom>
              <a:avLst/>
              <a:gdLst>
                <a:gd name="T0" fmla="*/ 0 w 11"/>
                <a:gd name="T1" fmla="*/ 32 h 34"/>
                <a:gd name="T2" fmla="*/ 2 w 11"/>
                <a:gd name="T3" fmla="*/ 16 h 34"/>
                <a:gd name="T4" fmla="*/ 9 w 11"/>
                <a:gd name="T5" fmla="*/ 1 h 34"/>
                <a:gd name="T6" fmla="*/ 6 w 11"/>
                <a:gd name="T7" fmla="*/ 17 h 34"/>
                <a:gd name="T8" fmla="*/ 4 w 11"/>
                <a:gd name="T9" fmla="*/ 34 h 34"/>
                <a:gd name="T10" fmla="*/ 0 w 11"/>
                <a:gd name="T1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4">
                  <a:moveTo>
                    <a:pt x="0" y="32"/>
                  </a:moveTo>
                  <a:cubicBezTo>
                    <a:pt x="0" y="32"/>
                    <a:pt x="0" y="24"/>
                    <a:pt x="2" y="16"/>
                  </a:cubicBezTo>
                  <a:cubicBezTo>
                    <a:pt x="4" y="7"/>
                    <a:pt x="6" y="0"/>
                    <a:pt x="9" y="1"/>
                  </a:cubicBezTo>
                  <a:cubicBezTo>
                    <a:pt x="11" y="2"/>
                    <a:pt x="8" y="10"/>
                    <a:pt x="6" y="17"/>
                  </a:cubicBezTo>
                  <a:cubicBezTo>
                    <a:pt x="5" y="23"/>
                    <a:pt x="4" y="34"/>
                    <a:pt x="4" y="34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0" name="Freeform 773"/>
            <p:cNvSpPr>
              <a:spLocks/>
            </p:cNvSpPr>
            <p:nvPr/>
          </p:nvSpPr>
          <p:spPr bwMode="auto">
            <a:xfrm>
              <a:off x="7929563" y="3143250"/>
              <a:ext cx="68263" cy="117475"/>
            </a:xfrm>
            <a:custGeom>
              <a:avLst/>
              <a:gdLst>
                <a:gd name="T0" fmla="*/ 4 w 18"/>
                <a:gd name="T1" fmla="*/ 31 h 31"/>
                <a:gd name="T2" fmla="*/ 13 w 18"/>
                <a:gd name="T3" fmla="*/ 17 h 31"/>
                <a:gd name="T4" fmla="*/ 15 w 18"/>
                <a:gd name="T5" fmla="*/ 1 h 31"/>
                <a:gd name="T6" fmla="*/ 8 w 18"/>
                <a:gd name="T7" fmla="*/ 16 h 31"/>
                <a:gd name="T8" fmla="*/ 0 w 18"/>
                <a:gd name="T9" fmla="*/ 30 h 31"/>
                <a:gd name="T10" fmla="*/ 4 w 1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1">
                  <a:moveTo>
                    <a:pt x="4" y="31"/>
                  </a:moveTo>
                  <a:cubicBezTo>
                    <a:pt x="4" y="31"/>
                    <a:pt x="9" y="25"/>
                    <a:pt x="13" y="17"/>
                  </a:cubicBezTo>
                  <a:cubicBezTo>
                    <a:pt x="16" y="8"/>
                    <a:pt x="18" y="2"/>
                    <a:pt x="15" y="1"/>
                  </a:cubicBezTo>
                  <a:cubicBezTo>
                    <a:pt x="13" y="0"/>
                    <a:pt x="11" y="9"/>
                    <a:pt x="8" y="16"/>
                  </a:cubicBezTo>
                  <a:cubicBezTo>
                    <a:pt x="5" y="21"/>
                    <a:pt x="0" y="30"/>
                    <a:pt x="0" y="30"/>
                  </a:cubicBezTo>
                  <a:lnTo>
                    <a:pt x="4" y="31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1" name="Rectangle 774"/>
            <p:cNvSpPr>
              <a:spLocks noChangeArrowheads="1"/>
            </p:cNvSpPr>
            <p:nvPr/>
          </p:nvSpPr>
          <p:spPr bwMode="auto">
            <a:xfrm>
              <a:off x="7885113" y="3214688"/>
              <a:ext cx="96838" cy="161925"/>
            </a:xfrm>
            <a:prstGeom prst="rect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2" name="Oval 775"/>
            <p:cNvSpPr>
              <a:spLocks noChangeArrowheads="1"/>
            </p:cNvSpPr>
            <p:nvPr/>
          </p:nvSpPr>
          <p:spPr bwMode="auto">
            <a:xfrm>
              <a:off x="7997826" y="3189288"/>
              <a:ext cx="14288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3" name="Oval 776"/>
            <p:cNvSpPr>
              <a:spLocks noChangeArrowheads="1"/>
            </p:cNvSpPr>
            <p:nvPr/>
          </p:nvSpPr>
          <p:spPr bwMode="auto">
            <a:xfrm>
              <a:off x="7737476" y="3189288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4" name="Freeform 777"/>
            <p:cNvSpPr>
              <a:spLocks/>
            </p:cNvSpPr>
            <p:nvPr/>
          </p:nvSpPr>
          <p:spPr bwMode="auto">
            <a:xfrm>
              <a:off x="7789863" y="2474913"/>
              <a:ext cx="188913" cy="127000"/>
            </a:xfrm>
            <a:custGeom>
              <a:avLst/>
              <a:gdLst>
                <a:gd name="T0" fmla="*/ 50 w 50"/>
                <a:gd name="T1" fmla="*/ 34 h 34"/>
                <a:gd name="T2" fmla="*/ 25 w 50"/>
                <a:gd name="T3" fmla="*/ 0 h 34"/>
                <a:gd name="T4" fmla="*/ 0 w 50"/>
                <a:gd name="T5" fmla="*/ 34 h 34"/>
                <a:gd name="T6" fmla="*/ 50 w 50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4">
                  <a:moveTo>
                    <a:pt x="50" y="34"/>
                  </a:moveTo>
                  <a:cubicBezTo>
                    <a:pt x="50" y="15"/>
                    <a:pt x="45" y="0"/>
                    <a:pt x="25" y="0"/>
                  </a:cubicBezTo>
                  <a:cubicBezTo>
                    <a:pt x="5" y="0"/>
                    <a:pt x="0" y="15"/>
                    <a:pt x="0" y="34"/>
                  </a:cubicBezTo>
                  <a:lnTo>
                    <a:pt x="50" y="34"/>
                  </a:ln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5" name="Rectangle 778"/>
            <p:cNvSpPr>
              <a:spLocks noChangeArrowheads="1"/>
            </p:cNvSpPr>
            <p:nvPr/>
          </p:nvSpPr>
          <p:spPr bwMode="auto">
            <a:xfrm>
              <a:off x="7783513" y="2587625"/>
              <a:ext cx="201613" cy="19050"/>
            </a:xfrm>
            <a:prstGeom prst="rect">
              <a:avLst/>
            </a:prstGeom>
            <a:solidFill>
              <a:srgbClr val="226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6" name="Freeform 779"/>
            <p:cNvSpPr>
              <a:spLocks/>
            </p:cNvSpPr>
            <p:nvPr/>
          </p:nvSpPr>
          <p:spPr bwMode="auto">
            <a:xfrm>
              <a:off x="7824788" y="2463800"/>
              <a:ext cx="44450" cy="85725"/>
            </a:xfrm>
            <a:custGeom>
              <a:avLst/>
              <a:gdLst>
                <a:gd name="T0" fmla="*/ 10 w 12"/>
                <a:gd name="T1" fmla="*/ 23 h 23"/>
                <a:gd name="T2" fmla="*/ 0 w 12"/>
                <a:gd name="T3" fmla="*/ 8 h 23"/>
                <a:gd name="T4" fmla="*/ 5 w 12"/>
                <a:gd name="T5" fmla="*/ 3 h 23"/>
                <a:gd name="T6" fmla="*/ 12 w 12"/>
                <a:gd name="T7" fmla="*/ 3 h 23"/>
                <a:gd name="T8" fmla="*/ 10 w 12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10" y="23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" y="4"/>
                    <a:pt x="5" y="3"/>
                  </a:cubicBezTo>
                  <a:cubicBezTo>
                    <a:pt x="10" y="0"/>
                    <a:pt x="12" y="3"/>
                    <a:pt x="12" y="3"/>
                  </a:cubicBezTo>
                  <a:lnTo>
                    <a:pt x="10" y="23"/>
                  </a:lnTo>
                  <a:close/>
                </a:path>
              </a:pathLst>
            </a:custGeom>
            <a:solidFill>
              <a:srgbClr val="226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7" name="Freeform 780"/>
            <p:cNvSpPr>
              <a:spLocks/>
            </p:cNvSpPr>
            <p:nvPr/>
          </p:nvSpPr>
          <p:spPr bwMode="auto">
            <a:xfrm>
              <a:off x="7899401" y="2463800"/>
              <a:ext cx="44450" cy="85725"/>
            </a:xfrm>
            <a:custGeom>
              <a:avLst/>
              <a:gdLst>
                <a:gd name="T0" fmla="*/ 2 w 12"/>
                <a:gd name="T1" fmla="*/ 23 h 23"/>
                <a:gd name="T2" fmla="*/ 12 w 12"/>
                <a:gd name="T3" fmla="*/ 8 h 23"/>
                <a:gd name="T4" fmla="*/ 7 w 12"/>
                <a:gd name="T5" fmla="*/ 3 h 23"/>
                <a:gd name="T6" fmla="*/ 0 w 12"/>
                <a:gd name="T7" fmla="*/ 3 h 23"/>
                <a:gd name="T8" fmla="*/ 2 w 12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2" y="23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0" y="4"/>
                    <a:pt x="7" y="3"/>
                  </a:cubicBezTo>
                  <a:cubicBezTo>
                    <a:pt x="2" y="0"/>
                    <a:pt x="0" y="3"/>
                    <a:pt x="0" y="3"/>
                  </a:cubicBezTo>
                  <a:lnTo>
                    <a:pt x="2" y="23"/>
                  </a:lnTo>
                  <a:close/>
                </a:path>
              </a:pathLst>
            </a:custGeom>
            <a:solidFill>
              <a:srgbClr val="226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8" name="Freeform 781"/>
            <p:cNvSpPr>
              <a:spLocks/>
            </p:cNvSpPr>
            <p:nvPr/>
          </p:nvSpPr>
          <p:spPr bwMode="auto">
            <a:xfrm>
              <a:off x="7783513" y="2606675"/>
              <a:ext cx="201613" cy="14288"/>
            </a:xfrm>
            <a:custGeom>
              <a:avLst/>
              <a:gdLst>
                <a:gd name="T0" fmla="*/ 0 w 54"/>
                <a:gd name="T1" fmla="*/ 0 h 4"/>
                <a:gd name="T2" fmla="*/ 27 w 54"/>
                <a:gd name="T3" fmla="*/ 4 h 4"/>
                <a:gd name="T4" fmla="*/ 54 w 54"/>
                <a:gd name="T5" fmla="*/ 0 h 4"/>
                <a:gd name="T6" fmla="*/ 0 w 5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">
                  <a:moveTo>
                    <a:pt x="0" y="0"/>
                  </a:moveTo>
                  <a:cubicBezTo>
                    <a:pt x="0" y="0"/>
                    <a:pt x="12" y="4"/>
                    <a:pt x="27" y="4"/>
                  </a:cubicBezTo>
                  <a:cubicBezTo>
                    <a:pt x="43" y="4"/>
                    <a:pt x="54" y="0"/>
                    <a:pt x="5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9" name="Freeform 782"/>
            <p:cNvSpPr>
              <a:spLocks/>
            </p:cNvSpPr>
            <p:nvPr/>
          </p:nvSpPr>
          <p:spPr bwMode="auto">
            <a:xfrm>
              <a:off x="7827963" y="2782888"/>
              <a:ext cx="101600" cy="109538"/>
            </a:xfrm>
            <a:custGeom>
              <a:avLst/>
              <a:gdLst>
                <a:gd name="T0" fmla="*/ 0 w 27"/>
                <a:gd name="T1" fmla="*/ 0 h 29"/>
                <a:gd name="T2" fmla="*/ 12 w 27"/>
                <a:gd name="T3" fmla="*/ 3 h 29"/>
                <a:gd name="T4" fmla="*/ 27 w 27"/>
                <a:gd name="T5" fmla="*/ 0 h 29"/>
                <a:gd name="T6" fmla="*/ 14 w 27"/>
                <a:gd name="T7" fmla="*/ 29 h 29"/>
                <a:gd name="T8" fmla="*/ 0 w 2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9">
                  <a:moveTo>
                    <a:pt x="0" y="0"/>
                  </a:moveTo>
                  <a:cubicBezTo>
                    <a:pt x="0" y="0"/>
                    <a:pt x="3" y="3"/>
                    <a:pt x="12" y="3"/>
                  </a:cubicBezTo>
                  <a:cubicBezTo>
                    <a:pt x="21" y="3"/>
                    <a:pt x="27" y="0"/>
                    <a:pt x="27" y="0"/>
                  </a:cubicBezTo>
                  <a:cubicBezTo>
                    <a:pt x="14" y="29"/>
                    <a:pt x="14" y="29"/>
                    <a:pt x="14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0" name="Freeform 783"/>
            <p:cNvSpPr>
              <a:spLocks/>
            </p:cNvSpPr>
            <p:nvPr/>
          </p:nvSpPr>
          <p:spPr bwMode="auto">
            <a:xfrm>
              <a:off x="7789863" y="2733675"/>
              <a:ext cx="90488" cy="158750"/>
            </a:xfrm>
            <a:custGeom>
              <a:avLst/>
              <a:gdLst>
                <a:gd name="T0" fmla="*/ 12 w 24"/>
                <a:gd name="T1" fmla="*/ 0 h 42"/>
                <a:gd name="T2" fmla="*/ 4 w 24"/>
                <a:gd name="T3" fmla="*/ 4 h 42"/>
                <a:gd name="T4" fmla="*/ 0 w 24"/>
                <a:gd name="T5" fmla="*/ 11 h 42"/>
                <a:gd name="T6" fmla="*/ 2 w 24"/>
                <a:gd name="T7" fmla="*/ 18 h 42"/>
                <a:gd name="T8" fmla="*/ 9 w 24"/>
                <a:gd name="T9" fmla="*/ 20 h 42"/>
                <a:gd name="T10" fmla="*/ 5 w 24"/>
                <a:gd name="T11" fmla="*/ 27 h 42"/>
                <a:gd name="T12" fmla="*/ 24 w 24"/>
                <a:gd name="T13" fmla="*/ 42 h 42"/>
                <a:gd name="T14" fmla="*/ 12 w 24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42">
                  <a:moveTo>
                    <a:pt x="12" y="0"/>
                  </a:moveTo>
                  <a:cubicBezTo>
                    <a:pt x="12" y="0"/>
                    <a:pt x="7" y="1"/>
                    <a:pt x="4" y="4"/>
                  </a:cubicBezTo>
                  <a:cubicBezTo>
                    <a:pt x="2" y="6"/>
                    <a:pt x="0" y="11"/>
                    <a:pt x="0" y="11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14" y="17"/>
                    <a:pt x="12" y="0"/>
                  </a:cubicBezTo>
                  <a:close/>
                </a:path>
              </a:pathLst>
            </a:custGeom>
            <a:solidFill>
              <a:srgbClr val="226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1" name="Freeform 784"/>
            <p:cNvSpPr>
              <a:spLocks/>
            </p:cNvSpPr>
            <p:nvPr/>
          </p:nvSpPr>
          <p:spPr bwMode="auto">
            <a:xfrm>
              <a:off x="7880351" y="2733675"/>
              <a:ext cx="87313" cy="158750"/>
            </a:xfrm>
            <a:custGeom>
              <a:avLst/>
              <a:gdLst>
                <a:gd name="T0" fmla="*/ 10 w 23"/>
                <a:gd name="T1" fmla="*/ 0 h 42"/>
                <a:gd name="T2" fmla="*/ 18 w 23"/>
                <a:gd name="T3" fmla="*/ 4 h 42"/>
                <a:gd name="T4" fmla="*/ 23 w 23"/>
                <a:gd name="T5" fmla="*/ 12 h 42"/>
                <a:gd name="T6" fmla="*/ 21 w 23"/>
                <a:gd name="T7" fmla="*/ 18 h 42"/>
                <a:gd name="T8" fmla="*/ 13 w 23"/>
                <a:gd name="T9" fmla="*/ 20 h 42"/>
                <a:gd name="T10" fmla="*/ 17 w 23"/>
                <a:gd name="T11" fmla="*/ 27 h 42"/>
                <a:gd name="T12" fmla="*/ 0 w 23"/>
                <a:gd name="T13" fmla="*/ 42 h 42"/>
                <a:gd name="T14" fmla="*/ 10 w 23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2">
                  <a:moveTo>
                    <a:pt x="10" y="0"/>
                  </a:moveTo>
                  <a:cubicBezTo>
                    <a:pt x="10" y="0"/>
                    <a:pt x="16" y="1"/>
                    <a:pt x="18" y="4"/>
                  </a:cubicBezTo>
                  <a:cubicBezTo>
                    <a:pt x="20" y="6"/>
                    <a:pt x="23" y="12"/>
                    <a:pt x="23" y="12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8" y="17"/>
                    <a:pt x="10" y="0"/>
                  </a:cubicBezTo>
                  <a:close/>
                </a:path>
              </a:pathLst>
            </a:custGeom>
            <a:solidFill>
              <a:srgbClr val="226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2" name="Oval 785"/>
            <p:cNvSpPr>
              <a:spLocks noChangeArrowheads="1"/>
            </p:cNvSpPr>
            <p:nvPr/>
          </p:nvSpPr>
          <p:spPr bwMode="auto">
            <a:xfrm>
              <a:off x="7872413" y="2906713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3" name="Oval 786"/>
            <p:cNvSpPr>
              <a:spLocks noChangeArrowheads="1"/>
            </p:cNvSpPr>
            <p:nvPr/>
          </p:nvSpPr>
          <p:spPr bwMode="auto">
            <a:xfrm>
              <a:off x="7872413" y="2963863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4" name="Oval 787"/>
            <p:cNvSpPr>
              <a:spLocks noChangeArrowheads="1"/>
            </p:cNvSpPr>
            <p:nvPr/>
          </p:nvSpPr>
          <p:spPr bwMode="auto">
            <a:xfrm>
              <a:off x="7872413" y="3022600"/>
              <a:ext cx="12700" cy="79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5" name="Oval 788"/>
            <p:cNvSpPr>
              <a:spLocks noChangeArrowheads="1"/>
            </p:cNvSpPr>
            <p:nvPr/>
          </p:nvSpPr>
          <p:spPr bwMode="auto">
            <a:xfrm>
              <a:off x="7872413" y="30797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6" name="Oval 789"/>
            <p:cNvSpPr>
              <a:spLocks noChangeArrowheads="1"/>
            </p:cNvSpPr>
            <p:nvPr/>
          </p:nvSpPr>
          <p:spPr bwMode="auto">
            <a:xfrm>
              <a:off x="7872413" y="3135313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7" name="Rectangle 790"/>
            <p:cNvSpPr>
              <a:spLocks noChangeArrowheads="1"/>
            </p:cNvSpPr>
            <p:nvPr/>
          </p:nvSpPr>
          <p:spPr bwMode="auto">
            <a:xfrm>
              <a:off x="7410451" y="4146550"/>
              <a:ext cx="1060450" cy="85725"/>
            </a:xfrm>
            <a:prstGeom prst="rect">
              <a:avLst/>
            </a:prstGeom>
            <a:solidFill>
              <a:srgbClr val="FF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8" name="Freeform 791"/>
            <p:cNvSpPr>
              <a:spLocks/>
            </p:cNvSpPr>
            <p:nvPr/>
          </p:nvSpPr>
          <p:spPr bwMode="auto">
            <a:xfrm>
              <a:off x="7410451" y="3236913"/>
              <a:ext cx="1060450" cy="912813"/>
            </a:xfrm>
            <a:custGeom>
              <a:avLst/>
              <a:gdLst>
                <a:gd name="T0" fmla="*/ 8 w 282"/>
                <a:gd name="T1" fmla="*/ 243 h 243"/>
                <a:gd name="T2" fmla="*/ 8 w 282"/>
                <a:gd name="T3" fmla="*/ 16 h 243"/>
                <a:gd name="T4" fmla="*/ 16 w 282"/>
                <a:gd name="T5" fmla="*/ 8 h 243"/>
                <a:gd name="T6" fmla="*/ 267 w 282"/>
                <a:gd name="T7" fmla="*/ 8 h 243"/>
                <a:gd name="T8" fmla="*/ 274 w 282"/>
                <a:gd name="T9" fmla="*/ 16 h 243"/>
                <a:gd name="T10" fmla="*/ 274 w 282"/>
                <a:gd name="T11" fmla="*/ 243 h 243"/>
                <a:gd name="T12" fmla="*/ 282 w 282"/>
                <a:gd name="T13" fmla="*/ 243 h 243"/>
                <a:gd name="T14" fmla="*/ 282 w 282"/>
                <a:gd name="T15" fmla="*/ 16 h 243"/>
                <a:gd name="T16" fmla="*/ 267 w 282"/>
                <a:gd name="T17" fmla="*/ 0 h 243"/>
                <a:gd name="T18" fmla="*/ 16 w 282"/>
                <a:gd name="T19" fmla="*/ 0 h 243"/>
                <a:gd name="T20" fmla="*/ 0 w 282"/>
                <a:gd name="T21" fmla="*/ 16 h 243"/>
                <a:gd name="T22" fmla="*/ 0 w 282"/>
                <a:gd name="T23" fmla="*/ 243 h 243"/>
                <a:gd name="T24" fmla="*/ 8 w 282"/>
                <a:gd name="T25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243">
                  <a:moveTo>
                    <a:pt x="8" y="243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1" y="8"/>
                    <a:pt x="16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71" y="8"/>
                    <a:pt x="274" y="12"/>
                    <a:pt x="274" y="16"/>
                  </a:cubicBezTo>
                  <a:cubicBezTo>
                    <a:pt x="274" y="243"/>
                    <a:pt x="274" y="243"/>
                    <a:pt x="274" y="243"/>
                  </a:cubicBezTo>
                  <a:cubicBezTo>
                    <a:pt x="282" y="243"/>
                    <a:pt x="282" y="243"/>
                    <a:pt x="282" y="243"/>
                  </a:cubicBezTo>
                  <a:cubicBezTo>
                    <a:pt x="282" y="16"/>
                    <a:pt x="282" y="16"/>
                    <a:pt x="282" y="16"/>
                  </a:cubicBezTo>
                  <a:cubicBezTo>
                    <a:pt x="282" y="7"/>
                    <a:pt x="275" y="0"/>
                    <a:pt x="26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43"/>
                    <a:pt x="0" y="243"/>
                    <a:pt x="0" y="243"/>
                  </a:cubicBezTo>
                  <a:lnTo>
                    <a:pt x="8" y="243"/>
                  </a:lnTo>
                  <a:close/>
                </a:path>
              </a:pathLst>
            </a:custGeom>
            <a:solidFill>
              <a:srgbClr val="FF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9" name="Rectangle 792"/>
            <p:cNvSpPr>
              <a:spLocks noChangeArrowheads="1"/>
            </p:cNvSpPr>
            <p:nvPr/>
          </p:nvSpPr>
          <p:spPr bwMode="auto">
            <a:xfrm>
              <a:off x="7580313" y="3255963"/>
              <a:ext cx="22225" cy="909638"/>
            </a:xfrm>
            <a:prstGeom prst="rect">
              <a:avLst/>
            </a:prstGeom>
            <a:solidFill>
              <a:srgbClr val="FF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0" name="Rectangle 793"/>
            <p:cNvSpPr>
              <a:spLocks noChangeArrowheads="1"/>
            </p:cNvSpPr>
            <p:nvPr/>
          </p:nvSpPr>
          <p:spPr bwMode="auto">
            <a:xfrm>
              <a:off x="7748588" y="3255963"/>
              <a:ext cx="26988" cy="909638"/>
            </a:xfrm>
            <a:prstGeom prst="rect">
              <a:avLst/>
            </a:prstGeom>
            <a:solidFill>
              <a:srgbClr val="FF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1" name="Rectangle 794"/>
            <p:cNvSpPr>
              <a:spLocks noChangeArrowheads="1"/>
            </p:cNvSpPr>
            <p:nvPr/>
          </p:nvSpPr>
          <p:spPr bwMode="auto">
            <a:xfrm>
              <a:off x="7921626" y="3255963"/>
              <a:ext cx="26988" cy="909638"/>
            </a:xfrm>
            <a:prstGeom prst="rect">
              <a:avLst/>
            </a:prstGeom>
            <a:solidFill>
              <a:srgbClr val="FF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2" name="Rectangle 795"/>
            <p:cNvSpPr>
              <a:spLocks noChangeArrowheads="1"/>
            </p:cNvSpPr>
            <p:nvPr/>
          </p:nvSpPr>
          <p:spPr bwMode="auto">
            <a:xfrm>
              <a:off x="8094663" y="3255963"/>
              <a:ext cx="26988" cy="909638"/>
            </a:xfrm>
            <a:prstGeom prst="rect">
              <a:avLst/>
            </a:prstGeom>
            <a:solidFill>
              <a:srgbClr val="FF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3" name="Rectangle 796"/>
            <p:cNvSpPr>
              <a:spLocks noChangeArrowheads="1"/>
            </p:cNvSpPr>
            <p:nvPr/>
          </p:nvSpPr>
          <p:spPr bwMode="auto">
            <a:xfrm>
              <a:off x="8267701" y="3255963"/>
              <a:ext cx="26988" cy="909638"/>
            </a:xfrm>
            <a:prstGeom prst="rect">
              <a:avLst/>
            </a:prstGeom>
            <a:solidFill>
              <a:srgbClr val="FF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4" name="Rectangle 797"/>
            <p:cNvSpPr>
              <a:spLocks noChangeArrowheads="1"/>
            </p:cNvSpPr>
            <p:nvPr/>
          </p:nvSpPr>
          <p:spPr bwMode="auto">
            <a:xfrm>
              <a:off x="7426326" y="3876675"/>
              <a:ext cx="1033463" cy="25400"/>
            </a:xfrm>
            <a:prstGeom prst="rect">
              <a:avLst/>
            </a:prstGeom>
            <a:solidFill>
              <a:srgbClr val="FF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5" name="Freeform 798"/>
            <p:cNvSpPr>
              <a:spLocks/>
            </p:cNvSpPr>
            <p:nvPr/>
          </p:nvSpPr>
          <p:spPr bwMode="auto">
            <a:xfrm>
              <a:off x="7640638" y="3200400"/>
              <a:ext cx="138113" cy="127000"/>
            </a:xfrm>
            <a:custGeom>
              <a:avLst/>
              <a:gdLst>
                <a:gd name="T0" fmla="*/ 0 w 37"/>
                <a:gd name="T1" fmla="*/ 10 h 34"/>
                <a:gd name="T2" fmla="*/ 14 w 37"/>
                <a:gd name="T3" fmla="*/ 28 h 34"/>
                <a:gd name="T4" fmla="*/ 36 w 37"/>
                <a:gd name="T5" fmla="*/ 22 h 34"/>
                <a:gd name="T6" fmla="*/ 15 w 37"/>
                <a:gd name="T7" fmla="*/ 0 h 34"/>
                <a:gd name="T8" fmla="*/ 0 w 37"/>
                <a:gd name="T9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4">
                  <a:moveTo>
                    <a:pt x="0" y="10"/>
                  </a:moveTo>
                  <a:cubicBezTo>
                    <a:pt x="0" y="10"/>
                    <a:pt x="9" y="25"/>
                    <a:pt x="14" y="28"/>
                  </a:cubicBezTo>
                  <a:cubicBezTo>
                    <a:pt x="23" y="34"/>
                    <a:pt x="33" y="34"/>
                    <a:pt x="36" y="22"/>
                  </a:cubicBezTo>
                  <a:cubicBezTo>
                    <a:pt x="37" y="20"/>
                    <a:pt x="15" y="0"/>
                    <a:pt x="15" y="0"/>
                  </a:cubicBezTo>
                  <a:cubicBezTo>
                    <a:pt x="15" y="0"/>
                    <a:pt x="7" y="2"/>
                    <a:pt x="0" y="1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6" name="Freeform 799"/>
            <p:cNvSpPr>
              <a:spLocks/>
            </p:cNvSpPr>
            <p:nvPr/>
          </p:nvSpPr>
          <p:spPr bwMode="auto">
            <a:xfrm>
              <a:off x="7324726" y="4168775"/>
              <a:ext cx="161925" cy="252413"/>
            </a:xfrm>
            <a:custGeom>
              <a:avLst/>
              <a:gdLst>
                <a:gd name="T0" fmla="*/ 50 w 102"/>
                <a:gd name="T1" fmla="*/ 159 h 159"/>
                <a:gd name="T2" fmla="*/ 102 w 102"/>
                <a:gd name="T3" fmla="*/ 17 h 159"/>
                <a:gd name="T4" fmla="*/ 59 w 102"/>
                <a:gd name="T5" fmla="*/ 0 h 159"/>
                <a:gd name="T6" fmla="*/ 0 w 102"/>
                <a:gd name="T7" fmla="*/ 159 h 159"/>
                <a:gd name="T8" fmla="*/ 50 w 102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59">
                  <a:moveTo>
                    <a:pt x="50" y="159"/>
                  </a:moveTo>
                  <a:lnTo>
                    <a:pt x="102" y="17"/>
                  </a:lnTo>
                  <a:lnTo>
                    <a:pt x="59" y="0"/>
                  </a:lnTo>
                  <a:lnTo>
                    <a:pt x="0" y="159"/>
                  </a:lnTo>
                  <a:lnTo>
                    <a:pt x="50" y="159"/>
                  </a:lnTo>
                  <a:close/>
                </a:path>
              </a:pathLst>
            </a:custGeom>
            <a:solidFill>
              <a:srgbClr val="FF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7" name="Freeform 800"/>
            <p:cNvSpPr>
              <a:spLocks/>
            </p:cNvSpPr>
            <p:nvPr/>
          </p:nvSpPr>
          <p:spPr bwMode="auto">
            <a:xfrm>
              <a:off x="7835901" y="4168775"/>
              <a:ext cx="157163" cy="252413"/>
            </a:xfrm>
            <a:custGeom>
              <a:avLst/>
              <a:gdLst>
                <a:gd name="T0" fmla="*/ 47 w 99"/>
                <a:gd name="T1" fmla="*/ 159 h 159"/>
                <a:gd name="T2" fmla="*/ 99 w 99"/>
                <a:gd name="T3" fmla="*/ 17 h 159"/>
                <a:gd name="T4" fmla="*/ 57 w 99"/>
                <a:gd name="T5" fmla="*/ 0 h 159"/>
                <a:gd name="T6" fmla="*/ 0 w 99"/>
                <a:gd name="T7" fmla="*/ 159 h 159"/>
                <a:gd name="T8" fmla="*/ 47 w 99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59">
                  <a:moveTo>
                    <a:pt x="47" y="159"/>
                  </a:moveTo>
                  <a:lnTo>
                    <a:pt x="99" y="17"/>
                  </a:lnTo>
                  <a:lnTo>
                    <a:pt x="57" y="0"/>
                  </a:lnTo>
                  <a:lnTo>
                    <a:pt x="0" y="159"/>
                  </a:lnTo>
                  <a:lnTo>
                    <a:pt x="47" y="159"/>
                  </a:lnTo>
                  <a:close/>
                </a:path>
              </a:pathLst>
            </a:custGeom>
            <a:solidFill>
              <a:srgbClr val="FF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8" name="Rectangle 801"/>
            <p:cNvSpPr>
              <a:spLocks noChangeArrowheads="1"/>
            </p:cNvSpPr>
            <p:nvPr/>
          </p:nvSpPr>
          <p:spPr bwMode="auto">
            <a:xfrm>
              <a:off x="7404101" y="4319588"/>
              <a:ext cx="495300" cy="49213"/>
            </a:xfrm>
            <a:prstGeom prst="rect">
              <a:avLst/>
            </a:prstGeom>
            <a:solidFill>
              <a:srgbClr val="FF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9" name="Freeform 802"/>
            <p:cNvSpPr>
              <a:spLocks/>
            </p:cNvSpPr>
            <p:nvPr/>
          </p:nvSpPr>
          <p:spPr bwMode="auto">
            <a:xfrm>
              <a:off x="8210551" y="2417763"/>
              <a:ext cx="1019175" cy="1387475"/>
            </a:xfrm>
            <a:custGeom>
              <a:avLst/>
              <a:gdLst>
                <a:gd name="T0" fmla="*/ 0 w 271"/>
                <a:gd name="T1" fmla="*/ 14 h 369"/>
                <a:gd name="T2" fmla="*/ 69 w 271"/>
                <a:gd name="T3" fmla="*/ 29 h 369"/>
                <a:gd name="T4" fmla="*/ 120 w 271"/>
                <a:gd name="T5" fmla="*/ 80 h 369"/>
                <a:gd name="T6" fmla="*/ 249 w 271"/>
                <a:gd name="T7" fmla="*/ 191 h 369"/>
                <a:gd name="T8" fmla="*/ 271 w 271"/>
                <a:gd name="T9" fmla="*/ 369 h 369"/>
                <a:gd name="T10" fmla="*/ 258 w 271"/>
                <a:gd name="T11" fmla="*/ 369 h 369"/>
                <a:gd name="T12" fmla="*/ 234 w 271"/>
                <a:gd name="T13" fmla="*/ 193 h 369"/>
                <a:gd name="T14" fmla="*/ 107 w 271"/>
                <a:gd name="T15" fmla="*/ 90 h 369"/>
                <a:gd name="T16" fmla="*/ 0 w 271"/>
                <a:gd name="T17" fmla="*/ 14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369">
                  <a:moveTo>
                    <a:pt x="0" y="14"/>
                  </a:moveTo>
                  <a:cubicBezTo>
                    <a:pt x="0" y="14"/>
                    <a:pt x="23" y="0"/>
                    <a:pt x="69" y="29"/>
                  </a:cubicBezTo>
                  <a:cubicBezTo>
                    <a:pt x="87" y="40"/>
                    <a:pt x="102" y="57"/>
                    <a:pt x="120" y="80"/>
                  </a:cubicBezTo>
                  <a:cubicBezTo>
                    <a:pt x="164" y="118"/>
                    <a:pt x="233" y="170"/>
                    <a:pt x="249" y="191"/>
                  </a:cubicBezTo>
                  <a:cubicBezTo>
                    <a:pt x="270" y="218"/>
                    <a:pt x="271" y="369"/>
                    <a:pt x="271" y="369"/>
                  </a:cubicBezTo>
                  <a:cubicBezTo>
                    <a:pt x="258" y="369"/>
                    <a:pt x="258" y="369"/>
                    <a:pt x="258" y="369"/>
                  </a:cubicBezTo>
                  <a:cubicBezTo>
                    <a:pt x="258" y="369"/>
                    <a:pt x="254" y="213"/>
                    <a:pt x="234" y="193"/>
                  </a:cubicBezTo>
                  <a:cubicBezTo>
                    <a:pt x="178" y="138"/>
                    <a:pt x="107" y="90"/>
                    <a:pt x="107" y="9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0" name="Freeform 803"/>
            <p:cNvSpPr>
              <a:spLocks/>
            </p:cNvSpPr>
            <p:nvPr/>
          </p:nvSpPr>
          <p:spPr bwMode="auto">
            <a:xfrm>
              <a:off x="8297863" y="2662238"/>
              <a:ext cx="192088" cy="203200"/>
            </a:xfrm>
            <a:custGeom>
              <a:avLst/>
              <a:gdLst>
                <a:gd name="T0" fmla="*/ 0 w 51"/>
                <a:gd name="T1" fmla="*/ 39 h 54"/>
                <a:gd name="T2" fmla="*/ 7 w 51"/>
                <a:gd name="T3" fmla="*/ 16 h 54"/>
                <a:gd name="T4" fmla="*/ 11 w 51"/>
                <a:gd name="T5" fmla="*/ 3 h 54"/>
                <a:gd name="T6" fmla="*/ 15 w 51"/>
                <a:gd name="T7" fmla="*/ 21 h 54"/>
                <a:gd name="T8" fmla="*/ 22 w 51"/>
                <a:gd name="T9" fmla="*/ 21 h 54"/>
                <a:gd name="T10" fmla="*/ 43 w 51"/>
                <a:gd name="T11" fmla="*/ 13 h 54"/>
                <a:gd name="T12" fmla="*/ 40 w 51"/>
                <a:gd name="T13" fmla="*/ 32 h 54"/>
                <a:gd name="T14" fmla="*/ 15 w 51"/>
                <a:gd name="T15" fmla="*/ 54 h 54"/>
                <a:gd name="T16" fmla="*/ 0 w 51"/>
                <a:gd name="T1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4">
                  <a:moveTo>
                    <a:pt x="0" y="39"/>
                  </a:moveTo>
                  <a:cubicBezTo>
                    <a:pt x="0" y="39"/>
                    <a:pt x="7" y="24"/>
                    <a:pt x="7" y="16"/>
                  </a:cubicBezTo>
                  <a:cubicBezTo>
                    <a:pt x="7" y="9"/>
                    <a:pt x="7" y="0"/>
                    <a:pt x="11" y="3"/>
                  </a:cubicBezTo>
                  <a:cubicBezTo>
                    <a:pt x="16" y="5"/>
                    <a:pt x="15" y="12"/>
                    <a:pt x="15" y="21"/>
                  </a:cubicBezTo>
                  <a:cubicBezTo>
                    <a:pt x="15" y="25"/>
                    <a:pt x="19" y="23"/>
                    <a:pt x="22" y="21"/>
                  </a:cubicBezTo>
                  <a:cubicBezTo>
                    <a:pt x="25" y="19"/>
                    <a:pt x="34" y="5"/>
                    <a:pt x="43" y="13"/>
                  </a:cubicBezTo>
                  <a:cubicBezTo>
                    <a:pt x="51" y="21"/>
                    <a:pt x="45" y="28"/>
                    <a:pt x="40" y="32"/>
                  </a:cubicBezTo>
                  <a:cubicBezTo>
                    <a:pt x="35" y="35"/>
                    <a:pt x="15" y="54"/>
                    <a:pt x="15" y="54"/>
                  </a:cubicBezTo>
                  <a:lnTo>
                    <a:pt x="0" y="3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1" name="Freeform 804"/>
            <p:cNvSpPr>
              <a:spLocks/>
            </p:cNvSpPr>
            <p:nvPr/>
          </p:nvSpPr>
          <p:spPr bwMode="auto">
            <a:xfrm>
              <a:off x="8174038" y="2478088"/>
              <a:ext cx="428625" cy="301625"/>
            </a:xfrm>
            <a:custGeom>
              <a:avLst/>
              <a:gdLst>
                <a:gd name="T0" fmla="*/ 73 w 114"/>
                <a:gd name="T1" fmla="*/ 46 h 80"/>
                <a:gd name="T2" fmla="*/ 11 w 114"/>
                <a:gd name="T3" fmla="*/ 0 h 80"/>
                <a:gd name="T4" fmla="*/ 9 w 114"/>
                <a:gd name="T5" fmla="*/ 2 h 80"/>
                <a:gd name="T6" fmla="*/ 50 w 114"/>
                <a:gd name="T7" fmla="*/ 64 h 80"/>
                <a:gd name="T8" fmla="*/ 114 w 114"/>
                <a:gd name="T9" fmla="*/ 74 h 80"/>
                <a:gd name="T10" fmla="*/ 73 w 114"/>
                <a:gd name="T11" fmla="*/ 4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80">
                  <a:moveTo>
                    <a:pt x="73" y="46"/>
                  </a:moveTo>
                  <a:cubicBezTo>
                    <a:pt x="53" y="29"/>
                    <a:pt x="32" y="15"/>
                    <a:pt x="11" y="0"/>
                  </a:cubicBezTo>
                  <a:cubicBezTo>
                    <a:pt x="10" y="1"/>
                    <a:pt x="10" y="2"/>
                    <a:pt x="9" y="2"/>
                  </a:cubicBezTo>
                  <a:cubicBezTo>
                    <a:pt x="0" y="19"/>
                    <a:pt x="18" y="47"/>
                    <a:pt x="50" y="64"/>
                  </a:cubicBezTo>
                  <a:cubicBezTo>
                    <a:pt x="74" y="77"/>
                    <a:pt x="99" y="80"/>
                    <a:pt x="114" y="74"/>
                  </a:cubicBezTo>
                  <a:cubicBezTo>
                    <a:pt x="100" y="65"/>
                    <a:pt x="86" y="56"/>
                    <a:pt x="73" y="46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2" name="Freeform 805"/>
            <p:cNvSpPr>
              <a:spLocks/>
            </p:cNvSpPr>
            <p:nvPr/>
          </p:nvSpPr>
          <p:spPr bwMode="auto">
            <a:xfrm>
              <a:off x="8181976" y="2466975"/>
              <a:ext cx="438150" cy="319088"/>
            </a:xfrm>
            <a:custGeom>
              <a:avLst/>
              <a:gdLst>
                <a:gd name="T0" fmla="*/ 116 w 117"/>
                <a:gd name="T1" fmla="*/ 83 h 85"/>
                <a:gd name="T2" fmla="*/ 116 w 117"/>
                <a:gd name="T3" fmla="*/ 83 h 85"/>
                <a:gd name="T4" fmla="*/ 110 w 117"/>
                <a:gd name="T5" fmla="*/ 84 h 85"/>
                <a:gd name="T6" fmla="*/ 3 w 117"/>
                <a:gd name="T7" fmla="*/ 8 h 85"/>
                <a:gd name="T8" fmla="*/ 2 w 117"/>
                <a:gd name="T9" fmla="*/ 2 h 85"/>
                <a:gd name="T10" fmla="*/ 8 w 117"/>
                <a:gd name="T11" fmla="*/ 1 h 85"/>
                <a:gd name="T12" fmla="*/ 115 w 117"/>
                <a:gd name="T13" fmla="*/ 77 h 85"/>
                <a:gd name="T14" fmla="*/ 116 w 117"/>
                <a:gd name="T15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85">
                  <a:moveTo>
                    <a:pt x="116" y="83"/>
                  </a:moveTo>
                  <a:cubicBezTo>
                    <a:pt x="116" y="83"/>
                    <a:pt x="116" y="83"/>
                    <a:pt x="116" y="83"/>
                  </a:cubicBezTo>
                  <a:cubicBezTo>
                    <a:pt x="114" y="85"/>
                    <a:pt x="112" y="85"/>
                    <a:pt x="110" y="8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cubicBezTo>
                    <a:pt x="115" y="77"/>
                    <a:pt x="115" y="77"/>
                    <a:pt x="115" y="77"/>
                  </a:cubicBezTo>
                  <a:cubicBezTo>
                    <a:pt x="117" y="78"/>
                    <a:pt x="117" y="81"/>
                    <a:pt x="116" y="83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3" name="Rectangle 806"/>
            <p:cNvSpPr>
              <a:spLocks noChangeArrowheads="1"/>
            </p:cNvSpPr>
            <p:nvPr/>
          </p:nvSpPr>
          <p:spPr bwMode="auto">
            <a:xfrm>
              <a:off x="9139238" y="3632200"/>
              <a:ext cx="120650" cy="244475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4" name="Rectangle 807"/>
            <p:cNvSpPr>
              <a:spLocks noChangeArrowheads="1"/>
            </p:cNvSpPr>
            <p:nvPr/>
          </p:nvSpPr>
          <p:spPr bwMode="auto">
            <a:xfrm>
              <a:off x="9083676" y="3838575"/>
              <a:ext cx="239713" cy="38100"/>
            </a:xfrm>
            <a:prstGeom prst="rect">
              <a:avLst/>
            </a:pr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5" name="Rectangle 809"/>
            <p:cNvSpPr>
              <a:spLocks noChangeArrowheads="1"/>
            </p:cNvSpPr>
            <p:nvPr/>
          </p:nvSpPr>
          <p:spPr bwMode="auto">
            <a:xfrm>
              <a:off x="9083676" y="3876676"/>
              <a:ext cx="239713" cy="52863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6" name="Freeform 810"/>
            <p:cNvSpPr>
              <a:spLocks/>
            </p:cNvSpPr>
            <p:nvPr/>
          </p:nvSpPr>
          <p:spPr bwMode="auto">
            <a:xfrm>
              <a:off x="6027738" y="3151188"/>
              <a:ext cx="417513" cy="352425"/>
            </a:xfrm>
            <a:custGeom>
              <a:avLst/>
              <a:gdLst>
                <a:gd name="T0" fmla="*/ 1 w 111"/>
                <a:gd name="T1" fmla="*/ 30 h 94"/>
                <a:gd name="T2" fmla="*/ 44 w 111"/>
                <a:gd name="T3" fmla="*/ 70 h 94"/>
                <a:gd name="T4" fmla="*/ 102 w 111"/>
                <a:gd name="T5" fmla="*/ 94 h 94"/>
                <a:gd name="T6" fmla="*/ 111 w 111"/>
                <a:gd name="T7" fmla="*/ 73 h 94"/>
                <a:gd name="T8" fmla="*/ 25 w 111"/>
                <a:gd name="T9" fmla="*/ 11 h 94"/>
                <a:gd name="T10" fmla="*/ 1 w 111"/>
                <a:gd name="T11" fmla="*/ 3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94">
                  <a:moveTo>
                    <a:pt x="1" y="30"/>
                  </a:moveTo>
                  <a:cubicBezTo>
                    <a:pt x="1" y="30"/>
                    <a:pt x="20" y="52"/>
                    <a:pt x="44" y="70"/>
                  </a:cubicBezTo>
                  <a:cubicBezTo>
                    <a:pt x="63" y="84"/>
                    <a:pt x="102" y="94"/>
                    <a:pt x="102" y="94"/>
                  </a:cubicBezTo>
                  <a:cubicBezTo>
                    <a:pt x="111" y="73"/>
                    <a:pt x="111" y="73"/>
                    <a:pt x="111" y="7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0" y="0"/>
                    <a:pt x="1" y="30"/>
                  </a:cubicBezTo>
                  <a:close/>
                </a:path>
              </a:pathLst>
            </a:custGeom>
            <a:solidFill>
              <a:srgbClr val="226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7" name="Freeform 811"/>
            <p:cNvSpPr>
              <a:spLocks/>
            </p:cNvSpPr>
            <p:nvPr/>
          </p:nvSpPr>
          <p:spPr bwMode="auto">
            <a:xfrm>
              <a:off x="6384926" y="3429001"/>
              <a:ext cx="173038" cy="131763"/>
            </a:xfrm>
            <a:custGeom>
              <a:avLst/>
              <a:gdLst>
                <a:gd name="T0" fmla="*/ 8 w 46"/>
                <a:gd name="T1" fmla="*/ 0 h 35"/>
                <a:gd name="T2" fmla="*/ 30 w 46"/>
                <a:gd name="T3" fmla="*/ 2 h 35"/>
                <a:gd name="T4" fmla="*/ 35 w 46"/>
                <a:gd name="T5" fmla="*/ 7 h 35"/>
                <a:gd name="T6" fmla="*/ 26 w 46"/>
                <a:gd name="T7" fmla="*/ 10 h 35"/>
                <a:gd name="T8" fmla="*/ 39 w 46"/>
                <a:gd name="T9" fmla="*/ 20 h 35"/>
                <a:gd name="T10" fmla="*/ 39 w 46"/>
                <a:gd name="T11" fmla="*/ 35 h 35"/>
                <a:gd name="T12" fmla="*/ 14 w 46"/>
                <a:gd name="T13" fmla="*/ 29 h 35"/>
                <a:gd name="T14" fmla="*/ 0 w 46"/>
                <a:gd name="T15" fmla="*/ 18 h 35"/>
                <a:gd name="T16" fmla="*/ 8 w 4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5">
                  <a:moveTo>
                    <a:pt x="8" y="0"/>
                  </a:moveTo>
                  <a:cubicBezTo>
                    <a:pt x="8" y="0"/>
                    <a:pt x="22" y="1"/>
                    <a:pt x="30" y="2"/>
                  </a:cubicBezTo>
                  <a:cubicBezTo>
                    <a:pt x="39" y="2"/>
                    <a:pt x="39" y="5"/>
                    <a:pt x="35" y="7"/>
                  </a:cubicBezTo>
                  <a:cubicBezTo>
                    <a:pt x="31" y="9"/>
                    <a:pt x="26" y="10"/>
                    <a:pt x="26" y="10"/>
                  </a:cubicBezTo>
                  <a:cubicBezTo>
                    <a:pt x="26" y="10"/>
                    <a:pt x="33" y="14"/>
                    <a:pt x="39" y="20"/>
                  </a:cubicBezTo>
                  <a:cubicBezTo>
                    <a:pt x="46" y="26"/>
                    <a:pt x="45" y="35"/>
                    <a:pt x="39" y="35"/>
                  </a:cubicBezTo>
                  <a:cubicBezTo>
                    <a:pt x="32" y="35"/>
                    <a:pt x="20" y="33"/>
                    <a:pt x="14" y="29"/>
                  </a:cubicBezTo>
                  <a:cubicBezTo>
                    <a:pt x="9" y="26"/>
                    <a:pt x="0" y="18"/>
                    <a:pt x="0" y="18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8" name="Rectangle 812"/>
            <p:cNvSpPr>
              <a:spLocks noChangeArrowheads="1"/>
            </p:cNvSpPr>
            <p:nvPr/>
          </p:nvSpPr>
          <p:spPr bwMode="auto">
            <a:xfrm>
              <a:off x="6483351" y="2557463"/>
              <a:ext cx="157163" cy="1863725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9" name="Rectangle 813"/>
            <p:cNvSpPr>
              <a:spLocks noChangeArrowheads="1"/>
            </p:cNvSpPr>
            <p:nvPr/>
          </p:nvSpPr>
          <p:spPr bwMode="auto">
            <a:xfrm>
              <a:off x="5826126" y="2636838"/>
              <a:ext cx="1476375" cy="101600"/>
            </a:xfrm>
            <a:prstGeom prst="rect">
              <a:avLst/>
            </a:prstGeom>
            <a:solidFill>
              <a:srgbClr val="FF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0" name="Freeform 814"/>
            <p:cNvSpPr>
              <a:spLocks/>
            </p:cNvSpPr>
            <p:nvPr/>
          </p:nvSpPr>
          <p:spPr bwMode="auto">
            <a:xfrm>
              <a:off x="6027738" y="3556001"/>
              <a:ext cx="304800" cy="560388"/>
            </a:xfrm>
            <a:custGeom>
              <a:avLst/>
              <a:gdLst>
                <a:gd name="T0" fmla="*/ 20 w 81"/>
                <a:gd name="T1" fmla="*/ 0 h 149"/>
                <a:gd name="T2" fmla="*/ 68 w 81"/>
                <a:gd name="T3" fmla="*/ 32 h 149"/>
                <a:gd name="T4" fmla="*/ 80 w 81"/>
                <a:gd name="T5" fmla="*/ 75 h 149"/>
                <a:gd name="T6" fmla="*/ 80 w 81"/>
                <a:gd name="T7" fmla="*/ 149 h 149"/>
                <a:gd name="T8" fmla="*/ 0 w 81"/>
                <a:gd name="T9" fmla="*/ 16 h 149"/>
                <a:gd name="T10" fmla="*/ 20 w 81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49">
                  <a:moveTo>
                    <a:pt x="20" y="0"/>
                  </a:moveTo>
                  <a:cubicBezTo>
                    <a:pt x="20" y="0"/>
                    <a:pt x="54" y="19"/>
                    <a:pt x="68" y="32"/>
                  </a:cubicBezTo>
                  <a:cubicBezTo>
                    <a:pt x="81" y="46"/>
                    <a:pt x="80" y="64"/>
                    <a:pt x="80" y="75"/>
                  </a:cubicBezTo>
                  <a:cubicBezTo>
                    <a:pt x="80" y="87"/>
                    <a:pt x="80" y="149"/>
                    <a:pt x="80" y="149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303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1" name="Freeform 815"/>
            <p:cNvSpPr>
              <a:spLocks/>
            </p:cNvSpPr>
            <p:nvPr/>
          </p:nvSpPr>
          <p:spPr bwMode="auto">
            <a:xfrm>
              <a:off x="6384926" y="4097338"/>
              <a:ext cx="26988" cy="4763"/>
            </a:xfrm>
            <a:custGeom>
              <a:avLst/>
              <a:gdLst>
                <a:gd name="T0" fmla="*/ 7 w 7"/>
                <a:gd name="T1" fmla="*/ 1 h 1"/>
                <a:gd name="T2" fmla="*/ 0 w 7"/>
                <a:gd name="T3" fmla="*/ 0 h 1"/>
                <a:gd name="T4" fmla="*/ 7 w 7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">
                  <a:moveTo>
                    <a:pt x="7" y="1"/>
                  </a:moveTo>
                  <a:cubicBezTo>
                    <a:pt x="3" y="1"/>
                    <a:pt x="0" y="0"/>
                    <a:pt x="0" y="0"/>
                  </a:cubicBezTo>
                  <a:cubicBezTo>
                    <a:pt x="2" y="1"/>
                    <a:pt x="4" y="1"/>
                    <a:pt x="7" y="1"/>
                  </a:cubicBezTo>
                  <a:close/>
                </a:path>
              </a:pathLst>
            </a:custGeom>
            <a:solidFill>
              <a:srgbClr val="303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2" name="Freeform 816"/>
            <p:cNvSpPr>
              <a:spLocks/>
            </p:cNvSpPr>
            <p:nvPr/>
          </p:nvSpPr>
          <p:spPr bwMode="auto">
            <a:xfrm>
              <a:off x="6310313" y="4052888"/>
              <a:ext cx="228600" cy="192088"/>
            </a:xfrm>
            <a:custGeom>
              <a:avLst/>
              <a:gdLst>
                <a:gd name="T0" fmla="*/ 58 w 61"/>
                <a:gd name="T1" fmla="*/ 2 h 51"/>
                <a:gd name="T2" fmla="*/ 46 w 61"/>
                <a:gd name="T3" fmla="*/ 7 h 51"/>
                <a:gd name="T4" fmla="*/ 46 w 61"/>
                <a:gd name="T5" fmla="*/ 8 h 51"/>
                <a:gd name="T6" fmla="*/ 29 w 61"/>
                <a:gd name="T7" fmla="*/ 25 h 51"/>
                <a:gd name="T8" fmla="*/ 14 w 61"/>
                <a:gd name="T9" fmla="*/ 20 h 51"/>
                <a:gd name="T10" fmla="*/ 14 w 61"/>
                <a:gd name="T11" fmla="*/ 18 h 51"/>
                <a:gd name="T12" fmla="*/ 0 w 61"/>
                <a:gd name="T13" fmla="*/ 30 h 51"/>
                <a:gd name="T14" fmla="*/ 9 w 61"/>
                <a:gd name="T15" fmla="*/ 43 h 51"/>
                <a:gd name="T16" fmla="*/ 29 w 61"/>
                <a:gd name="T17" fmla="*/ 45 h 51"/>
                <a:gd name="T18" fmla="*/ 54 w 61"/>
                <a:gd name="T19" fmla="*/ 23 h 51"/>
                <a:gd name="T20" fmla="*/ 58 w 61"/>
                <a:gd name="T21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51">
                  <a:moveTo>
                    <a:pt x="58" y="2"/>
                  </a:moveTo>
                  <a:cubicBezTo>
                    <a:pt x="56" y="0"/>
                    <a:pt x="51" y="3"/>
                    <a:pt x="46" y="7"/>
                  </a:cubicBezTo>
                  <a:cubicBezTo>
                    <a:pt x="46" y="7"/>
                    <a:pt x="46" y="8"/>
                    <a:pt x="46" y="8"/>
                  </a:cubicBezTo>
                  <a:cubicBezTo>
                    <a:pt x="46" y="12"/>
                    <a:pt x="39" y="21"/>
                    <a:pt x="29" y="25"/>
                  </a:cubicBezTo>
                  <a:cubicBezTo>
                    <a:pt x="20" y="29"/>
                    <a:pt x="14" y="20"/>
                    <a:pt x="14" y="20"/>
                  </a:cubicBezTo>
                  <a:cubicBezTo>
                    <a:pt x="14" y="20"/>
                    <a:pt x="14" y="19"/>
                    <a:pt x="14" y="1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5" y="37"/>
                    <a:pt x="9" y="43"/>
                  </a:cubicBezTo>
                  <a:cubicBezTo>
                    <a:pt x="13" y="49"/>
                    <a:pt x="22" y="51"/>
                    <a:pt x="29" y="45"/>
                  </a:cubicBezTo>
                  <a:cubicBezTo>
                    <a:pt x="37" y="38"/>
                    <a:pt x="49" y="30"/>
                    <a:pt x="54" y="23"/>
                  </a:cubicBezTo>
                  <a:cubicBezTo>
                    <a:pt x="59" y="15"/>
                    <a:pt x="61" y="6"/>
                    <a:pt x="58" y="2"/>
                  </a:cubicBezTo>
                  <a:close/>
                </a:path>
              </a:pathLst>
            </a:custGeom>
            <a:solidFill>
              <a:srgbClr val="303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3" name="Freeform 817"/>
            <p:cNvSpPr>
              <a:spLocks/>
            </p:cNvSpPr>
            <p:nvPr/>
          </p:nvSpPr>
          <p:spPr bwMode="auto">
            <a:xfrm>
              <a:off x="6362701" y="4083051"/>
              <a:ext cx="22225" cy="36513"/>
            </a:xfrm>
            <a:custGeom>
              <a:avLst/>
              <a:gdLst>
                <a:gd name="T0" fmla="*/ 0 w 6"/>
                <a:gd name="T1" fmla="*/ 10 h 10"/>
                <a:gd name="T2" fmla="*/ 6 w 6"/>
                <a:gd name="T3" fmla="*/ 4 h 10"/>
                <a:gd name="T4" fmla="*/ 0 w 6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1" y="0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4" name="Freeform 818"/>
            <p:cNvSpPr>
              <a:spLocks/>
            </p:cNvSpPr>
            <p:nvPr/>
          </p:nvSpPr>
          <p:spPr bwMode="auto">
            <a:xfrm>
              <a:off x="6362701" y="4078288"/>
              <a:ext cx="120650" cy="84138"/>
            </a:xfrm>
            <a:custGeom>
              <a:avLst/>
              <a:gdLst>
                <a:gd name="T0" fmla="*/ 0 w 32"/>
                <a:gd name="T1" fmla="*/ 13 h 22"/>
                <a:gd name="T2" fmla="*/ 15 w 32"/>
                <a:gd name="T3" fmla="*/ 18 h 22"/>
                <a:gd name="T4" fmla="*/ 32 w 32"/>
                <a:gd name="T5" fmla="*/ 1 h 22"/>
                <a:gd name="T6" fmla="*/ 32 w 32"/>
                <a:gd name="T7" fmla="*/ 0 h 22"/>
                <a:gd name="T8" fmla="*/ 22 w 32"/>
                <a:gd name="T9" fmla="*/ 6 h 22"/>
                <a:gd name="T10" fmla="*/ 13 w 32"/>
                <a:gd name="T11" fmla="*/ 6 h 22"/>
                <a:gd name="T12" fmla="*/ 6 w 32"/>
                <a:gd name="T13" fmla="*/ 5 h 22"/>
                <a:gd name="T14" fmla="*/ 0 w 32"/>
                <a:gd name="T15" fmla="*/ 11 h 22"/>
                <a:gd name="T16" fmla="*/ 0 w 32"/>
                <a:gd name="T17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2">
                  <a:moveTo>
                    <a:pt x="0" y="13"/>
                  </a:moveTo>
                  <a:cubicBezTo>
                    <a:pt x="0" y="13"/>
                    <a:pt x="6" y="22"/>
                    <a:pt x="15" y="18"/>
                  </a:cubicBezTo>
                  <a:cubicBezTo>
                    <a:pt x="25" y="14"/>
                    <a:pt x="32" y="5"/>
                    <a:pt x="32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29" y="2"/>
                    <a:pt x="24" y="5"/>
                    <a:pt x="22" y="6"/>
                  </a:cubicBezTo>
                  <a:cubicBezTo>
                    <a:pt x="19" y="6"/>
                    <a:pt x="15" y="6"/>
                    <a:pt x="13" y="6"/>
                  </a:cubicBezTo>
                  <a:cubicBezTo>
                    <a:pt x="10" y="6"/>
                    <a:pt x="8" y="6"/>
                    <a:pt x="6" y="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5" name="Freeform 819"/>
            <p:cNvSpPr>
              <a:spLocks/>
            </p:cNvSpPr>
            <p:nvPr/>
          </p:nvSpPr>
          <p:spPr bwMode="auto">
            <a:xfrm>
              <a:off x="6115051" y="3978276"/>
              <a:ext cx="168275" cy="236538"/>
            </a:xfrm>
            <a:custGeom>
              <a:avLst/>
              <a:gdLst>
                <a:gd name="T0" fmla="*/ 43 w 45"/>
                <a:gd name="T1" fmla="*/ 61 h 63"/>
                <a:gd name="T2" fmla="*/ 40 w 45"/>
                <a:gd name="T3" fmla="*/ 49 h 63"/>
                <a:gd name="T4" fmla="*/ 39 w 45"/>
                <a:gd name="T5" fmla="*/ 49 h 63"/>
                <a:gd name="T6" fmla="*/ 24 w 45"/>
                <a:gd name="T7" fmla="*/ 30 h 63"/>
                <a:gd name="T8" fmla="*/ 31 w 45"/>
                <a:gd name="T9" fmla="*/ 15 h 63"/>
                <a:gd name="T10" fmla="*/ 34 w 45"/>
                <a:gd name="T11" fmla="*/ 15 h 63"/>
                <a:gd name="T12" fmla="*/ 24 w 45"/>
                <a:gd name="T13" fmla="*/ 0 h 63"/>
                <a:gd name="T14" fmla="*/ 9 w 45"/>
                <a:gd name="T15" fmla="*/ 7 h 63"/>
                <a:gd name="T16" fmla="*/ 5 w 45"/>
                <a:gd name="T17" fmla="*/ 27 h 63"/>
                <a:gd name="T18" fmla="*/ 23 w 45"/>
                <a:gd name="T19" fmla="*/ 54 h 63"/>
                <a:gd name="T20" fmla="*/ 43 w 45"/>
                <a:gd name="T21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3">
                  <a:moveTo>
                    <a:pt x="43" y="61"/>
                  </a:moveTo>
                  <a:cubicBezTo>
                    <a:pt x="45" y="60"/>
                    <a:pt x="43" y="55"/>
                    <a:pt x="40" y="49"/>
                  </a:cubicBezTo>
                  <a:cubicBezTo>
                    <a:pt x="40" y="49"/>
                    <a:pt x="39" y="49"/>
                    <a:pt x="39" y="49"/>
                  </a:cubicBezTo>
                  <a:cubicBezTo>
                    <a:pt x="34" y="48"/>
                    <a:pt x="27" y="39"/>
                    <a:pt x="24" y="30"/>
                  </a:cubicBezTo>
                  <a:cubicBezTo>
                    <a:pt x="22" y="20"/>
                    <a:pt x="31" y="15"/>
                    <a:pt x="31" y="15"/>
                  </a:cubicBezTo>
                  <a:cubicBezTo>
                    <a:pt x="31" y="15"/>
                    <a:pt x="32" y="15"/>
                    <a:pt x="34" y="1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16" y="4"/>
                    <a:pt x="9" y="7"/>
                  </a:cubicBezTo>
                  <a:cubicBezTo>
                    <a:pt x="3" y="10"/>
                    <a:pt x="0" y="19"/>
                    <a:pt x="5" y="27"/>
                  </a:cubicBezTo>
                  <a:cubicBezTo>
                    <a:pt x="11" y="35"/>
                    <a:pt x="17" y="48"/>
                    <a:pt x="23" y="54"/>
                  </a:cubicBezTo>
                  <a:cubicBezTo>
                    <a:pt x="30" y="60"/>
                    <a:pt x="39" y="63"/>
                    <a:pt x="43" y="61"/>
                  </a:cubicBezTo>
                  <a:close/>
                </a:path>
              </a:pathLst>
            </a:custGeom>
            <a:solidFill>
              <a:srgbClr val="303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6" name="Freeform 820"/>
            <p:cNvSpPr>
              <a:spLocks/>
            </p:cNvSpPr>
            <p:nvPr/>
          </p:nvSpPr>
          <p:spPr bwMode="auto">
            <a:xfrm>
              <a:off x="6197601" y="4033838"/>
              <a:ext cx="68263" cy="128588"/>
            </a:xfrm>
            <a:custGeom>
              <a:avLst/>
              <a:gdLst>
                <a:gd name="T0" fmla="*/ 9 w 18"/>
                <a:gd name="T1" fmla="*/ 0 h 34"/>
                <a:gd name="T2" fmla="*/ 2 w 18"/>
                <a:gd name="T3" fmla="*/ 15 h 34"/>
                <a:gd name="T4" fmla="*/ 17 w 18"/>
                <a:gd name="T5" fmla="*/ 34 h 34"/>
                <a:gd name="T6" fmla="*/ 18 w 18"/>
                <a:gd name="T7" fmla="*/ 34 h 34"/>
                <a:gd name="T8" fmla="*/ 14 w 18"/>
                <a:gd name="T9" fmla="*/ 23 h 34"/>
                <a:gd name="T10" fmla="*/ 15 w 18"/>
                <a:gd name="T11" fmla="*/ 14 h 34"/>
                <a:gd name="T12" fmla="*/ 16 w 18"/>
                <a:gd name="T13" fmla="*/ 8 h 34"/>
                <a:gd name="T14" fmla="*/ 12 w 18"/>
                <a:gd name="T15" fmla="*/ 0 h 34"/>
                <a:gd name="T16" fmla="*/ 9 w 1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4">
                  <a:moveTo>
                    <a:pt x="9" y="0"/>
                  </a:moveTo>
                  <a:cubicBezTo>
                    <a:pt x="9" y="0"/>
                    <a:pt x="0" y="5"/>
                    <a:pt x="2" y="15"/>
                  </a:cubicBezTo>
                  <a:cubicBezTo>
                    <a:pt x="5" y="24"/>
                    <a:pt x="12" y="33"/>
                    <a:pt x="17" y="34"/>
                  </a:cubicBezTo>
                  <a:cubicBezTo>
                    <a:pt x="17" y="34"/>
                    <a:pt x="18" y="34"/>
                    <a:pt x="18" y="34"/>
                  </a:cubicBezTo>
                  <a:cubicBezTo>
                    <a:pt x="16" y="30"/>
                    <a:pt x="14" y="26"/>
                    <a:pt x="14" y="23"/>
                  </a:cubicBezTo>
                  <a:cubicBezTo>
                    <a:pt x="14" y="20"/>
                    <a:pt x="14" y="16"/>
                    <a:pt x="15" y="14"/>
                  </a:cubicBezTo>
                  <a:cubicBezTo>
                    <a:pt x="15" y="11"/>
                    <a:pt x="15" y="9"/>
                    <a:pt x="16" y="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7" name="Freeform 821"/>
            <p:cNvSpPr>
              <a:spLocks/>
            </p:cNvSpPr>
            <p:nvPr/>
          </p:nvSpPr>
          <p:spPr bwMode="auto">
            <a:xfrm>
              <a:off x="5884863" y="3503613"/>
              <a:ext cx="534988" cy="687388"/>
            </a:xfrm>
            <a:custGeom>
              <a:avLst/>
              <a:gdLst>
                <a:gd name="T0" fmla="*/ 0 w 142"/>
                <a:gd name="T1" fmla="*/ 19 h 183"/>
                <a:gd name="T2" fmla="*/ 44 w 142"/>
                <a:gd name="T3" fmla="*/ 96 h 183"/>
                <a:gd name="T4" fmla="*/ 114 w 142"/>
                <a:gd name="T5" fmla="*/ 183 h 183"/>
                <a:gd name="T6" fmla="*/ 142 w 142"/>
                <a:gd name="T7" fmla="*/ 158 h 183"/>
                <a:gd name="T8" fmla="*/ 73 w 142"/>
                <a:gd name="T9" fmla="*/ 49 h 183"/>
                <a:gd name="T10" fmla="*/ 52 w 142"/>
                <a:gd name="T11" fmla="*/ 0 h 183"/>
                <a:gd name="T12" fmla="*/ 0 w 142"/>
                <a:gd name="T13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83">
                  <a:moveTo>
                    <a:pt x="0" y="19"/>
                  </a:moveTo>
                  <a:cubicBezTo>
                    <a:pt x="0" y="19"/>
                    <a:pt x="25" y="65"/>
                    <a:pt x="44" y="96"/>
                  </a:cubicBezTo>
                  <a:cubicBezTo>
                    <a:pt x="55" y="113"/>
                    <a:pt x="114" y="183"/>
                    <a:pt x="114" y="183"/>
                  </a:cubicBezTo>
                  <a:cubicBezTo>
                    <a:pt x="142" y="158"/>
                    <a:pt x="142" y="158"/>
                    <a:pt x="142" y="158"/>
                  </a:cubicBezTo>
                  <a:cubicBezTo>
                    <a:pt x="142" y="158"/>
                    <a:pt x="81" y="63"/>
                    <a:pt x="73" y="49"/>
                  </a:cubicBezTo>
                  <a:cubicBezTo>
                    <a:pt x="65" y="35"/>
                    <a:pt x="52" y="0"/>
                    <a:pt x="52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8" name="Freeform 822"/>
            <p:cNvSpPr>
              <a:spLocks/>
            </p:cNvSpPr>
            <p:nvPr/>
          </p:nvSpPr>
          <p:spPr bwMode="auto">
            <a:xfrm>
              <a:off x="5980113" y="2851151"/>
              <a:ext cx="179388" cy="269875"/>
            </a:xfrm>
            <a:custGeom>
              <a:avLst/>
              <a:gdLst>
                <a:gd name="T0" fmla="*/ 46 w 48"/>
                <a:gd name="T1" fmla="*/ 20 h 72"/>
                <a:gd name="T2" fmla="*/ 41 w 48"/>
                <a:gd name="T3" fmla="*/ 9 h 72"/>
                <a:gd name="T4" fmla="*/ 10 w 48"/>
                <a:gd name="T5" fmla="*/ 6 h 72"/>
                <a:gd name="T6" fmla="*/ 2 w 48"/>
                <a:gd name="T7" fmla="*/ 31 h 72"/>
                <a:gd name="T8" fmla="*/ 5 w 48"/>
                <a:gd name="T9" fmla="*/ 50 h 72"/>
                <a:gd name="T10" fmla="*/ 0 w 48"/>
                <a:gd name="T11" fmla="*/ 62 h 72"/>
                <a:gd name="T12" fmla="*/ 0 w 48"/>
                <a:gd name="T13" fmla="*/ 62 h 72"/>
                <a:gd name="T14" fmla="*/ 14 w 48"/>
                <a:gd name="T15" fmla="*/ 71 h 72"/>
                <a:gd name="T16" fmla="*/ 22 w 48"/>
                <a:gd name="T17" fmla="*/ 71 h 72"/>
                <a:gd name="T18" fmla="*/ 21 w 48"/>
                <a:gd name="T19" fmla="*/ 70 h 72"/>
                <a:gd name="T20" fmla="*/ 24 w 48"/>
                <a:gd name="T21" fmla="*/ 59 h 72"/>
                <a:gd name="T22" fmla="*/ 33 w 48"/>
                <a:gd name="T23" fmla="*/ 58 h 72"/>
                <a:gd name="T24" fmla="*/ 40 w 48"/>
                <a:gd name="T25" fmla="*/ 53 h 72"/>
                <a:gd name="T26" fmla="*/ 40 w 48"/>
                <a:gd name="T27" fmla="*/ 51 h 72"/>
                <a:gd name="T28" fmla="*/ 43 w 48"/>
                <a:gd name="T29" fmla="*/ 49 h 72"/>
                <a:gd name="T30" fmla="*/ 42 w 48"/>
                <a:gd name="T31" fmla="*/ 47 h 72"/>
                <a:gd name="T32" fmla="*/ 48 w 48"/>
                <a:gd name="T33" fmla="*/ 44 h 72"/>
                <a:gd name="T34" fmla="*/ 44 w 48"/>
                <a:gd name="T35" fmla="*/ 31 h 72"/>
                <a:gd name="T36" fmla="*/ 46 w 48"/>
                <a:gd name="T37" fmla="*/ 2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72">
                  <a:moveTo>
                    <a:pt x="46" y="20"/>
                  </a:moveTo>
                  <a:cubicBezTo>
                    <a:pt x="46" y="15"/>
                    <a:pt x="45" y="13"/>
                    <a:pt x="41" y="9"/>
                  </a:cubicBezTo>
                  <a:cubicBezTo>
                    <a:pt x="36" y="5"/>
                    <a:pt x="19" y="0"/>
                    <a:pt x="10" y="6"/>
                  </a:cubicBezTo>
                  <a:cubicBezTo>
                    <a:pt x="0" y="12"/>
                    <a:pt x="2" y="26"/>
                    <a:pt x="2" y="31"/>
                  </a:cubicBezTo>
                  <a:cubicBezTo>
                    <a:pt x="3" y="36"/>
                    <a:pt x="5" y="43"/>
                    <a:pt x="5" y="50"/>
                  </a:cubicBezTo>
                  <a:cubicBezTo>
                    <a:pt x="5" y="54"/>
                    <a:pt x="1" y="6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" y="67"/>
                    <a:pt x="9" y="70"/>
                    <a:pt x="14" y="71"/>
                  </a:cubicBezTo>
                  <a:cubicBezTo>
                    <a:pt x="17" y="72"/>
                    <a:pt x="20" y="72"/>
                    <a:pt x="22" y="71"/>
                  </a:cubicBezTo>
                  <a:cubicBezTo>
                    <a:pt x="22" y="71"/>
                    <a:pt x="21" y="70"/>
                    <a:pt x="21" y="70"/>
                  </a:cubicBezTo>
                  <a:cubicBezTo>
                    <a:pt x="21" y="68"/>
                    <a:pt x="22" y="60"/>
                    <a:pt x="24" y="59"/>
                  </a:cubicBezTo>
                  <a:cubicBezTo>
                    <a:pt x="27" y="56"/>
                    <a:pt x="30" y="57"/>
                    <a:pt x="33" y="58"/>
                  </a:cubicBezTo>
                  <a:cubicBezTo>
                    <a:pt x="37" y="59"/>
                    <a:pt x="37" y="54"/>
                    <a:pt x="40" y="53"/>
                  </a:cubicBezTo>
                  <a:cubicBezTo>
                    <a:pt x="42" y="53"/>
                    <a:pt x="41" y="52"/>
                    <a:pt x="40" y="51"/>
                  </a:cubicBezTo>
                  <a:cubicBezTo>
                    <a:pt x="41" y="50"/>
                    <a:pt x="42" y="50"/>
                    <a:pt x="43" y="49"/>
                  </a:cubicBezTo>
                  <a:cubicBezTo>
                    <a:pt x="43" y="48"/>
                    <a:pt x="42" y="47"/>
                    <a:pt x="42" y="47"/>
                  </a:cubicBezTo>
                  <a:cubicBezTo>
                    <a:pt x="43" y="45"/>
                    <a:pt x="48" y="46"/>
                    <a:pt x="48" y="44"/>
                  </a:cubicBezTo>
                  <a:cubicBezTo>
                    <a:pt x="48" y="40"/>
                    <a:pt x="43" y="33"/>
                    <a:pt x="44" y="31"/>
                  </a:cubicBezTo>
                  <a:cubicBezTo>
                    <a:pt x="46" y="27"/>
                    <a:pt x="47" y="24"/>
                    <a:pt x="46" y="20"/>
                  </a:cubicBez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9" name="Freeform 823"/>
            <p:cNvSpPr>
              <a:spLocks/>
            </p:cNvSpPr>
            <p:nvPr/>
          </p:nvSpPr>
          <p:spPr bwMode="auto">
            <a:xfrm>
              <a:off x="5969001" y="2846388"/>
              <a:ext cx="187325" cy="184150"/>
            </a:xfrm>
            <a:custGeom>
              <a:avLst/>
              <a:gdLst>
                <a:gd name="T0" fmla="*/ 49 w 50"/>
                <a:gd name="T1" fmla="*/ 19 h 49"/>
                <a:gd name="T2" fmla="*/ 34 w 50"/>
                <a:gd name="T3" fmla="*/ 21 h 49"/>
                <a:gd name="T4" fmla="*/ 21 w 50"/>
                <a:gd name="T5" fmla="*/ 30 h 49"/>
                <a:gd name="T6" fmla="*/ 15 w 50"/>
                <a:gd name="T7" fmla="*/ 35 h 49"/>
                <a:gd name="T8" fmla="*/ 8 w 50"/>
                <a:gd name="T9" fmla="*/ 49 h 49"/>
                <a:gd name="T10" fmla="*/ 2 w 50"/>
                <a:gd name="T11" fmla="*/ 23 h 49"/>
                <a:gd name="T12" fmla="*/ 8 w 50"/>
                <a:gd name="T13" fmla="*/ 5 h 49"/>
                <a:gd name="T14" fmla="*/ 35 w 50"/>
                <a:gd name="T15" fmla="*/ 3 h 49"/>
                <a:gd name="T16" fmla="*/ 50 w 50"/>
                <a:gd name="T17" fmla="*/ 10 h 49"/>
                <a:gd name="T18" fmla="*/ 49 w 50"/>
                <a:gd name="T1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9">
                  <a:moveTo>
                    <a:pt x="49" y="19"/>
                  </a:moveTo>
                  <a:cubicBezTo>
                    <a:pt x="49" y="19"/>
                    <a:pt x="43" y="16"/>
                    <a:pt x="34" y="21"/>
                  </a:cubicBezTo>
                  <a:cubicBezTo>
                    <a:pt x="29" y="24"/>
                    <a:pt x="28" y="29"/>
                    <a:pt x="21" y="30"/>
                  </a:cubicBezTo>
                  <a:cubicBezTo>
                    <a:pt x="14" y="31"/>
                    <a:pt x="15" y="35"/>
                    <a:pt x="15" y="35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0" y="40"/>
                    <a:pt x="2" y="23"/>
                  </a:cubicBezTo>
                  <a:cubicBezTo>
                    <a:pt x="3" y="7"/>
                    <a:pt x="8" y="5"/>
                    <a:pt x="8" y="5"/>
                  </a:cubicBezTo>
                  <a:cubicBezTo>
                    <a:pt x="8" y="5"/>
                    <a:pt x="18" y="0"/>
                    <a:pt x="35" y="3"/>
                  </a:cubicBezTo>
                  <a:cubicBezTo>
                    <a:pt x="45" y="6"/>
                    <a:pt x="50" y="10"/>
                    <a:pt x="50" y="10"/>
                  </a:cubicBezTo>
                  <a:cubicBezTo>
                    <a:pt x="50" y="10"/>
                    <a:pt x="48" y="14"/>
                    <a:pt x="49" y="19"/>
                  </a:cubicBez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0" name="Freeform 824"/>
            <p:cNvSpPr>
              <a:spLocks/>
            </p:cNvSpPr>
            <p:nvPr/>
          </p:nvSpPr>
          <p:spPr bwMode="auto">
            <a:xfrm>
              <a:off x="6010276" y="2940051"/>
              <a:ext cx="44450" cy="65088"/>
            </a:xfrm>
            <a:custGeom>
              <a:avLst/>
              <a:gdLst>
                <a:gd name="T0" fmla="*/ 11 w 12"/>
                <a:gd name="T1" fmla="*/ 6 h 17"/>
                <a:gd name="T2" fmla="*/ 6 w 12"/>
                <a:gd name="T3" fmla="*/ 0 h 17"/>
                <a:gd name="T4" fmla="*/ 5 w 12"/>
                <a:gd name="T5" fmla="*/ 12 h 17"/>
                <a:gd name="T6" fmla="*/ 11 w 12"/>
                <a:gd name="T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11" y="6"/>
                  </a:moveTo>
                  <a:cubicBezTo>
                    <a:pt x="11" y="6"/>
                    <a:pt x="12" y="0"/>
                    <a:pt x="6" y="0"/>
                  </a:cubicBezTo>
                  <a:cubicBezTo>
                    <a:pt x="1" y="0"/>
                    <a:pt x="0" y="7"/>
                    <a:pt x="5" y="12"/>
                  </a:cubicBezTo>
                  <a:cubicBezTo>
                    <a:pt x="10" y="17"/>
                    <a:pt x="11" y="6"/>
                    <a:pt x="11" y="6"/>
                  </a:cubicBez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1" name="Freeform 825"/>
            <p:cNvSpPr>
              <a:spLocks/>
            </p:cNvSpPr>
            <p:nvPr/>
          </p:nvSpPr>
          <p:spPr bwMode="auto">
            <a:xfrm>
              <a:off x="5961063" y="3049588"/>
              <a:ext cx="134938" cy="90488"/>
            </a:xfrm>
            <a:custGeom>
              <a:avLst/>
              <a:gdLst>
                <a:gd name="T0" fmla="*/ 7 w 36"/>
                <a:gd name="T1" fmla="*/ 0 h 24"/>
                <a:gd name="T2" fmla="*/ 0 w 36"/>
                <a:gd name="T3" fmla="*/ 7 h 24"/>
                <a:gd name="T4" fmla="*/ 23 w 36"/>
                <a:gd name="T5" fmla="*/ 18 h 24"/>
                <a:gd name="T6" fmla="*/ 36 w 36"/>
                <a:gd name="T7" fmla="*/ 24 h 24"/>
                <a:gd name="T8" fmla="*/ 23 w 36"/>
                <a:gd name="T9" fmla="*/ 9 h 24"/>
                <a:gd name="T10" fmla="*/ 7 w 36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4">
                  <a:moveTo>
                    <a:pt x="7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4" y="18"/>
                    <a:pt x="23" y="18"/>
                  </a:cubicBezTo>
                  <a:cubicBezTo>
                    <a:pt x="31" y="19"/>
                    <a:pt x="36" y="24"/>
                    <a:pt x="36" y="24"/>
                  </a:cubicBezTo>
                  <a:cubicBezTo>
                    <a:pt x="36" y="24"/>
                    <a:pt x="28" y="12"/>
                    <a:pt x="23" y="9"/>
                  </a:cubicBezTo>
                  <a:cubicBezTo>
                    <a:pt x="17" y="6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226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2" name="Freeform 826"/>
            <p:cNvSpPr>
              <a:spLocks/>
            </p:cNvSpPr>
            <p:nvPr/>
          </p:nvSpPr>
          <p:spPr bwMode="auto">
            <a:xfrm>
              <a:off x="5964238" y="2813051"/>
              <a:ext cx="236538" cy="146050"/>
            </a:xfrm>
            <a:custGeom>
              <a:avLst/>
              <a:gdLst>
                <a:gd name="T0" fmla="*/ 63 w 63"/>
                <a:gd name="T1" fmla="*/ 35 h 39"/>
                <a:gd name="T2" fmla="*/ 54 w 63"/>
                <a:gd name="T3" fmla="*/ 29 h 39"/>
                <a:gd name="T4" fmla="*/ 27 w 63"/>
                <a:gd name="T5" fmla="*/ 0 h 39"/>
                <a:gd name="T6" fmla="*/ 0 w 63"/>
                <a:gd name="T7" fmla="*/ 30 h 39"/>
                <a:gd name="T8" fmla="*/ 5 w 63"/>
                <a:gd name="T9" fmla="*/ 30 h 39"/>
                <a:gd name="T10" fmla="*/ 24 w 63"/>
                <a:gd name="T11" fmla="*/ 6 h 39"/>
                <a:gd name="T12" fmla="*/ 46 w 63"/>
                <a:gd name="T13" fmla="*/ 17 h 39"/>
                <a:gd name="T14" fmla="*/ 28 w 63"/>
                <a:gd name="T15" fmla="*/ 13 h 39"/>
                <a:gd name="T16" fmla="*/ 14 w 63"/>
                <a:gd name="T17" fmla="*/ 32 h 39"/>
                <a:gd name="T18" fmla="*/ 62 w 63"/>
                <a:gd name="T19" fmla="*/ 39 h 39"/>
                <a:gd name="T20" fmla="*/ 63 w 63"/>
                <a:gd name="T21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39">
                  <a:moveTo>
                    <a:pt x="63" y="35"/>
                  </a:move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6" y="0"/>
                    <a:pt x="27" y="0"/>
                  </a:cubicBezTo>
                  <a:cubicBezTo>
                    <a:pt x="0" y="0"/>
                    <a:pt x="0" y="30"/>
                    <a:pt x="0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24"/>
                    <a:pt x="11" y="6"/>
                    <a:pt x="24" y="6"/>
                  </a:cubicBezTo>
                  <a:cubicBezTo>
                    <a:pt x="41" y="6"/>
                    <a:pt x="46" y="17"/>
                    <a:pt x="46" y="17"/>
                  </a:cubicBezTo>
                  <a:cubicBezTo>
                    <a:pt x="46" y="17"/>
                    <a:pt x="39" y="12"/>
                    <a:pt x="28" y="13"/>
                  </a:cubicBezTo>
                  <a:cubicBezTo>
                    <a:pt x="18" y="14"/>
                    <a:pt x="15" y="26"/>
                    <a:pt x="14" y="32"/>
                  </a:cubicBezTo>
                  <a:cubicBezTo>
                    <a:pt x="62" y="39"/>
                    <a:pt x="62" y="39"/>
                    <a:pt x="62" y="39"/>
                  </a:cubicBezTo>
                  <a:lnTo>
                    <a:pt x="63" y="35"/>
                  </a:lnTo>
                  <a:close/>
                </a:path>
              </a:pathLst>
            </a:custGeom>
            <a:solidFill>
              <a:srgbClr val="FF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3" name="Freeform 827"/>
            <p:cNvSpPr>
              <a:spLocks/>
            </p:cNvSpPr>
            <p:nvPr/>
          </p:nvSpPr>
          <p:spPr bwMode="auto">
            <a:xfrm>
              <a:off x="5983288" y="2835276"/>
              <a:ext cx="153988" cy="98425"/>
            </a:xfrm>
            <a:custGeom>
              <a:avLst/>
              <a:gdLst>
                <a:gd name="T0" fmla="*/ 23 w 41"/>
                <a:gd name="T1" fmla="*/ 7 h 26"/>
                <a:gd name="T2" fmla="*/ 41 w 41"/>
                <a:gd name="T3" fmla="*/ 11 h 26"/>
                <a:gd name="T4" fmla="*/ 19 w 41"/>
                <a:gd name="T5" fmla="*/ 0 h 26"/>
                <a:gd name="T6" fmla="*/ 0 w 41"/>
                <a:gd name="T7" fmla="*/ 24 h 26"/>
                <a:gd name="T8" fmla="*/ 9 w 41"/>
                <a:gd name="T9" fmla="*/ 26 h 26"/>
                <a:gd name="T10" fmla="*/ 23 w 41"/>
                <a:gd name="T1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6">
                  <a:moveTo>
                    <a:pt x="23" y="7"/>
                  </a:moveTo>
                  <a:cubicBezTo>
                    <a:pt x="34" y="6"/>
                    <a:pt x="41" y="11"/>
                    <a:pt x="41" y="11"/>
                  </a:cubicBezTo>
                  <a:cubicBezTo>
                    <a:pt x="41" y="11"/>
                    <a:pt x="36" y="0"/>
                    <a:pt x="19" y="0"/>
                  </a:cubicBezTo>
                  <a:cubicBezTo>
                    <a:pt x="6" y="0"/>
                    <a:pt x="2" y="18"/>
                    <a:pt x="0" y="24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0"/>
                    <a:pt x="13" y="8"/>
                    <a:pt x="23" y="7"/>
                  </a:cubicBezTo>
                  <a:close/>
                </a:path>
              </a:pathLst>
            </a:custGeom>
            <a:solidFill>
              <a:srgbClr val="EAA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4" name="Freeform 828"/>
            <p:cNvSpPr>
              <a:spLocks/>
            </p:cNvSpPr>
            <p:nvPr/>
          </p:nvSpPr>
          <p:spPr bwMode="auto">
            <a:xfrm>
              <a:off x="5881688" y="3519488"/>
              <a:ext cx="307975" cy="179388"/>
            </a:xfrm>
            <a:custGeom>
              <a:avLst/>
              <a:gdLst>
                <a:gd name="T0" fmla="*/ 1 w 82"/>
                <a:gd name="T1" fmla="*/ 23 h 48"/>
                <a:gd name="T2" fmla="*/ 19 w 82"/>
                <a:gd name="T3" fmla="*/ 48 h 48"/>
                <a:gd name="T4" fmla="*/ 82 w 82"/>
                <a:gd name="T5" fmla="*/ 24 h 48"/>
                <a:gd name="T6" fmla="*/ 69 w 82"/>
                <a:gd name="T7" fmla="*/ 0 h 48"/>
                <a:gd name="T8" fmla="*/ 1 w 82"/>
                <a:gd name="T9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8">
                  <a:moveTo>
                    <a:pt x="1" y="23"/>
                  </a:moveTo>
                  <a:cubicBezTo>
                    <a:pt x="0" y="22"/>
                    <a:pt x="19" y="48"/>
                    <a:pt x="19" y="48"/>
                  </a:cubicBezTo>
                  <a:cubicBezTo>
                    <a:pt x="19" y="48"/>
                    <a:pt x="70" y="33"/>
                    <a:pt x="82" y="24"/>
                  </a:cubicBezTo>
                  <a:cubicBezTo>
                    <a:pt x="73" y="9"/>
                    <a:pt x="69" y="0"/>
                    <a:pt x="69" y="0"/>
                  </a:cubicBezTo>
                  <a:cubicBezTo>
                    <a:pt x="69" y="0"/>
                    <a:pt x="22" y="27"/>
                    <a:pt x="1" y="23"/>
                  </a:cubicBezTo>
                  <a:close/>
                </a:path>
              </a:pathLst>
            </a:custGeom>
            <a:solidFill>
              <a:srgbClr val="FF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5" name="Rectangle 829"/>
            <p:cNvSpPr>
              <a:spLocks noChangeArrowheads="1"/>
            </p:cNvSpPr>
            <p:nvPr/>
          </p:nvSpPr>
          <p:spPr bwMode="auto">
            <a:xfrm>
              <a:off x="6197601" y="4198938"/>
              <a:ext cx="285750" cy="19050"/>
            </a:xfrm>
            <a:prstGeom prst="rect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6" name="Freeform 830"/>
            <p:cNvSpPr>
              <a:spLocks/>
            </p:cNvSpPr>
            <p:nvPr/>
          </p:nvSpPr>
          <p:spPr bwMode="auto">
            <a:xfrm>
              <a:off x="6249988" y="4187826"/>
              <a:ext cx="195263" cy="38100"/>
            </a:xfrm>
            <a:custGeom>
              <a:avLst/>
              <a:gdLst>
                <a:gd name="T0" fmla="*/ 47 w 52"/>
                <a:gd name="T1" fmla="*/ 10 h 10"/>
                <a:gd name="T2" fmla="*/ 5 w 52"/>
                <a:gd name="T3" fmla="*/ 10 h 10"/>
                <a:gd name="T4" fmla="*/ 0 w 52"/>
                <a:gd name="T5" fmla="*/ 5 h 10"/>
                <a:gd name="T6" fmla="*/ 5 w 52"/>
                <a:gd name="T7" fmla="*/ 0 h 10"/>
                <a:gd name="T8" fmla="*/ 47 w 52"/>
                <a:gd name="T9" fmla="*/ 0 h 10"/>
                <a:gd name="T10" fmla="*/ 52 w 52"/>
                <a:gd name="T11" fmla="*/ 5 h 10"/>
                <a:gd name="T12" fmla="*/ 47 w 52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">
                  <a:moveTo>
                    <a:pt x="47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2" y="3"/>
                    <a:pt x="52" y="5"/>
                  </a:cubicBezTo>
                  <a:cubicBezTo>
                    <a:pt x="52" y="8"/>
                    <a:pt x="50" y="10"/>
                    <a:pt x="47" y="10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7" name="Rectangle 831"/>
            <p:cNvSpPr>
              <a:spLocks noChangeArrowheads="1"/>
            </p:cNvSpPr>
            <p:nvPr/>
          </p:nvSpPr>
          <p:spPr bwMode="auto">
            <a:xfrm>
              <a:off x="6640513" y="3308351"/>
              <a:ext cx="288925" cy="19050"/>
            </a:xfrm>
            <a:prstGeom prst="rect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8" name="Freeform 832"/>
            <p:cNvSpPr>
              <a:spLocks/>
            </p:cNvSpPr>
            <p:nvPr/>
          </p:nvSpPr>
          <p:spPr bwMode="auto">
            <a:xfrm>
              <a:off x="6692901" y="3302001"/>
              <a:ext cx="195263" cy="36513"/>
            </a:xfrm>
            <a:custGeom>
              <a:avLst/>
              <a:gdLst>
                <a:gd name="T0" fmla="*/ 47 w 52"/>
                <a:gd name="T1" fmla="*/ 10 h 10"/>
                <a:gd name="T2" fmla="*/ 5 w 52"/>
                <a:gd name="T3" fmla="*/ 10 h 10"/>
                <a:gd name="T4" fmla="*/ 0 w 52"/>
                <a:gd name="T5" fmla="*/ 5 h 10"/>
                <a:gd name="T6" fmla="*/ 5 w 52"/>
                <a:gd name="T7" fmla="*/ 0 h 10"/>
                <a:gd name="T8" fmla="*/ 47 w 52"/>
                <a:gd name="T9" fmla="*/ 0 h 10"/>
                <a:gd name="T10" fmla="*/ 52 w 52"/>
                <a:gd name="T11" fmla="*/ 5 h 10"/>
                <a:gd name="T12" fmla="*/ 47 w 52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">
                  <a:moveTo>
                    <a:pt x="47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2" y="2"/>
                    <a:pt x="52" y="5"/>
                  </a:cubicBezTo>
                  <a:cubicBezTo>
                    <a:pt x="52" y="8"/>
                    <a:pt x="50" y="10"/>
                    <a:pt x="47" y="10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9" name="Rectangle 833"/>
            <p:cNvSpPr>
              <a:spLocks noChangeArrowheads="1"/>
            </p:cNvSpPr>
            <p:nvPr/>
          </p:nvSpPr>
          <p:spPr bwMode="auto">
            <a:xfrm>
              <a:off x="6640513" y="3789363"/>
              <a:ext cx="288925" cy="19050"/>
            </a:xfrm>
            <a:prstGeom prst="rect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0" name="Freeform 834"/>
            <p:cNvSpPr>
              <a:spLocks/>
            </p:cNvSpPr>
            <p:nvPr/>
          </p:nvSpPr>
          <p:spPr bwMode="auto">
            <a:xfrm>
              <a:off x="6692901" y="3778251"/>
              <a:ext cx="195263" cy="38100"/>
            </a:xfrm>
            <a:custGeom>
              <a:avLst/>
              <a:gdLst>
                <a:gd name="T0" fmla="*/ 47 w 52"/>
                <a:gd name="T1" fmla="*/ 10 h 10"/>
                <a:gd name="T2" fmla="*/ 5 w 52"/>
                <a:gd name="T3" fmla="*/ 10 h 10"/>
                <a:gd name="T4" fmla="*/ 0 w 52"/>
                <a:gd name="T5" fmla="*/ 5 h 10"/>
                <a:gd name="T6" fmla="*/ 5 w 52"/>
                <a:gd name="T7" fmla="*/ 0 h 10"/>
                <a:gd name="T8" fmla="*/ 47 w 52"/>
                <a:gd name="T9" fmla="*/ 0 h 10"/>
                <a:gd name="T10" fmla="*/ 52 w 52"/>
                <a:gd name="T11" fmla="*/ 5 h 10"/>
                <a:gd name="T12" fmla="*/ 47 w 52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">
                  <a:moveTo>
                    <a:pt x="47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2" y="3"/>
                    <a:pt x="52" y="5"/>
                  </a:cubicBezTo>
                  <a:cubicBezTo>
                    <a:pt x="52" y="8"/>
                    <a:pt x="50" y="10"/>
                    <a:pt x="47" y="10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1" name="Oval 835"/>
            <p:cNvSpPr>
              <a:spLocks noChangeArrowheads="1"/>
            </p:cNvSpPr>
            <p:nvPr/>
          </p:nvSpPr>
          <p:spPr bwMode="auto">
            <a:xfrm>
              <a:off x="6543676" y="4191001"/>
              <a:ext cx="36513" cy="38100"/>
            </a:xfrm>
            <a:prstGeom prst="ellipse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2" name="Oval 836"/>
            <p:cNvSpPr>
              <a:spLocks noChangeArrowheads="1"/>
            </p:cNvSpPr>
            <p:nvPr/>
          </p:nvSpPr>
          <p:spPr bwMode="auto">
            <a:xfrm>
              <a:off x="6543676" y="4052888"/>
              <a:ext cx="36513" cy="41275"/>
            </a:xfrm>
            <a:prstGeom prst="ellipse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3" name="Oval 837"/>
            <p:cNvSpPr>
              <a:spLocks noChangeArrowheads="1"/>
            </p:cNvSpPr>
            <p:nvPr/>
          </p:nvSpPr>
          <p:spPr bwMode="auto">
            <a:xfrm>
              <a:off x="6543676" y="3917951"/>
              <a:ext cx="36513" cy="36513"/>
            </a:xfrm>
            <a:prstGeom prst="ellipse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4" name="Oval 838"/>
            <p:cNvSpPr>
              <a:spLocks noChangeArrowheads="1"/>
            </p:cNvSpPr>
            <p:nvPr/>
          </p:nvSpPr>
          <p:spPr bwMode="auto">
            <a:xfrm>
              <a:off x="6543676" y="3778251"/>
              <a:ext cx="36513" cy="41275"/>
            </a:xfrm>
            <a:prstGeom prst="ellipse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5" name="Oval 839"/>
            <p:cNvSpPr>
              <a:spLocks noChangeArrowheads="1"/>
            </p:cNvSpPr>
            <p:nvPr/>
          </p:nvSpPr>
          <p:spPr bwMode="auto">
            <a:xfrm>
              <a:off x="6543676" y="3643313"/>
              <a:ext cx="36513" cy="38100"/>
            </a:xfrm>
            <a:prstGeom prst="ellipse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6" name="Oval 840"/>
            <p:cNvSpPr>
              <a:spLocks noChangeArrowheads="1"/>
            </p:cNvSpPr>
            <p:nvPr/>
          </p:nvSpPr>
          <p:spPr bwMode="auto">
            <a:xfrm>
              <a:off x="6543676" y="3503613"/>
              <a:ext cx="36513" cy="41275"/>
            </a:xfrm>
            <a:prstGeom prst="ellipse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7" name="Oval 841"/>
            <p:cNvSpPr>
              <a:spLocks noChangeArrowheads="1"/>
            </p:cNvSpPr>
            <p:nvPr/>
          </p:nvSpPr>
          <p:spPr bwMode="auto">
            <a:xfrm>
              <a:off x="6543676" y="2944813"/>
              <a:ext cx="36513" cy="36513"/>
            </a:xfrm>
            <a:prstGeom prst="ellipse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8" name="Oval 842"/>
            <p:cNvSpPr>
              <a:spLocks noChangeArrowheads="1"/>
            </p:cNvSpPr>
            <p:nvPr/>
          </p:nvSpPr>
          <p:spPr bwMode="auto">
            <a:xfrm>
              <a:off x="6543676" y="2809876"/>
              <a:ext cx="36513" cy="36513"/>
            </a:xfrm>
            <a:prstGeom prst="ellipse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9" name="Oval 843"/>
            <p:cNvSpPr>
              <a:spLocks noChangeArrowheads="1"/>
            </p:cNvSpPr>
            <p:nvPr/>
          </p:nvSpPr>
          <p:spPr bwMode="auto">
            <a:xfrm>
              <a:off x="6543676" y="4327526"/>
              <a:ext cx="36513" cy="36513"/>
            </a:xfrm>
            <a:prstGeom prst="ellipse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0" name="Rectangle 844"/>
            <p:cNvSpPr>
              <a:spLocks noChangeArrowheads="1"/>
            </p:cNvSpPr>
            <p:nvPr/>
          </p:nvSpPr>
          <p:spPr bwMode="auto">
            <a:xfrm>
              <a:off x="5826126" y="2714626"/>
              <a:ext cx="1476375" cy="23813"/>
            </a:xfrm>
            <a:prstGeom prst="rect">
              <a:avLst/>
            </a:prstGeom>
            <a:solidFill>
              <a:srgbClr val="EAA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1" name="Rectangle 845"/>
            <p:cNvSpPr>
              <a:spLocks noChangeArrowheads="1"/>
            </p:cNvSpPr>
            <p:nvPr/>
          </p:nvSpPr>
          <p:spPr bwMode="auto">
            <a:xfrm>
              <a:off x="5826126" y="2636838"/>
              <a:ext cx="1476375" cy="17463"/>
            </a:xfrm>
            <a:prstGeom prst="rect">
              <a:avLst/>
            </a:prstGeom>
            <a:solidFill>
              <a:srgbClr val="EAA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2" name="Oval 846"/>
            <p:cNvSpPr>
              <a:spLocks noChangeArrowheads="1"/>
            </p:cNvSpPr>
            <p:nvPr/>
          </p:nvSpPr>
          <p:spPr bwMode="auto">
            <a:xfrm>
              <a:off x="5897563" y="2673351"/>
              <a:ext cx="22225" cy="23813"/>
            </a:xfrm>
            <a:prstGeom prst="ellipse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3" name="Oval 847"/>
            <p:cNvSpPr>
              <a:spLocks noChangeArrowheads="1"/>
            </p:cNvSpPr>
            <p:nvPr/>
          </p:nvSpPr>
          <p:spPr bwMode="auto">
            <a:xfrm>
              <a:off x="5969001" y="2673351"/>
              <a:ext cx="22225" cy="23813"/>
            </a:xfrm>
            <a:prstGeom prst="ellipse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4" name="Oval 848"/>
            <p:cNvSpPr>
              <a:spLocks noChangeArrowheads="1"/>
            </p:cNvSpPr>
            <p:nvPr/>
          </p:nvSpPr>
          <p:spPr bwMode="auto">
            <a:xfrm>
              <a:off x="6040438" y="2673351"/>
              <a:ext cx="22225" cy="23813"/>
            </a:xfrm>
            <a:prstGeom prst="ellipse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5" name="Oval 849"/>
            <p:cNvSpPr>
              <a:spLocks noChangeArrowheads="1"/>
            </p:cNvSpPr>
            <p:nvPr/>
          </p:nvSpPr>
          <p:spPr bwMode="auto">
            <a:xfrm>
              <a:off x="7072313" y="2673351"/>
              <a:ext cx="23813" cy="23813"/>
            </a:xfrm>
            <a:prstGeom prst="ellipse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6" name="Oval 850"/>
            <p:cNvSpPr>
              <a:spLocks noChangeArrowheads="1"/>
            </p:cNvSpPr>
            <p:nvPr/>
          </p:nvSpPr>
          <p:spPr bwMode="auto">
            <a:xfrm>
              <a:off x="7143751" y="2673351"/>
              <a:ext cx="23813" cy="23813"/>
            </a:xfrm>
            <a:prstGeom prst="ellipse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7" name="Oval 851"/>
            <p:cNvSpPr>
              <a:spLocks noChangeArrowheads="1"/>
            </p:cNvSpPr>
            <p:nvPr/>
          </p:nvSpPr>
          <p:spPr bwMode="auto">
            <a:xfrm>
              <a:off x="7215188" y="2673351"/>
              <a:ext cx="22225" cy="23813"/>
            </a:xfrm>
            <a:prstGeom prst="ellipse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8" name="Oval 852"/>
            <p:cNvSpPr>
              <a:spLocks noChangeArrowheads="1"/>
            </p:cNvSpPr>
            <p:nvPr/>
          </p:nvSpPr>
          <p:spPr bwMode="auto">
            <a:xfrm>
              <a:off x="6478588" y="2673351"/>
              <a:ext cx="26988" cy="23813"/>
            </a:xfrm>
            <a:prstGeom prst="ellipse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9" name="Oval 853"/>
            <p:cNvSpPr>
              <a:spLocks noChangeArrowheads="1"/>
            </p:cNvSpPr>
            <p:nvPr/>
          </p:nvSpPr>
          <p:spPr bwMode="auto">
            <a:xfrm>
              <a:off x="6550026" y="2673351"/>
              <a:ext cx="26988" cy="23813"/>
            </a:xfrm>
            <a:prstGeom prst="ellipse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0" name="Oval 854"/>
            <p:cNvSpPr>
              <a:spLocks noChangeArrowheads="1"/>
            </p:cNvSpPr>
            <p:nvPr/>
          </p:nvSpPr>
          <p:spPr bwMode="auto">
            <a:xfrm>
              <a:off x="6621463" y="2673351"/>
              <a:ext cx="23813" cy="23813"/>
            </a:xfrm>
            <a:prstGeom prst="ellipse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1" name="Freeform 855"/>
            <p:cNvSpPr>
              <a:spLocks/>
            </p:cNvSpPr>
            <p:nvPr/>
          </p:nvSpPr>
          <p:spPr bwMode="auto">
            <a:xfrm>
              <a:off x="6205538" y="3236913"/>
              <a:ext cx="484188" cy="323850"/>
            </a:xfrm>
            <a:custGeom>
              <a:avLst/>
              <a:gdLst>
                <a:gd name="T0" fmla="*/ 0 w 129"/>
                <a:gd name="T1" fmla="*/ 73 h 86"/>
                <a:gd name="T2" fmla="*/ 8 w 129"/>
                <a:gd name="T3" fmla="*/ 86 h 86"/>
                <a:gd name="T4" fmla="*/ 114 w 129"/>
                <a:gd name="T5" fmla="*/ 22 h 86"/>
                <a:gd name="T6" fmla="*/ 116 w 129"/>
                <a:gd name="T7" fmla="*/ 0 h 86"/>
                <a:gd name="T8" fmla="*/ 0 w 129"/>
                <a:gd name="T9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86">
                  <a:moveTo>
                    <a:pt x="0" y="73"/>
                  </a:moveTo>
                  <a:cubicBezTo>
                    <a:pt x="8" y="86"/>
                    <a:pt x="8" y="86"/>
                    <a:pt x="8" y="86"/>
                  </a:cubicBezTo>
                  <a:cubicBezTo>
                    <a:pt x="8" y="86"/>
                    <a:pt x="100" y="33"/>
                    <a:pt x="114" y="22"/>
                  </a:cubicBezTo>
                  <a:cubicBezTo>
                    <a:pt x="129" y="11"/>
                    <a:pt x="116" y="0"/>
                    <a:pt x="116" y="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2" name="Freeform 856"/>
            <p:cNvSpPr>
              <a:spLocks noEditPoints="1"/>
            </p:cNvSpPr>
            <p:nvPr/>
          </p:nvSpPr>
          <p:spPr bwMode="auto">
            <a:xfrm>
              <a:off x="6170613" y="3527426"/>
              <a:ext cx="46038" cy="44450"/>
            </a:xfrm>
            <a:custGeom>
              <a:avLst/>
              <a:gdLst>
                <a:gd name="T0" fmla="*/ 6 w 12"/>
                <a:gd name="T1" fmla="*/ 12 h 12"/>
                <a:gd name="T2" fmla="*/ 0 w 12"/>
                <a:gd name="T3" fmla="*/ 6 h 12"/>
                <a:gd name="T4" fmla="*/ 6 w 12"/>
                <a:gd name="T5" fmla="*/ 0 h 12"/>
                <a:gd name="T6" fmla="*/ 12 w 12"/>
                <a:gd name="T7" fmla="*/ 6 h 12"/>
                <a:gd name="T8" fmla="*/ 6 w 12"/>
                <a:gd name="T9" fmla="*/ 12 h 12"/>
                <a:gd name="T10" fmla="*/ 6 w 12"/>
                <a:gd name="T11" fmla="*/ 2 h 12"/>
                <a:gd name="T12" fmla="*/ 2 w 12"/>
                <a:gd name="T13" fmla="*/ 6 h 12"/>
                <a:gd name="T14" fmla="*/ 6 w 12"/>
                <a:gd name="T15" fmla="*/ 10 h 12"/>
                <a:gd name="T16" fmla="*/ 10 w 12"/>
                <a:gd name="T17" fmla="*/ 6 h 12"/>
                <a:gd name="T18" fmla="*/ 6 w 12"/>
                <a:gd name="T1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0"/>
                    <a:pt x="9" y="12"/>
                    <a:pt x="6" y="12"/>
                  </a:cubicBezTo>
                  <a:close/>
                  <a:moveTo>
                    <a:pt x="6" y="2"/>
                  </a:moveTo>
                  <a:cubicBezTo>
                    <a:pt x="4" y="2"/>
                    <a:pt x="2" y="4"/>
                    <a:pt x="2" y="6"/>
                  </a:cubicBezTo>
                  <a:cubicBezTo>
                    <a:pt x="2" y="9"/>
                    <a:pt x="4" y="10"/>
                    <a:pt x="6" y="10"/>
                  </a:cubicBezTo>
                  <a:cubicBezTo>
                    <a:pt x="8" y="10"/>
                    <a:pt x="10" y="9"/>
                    <a:pt x="10" y="6"/>
                  </a:cubicBezTo>
                  <a:cubicBezTo>
                    <a:pt x="10" y="4"/>
                    <a:pt x="8" y="2"/>
                    <a:pt x="6" y="2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3" name="Freeform 857"/>
            <p:cNvSpPr>
              <a:spLocks/>
            </p:cNvSpPr>
            <p:nvPr/>
          </p:nvSpPr>
          <p:spPr bwMode="auto">
            <a:xfrm>
              <a:off x="6189663" y="3503613"/>
              <a:ext cx="63500" cy="57150"/>
            </a:xfrm>
            <a:custGeom>
              <a:avLst/>
              <a:gdLst>
                <a:gd name="T0" fmla="*/ 40 w 40"/>
                <a:gd name="T1" fmla="*/ 17 h 36"/>
                <a:gd name="T2" fmla="*/ 10 w 40"/>
                <a:gd name="T3" fmla="*/ 36 h 36"/>
                <a:gd name="T4" fmla="*/ 0 w 40"/>
                <a:gd name="T5" fmla="*/ 19 h 36"/>
                <a:gd name="T6" fmla="*/ 31 w 40"/>
                <a:gd name="T7" fmla="*/ 0 h 36"/>
                <a:gd name="T8" fmla="*/ 40 w 40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6">
                  <a:moveTo>
                    <a:pt x="40" y="17"/>
                  </a:moveTo>
                  <a:lnTo>
                    <a:pt x="10" y="36"/>
                  </a:lnTo>
                  <a:lnTo>
                    <a:pt x="0" y="19"/>
                  </a:lnTo>
                  <a:lnTo>
                    <a:pt x="31" y="0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FF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4" name="Freeform 858"/>
            <p:cNvSpPr>
              <a:spLocks/>
            </p:cNvSpPr>
            <p:nvPr/>
          </p:nvSpPr>
          <p:spPr bwMode="auto">
            <a:xfrm>
              <a:off x="6129338" y="3541713"/>
              <a:ext cx="68263" cy="52388"/>
            </a:xfrm>
            <a:custGeom>
              <a:avLst/>
              <a:gdLst>
                <a:gd name="T0" fmla="*/ 43 w 43"/>
                <a:gd name="T1" fmla="*/ 14 h 33"/>
                <a:gd name="T2" fmla="*/ 10 w 43"/>
                <a:gd name="T3" fmla="*/ 33 h 33"/>
                <a:gd name="T4" fmla="*/ 0 w 43"/>
                <a:gd name="T5" fmla="*/ 19 h 33"/>
                <a:gd name="T6" fmla="*/ 33 w 43"/>
                <a:gd name="T7" fmla="*/ 0 h 33"/>
                <a:gd name="T8" fmla="*/ 43 w 43"/>
                <a:gd name="T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43" y="14"/>
                  </a:moveTo>
                  <a:lnTo>
                    <a:pt x="10" y="33"/>
                  </a:lnTo>
                  <a:lnTo>
                    <a:pt x="0" y="19"/>
                  </a:lnTo>
                  <a:lnTo>
                    <a:pt x="33" y="0"/>
                  </a:lnTo>
                  <a:lnTo>
                    <a:pt x="43" y="14"/>
                  </a:lnTo>
                  <a:close/>
                </a:path>
              </a:pathLst>
            </a:custGeom>
            <a:solidFill>
              <a:srgbClr val="FF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5" name="Oval 859"/>
            <p:cNvSpPr>
              <a:spLocks noChangeArrowheads="1"/>
            </p:cNvSpPr>
            <p:nvPr/>
          </p:nvSpPr>
          <p:spPr bwMode="auto">
            <a:xfrm>
              <a:off x="6230938" y="3519488"/>
              <a:ext cx="11113" cy="11113"/>
            </a:xfrm>
            <a:prstGeom prst="ellipse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6" name="Freeform 860"/>
            <p:cNvSpPr>
              <a:spLocks/>
            </p:cNvSpPr>
            <p:nvPr/>
          </p:nvSpPr>
          <p:spPr bwMode="auto">
            <a:xfrm>
              <a:off x="5826126" y="3076576"/>
              <a:ext cx="611188" cy="528638"/>
            </a:xfrm>
            <a:custGeom>
              <a:avLst/>
              <a:gdLst>
                <a:gd name="T0" fmla="*/ 69 w 163"/>
                <a:gd name="T1" fmla="*/ 122 h 141"/>
                <a:gd name="T2" fmla="*/ 37 w 163"/>
                <a:gd name="T3" fmla="*/ 128 h 141"/>
                <a:gd name="T4" fmla="*/ 46 w 163"/>
                <a:gd name="T5" fmla="*/ 114 h 141"/>
                <a:gd name="T6" fmla="*/ 65 w 163"/>
                <a:gd name="T7" fmla="*/ 89 h 141"/>
                <a:gd name="T8" fmla="*/ 55 w 163"/>
                <a:gd name="T9" fmla="*/ 50 h 141"/>
                <a:gd name="T10" fmla="*/ 63 w 163"/>
                <a:gd name="T11" fmla="*/ 43 h 141"/>
                <a:gd name="T12" fmla="*/ 121 w 163"/>
                <a:gd name="T13" fmla="*/ 56 h 141"/>
                <a:gd name="T14" fmla="*/ 163 w 163"/>
                <a:gd name="T15" fmla="*/ 55 h 141"/>
                <a:gd name="T16" fmla="*/ 163 w 163"/>
                <a:gd name="T17" fmla="*/ 37 h 141"/>
                <a:gd name="T18" fmla="*/ 93 w 163"/>
                <a:gd name="T19" fmla="*/ 26 h 141"/>
                <a:gd name="T20" fmla="*/ 36 w 163"/>
                <a:gd name="T21" fmla="*/ 0 h 141"/>
                <a:gd name="T22" fmla="*/ 11 w 163"/>
                <a:gd name="T23" fmla="*/ 141 h 141"/>
                <a:gd name="T24" fmla="*/ 64 w 163"/>
                <a:gd name="T25" fmla="*/ 131 h 141"/>
                <a:gd name="T26" fmla="*/ 69 w 163"/>
                <a:gd name="T27" fmla="*/ 1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3" h="141">
                  <a:moveTo>
                    <a:pt x="69" y="122"/>
                  </a:moveTo>
                  <a:cubicBezTo>
                    <a:pt x="59" y="126"/>
                    <a:pt x="50" y="128"/>
                    <a:pt x="37" y="128"/>
                  </a:cubicBezTo>
                  <a:cubicBezTo>
                    <a:pt x="24" y="128"/>
                    <a:pt x="32" y="117"/>
                    <a:pt x="46" y="114"/>
                  </a:cubicBezTo>
                  <a:cubicBezTo>
                    <a:pt x="61" y="111"/>
                    <a:pt x="64" y="96"/>
                    <a:pt x="65" y="89"/>
                  </a:cubicBezTo>
                  <a:cubicBezTo>
                    <a:pt x="66" y="81"/>
                    <a:pt x="59" y="60"/>
                    <a:pt x="55" y="50"/>
                  </a:cubicBezTo>
                  <a:cubicBezTo>
                    <a:pt x="52" y="41"/>
                    <a:pt x="55" y="40"/>
                    <a:pt x="63" y="43"/>
                  </a:cubicBezTo>
                  <a:cubicBezTo>
                    <a:pt x="70" y="46"/>
                    <a:pt x="92" y="50"/>
                    <a:pt x="121" y="56"/>
                  </a:cubicBezTo>
                  <a:cubicBezTo>
                    <a:pt x="137" y="60"/>
                    <a:pt x="153" y="58"/>
                    <a:pt x="163" y="55"/>
                  </a:cubicBezTo>
                  <a:cubicBezTo>
                    <a:pt x="163" y="37"/>
                    <a:pt x="163" y="37"/>
                    <a:pt x="163" y="37"/>
                  </a:cubicBezTo>
                  <a:cubicBezTo>
                    <a:pt x="163" y="37"/>
                    <a:pt x="106" y="33"/>
                    <a:pt x="93" y="26"/>
                  </a:cubicBezTo>
                  <a:cubicBezTo>
                    <a:pt x="67" y="11"/>
                    <a:pt x="60" y="11"/>
                    <a:pt x="36" y="0"/>
                  </a:cubicBezTo>
                  <a:cubicBezTo>
                    <a:pt x="0" y="12"/>
                    <a:pt x="8" y="110"/>
                    <a:pt x="11" y="141"/>
                  </a:cubicBezTo>
                  <a:cubicBezTo>
                    <a:pt x="24" y="139"/>
                    <a:pt x="55" y="135"/>
                    <a:pt x="64" y="131"/>
                  </a:cubicBezTo>
                  <a:cubicBezTo>
                    <a:pt x="74" y="127"/>
                    <a:pt x="74" y="120"/>
                    <a:pt x="69" y="122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7" name="Freeform 861"/>
            <p:cNvSpPr>
              <a:spLocks/>
            </p:cNvSpPr>
            <p:nvPr/>
          </p:nvSpPr>
          <p:spPr bwMode="auto">
            <a:xfrm>
              <a:off x="5867401" y="3225801"/>
              <a:ext cx="569913" cy="417513"/>
            </a:xfrm>
            <a:custGeom>
              <a:avLst/>
              <a:gdLst>
                <a:gd name="T0" fmla="*/ 51 w 152"/>
                <a:gd name="T1" fmla="*/ 103 h 111"/>
                <a:gd name="T2" fmla="*/ 78 w 152"/>
                <a:gd name="T3" fmla="*/ 83 h 111"/>
                <a:gd name="T4" fmla="*/ 58 w 152"/>
                <a:gd name="T5" fmla="*/ 18 h 111"/>
                <a:gd name="T6" fmla="*/ 104 w 152"/>
                <a:gd name="T7" fmla="*/ 27 h 111"/>
                <a:gd name="T8" fmla="*/ 152 w 152"/>
                <a:gd name="T9" fmla="*/ 22 h 111"/>
                <a:gd name="T10" fmla="*/ 152 w 152"/>
                <a:gd name="T11" fmla="*/ 15 h 111"/>
                <a:gd name="T12" fmla="*/ 110 w 152"/>
                <a:gd name="T13" fmla="*/ 16 h 111"/>
                <a:gd name="T14" fmla="*/ 52 w 152"/>
                <a:gd name="T15" fmla="*/ 3 h 111"/>
                <a:gd name="T16" fmla="*/ 44 w 152"/>
                <a:gd name="T17" fmla="*/ 10 h 111"/>
                <a:gd name="T18" fmla="*/ 54 w 152"/>
                <a:gd name="T19" fmla="*/ 49 h 111"/>
                <a:gd name="T20" fmla="*/ 35 w 152"/>
                <a:gd name="T21" fmla="*/ 74 h 111"/>
                <a:gd name="T22" fmla="*/ 26 w 152"/>
                <a:gd name="T23" fmla="*/ 88 h 111"/>
                <a:gd name="T24" fmla="*/ 58 w 152"/>
                <a:gd name="T25" fmla="*/ 82 h 111"/>
                <a:gd name="T26" fmla="*/ 53 w 152"/>
                <a:gd name="T27" fmla="*/ 91 h 111"/>
                <a:gd name="T28" fmla="*/ 0 w 152"/>
                <a:gd name="T29" fmla="*/ 101 h 111"/>
                <a:gd name="T30" fmla="*/ 1 w 152"/>
                <a:gd name="T31" fmla="*/ 111 h 111"/>
                <a:gd name="T32" fmla="*/ 51 w 152"/>
                <a:gd name="T33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111">
                  <a:moveTo>
                    <a:pt x="51" y="103"/>
                  </a:moveTo>
                  <a:cubicBezTo>
                    <a:pt x="66" y="98"/>
                    <a:pt x="78" y="83"/>
                    <a:pt x="78" y="83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81" y="26"/>
                    <a:pt x="104" y="27"/>
                  </a:cubicBezTo>
                  <a:cubicBezTo>
                    <a:pt x="127" y="28"/>
                    <a:pt x="152" y="22"/>
                    <a:pt x="152" y="22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42" y="18"/>
                    <a:pt x="126" y="20"/>
                    <a:pt x="110" y="16"/>
                  </a:cubicBezTo>
                  <a:cubicBezTo>
                    <a:pt x="81" y="10"/>
                    <a:pt x="59" y="6"/>
                    <a:pt x="52" y="3"/>
                  </a:cubicBezTo>
                  <a:cubicBezTo>
                    <a:pt x="44" y="0"/>
                    <a:pt x="41" y="1"/>
                    <a:pt x="44" y="10"/>
                  </a:cubicBezTo>
                  <a:cubicBezTo>
                    <a:pt x="48" y="20"/>
                    <a:pt x="55" y="41"/>
                    <a:pt x="54" y="49"/>
                  </a:cubicBezTo>
                  <a:cubicBezTo>
                    <a:pt x="53" y="56"/>
                    <a:pt x="50" y="71"/>
                    <a:pt x="35" y="74"/>
                  </a:cubicBezTo>
                  <a:cubicBezTo>
                    <a:pt x="21" y="77"/>
                    <a:pt x="13" y="88"/>
                    <a:pt x="26" y="88"/>
                  </a:cubicBezTo>
                  <a:cubicBezTo>
                    <a:pt x="39" y="88"/>
                    <a:pt x="48" y="86"/>
                    <a:pt x="58" y="82"/>
                  </a:cubicBezTo>
                  <a:cubicBezTo>
                    <a:pt x="63" y="80"/>
                    <a:pt x="63" y="87"/>
                    <a:pt x="53" y="91"/>
                  </a:cubicBezTo>
                  <a:cubicBezTo>
                    <a:pt x="44" y="95"/>
                    <a:pt x="13" y="99"/>
                    <a:pt x="0" y="101"/>
                  </a:cubicBezTo>
                  <a:cubicBezTo>
                    <a:pt x="1" y="107"/>
                    <a:pt x="1" y="111"/>
                    <a:pt x="1" y="111"/>
                  </a:cubicBezTo>
                  <a:cubicBezTo>
                    <a:pt x="1" y="111"/>
                    <a:pt x="36" y="109"/>
                    <a:pt x="51" y="103"/>
                  </a:cubicBezTo>
                  <a:close/>
                </a:path>
              </a:pathLst>
            </a:custGeom>
            <a:solidFill>
              <a:srgbClr val="408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8" name="Freeform 862"/>
            <p:cNvSpPr>
              <a:spLocks/>
            </p:cNvSpPr>
            <p:nvPr/>
          </p:nvSpPr>
          <p:spPr bwMode="auto">
            <a:xfrm>
              <a:off x="6437313" y="3189288"/>
              <a:ext cx="180975" cy="130175"/>
            </a:xfrm>
            <a:custGeom>
              <a:avLst/>
              <a:gdLst>
                <a:gd name="T0" fmla="*/ 0 w 48"/>
                <a:gd name="T1" fmla="*/ 10 h 35"/>
                <a:gd name="T2" fmla="*/ 21 w 48"/>
                <a:gd name="T3" fmla="*/ 3 h 35"/>
                <a:gd name="T4" fmla="*/ 27 w 48"/>
                <a:gd name="T5" fmla="*/ 6 h 35"/>
                <a:gd name="T6" fmla="*/ 20 w 48"/>
                <a:gd name="T7" fmla="*/ 11 h 35"/>
                <a:gd name="T8" fmla="*/ 37 w 48"/>
                <a:gd name="T9" fmla="*/ 16 h 35"/>
                <a:gd name="T10" fmla="*/ 42 w 48"/>
                <a:gd name="T11" fmla="*/ 30 h 35"/>
                <a:gd name="T12" fmla="*/ 17 w 48"/>
                <a:gd name="T13" fmla="*/ 34 h 35"/>
                <a:gd name="T14" fmla="*/ 0 w 48"/>
                <a:gd name="T15" fmla="*/ 29 h 35"/>
                <a:gd name="T16" fmla="*/ 0 w 48"/>
                <a:gd name="T17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5">
                  <a:moveTo>
                    <a:pt x="0" y="10"/>
                  </a:moveTo>
                  <a:cubicBezTo>
                    <a:pt x="0" y="10"/>
                    <a:pt x="13" y="5"/>
                    <a:pt x="21" y="3"/>
                  </a:cubicBezTo>
                  <a:cubicBezTo>
                    <a:pt x="29" y="0"/>
                    <a:pt x="30" y="3"/>
                    <a:pt x="27" y="6"/>
                  </a:cubicBezTo>
                  <a:cubicBezTo>
                    <a:pt x="24" y="9"/>
                    <a:pt x="20" y="11"/>
                    <a:pt x="20" y="11"/>
                  </a:cubicBezTo>
                  <a:cubicBezTo>
                    <a:pt x="20" y="11"/>
                    <a:pt x="28" y="13"/>
                    <a:pt x="37" y="16"/>
                  </a:cubicBezTo>
                  <a:cubicBezTo>
                    <a:pt x="45" y="19"/>
                    <a:pt x="48" y="27"/>
                    <a:pt x="42" y="30"/>
                  </a:cubicBezTo>
                  <a:cubicBezTo>
                    <a:pt x="36" y="33"/>
                    <a:pt x="23" y="35"/>
                    <a:pt x="17" y="34"/>
                  </a:cubicBezTo>
                  <a:cubicBezTo>
                    <a:pt x="10" y="33"/>
                    <a:pt x="0" y="29"/>
                    <a:pt x="0" y="29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9" name="Rectangle 863"/>
            <p:cNvSpPr>
              <a:spLocks noChangeArrowheads="1"/>
            </p:cNvSpPr>
            <p:nvPr/>
          </p:nvSpPr>
          <p:spPr bwMode="auto">
            <a:xfrm>
              <a:off x="6411913" y="2854326"/>
              <a:ext cx="71438" cy="19050"/>
            </a:xfrm>
            <a:prstGeom prst="rect">
              <a:avLst/>
            </a:prstGeom>
            <a:solidFill>
              <a:srgbClr val="EAA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0" name="Rectangle 864"/>
            <p:cNvSpPr>
              <a:spLocks noChangeArrowheads="1"/>
            </p:cNvSpPr>
            <p:nvPr/>
          </p:nvSpPr>
          <p:spPr bwMode="auto">
            <a:xfrm>
              <a:off x="6411913" y="2933701"/>
              <a:ext cx="71438" cy="17463"/>
            </a:xfrm>
            <a:prstGeom prst="rect">
              <a:avLst/>
            </a:prstGeom>
            <a:solidFill>
              <a:srgbClr val="EAA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1" name="Rectangle 865"/>
            <p:cNvSpPr>
              <a:spLocks noChangeArrowheads="1"/>
            </p:cNvSpPr>
            <p:nvPr/>
          </p:nvSpPr>
          <p:spPr bwMode="auto">
            <a:xfrm>
              <a:off x="6437313" y="2873376"/>
              <a:ext cx="46038" cy="60325"/>
            </a:xfrm>
            <a:prstGeom prst="rect">
              <a:avLst/>
            </a:prstGeom>
            <a:solidFill>
              <a:srgbClr val="FF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2" name="Freeform 866"/>
            <p:cNvSpPr>
              <a:spLocks noEditPoints="1"/>
            </p:cNvSpPr>
            <p:nvPr/>
          </p:nvSpPr>
          <p:spPr bwMode="auto">
            <a:xfrm>
              <a:off x="6742113" y="2944813"/>
              <a:ext cx="82550" cy="101600"/>
            </a:xfrm>
            <a:custGeom>
              <a:avLst/>
              <a:gdLst>
                <a:gd name="T0" fmla="*/ 11 w 22"/>
                <a:gd name="T1" fmla="*/ 27 h 27"/>
                <a:gd name="T2" fmla="*/ 0 w 22"/>
                <a:gd name="T3" fmla="*/ 14 h 27"/>
                <a:gd name="T4" fmla="*/ 11 w 22"/>
                <a:gd name="T5" fmla="*/ 0 h 27"/>
                <a:gd name="T6" fmla="*/ 22 w 22"/>
                <a:gd name="T7" fmla="*/ 14 h 27"/>
                <a:gd name="T8" fmla="*/ 11 w 22"/>
                <a:gd name="T9" fmla="*/ 27 h 27"/>
                <a:gd name="T10" fmla="*/ 11 w 22"/>
                <a:gd name="T11" fmla="*/ 23 h 27"/>
                <a:gd name="T12" fmla="*/ 17 w 22"/>
                <a:gd name="T13" fmla="*/ 14 h 27"/>
                <a:gd name="T14" fmla="*/ 11 w 22"/>
                <a:gd name="T15" fmla="*/ 4 h 27"/>
                <a:gd name="T16" fmla="*/ 5 w 22"/>
                <a:gd name="T17" fmla="*/ 13 h 27"/>
                <a:gd name="T18" fmla="*/ 11 w 22"/>
                <a:gd name="T1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7">
                  <a:moveTo>
                    <a:pt x="11" y="27"/>
                  </a:moveTo>
                  <a:cubicBezTo>
                    <a:pt x="4" y="27"/>
                    <a:pt x="0" y="22"/>
                    <a:pt x="0" y="14"/>
                  </a:cubicBezTo>
                  <a:cubicBezTo>
                    <a:pt x="0" y="4"/>
                    <a:pt x="6" y="0"/>
                    <a:pt x="11" y="0"/>
                  </a:cubicBezTo>
                  <a:cubicBezTo>
                    <a:pt x="17" y="0"/>
                    <a:pt x="22" y="4"/>
                    <a:pt x="22" y="14"/>
                  </a:cubicBezTo>
                  <a:cubicBezTo>
                    <a:pt x="22" y="22"/>
                    <a:pt x="18" y="27"/>
                    <a:pt x="11" y="27"/>
                  </a:cubicBezTo>
                  <a:close/>
                  <a:moveTo>
                    <a:pt x="11" y="23"/>
                  </a:moveTo>
                  <a:cubicBezTo>
                    <a:pt x="16" y="23"/>
                    <a:pt x="17" y="18"/>
                    <a:pt x="17" y="14"/>
                  </a:cubicBezTo>
                  <a:cubicBezTo>
                    <a:pt x="17" y="10"/>
                    <a:pt x="16" y="4"/>
                    <a:pt x="11" y="4"/>
                  </a:cubicBezTo>
                  <a:cubicBezTo>
                    <a:pt x="6" y="4"/>
                    <a:pt x="5" y="9"/>
                    <a:pt x="5" y="13"/>
                  </a:cubicBezTo>
                  <a:cubicBezTo>
                    <a:pt x="5" y="18"/>
                    <a:pt x="6" y="23"/>
                    <a:pt x="11" y="23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3" name="Freeform 867"/>
            <p:cNvSpPr>
              <a:spLocks/>
            </p:cNvSpPr>
            <p:nvPr/>
          </p:nvSpPr>
          <p:spPr bwMode="auto">
            <a:xfrm>
              <a:off x="6832601" y="2947988"/>
              <a:ext cx="90488" cy="98425"/>
            </a:xfrm>
            <a:custGeom>
              <a:avLst/>
              <a:gdLst>
                <a:gd name="T0" fmla="*/ 7 w 24"/>
                <a:gd name="T1" fmla="*/ 17 h 26"/>
                <a:gd name="T2" fmla="*/ 12 w 24"/>
                <a:gd name="T3" fmla="*/ 22 h 26"/>
                <a:gd name="T4" fmla="*/ 17 w 24"/>
                <a:gd name="T5" fmla="*/ 17 h 26"/>
                <a:gd name="T6" fmla="*/ 17 w 24"/>
                <a:gd name="T7" fmla="*/ 3 h 26"/>
                <a:gd name="T8" fmla="*/ 15 w 24"/>
                <a:gd name="T9" fmla="*/ 3 h 26"/>
                <a:gd name="T10" fmla="*/ 15 w 24"/>
                <a:gd name="T11" fmla="*/ 0 h 26"/>
                <a:gd name="T12" fmla="*/ 24 w 24"/>
                <a:gd name="T13" fmla="*/ 0 h 26"/>
                <a:gd name="T14" fmla="*/ 24 w 24"/>
                <a:gd name="T15" fmla="*/ 3 h 26"/>
                <a:gd name="T16" fmla="*/ 22 w 24"/>
                <a:gd name="T17" fmla="*/ 3 h 26"/>
                <a:gd name="T18" fmla="*/ 21 w 24"/>
                <a:gd name="T19" fmla="*/ 4 h 26"/>
                <a:gd name="T20" fmla="*/ 21 w 24"/>
                <a:gd name="T21" fmla="*/ 18 h 26"/>
                <a:gd name="T22" fmla="*/ 12 w 24"/>
                <a:gd name="T23" fmla="*/ 26 h 26"/>
                <a:gd name="T24" fmla="*/ 2 w 24"/>
                <a:gd name="T25" fmla="*/ 17 h 26"/>
                <a:gd name="T26" fmla="*/ 2 w 24"/>
                <a:gd name="T27" fmla="*/ 3 h 26"/>
                <a:gd name="T28" fmla="*/ 0 w 24"/>
                <a:gd name="T29" fmla="*/ 3 h 26"/>
                <a:gd name="T30" fmla="*/ 0 w 24"/>
                <a:gd name="T31" fmla="*/ 0 h 26"/>
                <a:gd name="T32" fmla="*/ 9 w 24"/>
                <a:gd name="T33" fmla="*/ 0 h 26"/>
                <a:gd name="T34" fmla="*/ 9 w 24"/>
                <a:gd name="T35" fmla="*/ 3 h 26"/>
                <a:gd name="T36" fmla="*/ 8 w 24"/>
                <a:gd name="T37" fmla="*/ 3 h 26"/>
                <a:gd name="T38" fmla="*/ 7 w 24"/>
                <a:gd name="T39" fmla="*/ 4 h 26"/>
                <a:gd name="T40" fmla="*/ 7 w 24"/>
                <a:gd name="T4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26">
                  <a:moveTo>
                    <a:pt x="7" y="17"/>
                  </a:moveTo>
                  <a:cubicBezTo>
                    <a:pt x="7" y="21"/>
                    <a:pt x="9" y="22"/>
                    <a:pt x="12" y="22"/>
                  </a:cubicBezTo>
                  <a:cubicBezTo>
                    <a:pt x="15" y="22"/>
                    <a:pt x="17" y="20"/>
                    <a:pt x="17" y="1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1" y="3"/>
                    <a:pt x="21" y="4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23"/>
                    <a:pt x="18" y="26"/>
                    <a:pt x="12" y="26"/>
                  </a:cubicBezTo>
                  <a:cubicBezTo>
                    <a:pt x="6" y="26"/>
                    <a:pt x="2" y="23"/>
                    <a:pt x="2" y="17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4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4" name="Freeform 868"/>
            <p:cNvSpPr>
              <a:spLocks/>
            </p:cNvSpPr>
            <p:nvPr/>
          </p:nvSpPr>
          <p:spPr bwMode="auto">
            <a:xfrm>
              <a:off x="6926263" y="2947988"/>
              <a:ext cx="74613" cy="93663"/>
            </a:xfrm>
            <a:custGeom>
              <a:avLst/>
              <a:gdLst>
                <a:gd name="T0" fmla="*/ 8 w 20"/>
                <a:gd name="T1" fmla="*/ 4 h 25"/>
                <a:gd name="T2" fmla="*/ 5 w 20"/>
                <a:gd name="T3" fmla="*/ 4 h 25"/>
                <a:gd name="T4" fmla="*/ 4 w 20"/>
                <a:gd name="T5" fmla="*/ 5 h 25"/>
                <a:gd name="T6" fmla="*/ 4 w 20"/>
                <a:gd name="T7" fmla="*/ 7 h 25"/>
                <a:gd name="T8" fmla="*/ 0 w 20"/>
                <a:gd name="T9" fmla="*/ 6 h 25"/>
                <a:gd name="T10" fmla="*/ 0 w 20"/>
                <a:gd name="T11" fmla="*/ 0 h 25"/>
                <a:gd name="T12" fmla="*/ 20 w 20"/>
                <a:gd name="T13" fmla="*/ 0 h 25"/>
                <a:gd name="T14" fmla="*/ 20 w 20"/>
                <a:gd name="T15" fmla="*/ 6 h 25"/>
                <a:gd name="T16" fmla="*/ 16 w 20"/>
                <a:gd name="T17" fmla="*/ 7 h 25"/>
                <a:gd name="T18" fmla="*/ 16 w 20"/>
                <a:gd name="T19" fmla="*/ 5 h 25"/>
                <a:gd name="T20" fmla="*/ 15 w 20"/>
                <a:gd name="T21" fmla="*/ 4 h 25"/>
                <a:gd name="T22" fmla="*/ 12 w 20"/>
                <a:gd name="T23" fmla="*/ 4 h 25"/>
                <a:gd name="T24" fmla="*/ 12 w 20"/>
                <a:gd name="T25" fmla="*/ 22 h 25"/>
                <a:gd name="T26" fmla="*/ 15 w 20"/>
                <a:gd name="T27" fmla="*/ 22 h 25"/>
                <a:gd name="T28" fmla="*/ 15 w 20"/>
                <a:gd name="T29" fmla="*/ 25 h 25"/>
                <a:gd name="T30" fmla="*/ 5 w 20"/>
                <a:gd name="T31" fmla="*/ 25 h 25"/>
                <a:gd name="T32" fmla="*/ 5 w 20"/>
                <a:gd name="T33" fmla="*/ 22 h 25"/>
                <a:gd name="T34" fmla="*/ 7 w 20"/>
                <a:gd name="T35" fmla="*/ 22 h 25"/>
                <a:gd name="T36" fmla="*/ 8 w 20"/>
                <a:gd name="T37" fmla="*/ 21 h 25"/>
                <a:gd name="T38" fmla="*/ 8 w 20"/>
                <a:gd name="T3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5">
                  <a:moveTo>
                    <a:pt x="8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8" y="22"/>
                    <a:pt x="8" y="21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5" name="Freeform 869"/>
            <p:cNvSpPr>
              <a:spLocks noEditPoints="1"/>
            </p:cNvSpPr>
            <p:nvPr/>
          </p:nvSpPr>
          <p:spPr bwMode="auto">
            <a:xfrm>
              <a:off x="7008813" y="2947988"/>
              <a:ext cx="82550" cy="93663"/>
            </a:xfrm>
            <a:custGeom>
              <a:avLst/>
              <a:gdLst>
                <a:gd name="T0" fmla="*/ 0 w 22"/>
                <a:gd name="T1" fmla="*/ 22 h 25"/>
                <a:gd name="T2" fmla="*/ 1 w 22"/>
                <a:gd name="T3" fmla="*/ 22 h 25"/>
                <a:gd name="T4" fmla="*/ 2 w 22"/>
                <a:gd name="T5" fmla="*/ 21 h 25"/>
                <a:gd name="T6" fmla="*/ 2 w 22"/>
                <a:gd name="T7" fmla="*/ 3 h 25"/>
                <a:gd name="T8" fmla="*/ 0 w 22"/>
                <a:gd name="T9" fmla="*/ 3 h 25"/>
                <a:gd name="T10" fmla="*/ 0 w 22"/>
                <a:gd name="T11" fmla="*/ 0 h 25"/>
                <a:gd name="T12" fmla="*/ 10 w 22"/>
                <a:gd name="T13" fmla="*/ 0 h 25"/>
                <a:gd name="T14" fmla="*/ 22 w 22"/>
                <a:gd name="T15" fmla="*/ 12 h 25"/>
                <a:gd name="T16" fmla="*/ 11 w 22"/>
                <a:gd name="T17" fmla="*/ 25 h 25"/>
                <a:gd name="T18" fmla="*/ 0 w 22"/>
                <a:gd name="T19" fmla="*/ 25 h 25"/>
                <a:gd name="T20" fmla="*/ 0 w 22"/>
                <a:gd name="T21" fmla="*/ 22 h 25"/>
                <a:gd name="T22" fmla="*/ 7 w 22"/>
                <a:gd name="T23" fmla="*/ 22 h 25"/>
                <a:gd name="T24" fmla="*/ 11 w 22"/>
                <a:gd name="T25" fmla="*/ 22 h 25"/>
                <a:gd name="T26" fmla="*/ 18 w 22"/>
                <a:gd name="T27" fmla="*/ 12 h 25"/>
                <a:gd name="T28" fmla="*/ 10 w 22"/>
                <a:gd name="T29" fmla="*/ 4 h 25"/>
                <a:gd name="T30" fmla="*/ 7 w 22"/>
                <a:gd name="T31" fmla="*/ 4 h 25"/>
                <a:gd name="T32" fmla="*/ 7 w 22"/>
                <a:gd name="T33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5">
                  <a:moveTo>
                    <a:pt x="0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0"/>
                    <a:pt x="22" y="4"/>
                    <a:pt x="22" y="12"/>
                  </a:cubicBezTo>
                  <a:cubicBezTo>
                    <a:pt x="22" y="22"/>
                    <a:pt x="17" y="25"/>
                    <a:pt x="11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22"/>
                  </a:lnTo>
                  <a:close/>
                  <a:moveTo>
                    <a:pt x="7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5" y="22"/>
                    <a:pt x="18" y="18"/>
                    <a:pt x="18" y="12"/>
                  </a:cubicBezTo>
                  <a:cubicBezTo>
                    <a:pt x="18" y="5"/>
                    <a:pt x="14" y="4"/>
                    <a:pt x="10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6" name="Freeform 870"/>
            <p:cNvSpPr>
              <a:spLocks noEditPoints="1"/>
            </p:cNvSpPr>
            <p:nvPr/>
          </p:nvSpPr>
          <p:spPr bwMode="auto">
            <a:xfrm>
              <a:off x="7102476" y="2944813"/>
              <a:ext cx="87313" cy="101600"/>
            </a:xfrm>
            <a:custGeom>
              <a:avLst/>
              <a:gdLst>
                <a:gd name="T0" fmla="*/ 11 w 23"/>
                <a:gd name="T1" fmla="*/ 27 h 27"/>
                <a:gd name="T2" fmla="*/ 0 w 23"/>
                <a:gd name="T3" fmla="*/ 14 h 27"/>
                <a:gd name="T4" fmla="*/ 12 w 23"/>
                <a:gd name="T5" fmla="*/ 0 h 27"/>
                <a:gd name="T6" fmla="*/ 23 w 23"/>
                <a:gd name="T7" fmla="*/ 14 h 27"/>
                <a:gd name="T8" fmla="*/ 11 w 23"/>
                <a:gd name="T9" fmla="*/ 27 h 27"/>
                <a:gd name="T10" fmla="*/ 12 w 23"/>
                <a:gd name="T11" fmla="*/ 23 h 27"/>
                <a:gd name="T12" fmla="*/ 18 w 23"/>
                <a:gd name="T13" fmla="*/ 14 h 27"/>
                <a:gd name="T14" fmla="*/ 12 w 23"/>
                <a:gd name="T15" fmla="*/ 4 h 27"/>
                <a:gd name="T16" fmla="*/ 5 w 23"/>
                <a:gd name="T17" fmla="*/ 13 h 27"/>
                <a:gd name="T18" fmla="*/ 12 w 23"/>
                <a:gd name="T1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7">
                  <a:moveTo>
                    <a:pt x="11" y="27"/>
                  </a:moveTo>
                  <a:cubicBezTo>
                    <a:pt x="5" y="27"/>
                    <a:pt x="0" y="22"/>
                    <a:pt x="0" y="14"/>
                  </a:cubicBezTo>
                  <a:cubicBezTo>
                    <a:pt x="0" y="4"/>
                    <a:pt x="6" y="0"/>
                    <a:pt x="12" y="0"/>
                  </a:cubicBezTo>
                  <a:cubicBezTo>
                    <a:pt x="17" y="0"/>
                    <a:pt x="23" y="4"/>
                    <a:pt x="23" y="14"/>
                  </a:cubicBezTo>
                  <a:cubicBezTo>
                    <a:pt x="23" y="22"/>
                    <a:pt x="18" y="27"/>
                    <a:pt x="11" y="27"/>
                  </a:cubicBezTo>
                  <a:close/>
                  <a:moveTo>
                    <a:pt x="12" y="23"/>
                  </a:moveTo>
                  <a:cubicBezTo>
                    <a:pt x="16" y="23"/>
                    <a:pt x="18" y="18"/>
                    <a:pt x="18" y="14"/>
                  </a:cubicBezTo>
                  <a:cubicBezTo>
                    <a:pt x="18" y="10"/>
                    <a:pt x="17" y="4"/>
                    <a:pt x="12" y="4"/>
                  </a:cubicBezTo>
                  <a:cubicBezTo>
                    <a:pt x="7" y="4"/>
                    <a:pt x="5" y="9"/>
                    <a:pt x="5" y="13"/>
                  </a:cubicBezTo>
                  <a:cubicBezTo>
                    <a:pt x="5" y="18"/>
                    <a:pt x="6" y="23"/>
                    <a:pt x="12" y="23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7" name="Freeform 871"/>
            <p:cNvSpPr>
              <a:spLocks noEditPoints="1"/>
            </p:cNvSpPr>
            <p:nvPr/>
          </p:nvSpPr>
          <p:spPr bwMode="auto">
            <a:xfrm>
              <a:off x="7200901" y="2944813"/>
              <a:ext cx="82550" cy="101600"/>
            </a:xfrm>
            <a:custGeom>
              <a:avLst/>
              <a:gdLst>
                <a:gd name="T0" fmla="*/ 11 w 22"/>
                <a:gd name="T1" fmla="*/ 27 h 27"/>
                <a:gd name="T2" fmla="*/ 0 w 22"/>
                <a:gd name="T3" fmla="*/ 14 h 27"/>
                <a:gd name="T4" fmla="*/ 11 w 22"/>
                <a:gd name="T5" fmla="*/ 0 h 27"/>
                <a:gd name="T6" fmla="*/ 22 w 22"/>
                <a:gd name="T7" fmla="*/ 14 h 27"/>
                <a:gd name="T8" fmla="*/ 11 w 22"/>
                <a:gd name="T9" fmla="*/ 27 h 27"/>
                <a:gd name="T10" fmla="*/ 11 w 22"/>
                <a:gd name="T11" fmla="*/ 23 h 27"/>
                <a:gd name="T12" fmla="*/ 17 w 22"/>
                <a:gd name="T13" fmla="*/ 14 h 27"/>
                <a:gd name="T14" fmla="*/ 11 w 22"/>
                <a:gd name="T15" fmla="*/ 4 h 27"/>
                <a:gd name="T16" fmla="*/ 4 w 22"/>
                <a:gd name="T17" fmla="*/ 13 h 27"/>
                <a:gd name="T18" fmla="*/ 11 w 22"/>
                <a:gd name="T1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7">
                  <a:moveTo>
                    <a:pt x="11" y="27"/>
                  </a:moveTo>
                  <a:cubicBezTo>
                    <a:pt x="4" y="27"/>
                    <a:pt x="0" y="22"/>
                    <a:pt x="0" y="14"/>
                  </a:cubicBezTo>
                  <a:cubicBezTo>
                    <a:pt x="0" y="4"/>
                    <a:pt x="6" y="0"/>
                    <a:pt x="11" y="0"/>
                  </a:cubicBezTo>
                  <a:cubicBezTo>
                    <a:pt x="17" y="0"/>
                    <a:pt x="22" y="4"/>
                    <a:pt x="22" y="14"/>
                  </a:cubicBezTo>
                  <a:cubicBezTo>
                    <a:pt x="22" y="22"/>
                    <a:pt x="17" y="27"/>
                    <a:pt x="11" y="27"/>
                  </a:cubicBezTo>
                  <a:close/>
                  <a:moveTo>
                    <a:pt x="11" y="23"/>
                  </a:moveTo>
                  <a:cubicBezTo>
                    <a:pt x="16" y="23"/>
                    <a:pt x="17" y="18"/>
                    <a:pt x="17" y="14"/>
                  </a:cubicBezTo>
                  <a:cubicBezTo>
                    <a:pt x="17" y="10"/>
                    <a:pt x="16" y="4"/>
                    <a:pt x="11" y="4"/>
                  </a:cubicBezTo>
                  <a:cubicBezTo>
                    <a:pt x="6" y="4"/>
                    <a:pt x="4" y="9"/>
                    <a:pt x="4" y="13"/>
                  </a:cubicBezTo>
                  <a:cubicBezTo>
                    <a:pt x="4" y="18"/>
                    <a:pt x="5" y="23"/>
                    <a:pt x="11" y="23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8" name="Freeform 872"/>
            <p:cNvSpPr>
              <a:spLocks noEditPoints="1"/>
            </p:cNvSpPr>
            <p:nvPr/>
          </p:nvSpPr>
          <p:spPr bwMode="auto">
            <a:xfrm>
              <a:off x="7294563" y="2947988"/>
              <a:ext cx="82550" cy="93663"/>
            </a:xfrm>
            <a:custGeom>
              <a:avLst/>
              <a:gdLst>
                <a:gd name="T0" fmla="*/ 0 w 22"/>
                <a:gd name="T1" fmla="*/ 22 h 25"/>
                <a:gd name="T2" fmla="*/ 1 w 22"/>
                <a:gd name="T3" fmla="*/ 22 h 25"/>
                <a:gd name="T4" fmla="*/ 2 w 22"/>
                <a:gd name="T5" fmla="*/ 21 h 25"/>
                <a:gd name="T6" fmla="*/ 2 w 22"/>
                <a:gd name="T7" fmla="*/ 3 h 25"/>
                <a:gd name="T8" fmla="*/ 0 w 22"/>
                <a:gd name="T9" fmla="*/ 3 h 25"/>
                <a:gd name="T10" fmla="*/ 0 w 22"/>
                <a:gd name="T11" fmla="*/ 0 h 25"/>
                <a:gd name="T12" fmla="*/ 10 w 22"/>
                <a:gd name="T13" fmla="*/ 0 h 25"/>
                <a:gd name="T14" fmla="*/ 19 w 22"/>
                <a:gd name="T15" fmla="*/ 7 h 25"/>
                <a:gd name="T16" fmla="*/ 15 w 22"/>
                <a:gd name="T17" fmla="*/ 14 h 25"/>
                <a:gd name="T18" fmla="*/ 17 w 22"/>
                <a:gd name="T19" fmla="*/ 16 h 25"/>
                <a:gd name="T20" fmla="*/ 20 w 22"/>
                <a:gd name="T21" fmla="*/ 22 h 25"/>
                <a:gd name="T22" fmla="*/ 22 w 22"/>
                <a:gd name="T23" fmla="*/ 22 h 25"/>
                <a:gd name="T24" fmla="*/ 22 w 22"/>
                <a:gd name="T25" fmla="*/ 25 h 25"/>
                <a:gd name="T26" fmla="*/ 12 w 22"/>
                <a:gd name="T27" fmla="*/ 25 h 25"/>
                <a:gd name="T28" fmla="*/ 12 w 22"/>
                <a:gd name="T29" fmla="*/ 22 h 25"/>
                <a:gd name="T30" fmla="*/ 13 w 22"/>
                <a:gd name="T31" fmla="*/ 22 h 25"/>
                <a:gd name="T32" fmla="*/ 14 w 22"/>
                <a:gd name="T33" fmla="*/ 21 h 25"/>
                <a:gd name="T34" fmla="*/ 12 w 22"/>
                <a:gd name="T35" fmla="*/ 17 h 25"/>
                <a:gd name="T36" fmla="*/ 10 w 22"/>
                <a:gd name="T37" fmla="*/ 15 h 25"/>
                <a:gd name="T38" fmla="*/ 7 w 22"/>
                <a:gd name="T39" fmla="*/ 15 h 25"/>
                <a:gd name="T40" fmla="*/ 7 w 22"/>
                <a:gd name="T41" fmla="*/ 22 h 25"/>
                <a:gd name="T42" fmla="*/ 9 w 22"/>
                <a:gd name="T43" fmla="*/ 22 h 25"/>
                <a:gd name="T44" fmla="*/ 9 w 22"/>
                <a:gd name="T45" fmla="*/ 25 h 25"/>
                <a:gd name="T46" fmla="*/ 0 w 22"/>
                <a:gd name="T47" fmla="*/ 25 h 25"/>
                <a:gd name="T48" fmla="*/ 0 w 22"/>
                <a:gd name="T49" fmla="*/ 22 h 25"/>
                <a:gd name="T50" fmla="*/ 10 w 22"/>
                <a:gd name="T51" fmla="*/ 12 h 25"/>
                <a:gd name="T52" fmla="*/ 15 w 22"/>
                <a:gd name="T53" fmla="*/ 7 h 25"/>
                <a:gd name="T54" fmla="*/ 9 w 22"/>
                <a:gd name="T55" fmla="*/ 4 h 25"/>
                <a:gd name="T56" fmla="*/ 7 w 22"/>
                <a:gd name="T57" fmla="*/ 4 h 25"/>
                <a:gd name="T58" fmla="*/ 7 w 22"/>
                <a:gd name="T59" fmla="*/ 12 h 25"/>
                <a:gd name="T60" fmla="*/ 10 w 22"/>
                <a:gd name="T6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25">
                  <a:moveTo>
                    <a:pt x="0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2" y="22"/>
                    <a:pt x="2" y="2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19" y="2"/>
                    <a:pt x="19" y="7"/>
                  </a:cubicBezTo>
                  <a:cubicBezTo>
                    <a:pt x="19" y="11"/>
                    <a:pt x="17" y="13"/>
                    <a:pt x="15" y="14"/>
                  </a:cubicBezTo>
                  <a:cubicBezTo>
                    <a:pt x="16" y="14"/>
                    <a:pt x="16" y="15"/>
                    <a:pt x="17" y="16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5" y="22"/>
                    <a:pt x="14" y="21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1" y="15"/>
                    <a:pt x="10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22"/>
                  </a:lnTo>
                  <a:close/>
                  <a:moveTo>
                    <a:pt x="10" y="12"/>
                  </a:moveTo>
                  <a:cubicBezTo>
                    <a:pt x="13" y="12"/>
                    <a:pt x="15" y="10"/>
                    <a:pt x="15" y="7"/>
                  </a:cubicBezTo>
                  <a:cubicBezTo>
                    <a:pt x="15" y="4"/>
                    <a:pt x="13" y="4"/>
                    <a:pt x="9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10" y="12"/>
                  </a:ln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9" name="Freeform 873"/>
            <p:cNvSpPr>
              <a:spLocks/>
            </p:cNvSpPr>
            <p:nvPr/>
          </p:nvSpPr>
          <p:spPr bwMode="auto">
            <a:xfrm>
              <a:off x="6873876" y="3082926"/>
              <a:ext cx="123825" cy="93663"/>
            </a:xfrm>
            <a:custGeom>
              <a:avLst/>
              <a:gdLst>
                <a:gd name="T0" fmla="*/ 32 w 33"/>
                <a:gd name="T1" fmla="*/ 3 h 25"/>
                <a:gd name="T2" fmla="*/ 31 w 33"/>
                <a:gd name="T3" fmla="*/ 4 h 25"/>
                <a:gd name="T4" fmla="*/ 26 w 33"/>
                <a:gd name="T5" fmla="*/ 25 h 25"/>
                <a:gd name="T6" fmla="*/ 21 w 33"/>
                <a:gd name="T7" fmla="*/ 25 h 25"/>
                <a:gd name="T8" fmla="*/ 17 w 33"/>
                <a:gd name="T9" fmla="*/ 8 h 25"/>
                <a:gd name="T10" fmla="*/ 17 w 33"/>
                <a:gd name="T11" fmla="*/ 8 h 25"/>
                <a:gd name="T12" fmla="*/ 13 w 33"/>
                <a:gd name="T13" fmla="*/ 25 h 25"/>
                <a:gd name="T14" fmla="*/ 7 w 33"/>
                <a:gd name="T15" fmla="*/ 25 h 25"/>
                <a:gd name="T16" fmla="*/ 2 w 33"/>
                <a:gd name="T17" fmla="*/ 3 h 25"/>
                <a:gd name="T18" fmla="*/ 0 w 33"/>
                <a:gd name="T19" fmla="*/ 3 h 25"/>
                <a:gd name="T20" fmla="*/ 0 w 33"/>
                <a:gd name="T21" fmla="*/ 0 h 25"/>
                <a:gd name="T22" fmla="*/ 9 w 33"/>
                <a:gd name="T23" fmla="*/ 0 h 25"/>
                <a:gd name="T24" fmla="*/ 9 w 33"/>
                <a:gd name="T25" fmla="*/ 3 h 25"/>
                <a:gd name="T26" fmla="*/ 8 w 33"/>
                <a:gd name="T27" fmla="*/ 3 h 25"/>
                <a:gd name="T28" fmla="*/ 7 w 33"/>
                <a:gd name="T29" fmla="*/ 4 h 25"/>
                <a:gd name="T30" fmla="*/ 10 w 33"/>
                <a:gd name="T31" fmla="*/ 19 h 25"/>
                <a:gd name="T32" fmla="*/ 10 w 33"/>
                <a:gd name="T33" fmla="*/ 19 h 25"/>
                <a:gd name="T34" fmla="*/ 14 w 33"/>
                <a:gd name="T35" fmla="*/ 2 h 25"/>
                <a:gd name="T36" fmla="*/ 19 w 33"/>
                <a:gd name="T37" fmla="*/ 2 h 25"/>
                <a:gd name="T38" fmla="*/ 23 w 33"/>
                <a:gd name="T39" fmla="*/ 19 h 25"/>
                <a:gd name="T40" fmla="*/ 23 w 33"/>
                <a:gd name="T41" fmla="*/ 19 h 25"/>
                <a:gd name="T42" fmla="*/ 27 w 33"/>
                <a:gd name="T43" fmla="*/ 3 h 25"/>
                <a:gd name="T44" fmla="*/ 25 w 33"/>
                <a:gd name="T45" fmla="*/ 3 h 25"/>
                <a:gd name="T46" fmla="*/ 25 w 33"/>
                <a:gd name="T47" fmla="*/ 0 h 25"/>
                <a:gd name="T48" fmla="*/ 33 w 33"/>
                <a:gd name="T49" fmla="*/ 0 h 25"/>
                <a:gd name="T50" fmla="*/ 33 w 33"/>
                <a:gd name="T51" fmla="*/ 3 h 25"/>
                <a:gd name="T52" fmla="*/ 32 w 33"/>
                <a:gd name="T53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25">
                  <a:moveTo>
                    <a:pt x="32" y="3"/>
                  </a:moveTo>
                  <a:cubicBezTo>
                    <a:pt x="31" y="3"/>
                    <a:pt x="31" y="4"/>
                    <a:pt x="31" y="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3"/>
                    <a:pt x="33" y="3"/>
                    <a:pt x="33" y="3"/>
                  </a:cubicBezTo>
                  <a:lnTo>
                    <a:pt x="32" y="3"/>
                  </a:ln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0" name="Freeform 874"/>
            <p:cNvSpPr>
              <a:spLocks noEditPoints="1"/>
            </p:cNvSpPr>
            <p:nvPr/>
          </p:nvSpPr>
          <p:spPr bwMode="auto">
            <a:xfrm>
              <a:off x="7000876" y="3079751"/>
              <a:ext cx="82550" cy="101600"/>
            </a:xfrm>
            <a:custGeom>
              <a:avLst/>
              <a:gdLst>
                <a:gd name="T0" fmla="*/ 11 w 22"/>
                <a:gd name="T1" fmla="*/ 27 h 27"/>
                <a:gd name="T2" fmla="*/ 0 w 22"/>
                <a:gd name="T3" fmla="*/ 14 h 27"/>
                <a:gd name="T4" fmla="*/ 12 w 22"/>
                <a:gd name="T5" fmla="*/ 0 h 27"/>
                <a:gd name="T6" fmla="*/ 22 w 22"/>
                <a:gd name="T7" fmla="*/ 14 h 27"/>
                <a:gd name="T8" fmla="*/ 11 w 22"/>
                <a:gd name="T9" fmla="*/ 27 h 27"/>
                <a:gd name="T10" fmla="*/ 11 w 22"/>
                <a:gd name="T11" fmla="*/ 23 h 27"/>
                <a:gd name="T12" fmla="*/ 18 w 22"/>
                <a:gd name="T13" fmla="*/ 14 h 27"/>
                <a:gd name="T14" fmla="*/ 11 w 22"/>
                <a:gd name="T15" fmla="*/ 4 h 27"/>
                <a:gd name="T16" fmla="*/ 5 w 22"/>
                <a:gd name="T17" fmla="*/ 13 h 27"/>
                <a:gd name="T18" fmla="*/ 11 w 22"/>
                <a:gd name="T1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7">
                  <a:moveTo>
                    <a:pt x="11" y="27"/>
                  </a:moveTo>
                  <a:cubicBezTo>
                    <a:pt x="4" y="27"/>
                    <a:pt x="0" y="22"/>
                    <a:pt x="0" y="14"/>
                  </a:cubicBezTo>
                  <a:cubicBezTo>
                    <a:pt x="0" y="4"/>
                    <a:pt x="6" y="0"/>
                    <a:pt x="12" y="0"/>
                  </a:cubicBezTo>
                  <a:cubicBezTo>
                    <a:pt x="17" y="0"/>
                    <a:pt x="22" y="4"/>
                    <a:pt x="22" y="14"/>
                  </a:cubicBezTo>
                  <a:cubicBezTo>
                    <a:pt x="22" y="22"/>
                    <a:pt x="18" y="27"/>
                    <a:pt x="11" y="27"/>
                  </a:cubicBezTo>
                  <a:close/>
                  <a:moveTo>
                    <a:pt x="11" y="23"/>
                  </a:moveTo>
                  <a:cubicBezTo>
                    <a:pt x="16" y="23"/>
                    <a:pt x="18" y="18"/>
                    <a:pt x="18" y="14"/>
                  </a:cubicBezTo>
                  <a:cubicBezTo>
                    <a:pt x="18" y="10"/>
                    <a:pt x="17" y="4"/>
                    <a:pt x="11" y="4"/>
                  </a:cubicBezTo>
                  <a:cubicBezTo>
                    <a:pt x="7" y="4"/>
                    <a:pt x="5" y="9"/>
                    <a:pt x="5" y="13"/>
                  </a:cubicBezTo>
                  <a:cubicBezTo>
                    <a:pt x="5" y="18"/>
                    <a:pt x="6" y="23"/>
                    <a:pt x="11" y="23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1" name="Freeform 875"/>
            <p:cNvSpPr>
              <a:spLocks noEditPoints="1"/>
            </p:cNvSpPr>
            <p:nvPr/>
          </p:nvSpPr>
          <p:spPr bwMode="auto">
            <a:xfrm>
              <a:off x="7096126" y="3082926"/>
              <a:ext cx="82550" cy="93663"/>
            </a:xfrm>
            <a:custGeom>
              <a:avLst/>
              <a:gdLst>
                <a:gd name="T0" fmla="*/ 0 w 22"/>
                <a:gd name="T1" fmla="*/ 22 h 25"/>
                <a:gd name="T2" fmla="*/ 1 w 22"/>
                <a:gd name="T3" fmla="*/ 22 h 25"/>
                <a:gd name="T4" fmla="*/ 3 w 22"/>
                <a:gd name="T5" fmla="*/ 21 h 25"/>
                <a:gd name="T6" fmla="*/ 3 w 22"/>
                <a:gd name="T7" fmla="*/ 3 h 25"/>
                <a:gd name="T8" fmla="*/ 0 w 22"/>
                <a:gd name="T9" fmla="*/ 3 h 25"/>
                <a:gd name="T10" fmla="*/ 0 w 22"/>
                <a:gd name="T11" fmla="*/ 0 h 25"/>
                <a:gd name="T12" fmla="*/ 11 w 22"/>
                <a:gd name="T13" fmla="*/ 0 h 25"/>
                <a:gd name="T14" fmla="*/ 20 w 22"/>
                <a:gd name="T15" fmla="*/ 7 h 25"/>
                <a:gd name="T16" fmla="*/ 15 w 22"/>
                <a:gd name="T17" fmla="*/ 14 h 25"/>
                <a:gd name="T18" fmla="*/ 17 w 22"/>
                <a:gd name="T19" fmla="*/ 16 h 25"/>
                <a:gd name="T20" fmla="*/ 20 w 22"/>
                <a:gd name="T21" fmla="*/ 22 h 25"/>
                <a:gd name="T22" fmla="*/ 22 w 22"/>
                <a:gd name="T23" fmla="*/ 22 h 25"/>
                <a:gd name="T24" fmla="*/ 22 w 22"/>
                <a:gd name="T25" fmla="*/ 25 h 25"/>
                <a:gd name="T26" fmla="*/ 13 w 22"/>
                <a:gd name="T27" fmla="*/ 25 h 25"/>
                <a:gd name="T28" fmla="*/ 13 w 22"/>
                <a:gd name="T29" fmla="*/ 22 h 25"/>
                <a:gd name="T30" fmla="*/ 14 w 22"/>
                <a:gd name="T31" fmla="*/ 22 h 25"/>
                <a:gd name="T32" fmla="*/ 15 w 22"/>
                <a:gd name="T33" fmla="*/ 21 h 25"/>
                <a:gd name="T34" fmla="*/ 13 w 22"/>
                <a:gd name="T35" fmla="*/ 17 h 25"/>
                <a:gd name="T36" fmla="*/ 11 w 22"/>
                <a:gd name="T37" fmla="*/ 15 h 25"/>
                <a:gd name="T38" fmla="*/ 7 w 22"/>
                <a:gd name="T39" fmla="*/ 15 h 25"/>
                <a:gd name="T40" fmla="*/ 7 w 22"/>
                <a:gd name="T41" fmla="*/ 22 h 25"/>
                <a:gd name="T42" fmla="*/ 10 w 22"/>
                <a:gd name="T43" fmla="*/ 22 h 25"/>
                <a:gd name="T44" fmla="*/ 10 w 22"/>
                <a:gd name="T45" fmla="*/ 25 h 25"/>
                <a:gd name="T46" fmla="*/ 0 w 22"/>
                <a:gd name="T47" fmla="*/ 25 h 25"/>
                <a:gd name="T48" fmla="*/ 0 w 22"/>
                <a:gd name="T49" fmla="*/ 22 h 25"/>
                <a:gd name="T50" fmla="*/ 10 w 22"/>
                <a:gd name="T51" fmla="*/ 12 h 25"/>
                <a:gd name="T52" fmla="*/ 15 w 22"/>
                <a:gd name="T53" fmla="*/ 7 h 25"/>
                <a:gd name="T54" fmla="*/ 10 w 22"/>
                <a:gd name="T55" fmla="*/ 4 h 25"/>
                <a:gd name="T56" fmla="*/ 7 w 22"/>
                <a:gd name="T57" fmla="*/ 4 h 25"/>
                <a:gd name="T58" fmla="*/ 7 w 22"/>
                <a:gd name="T59" fmla="*/ 12 h 25"/>
                <a:gd name="T60" fmla="*/ 10 w 22"/>
                <a:gd name="T6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25">
                  <a:moveTo>
                    <a:pt x="0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3" y="22"/>
                    <a:pt x="3" y="2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2"/>
                    <a:pt x="20" y="7"/>
                  </a:cubicBezTo>
                  <a:cubicBezTo>
                    <a:pt x="20" y="11"/>
                    <a:pt x="17" y="13"/>
                    <a:pt x="15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5" y="22"/>
                    <a:pt x="15" y="21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22"/>
                  </a:lnTo>
                  <a:close/>
                  <a:moveTo>
                    <a:pt x="10" y="12"/>
                  </a:moveTo>
                  <a:cubicBezTo>
                    <a:pt x="14" y="12"/>
                    <a:pt x="15" y="10"/>
                    <a:pt x="15" y="7"/>
                  </a:cubicBezTo>
                  <a:cubicBezTo>
                    <a:pt x="15" y="4"/>
                    <a:pt x="13" y="4"/>
                    <a:pt x="10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10" y="12"/>
                  </a:ln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2" name="Freeform 876"/>
            <p:cNvSpPr>
              <a:spLocks/>
            </p:cNvSpPr>
            <p:nvPr/>
          </p:nvSpPr>
          <p:spPr bwMode="auto">
            <a:xfrm>
              <a:off x="7185026" y="3082926"/>
              <a:ext cx="82550" cy="93663"/>
            </a:xfrm>
            <a:custGeom>
              <a:avLst/>
              <a:gdLst>
                <a:gd name="T0" fmla="*/ 2 w 22"/>
                <a:gd name="T1" fmla="*/ 3 h 25"/>
                <a:gd name="T2" fmla="*/ 0 w 22"/>
                <a:gd name="T3" fmla="*/ 3 h 25"/>
                <a:gd name="T4" fmla="*/ 0 w 22"/>
                <a:gd name="T5" fmla="*/ 0 h 25"/>
                <a:gd name="T6" fmla="*/ 9 w 22"/>
                <a:gd name="T7" fmla="*/ 0 h 25"/>
                <a:gd name="T8" fmla="*/ 9 w 22"/>
                <a:gd name="T9" fmla="*/ 3 h 25"/>
                <a:gd name="T10" fmla="*/ 8 w 22"/>
                <a:gd name="T11" fmla="*/ 3 h 25"/>
                <a:gd name="T12" fmla="*/ 7 w 22"/>
                <a:gd name="T13" fmla="*/ 4 h 25"/>
                <a:gd name="T14" fmla="*/ 7 w 22"/>
                <a:gd name="T15" fmla="*/ 13 h 25"/>
                <a:gd name="T16" fmla="*/ 15 w 22"/>
                <a:gd name="T17" fmla="*/ 3 h 25"/>
                <a:gd name="T18" fmla="*/ 13 w 22"/>
                <a:gd name="T19" fmla="*/ 3 h 25"/>
                <a:gd name="T20" fmla="*/ 13 w 22"/>
                <a:gd name="T21" fmla="*/ 0 h 25"/>
                <a:gd name="T22" fmla="*/ 21 w 22"/>
                <a:gd name="T23" fmla="*/ 0 h 25"/>
                <a:gd name="T24" fmla="*/ 21 w 22"/>
                <a:gd name="T25" fmla="*/ 3 h 25"/>
                <a:gd name="T26" fmla="*/ 20 w 22"/>
                <a:gd name="T27" fmla="*/ 3 h 25"/>
                <a:gd name="T28" fmla="*/ 19 w 22"/>
                <a:gd name="T29" fmla="*/ 4 h 25"/>
                <a:gd name="T30" fmla="*/ 13 w 22"/>
                <a:gd name="T31" fmla="*/ 11 h 25"/>
                <a:gd name="T32" fmla="*/ 20 w 22"/>
                <a:gd name="T33" fmla="*/ 22 h 25"/>
                <a:gd name="T34" fmla="*/ 22 w 22"/>
                <a:gd name="T35" fmla="*/ 22 h 25"/>
                <a:gd name="T36" fmla="*/ 22 w 22"/>
                <a:gd name="T37" fmla="*/ 25 h 25"/>
                <a:gd name="T38" fmla="*/ 12 w 22"/>
                <a:gd name="T39" fmla="*/ 25 h 25"/>
                <a:gd name="T40" fmla="*/ 12 w 22"/>
                <a:gd name="T41" fmla="*/ 22 h 25"/>
                <a:gd name="T42" fmla="*/ 13 w 22"/>
                <a:gd name="T43" fmla="*/ 22 h 25"/>
                <a:gd name="T44" fmla="*/ 14 w 22"/>
                <a:gd name="T45" fmla="*/ 21 h 25"/>
                <a:gd name="T46" fmla="*/ 10 w 22"/>
                <a:gd name="T47" fmla="*/ 14 h 25"/>
                <a:gd name="T48" fmla="*/ 7 w 22"/>
                <a:gd name="T49" fmla="*/ 18 h 25"/>
                <a:gd name="T50" fmla="*/ 7 w 22"/>
                <a:gd name="T51" fmla="*/ 22 h 25"/>
                <a:gd name="T52" fmla="*/ 9 w 22"/>
                <a:gd name="T53" fmla="*/ 22 h 25"/>
                <a:gd name="T54" fmla="*/ 9 w 22"/>
                <a:gd name="T55" fmla="*/ 25 h 25"/>
                <a:gd name="T56" fmla="*/ 0 w 22"/>
                <a:gd name="T57" fmla="*/ 25 h 25"/>
                <a:gd name="T58" fmla="*/ 0 w 22"/>
                <a:gd name="T59" fmla="*/ 22 h 25"/>
                <a:gd name="T60" fmla="*/ 1 w 22"/>
                <a:gd name="T61" fmla="*/ 22 h 25"/>
                <a:gd name="T62" fmla="*/ 2 w 22"/>
                <a:gd name="T63" fmla="*/ 21 h 25"/>
                <a:gd name="T64" fmla="*/ 2 w 22"/>
                <a:gd name="T6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25">
                  <a:moveTo>
                    <a:pt x="2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19" y="3"/>
                    <a:pt x="19" y="4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1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3" name="Freeform 877"/>
            <p:cNvSpPr>
              <a:spLocks/>
            </p:cNvSpPr>
            <p:nvPr/>
          </p:nvSpPr>
          <p:spPr bwMode="auto">
            <a:xfrm>
              <a:off x="5356226" y="4300538"/>
              <a:ext cx="33338" cy="93663"/>
            </a:xfrm>
            <a:custGeom>
              <a:avLst/>
              <a:gdLst>
                <a:gd name="T0" fmla="*/ 2 w 9"/>
                <a:gd name="T1" fmla="*/ 3 h 25"/>
                <a:gd name="T2" fmla="*/ 0 w 9"/>
                <a:gd name="T3" fmla="*/ 3 h 25"/>
                <a:gd name="T4" fmla="*/ 0 w 9"/>
                <a:gd name="T5" fmla="*/ 0 h 25"/>
                <a:gd name="T6" fmla="*/ 9 w 9"/>
                <a:gd name="T7" fmla="*/ 0 h 25"/>
                <a:gd name="T8" fmla="*/ 9 w 9"/>
                <a:gd name="T9" fmla="*/ 3 h 25"/>
                <a:gd name="T10" fmla="*/ 8 w 9"/>
                <a:gd name="T11" fmla="*/ 3 h 25"/>
                <a:gd name="T12" fmla="*/ 7 w 9"/>
                <a:gd name="T13" fmla="*/ 4 h 25"/>
                <a:gd name="T14" fmla="*/ 7 w 9"/>
                <a:gd name="T15" fmla="*/ 22 h 25"/>
                <a:gd name="T16" fmla="*/ 9 w 9"/>
                <a:gd name="T17" fmla="*/ 22 h 25"/>
                <a:gd name="T18" fmla="*/ 9 w 9"/>
                <a:gd name="T19" fmla="*/ 25 h 25"/>
                <a:gd name="T20" fmla="*/ 0 w 9"/>
                <a:gd name="T21" fmla="*/ 25 h 25"/>
                <a:gd name="T22" fmla="*/ 0 w 9"/>
                <a:gd name="T23" fmla="*/ 22 h 25"/>
                <a:gd name="T24" fmla="*/ 1 w 9"/>
                <a:gd name="T25" fmla="*/ 22 h 25"/>
                <a:gd name="T26" fmla="*/ 2 w 9"/>
                <a:gd name="T27" fmla="*/ 21 h 25"/>
                <a:gd name="T28" fmla="*/ 2 w 9"/>
                <a:gd name="T2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25">
                  <a:moveTo>
                    <a:pt x="2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1"/>
                    <a:pt x="2" y="21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4" name="Freeform 878"/>
            <p:cNvSpPr>
              <a:spLocks/>
            </p:cNvSpPr>
            <p:nvPr/>
          </p:nvSpPr>
          <p:spPr bwMode="auto">
            <a:xfrm>
              <a:off x="5400676" y="4300538"/>
              <a:ext cx="90488" cy="93663"/>
            </a:xfrm>
            <a:custGeom>
              <a:avLst/>
              <a:gdLst>
                <a:gd name="T0" fmla="*/ 0 w 24"/>
                <a:gd name="T1" fmla="*/ 22 h 25"/>
                <a:gd name="T2" fmla="*/ 1 w 24"/>
                <a:gd name="T3" fmla="*/ 22 h 25"/>
                <a:gd name="T4" fmla="*/ 2 w 24"/>
                <a:gd name="T5" fmla="*/ 21 h 25"/>
                <a:gd name="T6" fmla="*/ 2 w 24"/>
                <a:gd name="T7" fmla="*/ 3 h 25"/>
                <a:gd name="T8" fmla="*/ 0 w 24"/>
                <a:gd name="T9" fmla="*/ 3 h 25"/>
                <a:gd name="T10" fmla="*/ 0 w 24"/>
                <a:gd name="T11" fmla="*/ 0 h 25"/>
                <a:gd name="T12" fmla="*/ 7 w 24"/>
                <a:gd name="T13" fmla="*/ 0 h 25"/>
                <a:gd name="T14" fmla="*/ 17 w 24"/>
                <a:gd name="T15" fmla="*/ 17 h 25"/>
                <a:gd name="T16" fmla="*/ 17 w 24"/>
                <a:gd name="T17" fmla="*/ 17 h 25"/>
                <a:gd name="T18" fmla="*/ 17 w 24"/>
                <a:gd name="T19" fmla="*/ 3 h 25"/>
                <a:gd name="T20" fmla="*/ 15 w 24"/>
                <a:gd name="T21" fmla="*/ 3 h 25"/>
                <a:gd name="T22" fmla="*/ 15 w 24"/>
                <a:gd name="T23" fmla="*/ 0 h 25"/>
                <a:gd name="T24" fmla="*/ 24 w 24"/>
                <a:gd name="T25" fmla="*/ 0 h 25"/>
                <a:gd name="T26" fmla="*/ 24 w 24"/>
                <a:gd name="T27" fmla="*/ 3 h 25"/>
                <a:gd name="T28" fmla="*/ 23 w 24"/>
                <a:gd name="T29" fmla="*/ 3 h 25"/>
                <a:gd name="T30" fmla="*/ 22 w 24"/>
                <a:gd name="T31" fmla="*/ 4 h 25"/>
                <a:gd name="T32" fmla="*/ 22 w 24"/>
                <a:gd name="T33" fmla="*/ 25 h 25"/>
                <a:gd name="T34" fmla="*/ 17 w 24"/>
                <a:gd name="T35" fmla="*/ 25 h 25"/>
                <a:gd name="T36" fmla="*/ 6 w 24"/>
                <a:gd name="T37" fmla="*/ 7 h 25"/>
                <a:gd name="T38" fmla="*/ 6 w 24"/>
                <a:gd name="T39" fmla="*/ 7 h 25"/>
                <a:gd name="T40" fmla="*/ 6 w 24"/>
                <a:gd name="T41" fmla="*/ 22 h 25"/>
                <a:gd name="T42" fmla="*/ 9 w 24"/>
                <a:gd name="T43" fmla="*/ 22 h 25"/>
                <a:gd name="T44" fmla="*/ 9 w 24"/>
                <a:gd name="T45" fmla="*/ 25 h 25"/>
                <a:gd name="T46" fmla="*/ 0 w 24"/>
                <a:gd name="T47" fmla="*/ 25 h 25"/>
                <a:gd name="T48" fmla="*/ 0 w 24"/>
                <a:gd name="T4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25">
                  <a:moveTo>
                    <a:pt x="0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1"/>
                    <a:pt x="2" y="2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5" name="Freeform 879"/>
            <p:cNvSpPr>
              <a:spLocks noEditPoints="1"/>
            </p:cNvSpPr>
            <p:nvPr/>
          </p:nvSpPr>
          <p:spPr bwMode="auto">
            <a:xfrm>
              <a:off x="5499101" y="4300538"/>
              <a:ext cx="85725" cy="93663"/>
            </a:xfrm>
            <a:custGeom>
              <a:avLst/>
              <a:gdLst>
                <a:gd name="T0" fmla="*/ 0 w 23"/>
                <a:gd name="T1" fmla="*/ 22 h 25"/>
                <a:gd name="T2" fmla="*/ 2 w 23"/>
                <a:gd name="T3" fmla="*/ 22 h 25"/>
                <a:gd name="T4" fmla="*/ 3 w 23"/>
                <a:gd name="T5" fmla="*/ 21 h 25"/>
                <a:gd name="T6" fmla="*/ 3 w 23"/>
                <a:gd name="T7" fmla="*/ 3 h 25"/>
                <a:gd name="T8" fmla="*/ 1 w 23"/>
                <a:gd name="T9" fmla="*/ 3 h 25"/>
                <a:gd name="T10" fmla="*/ 1 w 23"/>
                <a:gd name="T11" fmla="*/ 0 h 25"/>
                <a:gd name="T12" fmla="*/ 11 w 23"/>
                <a:gd name="T13" fmla="*/ 0 h 25"/>
                <a:gd name="T14" fmla="*/ 23 w 23"/>
                <a:gd name="T15" fmla="*/ 11 h 25"/>
                <a:gd name="T16" fmla="*/ 11 w 23"/>
                <a:gd name="T17" fmla="*/ 25 h 25"/>
                <a:gd name="T18" fmla="*/ 0 w 23"/>
                <a:gd name="T19" fmla="*/ 25 h 25"/>
                <a:gd name="T20" fmla="*/ 0 w 23"/>
                <a:gd name="T21" fmla="*/ 22 h 25"/>
                <a:gd name="T22" fmla="*/ 7 w 23"/>
                <a:gd name="T23" fmla="*/ 21 h 25"/>
                <a:gd name="T24" fmla="*/ 11 w 23"/>
                <a:gd name="T25" fmla="*/ 21 h 25"/>
                <a:gd name="T26" fmla="*/ 18 w 23"/>
                <a:gd name="T27" fmla="*/ 12 h 25"/>
                <a:gd name="T28" fmla="*/ 11 w 23"/>
                <a:gd name="T29" fmla="*/ 3 h 25"/>
                <a:gd name="T30" fmla="*/ 7 w 23"/>
                <a:gd name="T31" fmla="*/ 3 h 25"/>
                <a:gd name="T32" fmla="*/ 7 w 23"/>
                <a:gd name="T33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5">
                  <a:moveTo>
                    <a:pt x="0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3" y="21"/>
                    <a:pt x="3" y="2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8" y="0"/>
                    <a:pt x="23" y="3"/>
                    <a:pt x="23" y="11"/>
                  </a:cubicBezTo>
                  <a:cubicBezTo>
                    <a:pt x="23" y="21"/>
                    <a:pt x="17" y="25"/>
                    <a:pt x="11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22"/>
                  </a:lnTo>
                  <a:close/>
                  <a:moveTo>
                    <a:pt x="7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6" y="21"/>
                    <a:pt x="18" y="18"/>
                    <a:pt x="18" y="12"/>
                  </a:cubicBezTo>
                  <a:cubicBezTo>
                    <a:pt x="18" y="5"/>
                    <a:pt x="15" y="3"/>
                    <a:pt x="11" y="3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7" y="21"/>
                  </a:ln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6" name="Freeform 880"/>
            <p:cNvSpPr>
              <a:spLocks noEditPoints="1"/>
            </p:cNvSpPr>
            <p:nvPr/>
          </p:nvSpPr>
          <p:spPr bwMode="auto">
            <a:xfrm>
              <a:off x="5595938" y="4297363"/>
              <a:ext cx="82550" cy="96838"/>
            </a:xfrm>
            <a:custGeom>
              <a:avLst/>
              <a:gdLst>
                <a:gd name="T0" fmla="*/ 11 w 22"/>
                <a:gd name="T1" fmla="*/ 26 h 26"/>
                <a:gd name="T2" fmla="*/ 0 w 22"/>
                <a:gd name="T3" fmla="*/ 13 h 26"/>
                <a:gd name="T4" fmla="*/ 11 w 22"/>
                <a:gd name="T5" fmla="*/ 0 h 26"/>
                <a:gd name="T6" fmla="*/ 22 w 22"/>
                <a:gd name="T7" fmla="*/ 13 h 26"/>
                <a:gd name="T8" fmla="*/ 11 w 22"/>
                <a:gd name="T9" fmla="*/ 26 h 26"/>
                <a:gd name="T10" fmla="*/ 11 w 22"/>
                <a:gd name="T11" fmla="*/ 23 h 26"/>
                <a:gd name="T12" fmla="*/ 18 w 22"/>
                <a:gd name="T13" fmla="*/ 13 h 26"/>
                <a:gd name="T14" fmla="*/ 11 w 22"/>
                <a:gd name="T15" fmla="*/ 4 h 26"/>
                <a:gd name="T16" fmla="*/ 5 w 22"/>
                <a:gd name="T17" fmla="*/ 13 h 26"/>
                <a:gd name="T18" fmla="*/ 11 w 22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6">
                  <a:moveTo>
                    <a:pt x="11" y="26"/>
                  </a:moveTo>
                  <a:cubicBezTo>
                    <a:pt x="4" y="26"/>
                    <a:pt x="0" y="22"/>
                    <a:pt x="0" y="13"/>
                  </a:cubicBezTo>
                  <a:cubicBezTo>
                    <a:pt x="0" y="4"/>
                    <a:pt x="6" y="0"/>
                    <a:pt x="11" y="0"/>
                  </a:cubicBezTo>
                  <a:cubicBezTo>
                    <a:pt x="17" y="0"/>
                    <a:pt x="22" y="4"/>
                    <a:pt x="22" y="13"/>
                  </a:cubicBezTo>
                  <a:cubicBezTo>
                    <a:pt x="22" y="22"/>
                    <a:pt x="18" y="26"/>
                    <a:pt x="11" y="26"/>
                  </a:cubicBezTo>
                  <a:close/>
                  <a:moveTo>
                    <a:pt x="11" y="23"/>
                  </a:moveTo>
                  <a:cubicBezTo>
                    <a:pt x="16" y="23"/>
                    <a:pt x="18" y="18"/>
                    <a:pt x="18" y="13"/>
                  </a:cubicBezTo>
                  <a:cubicBezTo>
                    <a:pt x="18" y="10"/>
                    <a:pt x="16" y="4"/>
                    <a:pt x="11" y="4"/>
                  </a:cubicBezTo>
                  <a:cubicBezTo>
                    <a:pt x="6" y="4"/>
                    <a:pt x="5" y="9"/>
                    <a:pt x="5" y="13"/>
                  </a:cubicBezTo>
                  <a:cubicBezTo>
                    <a:pt x="5" y="18"/>
                    <a:pt x="6" y="23"/>
                    <a:pt x="11" y="23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7" name="Freeform 881"/>
            <p:cNvSpPr>
              <a:spLocks noEditPoints="1"/>
            </p:cNvSpPr>
            <p:nvPr/>
          </p:nvSpPr>
          <p:spPr bwMode="auto">
            <a:xfrm>
              <a:off x="5689601" y="4297363"/>
              <a:ext cx="87313" cy="96838"/>
            </a:xfrm>
            <a:custGeom>
              <a:avLst/>
              <a:gdLst>
                <a:gd name="T0" fmla="*/ 11 w 23"/>
                <a:gd name="T1" fmla="*/ 26 h 26"/>
                <a:gd name="T2" fmla="*/ 0 w 23"/>
                <a:gd name="T3" fmla="*/ 13 h 26"/>
                <a:gd name="T4" fmla="*/ 12 w 23"/>
                <a:gd name="T5" fmla="*/ 0 h 26"/>
                <a:gd name="T6" fmla="*/ 23 w 23"/>
                <a:gd name="T7" fmla="*/ 13 h 26"/>
                <a:gd name="T8" fmla="*/ 11 w 23"/>
                <a:gd name="T9" fmla="*/ 26 h 26"/>
                <a:gd name="T10" fmla="*/ 12 w 23"/>
                <a:gd name="T11" fmla="*/ 23 h 26"/>
                <a:gd name="T12" fmla="*/ 18 w 23"/>
                <a:gd name="T13" fmla="*/ 13 h 26"/>
                <a:gd name="T14" fmla="*/ 11 w 23"/>
                <a:gd name="T15" fmla="*/ 4 h 26"/>
                <a:gd name="T16" fmla="*/ 5 w 23"/>
                <a:gd name="T17" fmla="*/ 13 h 26"/>
                <a:gd name="T18" fmla="*/ 12 w 23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6">
                  <a:moveTo>
                    <a:pt x="11" y="26"/>
                  </a:moveTo>
                  <a:cubicBezTo>
                    <a:pt x="5" y="26"/>
                    <a:pt x="0" y="22"/>
                    <a:pt x="0" y="13"/>
                  </a:cubicBezTo>
                  <a:cubicBezTo>
                    <a:pt x="0" y="4"/>
                    <a:pt x="6" y="0"/>
                    <a:pt x="12" y="0"/>
                  </a:cubicBezTo>
                  <a:cubicBezTo>
                    <a:pt x="17" y="0"/>
                    <a:pt x="23" y="4"/>
                    <a:pt x="23" y="13"/>
                  </a:cubicBezTo>
                  <a:cubicBezTo>
                    <a:pt x="23" y="22"/>
                    <a:pt x="18" y="26"/>
                    <a:pt x="11" y="26"/>
                  </a:cubicBezTo>
                  <a:close/>
                  <a:moveTo>
                    <a:pt x="12" y="23"/>
                  </a:moveTo>
                  <a:cubicBezTo>
                    <a:pt x="16" y="23"/>
                    <a:pt x="18" y="18"/>
                    <a:pt x="18" y="13"/>
                  </a:cubicBezTo>
                  <a:cubicBezTo>
                    <a:pt x="18" y="10"/>
                    <a:pt x="17" y="4"/>
                    <a:pt x="11" y="4"/>
                  </a:cubicBezTo>
                  <a:cubicBezTo>
                    <a:pt x="7" y="4"/>
                    <a:pt x="5" y="9"/>
                    <a:pt x="5" y="13"/>
                  </a:cubicBezTo>
                  <a:cubicBezTo>
                    <a:pt x="5" y="18"/>
                    <a:pt x="6" y="23"/>
                    <a:pt x="12" y="23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8" name="Freeform 882"/>
            <p:cNvSpPr>
              <a:spLocks noEditPoints="1"/>
            </p:cNvSpPr>
            <p:nvPr/>
          </p:nvSpPr>
          <p:spPr bwMode="auto">
            <a:xfrm>
              <a:off x="5784851" y="4300538"/>
              <a:ext cx="82550" cy="93663"/>
            </a:xfrm>
            <a:custGeom>
              <a:avLst/>
              <a:gdLst>
                <a:gd name="T0" fmla="*/ 0 w 22"/>
                <a:gd name="T1" fmla="*/ 22 h 25"/>
                <a:gd name="T2" fmla="*/ 1 w 22"/>
                <a:gd name="T3" fmla="*/ 22 h 25"/>
                <a:gd name="T4" fmla="*/ 3 w 22"/>
                <a:gd name="T5" fmla="*/ 21 h 25"/>
                <a:gd name="T6" fmla="*/ 3 w 22"/>
                <a:gd name="T7" fmla="*/ 3 h 25"/>
                <a:gd name="T8" fmla="*/ 0 w 22"/>
                <a:gd name="T9" fmla="*/ 3 h 25"/>
                <a:gd name="T10" fmla="*/ 0 w 22"/>
                <a:gd name="T11" fmla="*/ 0 h 25"/>
                <a:gd name="T12" fmla="*/ 11 w 22"/>
                <a:gd name="T13" fmla="*/ 0 h 25"/>
                <a:gd name="T14" fmla="*/ 20 w 22"/>
                <a:gd name="T15" fmla="*/ 7 h 25"/>
                <a:gd name="T16" fmla="*/ 15 w 22"/>
                <a:gd name="T17" fmla="*/ 13 h 25"/>
                <a:gd name="T18" fmla="*/ 18 w 22"/>
                <a:gd name="T19" fmla="*/ 16 h 25"/>
                <a:gd name="T20" fmla="*/ 20 w 22"/>
                <a:gd name="T21" fmla="*/ 22 h 25"/>
                <a:gd name="T22" fmla="*/ 22 w 22"/>
                <a:gd name="T23" fmla="*/ 22 h 25"/>
                <a:gd name="T24" fmla="*/ 22 w 22"/>
                <a:gd name="T25" fmla="*/ 25 h 25"/>
                <a:gd name="T26" fmla="*/ 13 w 22"/>
                <a:gd name="T27" fmla="*/ 25 h 25"/>
                <a:gd name="T28" fmla="*/ 13 w 22"/>
                <a:gd name="T29" fmla="*/ 22 h 25"/>
                <a:gd name="T30" fmla="*/ 14 w 22"/>
                <a:gd name="T31" fmla="*/ 22 h 25"/>
                <a:gd name="T32" fmla="*/ 15 w 22"/>
                <a:gd name="T33" fmla="*/ 21 h 25"/>
                <a:gd name="T34" fmla="*/ 13 w 22"/>
                <a:gd name="T35" fmla="*/ 17 h 25"/>
                <a:gd name="T36" fmla="*/ 11 w 22"/>
                <a:gd name="T37" fmla="*/ 15 h 25"/>
                <a:gd name="T38" fmla="*/ 7 w 22"/>
                <a:gd name="T39" fmla="*/ 15 h 25"/>
                <a:gd name="T40" fmla="*/ 7 w 22"/>
                <a:gd name="T41" fmla="*/ 22 h 25"/>
                <a:gd name="T42" fmla="*/ 10 w 22"/>
                <a:gd name="T43" fmla="*/ 22 h 25"/>
                <a:gd name="T44" fmla="*/ 10 w 22"/>
                <a:gd name="T45" fmla="*/ 25 h 25"/>
                <a:gd name="T46" fmla="*/ 0 w 22"/>
                <a:gd name="T47" fmla="*/ 25 h 25"/>
                <a:gd name="T48" fmla="*/ 0 w 22"/>
                <a:gd name="T49" fmla="*/ 22 h 25"/>
                <a:gd name="T50" fmla="*/ 11 w 22"/>
                <a:gd name="T51" fmla="*/ 11 h 25"/>
                <a:gd name="T52" fmla="*/ 15 w 22"/>
                <a:gd name="T53" fmla="*/ 7 h 25"/>
                <a:gd name="T54" fmla="*/ 10 w 22"/>
                <a:gd name="T55" fmla="*/ 3 h 25"/>
                <a:gd name="T56" fmla="*/ 7 w 22"/>
                <a:gd name="T57" fmla="*/ 3 h 25"/>
                <a:gd name="T58" fmla="*/ 7 w 22"/>
                <a:gd name="T59" fmla="*/ 11 h 25"/>
                <a:gd name="T60" fmla="*/ 11 w 22"/>
                <a:gd name="T61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25">
                  <a:moveTo>
                    <a:pt x="0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3" y="21"/>
                    <a:pt x="3" y="2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1"/>
                    <a:pt x="20" y="7"/>
                  </a:cubicBezTo>
                  <a:cubicBezTo>
                    <a:pt x="20" y="10"/>
                    <a:pt x="17" y="13"/>
                    <a:pt x="15" y="13"/>
                  </a:cubicBezTo>
                  <a:cubicBezTo>
                    <a:pt x="16" y="14"/>
                    <a:pt x="17" y="14"/>
                    <a:pt x="18" y="16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2" y="15"/>
                    <a:pt x="11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22"/>
                  </a:lnTo>
                  <a:close/>
                  <a:moveTo>
                    <a:pt x="11" y="11"/>
                  </a:moveTo>
                  <a:cubicBezTo>
                    <a:pt x="14" y="11"/>
                    <a:pt x="15" y="10"/>
                    <a:pt x="15" y="7"/>
                  </a:cubicBezTo>
                  <a:cubicBezTo>
                    <a:pt x="15" y="4"/>
                    <a:pt x="13" y="3"/>
                    <a:pt x="1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9" name="Freeform 883"/>
            <p:cNvSpPr>
              <a:spLocks/>
            </p:cNvSpPr>
            <p:nvPr/>
          </p:nvSpPr>
          <p:spPr bwMode="auto">
            <a:xfrm>
              <a:off x="5900738" y="4300538"/>
              <a:ext cx="123825" cy="93663"/>
            </a:xfrm>
            <a:custGeom>
              <a:avLst/>
              <a:gdLst>
                <a:gd name="T0" fmla="*/ 32 w 33"/>
                <a:gd name="T1" fmla="*/ 3 h 25"/>
                <a:gd name="T2" fmla="*/ 30 w 33"/>
                <a:gd name="T3" fmla="*/ 4 h 25"/>
                <a:gd name="T4" fmla="*/ 26 w 33"/>
                <a:gd name="T5" fmla="*/ 25 h 25"/>
                <a:gd name="T6" fmla="*/ 20 w 33"/>
                <a:gd name="T7" fmla="*/ 25 h 25"/>
                <a:gd name="T8" fmla="*/ 16 w 33"/>
                <a:gd name="T9" fmla="*/ 8 h 25"/>
                <a:gd name="T10" fmla="*/ 16 w 33"/>
                <a:gd name="T11" fmla="*/ 8 h 25"/>
                <a:gd name="T12" fmla="*/ 12 w 33"/>
                <a:gd name="T13" fmla="*/ 25 h 25"/>
                <a:gd name="T14" fmla="*/ 7 w 33"/>
                <a:gd name="T15" fmla="*/ 25 h 25"/>
                <a:gd name="T16" fmla="*/ 2 w 33"/>
                <a:gd name="T17" fmla="*/ 3 h 25"/>
                <a:gd name="T18" fmla="*/ 0 w 33"/>
                <a:gd name="T19" fmla="*/ 3 h 25"/>
                <a:gd name="T20" fmla="*/ 0 w 33"/>
                <a:gd name="T21" fmla="*/ 0 h 25"/>
                <a:gd name="T22" fmla="*/ 9 w 33"/>
                <a:gd name="T23" fmla="*/ 0 h 25"/>
                <a:gd name="T24" fmla="*/ 9 w 33"/>
                <a:gd name="T25" fmla="*/ 3 h 25"/>
                <a:gd name="T26" fmla="*/ 8 w 33"/>
                <a:gd name="T27" fmla="*/ 3 h 25"/>
                <a:gd name="T28" fmla="*/ 7 w 33"/>
                <a:gd name="T29" fmla="*/ 4 h 25"/>
                <a:gd name="T30" fmla="*/ 10 w 33"/>
                <a:gd name="T31" fmla="*/ 19 h 25"/>
                <a:gd name="T32" fmla="*/ 10 w 33"/>
                <a:gd name="T33" fmla="*/ 19 h 25"/>
                <a:gd name="T34" fmla="*/ 14 w 33"/>
                <a:gd name="T35" fmla="*/ 2 h 25"/>
                <a:gd name="T36" fmla="*/ 19 w 33"/>
                <a:gd name="T37" fmla="*/ 2 h 25"/>
                <a:gd name="T38" fmla="*/ 23 w 33"/>
                <a:gd name="T39" fmla="*/ 19 h 25"/>
                <a:gd name="T40" fmla="*/ 23 w 33"/>
                <a:gd name="T41" fmla="*/ 19 h 25"/>
                <a:gd name="T42" fmla="*/ 26 w 33"/>
                <a:gd name="T43" fmla="*/ 3 h 25"/>
                <a:gd name="T44" fmla="*/ 24 w 33"/>
                <a:gd name="T45" fmla="*/ 3 h 25"/>
                <a:gd name="T46" fmla="*/ 24 w 33"/>
                <a:gd name="T47" fmla="*/ 0 h 25"/>
                <a:gd name="T48" fmla="*/ 33 w 33"/>
                <a:gd name="T49" fmla="*/ 0 h 25"/>
                <a:gd name="T50" fmla="*/ 33 w 33"/>
                <a:gd name="T51" fmla="*/ 3 h 25"/>
                <a:gd name="T52" fmla="*/ 32 w 33"/>
                <a:gd name="T53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25">
                  <a:moveTo>
                    <a:pt x="32" y="3"/>
                  </a:moveTo>
                  <a:cubicBezTo>
                    <a:pt x="31" y="3"/>
                    <a:pt x="31" y="3"/>
                    <a:pt x="30" y="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6" y="3"/>
                    <a:pt x="7" y="4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3"/>
                    <a:pt x="33" y="3"/>
                    <a:pt x="33" y="3"/>
                  </a:cubicBezTo>
                  <a:lnTo>
                    <a:pt x="32" y="3"/>
                  </a:ln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0" name="Freeform 884"/>
            <p:cNvSpPr>
              <a:spLocks noEditPoints="1"/>
            </p:cNvSpPr>
            <p:nvPr/>
          </p:nvSpPr>
          <p:spPr bwMode="auto">
            <a:xfrm>
              <a:off x="6027738" y="4297363"/>
              <a:ext cx="82550" cy="96838"/>
            </a:xfrm>
            <a:custGeom>
              <a:avLst/>
              <a:gdLst>
                <a:gd name="T0" fmla="*/ 11 w 22"/>
                <a:gd name="T1" fmla="*/ 26 h 26"/>
                <a:gd name="T2" fmla="*/ 0 w 22"/>
                <a:gd name="T3" fmla="*/ 13 h 26"/>
                <a:gd name="T4" fmla="*/ 11 w 22"/>
                <a:gd name="T5" fmla="*/ 0 h 26"/>
                <a:gd name="T6" fmla="*/ 22 w 22"/>
                <a:gd name="T7" fmla="*/ 13 h 26"/>
                <a:gd name="T8" fmla="*/ 11 w 22"/>
                <a:gd name="T9" fmla="*/ 26 h 26"/>
                <a:gd name="T10" fmla="*/ 11 w 22"/>
                <a:gd name="T11" fmla="*/ 23 h 26"/>
                <a:gd name="T12" fmla="*/ 17 w 22"/>
                <a:gd name="T13" fmla="*/ 13 h 26"/>
                <a:gd name="T14" fmla="*/ 11 w 22"/>
                <a:gd name="T15" fmla="*/ 4 h 26"/>
                <a:gd name="T16" fmla="*/ 5 w 22"/>
                <a:gd name="T17" fmla="*/ 13 h 26"/>
                <a:gd name="T18" fmla="*/ 11 w 22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6">
                  <a:moveTo>
                    <a:pt x="11" y="26"/>
                  </a:moveTo>
                  <a:cubicBezTo>
                    <a:pt x="4" y="26"/>
                    <a:pt x="0" y="22"/>
                    <a:pt x="0" y="13"/>
                  </a:cubicBezTo>
                  <a:cubicBezTo>
                    <a:pt x="0" y="4"/>
                    <a:pt x="6" y="0"/>
                    <a:pt x="11" y="0"/>
                  </a:cubicBezTo>
                  <a:cubicBezTo>
                    <a:pt x="17" y="0"/>
                    <a:pt x="22" y="4"/>
                    <a:pt x="22" y="13"/>
                  </a:cubicBezTo>
                  <a:cubicBezTo>
                    <a:pt x="22" y="22"/>
                    <a:pt x="18" y="26"/>
                    <a:pt x="11" y="26"/>
                  </a:cubicBezTo>
                  <a:close/>
                  <a:moveTo>
                    <a:pt x="11" y="23"/>
                  </a:moveTo>
                  <a:cubicBezTo>
                    <a:pt x="16" y="23"/>
                    <a:pt x="17" y="18"/>
                    <a:pt x="17" y="13"/>
                  </a:cubicBezTo>
                  <a:cubicBezTo>
                    <a:pt x="17" y="10"/>
                    <a:pt x="16" y="4"/>
                    <a:pt x="11" y="4"/>
                  </a:cubicBezTo>
                  <a:cubicBezTo>
                    <a:pt x="6" y="4"/>
                    <a:pt x="5" y="9"/>
                    <a:pt x="5" y="13"/>
                  </a:cubicBezTo>
                  <a:cubicBezTo>
                    <a:pt x="5" y="18"/>
                    <a:pt x="6" y="23"/>
                    <a:pt x="11" y="23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1" name="Freeform 885"/>
            <p:cNvSpPr>
              <a:spLocks noEditPoints="1"/>
            </p:cNvSpPr>
            <p:nvPr/>
          </p:nvSpPr>
          <p:spPr bwMode="auto">
            <a:xfrm>
              <a:off x="6122988" y="4300538"/>
              <a:ext cx="82550" cy="93663"/>
            </a:xfrm>
            <a:custGeom>
              <a:avLst/>
              <a:gdLst>
                <a:gd name="T0" fmla="*/ 0 w 22"/>
                <a:gd name="T1" fmla="*/ 22 h 25"/>
                <a:gd name="T2" fmla="*/ 1 w 22"/>
                <a:gd name="T3" fmla="*/ 22 h 25"/>
                <a:gd name="T4" fmla="*/ 2 w 22"/>
                <a:gd name="T5" fmla="*/ 21 h 25"/>
                <a:gd name="T6" fmla="*/ 2 w 22"/>
                <a:gd name="T7" fmla="*/ 3 h 25"/>
                <a:gd name="T8" fmla="*/ 0 w 22"/>
                <a:gd name="T9" fmla="*/ 3 h 25"/>
                <a:gd name="T10" fmla="*/ 0 w 22"/>
                <a:gd name="T11" fmla="*/ 0 h 25"/>
                <a:gd name="T12" fmla="*/ 10 w 22"/>
                <a:gd name="T13" fmla="*/ 0 h 25"/>
                <a:gd name="T14" fmla="*/ 20 w 22"/>
                <a:gd name="T15" fmla="*/ 7 h 25"/>
                <a:gd name="T16" fmla="*/ 15 w 22"/>
                <a:gd name="T17" fmla="*/ 13 h 25"/>
                <a:gd name="T18" fmla="*/ 17 w 22"/>
                <a:gd name="T19" fmla="*/ 16 h 25"/>
                <a:gd name="T20" fmla="*/ 20 w 22"/>
                <a:gd name="T21" fmla="*/ 22 h 25"/>
                <a:gd name="T22" fmla="*/ 22 w 22"/>
                <a:gd name="T23" fmla="*/ 22 h 25"/>
                <a:gd name="T24" fmla="*/ 22 w 22"/>
                <a:gd name="T25" fmla="*/ 25 h 25"/>
                <a:gd name="T26" fmla="*/ 13 w 22"/>
                <a:gd name="T27" fmla="*/ 25 h 25"/>
                <a:gd name="T28" fmla="*/ 13 w 22"/>
                <a:gd name="T29" fmla="*/ 22 h 25"/>
                <a:gd name="T30" fmla="*/ 14 w 22"/>
                <a:gd name="T31" fmla="*/ 22 h 25"/>
                <a:gd name="T32" fmla="*/ 15 w 22"/>
                <a:gd name="T33" fmla="*/ 21 h 25"/>
                <a:gd name="T34" fmla="*/ 13 w 22"/>
                <a:gd name="T35" fmla="*/ 17 h 25"/>
                <a:gd name="T36" fmla="*/ 10 w 22"/>
                <a:gd name="T37" fmla="*/ 15 h 25"/>
                <a:gd name="T38" fmla="*/ 7 w 22"/>
                <a:gd name="T39" fmla="*/ 15 h 25"/>
                <a:gd name="T40" fmla="*/ 7 w 22"/>
                <a:gd name="T41" fmla="*/ 22 h 25"/>
                <a:gd name="T42" fmla="*/ 9 w 22"/>
                <a:gd name="T43" fmla="*/ 22 h 25"/>
                <a:gd name="T44" fmla="*/ 9 w 22"/>
                <a:gd name="T45" fmla="*/ 25 h 25"/>
                <a:gd name="T46" fmla="*/ 0 w 22"/>
                <a:gd name="T47" fmla="*/ 25 h 25"/>
                <a:gd name="T48" fmla="*/ 0 w 22"/>
                <a:gd name="T49" fmla="*/ 22 h 25"/>
                <a:gd name="T50" fmla="*/ 10 w 22"/>
                <a:gd name="T51" fmla="*/ 11 h 25"/>
                <a:gd name="T52" fmla="*/ 15 w 22"/>
                <a:gd name="T53" fmla="*/ 7 h 25"/>
                <a:gd name="T54" fmla="*/ 10 w 22"/>
                <a:gd name="T55" fmla="*/ 3 h 25"/>
                <a:gd name="T56" fmla="*/ 7 w 22"/>
                <a:gd name="T57" fmla="*/ 3 h 25"/>
                <a:gd name="T58" fmla="*/ 7 w 22"/>
                <a:gd name="T59" fmla="*/ 11 h 25"/>
                <a:gd name="T60" fmla="*/ 10 w 22"/>
                <a:gd name="T61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25">
                  <a:moveTo>
                    <a:pt x="0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1"/>
                    <a:pt x="2" y="2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1"/>
                    <a:pt x="20" y="7"/>
                  </a:cubicBezTo>
                  <a:cubicBezTo>
                    <a:pt x="20" y="10"/>
                    <a:pt x="17" y="13"/>
                    <a:pt x="15" y="13"/>
                  </a:cubicBezTo>
                  <a:cubicBezTo>
                    <a:pt x="16" y="14"/>
                    <a:pt x="17" y="14"/>
                    <a:pt x="17" y="16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6"/>
                    <a:pt x="12" y="15"/>
                    <a:pt x="10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22"/>
                  </a:lnTo>
                  <a:close/>
                  <a:moveTo>
                    <a:pt x="10" y="11"/>
                  </a:moveTo>
                  <a:cubicBezTo>
                    <a:pt x="13" y="11"/>
                    <a:pt x="15" y="10"/>
                    <a:pt x="15" y="7"/>
                  </a:cubicBezTo>
                  <a:cubicBezTo>
                    <a:pt x="15" y="4"/>
                    <a:pt x="13" y="3"/>
                    <a:pt x="1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1"/>
                    <a:pt x="7" y="11"/>
                    <a:pt x="7" y="11"/>
                  </a:cubicBezTo>
                  <a:lnTo>
                    <a:pt x="10" y="11"/>
                  </a:ln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2" name="Freeform 886"/>
            <p:cNvSpPr>
              <a:spLocks/>
            </p:cNvSpPr>
            <p:nvPr/>
          </p:nvSpPr>
          <p:spPr bwMode="auto">
            <a:xfrm>
              <a:off x="6211888" y="4300538"/>
              <a:ext cx="82550" cy="93663"/>
            </a:xfrm>
            <a:custGeom>
              <a:avLst/>
              <a:gdLst>
                <a:gd name="T0" fmla="*/ 2 w 22"/>
                <a:gd name="T1" fmla="*/ 3 h 25"/>
                <a:gd name="T2" fmla="*/ 0 w 22"/>
                <a:gd name="T3" fmla="*/ 3 h 25"/>
                <a:gd name="T4" fmla="*/ 0 w 22"/>
                <a:gd name="T5" fmla="*/ 0 h 25"/>
                <a:gd name="T6" fmla="*/ 9 w 22"/>
                <a:gd name="T7" fmla="*/ 0 h 25"/>
                <a:gd name="T8" fmla="*/ 9 w 22"/>
                <a:gd name="T9" fmla="*/ 3 h 25"/>
                <a:gd name="T10" fmla="*/ 8 w 22"/>
                <a:gd name="T11" fmla="*/ 3 h 25"/>
                <a:gd name="T12" fmla="*/ 7 w 22"/>
                <a:gd name="T13" fmla="*/ 4 h 25"/>
                <a:gd name="T14" fmla="*/ 7 w 22"/>
                <a:gd name="T15" fmla="*/ 12 h 25"/>
                <a:gd name="T16" fmla="*/ 14 w 22"/>
                <a:gd name="T17" fmla="*/ 3 h 25"/>
                <a:gd name="T18" fmla="*/ 12 w 22"/>
                <a:gd name="T19" fmla="*/ 3 h 25"/>
                <a:gd name="T20" fmla="*/ 12 w 22"/>
                <a:gd name="T21" fmla="*/ 0 h 25"/>
                <a:gd name="T22" fmla="*/ 21 w 22"/>
                <a:gd name="T23" fmla="*/ 0 h 25"/>
                <a:gd name="T24" fmla="*/ 21 w 22"/>
                <a:gd name="T25" fmla="*/ 3 h 25"/>
                <a:gd name="T26" fmla="*/ 20 w 22"/>
                <a:gd name="T27" fmla="*/ 3 h 25"/>
                <a:gd name="T28" fmla="*/ 18 w 22"/>
                <a:gd name="T29" fmla="*/ 4 h 25"/>
                <a:gd name="T30" fmla="*/ 13 w 22"/>
                <a:gd name="T31" fmla="*/ 11 h 25"/>
                <a:gd name="T32" fmla="*/ 20 w 22"/>
                <a:gd name="T33" fmla="*/ 22 h 25"/>
                <a:gd name="T34" fmla="*/ 22 w 22"/>
                <a:gd name="T35" fmla="*/ 22 h 25"/>
                <a:gd name="T36" fmla="*/ 22 w 22"/>
                <a:gd name="T37" fmla="*/ 25 h 25"/>
                <a:gd name="T38" fmla="*/ 12 w 22"/>
                <a:gd name="T39" fmla="*/ 25 h 25"/>
                <a:gd name="T40" fmla="*/ 12 w 22"/>
                <a:gd name="T41" fmla="*/ 22 h 25"/>
                <a:gd name="T42" fmla="*/ 13 w 22"/>
                <a:gd name="T43" fmla="*/ 22 h 25"/>
                <a:gd name="T44" fmla="*/ 14 w 22"/>
                <a:gd name="T45" fmla="*/ 21 h 25"/>
                <a:gd name="T46" fmla="*/ 10 w 22"/>
                <a:gd name="T47" fmla="*/ 14 h 25"/>
                <a:gd name="T48" fmla="*/ 7 w 22"/>
                <a:gd name="T49" fmla="*/ 18 h 25"/>
                <a:gd name="T50" fmla="*/ 7 w 22"/>
                <a:gd name="T51" fmla="*/ 22 h 25"/>
                <a:gd name="T52" fmla="*/ 9 w 22"/>
                <a:gd name="T53" fmla="*/ 22 h 25"/>
                <a:gd name="T54" fmla="*/ 9 w 22"/>
                <a:gd name="T55" fmla="*/ 25 h 25"/>
                <a:gd name="T56" fmla="*/ 0 w 22"/>
                <a:gd name="T57" fmla="*/ 25 h 25"/>
                <a:gd name="T58" fmla="*/ 0 w 22"/>
                <a:gd name="T59" fmla="*/ 22 h 25"/>
                <a:gd name="T60" fmla="*/ 1 w 22"/>
                <a:gd name="T61" fmla="*/ 22 h 25"/>
                <a:gd name="T62" fmla="*/ 2 w 22"/>
                <a:gd name="T63" fmla="*/ 21 h 25"/>
                <a:gd name="T64" fmla="*/ 2 w 22"/>
                <a:gd name="T6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" h="25">
                  <a:moveTo>
                    <a:pt x="2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8" y="4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1"/>
                    <a:pt x="2" y="21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3" name="Freeform 887"/>
            <p:cNvSpPr>
              <a:spLocks noEditPoints="1"/>
            </p:cNvSpPr>
            <p:nvPr/>
          </p:nvSpPr>
          <p:spPr bwMode="auto">
            <a:xfrm>
              <a:off x="5216526" y="4075113"/>
              <a:ext cx="615950" cy="180975"/>
            </a:xfrm>
            <a:custGeom>
              <a:avLst/>
              <a:gdLst>
                <a:gd name="T0" fmla="*/ 162 w 164"/>
                <a:gd name="T1" fmla="*/ 48 h 48"/>
                <a:gd name="T2" fmla="*/ 160 w 164"/>
                <a:gd name="T3" fmla="*/ 46 h 48"/>
                <a:gd name="T4" fmla="*/ 160 w 164"/>
                <a:gd name="T5" fmla="*/ 34 h 48"/>
                <a:gd name="T6" fmla="*/ 162 w 164"/>
                <a:gd name="T7" fmla="*/ 32 h 48"/>
                <a:gd name="T8" fmla="*/ 164 w 164"/>
                <a:gd name="T9" fmla="*/ 34 h 48"/>
                <a:gd name="T10" fmla="*/ 164 w 164"/>
                <a:gd name="T11" fmla="*/ 46 h 48"/>
                <a:gd name="T12" fmla="*/ 162 w 164"/>
                <a:gd name="T13" fmla="*/ 48 h 48"/>
                <a:gd name="T14" fmla="*/ 162 w 164"/>
                <a:gd name="T15" fmla="*/ 24 h 48"/>
                <a:gd name="T16" fmla="*/ 160 w 164"/>
                <a:gd name="T17" fmla="*/ 22 h 48"/>
                <a:gd name="T18" fmla="*/ 160 w 164"/>
                <a:gd name="T19" fmla="*/ 10 h 48"/>
                <a:gd name="T20" fmla="*/ 162 w 164"/>
                <a:gd name="T21" fmla="*/ 8 h 48"/>
                <a:gd name="T22" fmla="*/ 164 w 164"/>
                <a:gd name="T23" fmla="*/ 10 h 48"/>
                <a:gd name="T24" fmla="*/ 164 w 164"/>
                <a:gd name="T25" fmla="*/ 22 h 48"/>
                <a:gd name="T26" fmla="*/ 162 w 164"/>
                <a:gd name="T27" fmla="*/ 24 h 48"/>
                <a:gd name="T28" fmla="*/ 134 w 164"/>
                <a:gd name="T29" fmla="*/ 4 h 48"/>
                <a:gd name="T30" fmla="*/ 122 w 164"/>
                <a:gd name="T31" fmla="*/ 4 h 48"/>
                <a:gd name="T32" fmla="*/ 120 w 164"/>
                <a:gd name="T33" fmla="*/ 2 h 48"/>
                <a:gd name="T34" fmla="*/ 122 w 164"/>
                <a:gd name="T35" fmla="*/ 0 h 48"/>
                <a:gd name="T36" fmla="*/ 134 w 164"/>
                <a:gd name="T37" fmla="*/ 0 h 48"/>
                <a:gd name="T38" fmla="*/ 136 w 164"/>
                <a:gd name="T39" fmla="*/ 2 h 48"/>
                <a:gd name="T40" fmla="*/ 134 w 164"/>
                <a:gd name="T41" fmla="*/ 4 h 48"/>
                <a:gd name="T42" fmla="*/ 14 w 164"/>
                <a:gd name="T43" fmla="*/ 4 h 48"/>
                <a:gd name="T44" fmla="*/ 2 w 164"/>
                <a:gd name="T45" fmla="*/ 4 h 48"/>
                <a:gd name="T46" fmla="*/ 0 w 164"/>
                <a:gd name="T47" fmla="*/ 2 h 48"/>
                <a:gd name="T48" fmla="*/ 2 w 164"/>
                <a:gd name="T49" fmla="*/ 0 h 48"/>
                <a:gd name="T50" fmla="*/ 14 w 164"/>
                <a:gd name="T51" fmla="*/ 0 h 48"/>
                <a:gd name="T52" fmla="*/ 16 w 164"/>
                <a:gd name="T53" fmla="*/ 2 h 48"/>
                <a:gd name="T54" fmla="*/ 14 w 164"/>
                <a:gd name="T55" fmla="*/ 4 h 48"/>
                <a:gd name="T56" fmla="*/ 158 w 164"/>
                <a:gd name="T57" fmla="*/ 4 h 48"/>
                <a:gd name="T58" fmla="*/ 146 w 164"/>
                <a:gd name="T59" fmla="*/ 4 h 48"/>
                <a:gd name="T60" fmla="*/ 144 w 164"/>
                <a:gd name="T61" fmla="*/ 2 h 48"/>
                <a:gd name="T62" fmla="*/ 146 w 164"/>
                <a:gd name="T63" fmla="*/ 0 h 48"/>
                <a:gd name="T64" fmla="*/ 158 w 164"/>
                <a:gd name="T65" fmla="*/ 0 h 48"/>
                <a:gd name="T66" fmla="*/ 160 w 164"/>
                <a:gd name="T67" fmla="*/ 2 h 48"/>
                <a:gd name="T68" fmla="*/ 158 w 164"/>
                <a:gd name="T69" fmla="*/ 4 h 48"/>
                <a:gd name="T70" fmla="*/ 110 w 164"/>
                <a:gd name="T71" fmla="*/ 4 h 48"/>
                <a:gd name="T72" fmla="*/ 98 w 164"/>
                <a:gd name="T73" fmla="*/ 4 h 48"/>
                <a:gd name="T74" fmla="*/ 96 w 164"/>
                <a:gd name="T75" fmla="*/ 2 h 48"/>
                <a:gd name="T76" fmla="*/ 98 w 164"/>
                <a:gd name="T77" fmla="*/ 0 h 48"/>
                <a:gd name="T78" fmla="*/ 110 w 164"/>
                <a:gd name="T79" fmla="*/ 0 h 48"/>
                <a:gd name="T80" fmla="*/ 112 w 164"/>
                <a:gd name="T81" fmla="*/ 2 h 48"/>
                <a:gd name="T82" fmla="*/ 110 w 164"/>
                <a:gd name="T83" fmla="*/ 4 h 48"/>
                <a:gd name="T84" fmla="*/ 86 w 164"/>
                <a:gd name="T85" fmla="*/ 4 h 48"/>
                <a:gd name="T86" fmla="*/ 74 w 164"/>
                <a:gd name="T87" fmla="*/ 4 h 48"/>
                <a:gd name="T88" fmla="*/ 72 w 164"/>
                <a:gd name="T89" fmla="*/ 2 h 48"/>
                <a:gd name="T90" fmla="*/ 74 w 164"/>
                <a:gd name="T91" fmla="*/ 0 h 48"/>
                <a:gd name="T92" fmla="*/ 86 w 164"/>
                <a:gd name="T93" fmla="*/ 0 h 48"/>
                <a:gd name="T94" fmla="*/ 88 w 164"/>
                <a:gd name="T95" fmla="*/ 2 h 48"/>
                <a:gd name="T96" fmla="*/ 86 w 164"/>
                <a:gd name="T97" fmla="*/ 4 h 48"/>
                <a:gd name="T98" fmla="*/ 62 w 164"/>
                <a:gd name="T99" fmla="*/ 4 h 48"/>
                <a:gd name="T100" fmla="*/ 50 w 164"/>
                <a:gd name="T101" fmla="*/ 4 h 48"/>
                <a:gd name="T102" fmla="*/ 48 w 164"/>
                <a:gd name="T103" fmla="*/ 2 h 48"/>
                <a:gd name="T104" fmla="*/ 50 w 164"/>
                <a:gd name="T105" fmla="*/ 0 h 48"/>
                <a:gd name="T106" fmla="*/ 62 w 164"/>
                <a:gd name="T107" fmla="*/ 0 h 48"/>
                <a:gd name="T108" fmla="*/ 64 w 164"/>
                <a:gd name="T109" fmla="*/ 2 h 48"/>
                <a:gd name="T110" fmla="*/ 62 w 164"/>
                <a:gd name="T111" fmla="*/ 4 h 48"/>
                <a:gd name="T112" fmla="*/ 38 w 164"/>
                <a:gd name="T113" fmla="*/ 4 h 48"/>
                <a:gd name="T114" fmla="*/ 26 w 164"/>
                <a:gd name="T115" fmla="*/ 4 h 48"/>
                <a:gd name="T116" fmla="*/ 24 w 164"/>
                <a:gd name="T117" fmla="*/ 2 h 48"/>
                <a:gd name="T118" fmla="*/ 26 w 164"/>
                <a:gd name="T119" fmla="*/ 0 h 48"/>
                <a:gd name="T120" fmla="*/ 38 w 164"/>
                <a:gd name="T121" fmla="*/ 0 h 48"/>
                <a:gd name="T122" fmla="*/ 40 w 164"/>
                <a:gd name="T123" fmla="*/ 2 h 48"/>
                <a:gd name="T124" fmla="*/ 38 w 164"/>
                <a:gd name="T125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4" h="48">
                  <a:moveTo>
                    <a:pt x="162" y="48"/>
                  </a:moveTo>
                  <a:cubicBezTo>
                    <a:pt x="160" y="48"/>
                    <a:pt x="160" y="47"/>
                    <a:pt x="160" y="46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60" y="33"/>
                    <a:pt x="160" y="32"/>
                    <a:pt x="162" y="32"/>
                  </a:cubicBezTo>
                  <a:cubicBezTo>
                    <a:pt x="163" y="32"/>
                    <a:pt x="164" y="33"/>
                    <a:pt x="164" y="34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4" y="47"/>
                    <a:pt x="163" y="48"/>
                    <a:pt x="162" y="48"/>
                  </a:cubicBezTo>
                  <a:close/>
                  <a:moveTo>
                    <a:pt x="162" y="24"/>
                  </a:moveTo>
                  <a:cubicBezTo>
                    <a:pt x="160" y="24"/>
                    <a:pt x="160" y="23"/>
                    <a:pt x="160" y="22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60" y="9"/>
                    <a:pt x="160" y="8"/>
                    <a:pt x="162" y="8"/>
                  </a:cubicBezTo>
                  <a:cubicBezTo>
                    <a:pt x="163" y="8"/>
                    <a:pt x="164" y="9"/>
                    <a:pt x="164" y="10"/>
                  </a:cubicBezTo>
                  <a:cubicBezTo>
                    <a:pt x="164" y="22"/>
                    <a:pt x="164" y="22"/>
                    <a:pt x="164" y="22"/>
                  </a:cubicBezTo>
                  <a:cubicBezTo>
                    <a:pt x="164" y="23"/>
                    <a:pt x="163" y="24"/>
                    <a:pt x="162" y="24"/>
                  </a:cubicBezTo>
                  <a:close/>
                  <a:moveTo>
                    <a:pt x="134" y="4"/>
                  </a:moveTo>
                  <a:cubicBezTo>
                    <a:pt x="122" y="4"/>
                    <a:pt x="122" y="4"/>
                    <a:pt x="122" y="4"/>
                  </a:cubicBezTo>
                  <a:cubicBezTo>
                    <a:pt x="121" y="4"/>
                    <a:pt x="120" y="3"/>
                    <a:pt x="120" y="2"/>
                  </a:cubicBezTo>
                  <a:cubicBezTo>
                    <a:pt x="120" y="0"/>
                    <a:pt x="121" y="0"/>
                    <a:pt x="122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5" y="0"/>
                    <a:pt x="136" y="0"/>
                    <a:pt x="136" y="2"/>
                  </a:cubicBezTo>
                  <a:cubicBezTo>
                    <a:pt x="136" y="3"/>
                    <a:pt x="135" y="4"/>
                    <a:pt x="134" y="4"/>
                  </a:cubicBezTo>
                  <a:close/>
                  <a:moveTo>
                    <a:pt x="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0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  <a:moveTo>
                    <a:pt x="158" y="4"/>
                  </a:moveTo>
                  <a:cubicBezTo>
                    <a:pt x="146" y="4"/>
                    <a:pt x="146" y="4"/>
                    <a:pt x="146" y="4"/>
                  </a:cubicBezTo>
                  <a:cubicBezTo>
                    <a:pt x="145" y="4"/>
                    <a:pt x="144" y="3"/>
                    <a:pt x="144" y="2"/>
                  </a:cubicBezTo>
                  <a:cubicBezTo>
                    <a:pt x="144" y="0"/>
                    <a:pt x="145" y="0"/>
                    <a:pt x="14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60" y="0"/>
                    <a:pt x="160" y="2"/>
                  </a:cubicBezTo>
                  <a:cubicBezTo>
                    <a:pt x="160" y="3"/>
                    <a:pt x="159" y="4"/>
                    <a:pt x="158" y="4"/>
                  </a:cubicBezTo>
                  <a:close/>
                  <a:moveTo>
                    <a:pt x="110" y="4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97" y="4"/>
                    <a:pt x="96" y="3"/>
                    <a:pt x="96" y="2"/>
                  </a:cubicBezTo>
                  <a:cubicBezTo>
                    <a:pt x="96" y="0"/>
                    <a:pt x="97" y="0"/>
                    <a:pt x="98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1" y="0"/>
                    <a:pt x="112" y="0"/>
                    <a:pt x="112" y="2"/>
                  </a:cubicBezTo>
                  <a:cubicBezTo>
                    <a:pt x="112" y="3"/>
                    <a:pt x="111" y="4"/>
                    <a:pt x="110" y="4"/>
                  </a:cubicBezTo>
                  <a:close/>
                  <a:moveTo>
                    <a:pt x="86" y="4"/>
                  </a:moveTo>
                  <a:cubicBezTo>
                    <a:pt x="74" y="4"/>
                    <a:pt x="74" y="4"/>
                    <a:pt x="74" y="4"/>
                  </a:cubicBezTo>
                  <a:cubicBezTo>
                    <a:pt x="73" y="4"/>
                    <a:pt x="72" y="3"/>
                    <a:pt x="72" y="2"/>
                  </a:cubicBezTo>
                  <a:cubicBezTo>
                    <a:pt x="72" y="0"/>
                    <a:pt x="73" y="0"/>
                    <a:pt x="7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0"/>
                    <a:pt x="88" y="2"/>
                  </a:cubicBezTo>
                  <a:cubicBezTo>
                    <a:pt x="88" y="3"/>
                    <a:pt x="87" y="4"/>
                    <a:pt x="86" y="4"/>
                  </a:cubicBezTo>
                  <a:close/>
                  <a:moveTo>
                    <a:pt x="62" y="4"/>
                  </a:move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8" y="3"/>
                    <a:pt x="48" y="2"/>
                  </a:cubicBezTo>
                  <a:cubicBezTo>
                    <a:pt x="48" y="0"/>
                    <a:pt x="49" y="0"/>
                    <a:pt x="5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0"/>
                    <a:pt x="64" y="2"/>
                  </a:cubicBezTo>
                  <a:cubicBezTo>
                    <a:pt x="64" y="3"/>
                    <a:pt x="63" y="4"/>
                    <a:pt x="62" y="4"/>
                  </a:cubicBezTo>
                  <a:close/>
                  <a:moveTo>
                    <a:pt x="38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4" y="3"/>
                    <a:pt x="24" y="2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40" y="0"/>
                    <a:pt x="40" y="2"/>
                  </a:cubicBezTo>
                  <a:cubicBezTo>
                    <a:pt x="40" y="3"/>
                    <a:pt x="39" y="4"/>
                    <a:pt x="38" y="4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4" name="Freeform 888"/>
            <p:cNvSpPr>
              <a:spLocks noEditPoints="1"/>
            </p:cNvSpPr>
            <p:nvPr/>
          </p:nvSpPr>
          <p:spPr bwMode="auto">
            <a:xfrm>
              <a:off x="5054601" y="2892426"/>
              <a:ext cx="392113" cy="206375"/>
            </a:xfrm>
            <a:custGeom>
              <a:avLst/>
              <a:gdLst>
                <a:gd name="T0" fmla="*/ 104 w 104"/>
                <a:gd name="T1" fmla="*/ 55 h 55"/>
                <a:gd name="T2" fmla="*/ 98 w 104"/>
                <a:gd name="T3" fmla="*/ 55 h 55"/>
                <a:gd name="T4" fmla="*/ 96 w 104"/>
                <a:gd name="T5" fmla="*/ 53 h 55"/>
                <a:gd name="T6" fmla="*/ 98 w 104"/>
                <a:gd name="T7" fmla="*/ 51 h 55"/>
                <a:gd name="T8" fmla="*/ 100 w 104"/>
                <a:gd name="T9" fmla="*/ 51 h 55"/>
                <a:gd name="T10" fmla="*/ 100 w 104"/>
                <a:gd name="T11" fmla="*/ 45 h 55"/>
                <a:gd name="T12" fmla="*/ 102 w 104"/>
                <a:gd name="T13" fmla="*/ 43 h 55"/>
                <a:gd name="T14" fmla="*/ 104 w 104"/>
                <a:gd name="T15" fmla="*/ 45 h 55"/>
                <a:gd name="T16" fmla="*/ 104 w 104"/>
                <a:gd name="T17" fmla="*/ 55 h 55"/>
                <a:gd name="T18" fmla="*/ 86 w 104"/>
                <a:gd name="T19" fmla="*/ 55 h 55"/>
                <a:gd name="T20" fmla="*/ 74 w 104"/>
                <a:gd name="T21" fmla="*/ 55 h 55"/>
                <a:gd name="T22" fmla="*/ 72 w 104"/>
                <a:gd name="T23" fmla="*/ 53 h 55"/>
                <a:gd name="T24" fmla="*/ 74 w 104"/>
                <a:gd name="T25" fmla="*/ 51 h 55"/>
                <a:gd name="T26" fmla="*/ 86 w 104"/>
                <a:gd name="T27" fmla="*/ 51 h 55"/>
                <a:gd name="T28" fmla="*/ 88 w 104"/>
                <a:gd name="T29" fmla="*/ 53 h 55"/>
                <a:gd name="T30" fmla="*/ 86 w 104"/>
                <a:gd name="T31" fmla="*/ 55 h 55"/>
                <a:gd name="T32" fmla="*/ 62 w 104"/>
                <a:gd name="T33" fmla="*/ 55 h 55"/>
                <a:gd name="T34" fmla="*/ 50 w 104"/>
                <a:gd name="T35" fmla="*/ 55 h 55"/>
                <a:gd name="T36" fmla="*/ 48 w 104"/>
                <a:gd name="T37" fmla="*/ 53 h 55"/>
                <a:gd name="T38" fmla="*/ 50 w 104"/>
                <a:gd name="T39" fmla="*/ 51 h 55"/>
                <a:gd name="T40" fmla="*/ 62 w 104"/>
                <a:gd name="T41" fmla="*/ 51 h 55"/>
                <a:gd name="T42" fmla="*/ 64 w 104"/>
                <a:gd name="T43" fmla="*/ 53 h 55"/>
                <a:gd name="T44" fmla="*/ 62 w 104"/>
                <a:gd name="T45" fmla="*/ 55 h 55"/>
                <a:gd name="T46" fmla="*/ 38 w 104"/>
                <a:gd name="T47" fmla="*/ 55 h 55"/>
                <a:gd name="T48" fmla="*/ 26 w 104"/>
                <a:gd name="T49" fmla="*/ 55 h 55"/>
                <a:gd name="T50" fmla="*/ 24 w 104"/>
                <a:gd name="T51" fmla="*/ 53 h 55"/>
                <a:gd name="T52" fmla="*/ 26 w 104"/>
                <a:gd name="T53" fmla="*/ 51 h 55"/>
                <a:gd name="T54" fmla="*/ 38 w 104"/>
                <a:gd name="T55" fmla="*/ 51 h 55"/>
                <a:gd name="T56" fmla="*/ 40 w 104"/>
                <a:gd name="T57" fmla="*/ 53 h 55"/>
                <a:gd name="T58" fmla="*/ 38 w 104"/>
                <a:gd name="T59" fmla="*/ 55 h 55"/>
                <a:gd name="T60" fmla="*/ 14 w 104"/>
                <a:gd name="T61" fmla="*/ 55 h 55"/>
                <a:gd name="T62" fmla="*/ 2 w 104"/>
                <a:gd name="T63" fmla="*/ 55 h 55"/>
                <a:gd name="T64" fmla="*/ 0 w 104"/>
                <a:gd name="T65" fmla="*/ 53 h 55"/>
                <a:gd name="T66" fmla="*/ 2 w 104"/>
                <a:gd name="T67" fmla="*/ 51 h 55"/>
                <a:gd name="T68" fmla="*/ 14 w 104"/>
                <a:gd name="T69" fmla="*/ 51 h 55"/>
                <a:gd name="T70" fmla="*/ 16 w 104"/>
                <a:gd name="T71" fmla="*/ 53 h 55"/>
                <a:gd name="T72" fmla="*/ 14 w 104"/>
                <a:gd name="T73" fmla="*/ 55 h 55"/>
                <a:gd name="T74" fmla="*/ 102 w 104"/>
                <a:gd name="T75" fmla="*/ 35 h 55"/>
                <a:gd name="T76" fmla="*/ 100 w 104"/>
                <a:gd name="T77" fmla="*/ 33 h 55"/>
                <a:gd name="T78" fmla="*/ 100 w 104"/>
                <a:gd name="T79" fmla="*/ 21 h 55"/>
                <a:gd name="T80" fmla="*/ 102 w 104"/>
                <a:gd name="T81" fmla="*/ 19 h 55"/>
                <a:gd name="T82" fmla="*/ 104 w 104"/>
                <a:gd name="T83" fmla="*/ 21 h 55"/>
                <a:gd name="T84" fmla="*/ 104 w 104"/>
                <a:gd name="T85" fmla="*/ 33 h 55"/>
                <a:gd name="T86" fmla="*/ 102 w 104"/>
                <a:gd name="T87" fmla="*/ 35 h 55"/>
                <a:gd name="T88" fmla="*/ 102 w 104"/>
                <a:gd name="T89" fmla="*/ 11 h 55"/>
                <a:gd name="T90" fmla="*/ 100 w 104"/>
                <a:gd name="T91" fmla="*/ 9 h 55"/>
                <a:gd name="T92" fmla="*/ 100 w 104"/>
                <a:gd name="T93" fmla="*/ 2 h 55"/>
                <a:gd name="T94" fmla="*/ 102 w 104"/>
                <a:gd name="T95" fmla="*/ 0 h 55"/>
                <a:gd name="T96" fmla="*/ 104 w 104"/>
                <a:gd name="T97" fmla="*/ 2 h 55"/>
                <a:gd name="T98" fmla="*/ 104 w 104"/>
                <a:gd name="T99" fmla="*/ 9 h 55"/>
                <a:gd name="T100" fmla="*/ 102 w 104"/>
                <a:gd name="T101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4" h="55">
                  <a:moveTo>
                    <a:pt x="104" y="55"/>
                  </a:moveTo>
                  <a:cubicBezTo>
                    <a:pt x="98" y="55"/>
                    <a:pt x="98" y="55"/>
                    <a:pt x="98" y="55"/>
                  </a:cubicBezTo>
                  <a:cubicBezTo>
                    <a:pt x="96" y="55"/>
                    <a:pt x="96" y="54"/>
                    <a:pt x="96" y="53"/>
                  </a:cubicBezTo>
                  <a:cubicBezTo>
                    <a:pt x="96" y="52"/>
                    <a:pt x="96" y="51"/>
                    <a:pt x="98" y="51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4"/>
                    <a:pt x="101" y="43"/>
                    <a:pt x="102" y="43"/>
                  </a:cubicBezTo>
                  <a:cubicBezTo>
                    <a:pt x="103" y="43"/>
                    <a:pt x="104" y="44"/>
                    <a:pt x="104" y="45"/>
                  </a:cubicBezTo>
                  <a:lnTo>
                    <a:pt x="104" y="55"/>
                  </a:lnTo>
                  <a:close/>
                  <a:moveTo>
                    <a:pt x="86" y="55"/>
                  </a:moveTo>
                  <a:cubicBezTo>
                    <a:pt x="74" y="55"/>
                    <a:pt x="74" y="55"/>
                    <a:pt x="74" y="55"/>
                  </a:cubicBezTo>
                  <a:cubicBezTo>
                    <a:pt x="72" y="55"/>
                    <a:pt x="72" y="54"/>
                    <a:pt x="72" y="53"/>
                  </a:cubicBezTo>
                  <a:cubicBezTo>
                    <a:pt x="72" y="52"/>
                    <a:pt x="72" y="51"/>
                    <a:pt x="74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7" y="51"/>
                    <a:pt x="88" y="52"/>
                    <a:pt x="88" y="53"/>
                  </a:cubicBezTo>
                  <a:cubicBezTo>
                    <a:pt x="88" y="54"/>
                    <a:pt x="87" y="55"/>
                    <a:pt x="86" y="55"/>
                  </a:cubicBezTo>
                  <a:close/>
                  <a:moveTo>
                    <a:pt x="62" y="55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48" y="55"/>
                    <a:pt x="48" y="54"/>
                    <a:pt x="48" y="53"/>
                  </a:cubicBezTo>
                  <a:cubicBezTo>
                    <a:pt x="48" y="52"/>
                    <a:pt x="48" y="51"/>
                    <a:pt x="50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51"/>
                    <a:pt x="64" y="52"/>
                    <a:pt x="64" y="53"/>
                  </a:cubicBezTo>
                  <a:cubicBezTo>
                    <a:pt x="64" y="54"/>
                    <a:pt x="63" y="55"/>
                    <a:pt x="62" y="55"/>
                  </a:cubicBezTo>
                  <a:close/>
                  <a:moveTo>
                    <a:pt x="38" y="55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4" y="54"/>
                    <a:pt x="24" y="53"/>
                  </a:cubicBezTo>
                  <a:cubicBezTo>
                    <a:pt x="24" y="52"/>
                    <a:pt x="24" y="51"/>
                    <a:pt x="26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51"/>
                    <a:pt x="40" y="52"/>
                    <a:pt x="40" y="53"/>
                  </a:cubicBezTo>
                  <a:cubicBezTo>
                    <a:pt x="40" y="54"/>
                    <a:pt x="39" y="55"/>
                    <a:pt x="38" y="55"/>
                  </a:cubicBezTo>
                  <a:close/>
                  <a:moveTo>
                    <a:pt x="14" y="5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0" y="55"/>
                    <a:pt x="0" y="54"/>
                    <a:pt x="0" y="53"/>
                  </a:cubicBezTo>
                  <a:cubicBezTo>
                    <a:pt x="0" y="52"/>
                    <a:pt x="0" y="51"/>
                    <a:pt x="2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1"/>
                    <a:pt x="16" y="52"/>
                    <a:pt x="16" y="53"/>
                  </a:cubicBezTo>
                  <a:cubicBezTo>
                    <a:pt x="16" y="54"/>
                    <a:pt x="15" y="55"/>
                    <a:pt x="14" y="55"/>
                  </a:cubicBezTo>
                  <a:close/>
                  <a:moveTo>
                    <a:pt x="102" y="35"/>
                  </a:moveTo>
                  <a:cubicBezTo>
                    <a:pt x="101" y="35"/>
                    <a:pt x="100" y="34"/>
                    <a:pt x="100" y="33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0"/>
                    <a:pt x="101" y="19"/>
                    <a:pt x="102" y="19"/>
                  </a:cubicBezTo>
                  <a:cubicBezTo>
                    <a:pt x="103" y="19"/>
                    <a:pt x="104" y="20"/>
                    <a:pt x="104" y="21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4"/>
                    <a:pt x="103" y="35"/>
                    <a:pt x="102" y="35"/>
                  </a:cubicBezTo>
                  <a:close/>
                  <a:moveTo>
                    <a:pt x="102" y="11"/>
                  </a:moveTo>
                  <a:cubicBezTo>
                    <a:pt x="101" y="11"/>
                    <a:pt x="100" y="10"/>
                    <a:pt x="100" y="9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0" y="0"/>
                    <a:pt x="101" y="0"/>
                    <a:pt x="102" y="0"/>
                  </a:cubicBezTo>
                  <a:cubicBezTo>
                    <a:pt x="103" y="0"/>
                    <a:pt x="104" y="0"/>
                    <a:pt x="104" y="2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4" y="10"/>
                    <a:pt x="103" y="11"/>
                    <a:pt x="102" y="11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5" name="Freeform 889"/>
            <p:cNvSpPr>
              <a:spLocks noEditPoints="1"/>
            </p:cNvSpPr>
            <p:nvPr/>
          </p:nvSpPr>
          <p:spPr bwMode="auto">
            <a:xfrm>
              <a:off x="5535613" y="3432176"/>
              <a:ext cx="417513" cy="376238"/>
            </a:xfrm>
            <a:custGeom>
              <a:avLst/>
              <a:gdLst>
                <a:gd name="T0" fmla="*/ 109 w 111"/>
                <a:gd name="T1" fmla="*/ 100 h 100"/>
                <a:gd name="T2" fmla="*/ 98 w 111"/>
                <a:gd name="T3" fmla="*/ 100 h 100"/>
                <a:gd name="T4" fmla="*/ 96 w 111"/>
                <a:gd name="T5" fmla="*/ 98 h 100"/>
                <a:gd name="T6" fmla="*/ 98 w 111"/>
                <a:gd name="T7" fmla="*/ 96 h 100"/>
                <a:gd name="T8" fmla="*/ 109 w 111"/>
                <a:gd name="T9" fmla="*/ 96 h 100"/>
                <a:gd name="T10" fmla="*/ 111 w 111"/>
                <a:gd name="T11" fmla="*/ 98 h 100"/>
                <a:gd name="T12" fmla="*/ 109 w 111"/>
                <a:gd name="T13" fmla="*/ 100 h 100"/>
                <a:gd name="T14" fmla="*/ 86 w 111"/>
                <a:gd name="T15" fmla="*/ 100 h 100"/>
                <a:gd name="T16" fmla="*/ 74 w 111"/>
                <a:gd name="T17" fmla="*/ 100 h 100"/>
                <a:gd name="T18" fmla="*/ 72 w 111"/>
                <a:gd name="T19" fmla="*/ 98 h 100"/>
                <a:gd name="T20" fmla="*/ 74 w 111"/>
                <a:gd name="T21" fmla="*/ 96 h 100"/>
                <a:gd name="T22" fmla="*/ 86 w 111"/>
                <a:gd name="T23" fmla="*/ 96 h 100"/>
                <a:gd name="T24" fmla="*/ 88 w 111"/>
                <a:gd name="T25" fmla="*/ 98 h 100"/>
                <a:gd name="T26" fmla="*/ 86 w 111"/>
                <a:gd name="T27" fmla="*/ 100 h 100"/>
                <a:gd name="T28" fmla="*/ 62 w 111"/>
                <a:gd name="T29" fmla="*/ 100 h 100"/>
                <a:gd name="T30" fmla="*/ 50 w 111"/>
                <a:gd name="T31" fmla="*/ 100 h 100"/>
                <a:gd name="T32" fmla="*/ 48 w 111"/>
                <a:gd name="T33" fmla="*/ 98 h 100"/>
                <a:gd name="T34" fmla="*/ 50 w 111"/>
                <a:gd name="T35" fmla="*/ 96 h 100"/>
                <a:gd name="T36" fmla="*/ 62 w 111"/>
                <a:gd name="T37" fmla="*/ 96 h 100"/>
                <a:gd name="T38" fmla="*/ 64 w 111"/>
                <a:gd name="T39" fmla="*/ 98 h 100"/>
                <a:gd name="T40" fmla="*/ 62 w 111"/>
                <a:gd name="T41" fmla="*/ 100 h 100"/>
                <a:gd name="T42" fmla="*/ 38 w 111"/>
                <a:gd name="T43" fmla="*/ 100 h 100"/>
                <a:gd name="T44" fmla="*/ 26 w 111"/>
                <a:gd name="T45" fmla="*/ 100 h 100"/>
                <a:gd name="T46" fmla="*/ 24 w 111"/>
                <a:gd name="T47" fmla="*/ 98 h 100"/>
                <a:gd name="T48" fmla="*/ 26 w 111"/>
                <a:gd name="T49" fmla="*/ 96 h 100"/>
                <a:gd name="T50" fmla="*/ 38 w 111"/>
                <a:gd name="T51" fmla="*/ 96 h 100"/>
                <a:gd name="T52" fmla="*/ 40 w 111"/>
                <a:gd name="T53" fmla="*/ 98 h 100"/>
                <a:gd name="T54" fmla="*/ 38 w 111"/>
                <a:gd name="T55" fmla="*/ 100 h 100"/>
                <a:gd name="T56" fmla="*/ 14 w 111"/>
                <a:gd name="T57" fmla="*/ 100 h 100"/>
                <a:gd name="T58" fmla="*/ 2 w 111"/>
                <a:gd name="T59" fmla="*/ 100 h 100"/>
                <a:gd name="T60" fmla="*/ 0 w 111"/>
                <a:gd name="T61" fmla="*/ 98 h 100"/>
                <a:gd name="T62" fmla="*/ 2 w 111"/>
                <a:gd name="T63" fmla="*/ 96 h 100"/>
                <a:gd name="T64" fmla="*/ 14 w 111"/>
                <a:gd name="T65" fmla="*/ 96 h 100"/>
                <a:gd name="T66" fmla="*/ 16 w 111"/>
                <a:gd name="T67" fmla="*/ 98 h 100"/>
                <a:gd name="T68" fmla="*/ 14 w 111"/>
                <a:gd name="T69" fmla="*/ 100 h 100"/>
                <a:gd name="T70" fmla="*/ 2 w 111"/>
                <a:gd name="T71" fmla="*/ 88 h 100"/>
                <a:gd name="T72" fmla="*/ 0 w 111"/>
                <a:gd name="T73" fmla="*/ 86 h 100"/>
                <a:gd name="T74" fmla="*/ 0 w 111"/>
                <a:gd name="T75" fmla="*/ 74 h 100"/>
                <a:gd name="T76" fmla="*/ 2 w 111"/>
                <a:gd name="T77" fmla="*/ 72 h 100"/>
                <a:gd name="T78" fmla="*/ 4 w 111"/>
                <a:gd name="T79" fmla="*/ 74 h 100"/>
                <a:gd name="T80" fmla="*/ 4 w 111"/>
                <a:gd name="T81" fmla="*/ 86 h 100"/>
                <a:gd name="T82" fmla="*/ 2 w 111"/>
                <a:gd name="T83" fmla="*/ 88 h 100"/>
                <a:gd name="T84" fmla="*/ 2 w 111"/>
                <a:gd name="T85" fmla="*/ 64 h 100"/>
                <a:gd name="T86" fmla="*/ 0 w 111"/>
                <a:gd name="T87" fmla="*/ 62 h 100"/>
                <a:gd name="T88" fmla="*/ 0 w 111"/>
                <a:gd name="T89" fmla="*/ 50 h 100"/>
                <a:gd name="T90" fmla="*/ 2 w 111"/>
                <a:gd name="T91" fmla="*/ 48 h 100"/>
                <a:gd name="T92" fmla="*/ 4 w 111"/>
                <a:gd name="T93" fmla="*/ 50 h 100"/>
                <a:gd name="T94" fmla="*/ 4 w 111"/>
                <a:gd name="T95" fmla="*/ 62 h 100"/>
                <a:gd name="T96" fmla="*/ 2 w 111"/>
                <a:gd name="T97" fmla="*/ 64 h 100"/>
                <a:gd name="T98" fmla="*/ 2 w 111"/>
                <a:gd name="T99" fmla="*/ 40 h 100"/>
                <a:gd name="T100" fmla="*/ 0 w 111"/>
                <a:gd name="T101" fmla="*/ 38 h 100"/>
                <a:gd name="T102" fmla="*/ 0 w 111"/>
                <a:gd name="T103" fmla="*/ 26 h 100"/>
                <a:gd name="T104" fmla="*/ 2 w 111"/>
                <a:gd name="T105" fmla="*/ 24 h 100"/>
                <a:gd name="T106" fmla="*/ 4 w 111"/>
                <a:gd name="T107" fmla="*/ 26 h 100"/>
                <a:gd name="T108" fmla="*/ 4 w 111"/>
                <a:gd name="T109" fmla="*/ 38 h 100"/>
                <a:gd name="T110" fmla="*/ 2 w 111"/>
                <a:gd name="T111" fmla="*/ 40 h 100"/>
                <a:gd name="T112" fmla="*/ 2 w 111"/>
                <a:gd name="T113" fmla="*/ 16 h 100"/>
                <a:gd name="T114" fmla="*/ 0 w 111"/>
                <a:gd name="T115" fmla="*/ 14 h 100"/>
                <a:gd name="T116" fmla="*/ 0 w 111"/>
                <a:gd name="T117" fmla="*/ 2 h 100"/>
                <a:gd name="T118" fmla="*/ 2 w 111"/>
                <a:gd name="T119" fmla="*/ 0 h 100"/>
                <a:gd name="T120" fmla="*/ 4 w 111"/>
                <a:gd name="T121" fmla="*/ 2 h 100"/>
                <a:gd name="T122" fmla="*/ 4 w 111"/>
                <a:gd name="T123" fmla="*/ 14 h 100"/>
                <a:gd name="T124" fmla="*/ 2 w 111"/>
                <a:gd name="T125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1" h="100">
                  <a:moveTo>
                    <a:pt x="109" y="100"/>
                  </a:moveTo>
                  <a:cubicBezTo>
                    <a:pt x="98" y="100"/>
                    <a:pt x="98" y="100"/>
                    <a:pt x="98" y="100"/>
                  </a:cubicBezTo>
                  <a:cubicBezTo>
                    <a:pt x="97" y="100"/>
                    <a:pt x="96" y="99"/>
                    <a:pt x="96" y="98"/>
                  </a:cubicBezTo>
                  <a:cubicBezTo>
                    <a:pt x="96" y="97"/>
                    <a:pt x="97" y="96"/>
                    <a:pt x="98" y="96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10" y="96"/>
                    <a:pt x="111" y="97"/>
                    <a:pt x="111" y="98"/>
                  </a:cubicBezTo>
                  <a:cubicBezTo>
                    <a:pt x="111" y="99"/>
                    <a:pt x="110" y="100"/>
                    <a:pt x="109" y="100"/>
                  </a:cubicBezTo>
                  <a:close/>
                  <a:moveTo>
                    <a:pt x="86" y="100"/>
                  </a:moveTo>
                  <a:cubicBezTo>
                    <a:pt x="74" y="100"/>
                    <a:pt x="74" y="100"/>
                    <a:pt x="74" y="100"/>
                  </a:cubicBezTo>
                  <a:cubicBezTo>
                    <a:pt x="73" y="100"/>
                    <a:pt x="72" y="99"/>
                    <a:pt x="72" y="98"/>
                  </a:cubicBezTo>
                  <a:cubicBezTo>
                    <a:pt x="72" y="97"/>
                    <a:pt x="73" y="96"/>
                    <a:pt x="74" y="96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7" y="96"/>
                    <a:pt x="88" y="97"/>
                    <a:pt x="88" y="98"/>
                  </a:cubicBezTo>
                  <a:cubicBezTo>
                    <a:pt x="88" y="99"/>
                    <a:pt x="87" y="100"/>
                    <a:pt x="86" y="100"/>
                  </a:cubicBezTo>
                  <a:close/>
                  <a:moveTo>
                    <a:pt x="62" y="100"/>
                  </a:moveTo>
                  <a:cubicBezTo>
                    <a:pt x="50" y="100"/>
                    <a:pt x="50" y="100"/>
                    <a:pt x="50" y="100"/>
                  </a:cubicBezTo>
                  <a:cubicBezTo>
                    <a:pt x="49" y="100"/>
                    <a:pt x="48" y="99"/>
                    <a:pt x="48" y="98"/>
                  </a:cubicBezTo>
                  <a:cubicBezTo>
                    <a:pt x="48" y="97"/>
                    <a:pt x="49" y="96"/>
                    <a:pt x="50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3" y="96"/>
                    <a:pt x="64" y="97"/>
                    <a:pt x="64" y="98"/>
                  </a:cubicBezTo>
                  <a:cubicBezTo>
                    <a:pt x="64" y="99"/>
                    <a:pt x="63" y="100"/>
                    <a:pt x="62" y="100"/>
                  </a:cubicBezTo>
                  <a:close/>
                  <a:moveTo>
                    <a:pt x="38" y="100"/>
                  </a:moveTo>
                  <a:cubicBezTo>
                    <a:pt x="26" y="100"/>
                    <a:pt x="26" y="100"/>
                    <a:pt x="26" y="100"/>
                  </a:cubicBezTo>
                  <a:cubicBezTo>
                    <a:pt x="25" y="100"/>
                    <a:pt x="24" y="99"/>
                    <a:pt x="24" y="98"/>
                  </a:cubicBezTo>
                  <a:cubicBezTo>
                    <a:pt x="24" y="97"/>
                    <a:pt x="25" y="96"/>
                    <a:pt x="26" y="96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9" y="96"/>
                    <a:pt x="40" y="97"/>
                    <a:pt x="40" y="98"/>
                  </a:cubicBezTo>
                  <a:cubicBezTo>
                    <a:pt x="40" y="99"/>
                    <a:pt x="39" y="100"/>
                    <a:pt x="38" y="100"/>
                  </a:cubicBezTo>
                  <a:close/>
                  <a:moveTo>
                    <a:pt x="14" y="100"/>
                  </a:moveTo>
                  <a:cubicBezTo>
                    <a:pt x="2" y="100"/>
                    <a:pt x="2" y="100"/>
                    <a:pt x="2" y="100"/>
                  </a:cubicBezTo>
                  <a:cubicBezTo>
                    <a:pt x="1" y="100"/>
                    <a:pt x="0" y="99"/>
                    <a:pt x="0" y="98"/>
                  </a:cubicBezTo>
                  <a:cubicBezTo>
                    <a:pt x="0" y="97"/>
                    <a:pt x="1" y="96"/>
                    <a:pt x="2" y="96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5" y="96"/>
                    <a:pt x="16" y="97"/>
                    <a:pt x="16" y="98"/>
                  </a:cubicBezTo>
                  <a:cubicBezTo>
                    <a:pt x="16" y="99"/>
                    <a:pt x="15" y="100"/>
                    <a:pt x="14" y="100"/>
                  </a:cubicBezTo>
                  <a:close/>
                  <a:moveTo>
                    <a:pt x="2" y="88"/>
                  </a:moveTo>
                  <a:cubicBezTo>
                    <a:pt x="1" y="88"/>
                    <a:pt x="0" y="87"/>
                    <a:pt x="0" y="8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3"/>
                    <a:pt x="1" y="72"/>
                    <a:pt x="2" y="72"/>
                  </a:cubicBezTo>
                  <a:cubicBezTo>
                    <a:pt x="3" y="72"/>
                    <a:pt x="4" y="73"/>
                    <a:pt x="4" y="74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7"/>
                    <a:pt x="3" y="88"/>
                    <a:pt x="2" y="88"/>
                  </a:cubicBezTo>
                  <a:close/>
                  <a:moveTo>
                    <a:pt x="2" y="64"/>
                  </a:moveTo>
                  <a:cubicBezTo>
                    <a:pt x="1" y="64"/>
                    <a:pt x="0" y="63"/>
                    <a:pt x="0" y="6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9"/>
                    <a:pt x="1" y="48"/>
                    <a:pt x="2" y="48"/>
                  </a:cubicBezTo>
                  <a:cubicBezTo>
                    <a:pt x="3" y="48"/>
                    <a:pt x="4" y="49"/>
                    <a:pt x="4" y="5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3"/>
                    <a:pt x="3" y="64"/>
                    <a:pt x="2" y="64"/>
                  </a:cubicBezTo>
                  <a:close/>
                  <a:moveTo>
                    <a:pt x="2" y="40"/>
                  </a:moveTo>
                  <a:cubicBezTo>
                    <a:pt x="1" y="40"/>
                    <a:pt x="0" y="39"/>
                    <a:pt x="0" y="3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1" y="24"/>
                    <a:pt x="2" y="24"/>
                  </a:cubicBezTo>
                  <a:cubicBezTo>
                    <a:pt x="3" y="24"/>
                    <a:pt x="4" y="25"/>
                    <a:pt x="4" y="26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3" y="40"/>
                    <a:pt x="2" y="40"/>
                  </a:cubicBezTo>
                  <a:close/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6" name="Freeform 890"/>
            <p:cNvSpPr>
              <a:spLocks noEditPoints="1"/>
            </p:cNvSpPr>
            <p:nvPr/>
          </p:nvSpPr>
          <p:spPr bwMode="auto">
            <a:xfrm>
              <a:off x="5441951" y="3233738"/>
              <a:ext cx="214313" cy="209550"/>
            </a:xfrm>
            <a:custGeom>
              <a:avLst/>
              <a:gdLst>
                <a:gd name="T0" fmla="*/ 34 w 57"/>
                <a:gd name="T1" fmla="*/ 56 h 56"/>
                <a:gd name="T2" fmla="*/ 32 w 57"/>
                <a:gd name="T3" fmla="*/ 55 h 56"/>
                <a:gd name="T4" fmla="*/ 34 w 57"/>
                <a:gd name="T5" fmla="*/ 53 h 56"/>
                <a:gd name="T6" fmla="*/ 44 w 57"/>
                <a:gd name="T7" fmla="*/ 48 h 56"/>
                <a:gd name="T8" fmla="*/ 47 w 57"/>
                <a:gd name="T9" fmla="*/ 48 h 56"/>
                <a:gd name="T10" fmla="*/ 46 w 57"/>
                <a:gd name="T11" fmla="*/ 51 h 56"/>
                <a:gd name="T12" fmla="*/ 35 w 57"/>
                <a:gd name="T13" fmla="*/ 56 h 56"/>
                <a:gd name="T14" fmla="*/ 34 w 57"/>
                <a:gd name="T15" fmla="*/ 56 h 56"/>
                <a:gd name="T16" fmla="*/ 22 w 57"/>
                <a:gd name="T17" fmla="*/ 56 h 56"/>
                <a:gd name="T18" fmla="*/ 22 w 57"/>
                <a:gd name="T19" fmla="*/ 56 h 56"/>
                <a:gd name="T20" fmla="*/ 10 w 57"/>
                <a:gd name="T21" fmla="*/ 51 h 56"/>
                <a:gd name="T22" fmla="*/ 10 w 57"/>
                <a:gd name="T23" fmla="*/ 48 h 56"/>
                <a:gd name="T24" fmla="*/ 13 w 57"/>
                <a:gd name="T25" fmla="*/ 48 h 56"/>
                <a:gd name="T26" fmla="*/ 23 w 57"/>
                <a:gd name="T27" fmla="*/ 52 h 56"/>
                <a:gd name="T28" fmla="*/ 24 w 57"/>
                <a:gd name="T29" fmla="*/ 55 h 56"/>
                <a:gd name="T30" fmla="*/ 22 w 57"/>
                <a:gd name="T31" fmla="*/ 56 h 56"/>
                <a:gd name="T32" fmla="*/ 52 w 57"/>
                <a:gd name="T33" fmla="*/ 42 h 56"/>
                <a:gd name="T34" fmla="*/ 52 w 57"/>
                <a:gd name="T35" fmla="*/ 42 h 56"/>
                <a:gd name="T36" fmla="*/ 51 w 57"/>
                <a:gd name="T37" fmla="*/ 39 h 56"/>
                <a:gd name="T38" fmla="*/ 53 w 57"/>
                <a:gd name="T39" fmla="*/ 29 h 56"/>
                <a:gd name="T40" fmla="*/ 55 w 57"/>
                <a:gd name="T41" fmla="*/ 27 h 56"/>
                <a:gd name="T42" fmla="*/ 57 w 57"/>
                <a:gd name="T43" fmla="*/ 29 h 56"/>
                <a:gd name="T44" fmla="*/ 54 w 57"/>
                <a:gd name="T45" fmla="*/ 41 h 56"/>
                <a:gd name="T46" fmla="*/ 52 w 57"/>
                <a:gd name="T47" fmla="*/ 42 h 56"/>
                <a:gd name="T48" fmla="*/ 4 w 57"/>
                <a:gd name="T49" fmla="*/ 42 h 56"/>
                <a:gd name="T50" fmla="*/ 3 w 57"/>
                <a:gd name="T51" fmla="*/ 40 h 56"/>
                <a:gd name="T52" fmla="*/ 0 w 57"/>
                <a:gd name="T53" fmla="*/ 29 h 56"/>
                <a:gd name="T54" fmla="*/ 0 w 57"/>
                <a:gd name="T55" fmla="*/ 28 h 56"/>
                <a:gd name="T56" fmla="*/ 2 w 57"/>
                <a:gd name="T57" fmla="*/ 26 h 56"/>
                <a:gd name="T58" fmla="*/ 4 w 57"/>
                <a:gd name="T59" fmla="*/ 28 h 56"/>
                <a:gd name="T60" fmla="*/ 4 w 57"/>
                <a:gd name="T61" fmla="*/ 29 h 56"/>
                <a:gd name="T62" fmla="*/ 6 w 57"/>
                <a:gd name="T63" fmla="*/ 39 h 56"/>
                <a:gd name="T64" fmla="*/ 5 w 57"/>
                <a:gd name="T65" fmla="*/ 41 h 56"/>
                <a:gd name="T66" fmla="*/ 4 w 57"/>
                <a:gd name="T67" fmla="*/ 42 h 56"/>
                <a:gd name="T68" fmla="*/ 53 w 57"/>
                <a:gd name="T69" fmla="*/ 20 h 56"/>
                <a:gd name="T70" fmla="*/ 51 w 57"/>
                <a:gd name="T71" fmla="*/ 19 h 56"/>
                <a:gd name="T72" fmla="*/ 44 w 57"/>
                <a:gd name="T73" fmla="*/ 10 h 56"/>
                <a:gd name="T74" fmla="*/ 44 w 57"/>
                <a:gd name="T75" fmla="*/ 7 h 56"/>
                <a:gd name="T76" fmla="*/ 47 w 57"/>
                <a:gd name="T77" fmla="*/ 7 h 56"/>
                <a:gd name="T78" fmla="*/ 55 w 57"/>
                <a:gd name="T79" fmla="*/ 17 h 56"/>
                <a:gd name="T80" fmla="*/ 54 w 57"/>
                <a:gd name="T81" fmla="*/ 20 h 56"/>
                <a:gd name="T82" fmla="*/ 53 w 57"/>
                <a:gd name="T83" fmla="*/ 20 h 56"/>
                <a:gd name="T84" fmla="*/ 5 w 57"/>
                <a:gd name="T85" fmla="*/ 18 h 56"/>
                <a:gd name="T86" fmla="*/ 4 w 57"/>
                <a:gd name="T87" fmla="*/ 18 h 56"/>
                <a:gd name="T88" fmla="*/ 3 w 57"/>
                <a:gd name="T89" fmla="*/ 16 h 56"/>
                <a:gd name="T90" fmla="*/ 11 w 57"/>
                <a:gd name="T91" fmla="*/ 6 h 56"/>
                <a:gd name="T92" fmla="*/ 14 w 57"/>
                <a:gd name="T93" fmla="*/ 6 h 56"/>
                <a:gd name="T94" fmla="*/ 14 w 57"/>
                <a:gd name="T95" fmla="*/ 9 h 56"/>
                <a:gd name="T96" fmla="*/ 7 w 57"/>
                <a:gd name="T97" fmla="*/ 17 h 56"/>
                <a:gd name="T98" fmla="*/ 5 w 57"/>
                <a:gd name="T99" fmla="*/ 18 h 56"/>
                <a:gd name="T100" fmla="*/ 35 w 57"/>
                <a:gd name="T101" fmla="*/ 5 h 56"/>
                <a:gd name="T102" fmla="*/ 35 w 57"/>
                <a:gd name="T103" fmla="*/ 5 h 56"/>
                <a:gd name="T104" fmla="*/ 24 w 57"/>
                <a:gd name="T105" fmla="*/ 4 h 56"/>
                <a:gd name="T106" fmla="*/ 21 w 57"/>
                <a:gd name="T107" fmla="*/ 3 h 56"/>
                <a:gd name="T108" fmla="*/ 23 w 57"/>
                <a:gd name="T109" fmla="*/ 0 h 56"/>
                <a:gd name="T110" fmla="*/ 36 w 57"/>
                <a:gd name="T111" fmla="*/ 1 h 56"/>
                <a:gd name="T112" fmla="*/ 37 w 57"/>
                <a:gd name="T113" fmla="*/ 3 h 56"/>
                <a:gd name="T114" fmla="*/ 35 w 57"/>
                <a:gd name="T115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" h="56">
                  <a:moveTo>
                    <a:pt x="34" y="56"/>
                  </a:moveTo>
                  <a:cubicBezTo>
                    <a:pt x="33" y="56"/>
                    <a:pt x="33" y="56"/>
                    <a:pt x="32" y="55"/>
                  </a:cubicBezTo>
                  <a:cubicBezTo>
                    <a:pt x="32" y="54"/>
                    <a:pt x="33" y="53"/>
                    <a:pt x="34" y="53"/>
                  </a:cubicBezTo>
                  <a:cubicBezTo>
                    <a:pt x="37" y="52"/>
                    <a:pt x="41" y="50"/>
                    <a:pt x="44" y="48"/>
                  </a:cubicBezTo>
                  <a:cubicBezTo>
                    <a:pt x="45" y="47"/>
                    <a:pt x="46" y="47"/>
                    <a:pt x="47" y="48"/>
                  </a:cubicBezTo>
                  <a:cubicBezTo>
                    <a:pt x="47" y="49"/>
                    <a:pt x="47" y="50"/>
                    <a:pt x="46" y="51"/>
                  </a:cubicBezTo>
                  <a:cubicBezTo>
                    <a:pt x="43" y="54"/>
                    <a:pt x="39" y="56"/>
                    <a:pt x="35" y="56"/>
                  </a:cubicBezTo>
                  <a:lnTo>
                    <a:pt x="34" y="56"/>
                  </a:lnTo>
                  <a:close/>
                  <a:moveTo>
                    <a:pt x="22" y="56"/>
                  </a:moveTo>
                  <a:cubicBezTo>
                    <a:pt x="22" y="56"/>
                    <a:pt x="22" y="56"/>
                    <a:pt x="22" y="56"/>
                  </a:cubicBezTo>
                  <a:cubicBezTo>
                    <a:pt x="18" y="55"/>
                    <a:pt x="14" y="53"/>
                    <a:pt x="10" y="51"/>
                  </a:cubicBezTo>
                  <a:cubicBezTo>
                    <a:pt x="10" y="50"/>
                    <a:pt x="9" y="49"/>
                    <a:pt x="10" y="48"/>
                  </a:cubicBezTo>
                  <a:cubicBezTo>
                    <a:pt x="11" y="47"/>
                    <a:pt x="12" y="47"/>
                    <a:pt x="13" y="48"/>
                  </a:cubicBezTo>
                  <a:cubicBezTo>
                    <a:pt x="16" y="50"/>
                    <a:pt x="19" y="52"/>
                    <a:pt x="23" y="52"/>
                  </a:cubicBezTo>
                  <a:cubicBezTo>
                    <a:pt x="24" y="53"/>
                    <a:pt x="25" y="54"/>
                    <a:pt x="24" y="55"/>
                  </a:cubicBezTo>
                  <a:cubicBezTo>
                    <a:pt x="24" y="56"/>
                    <a:pt x="23" y="56"/>
                    <a:pt x="22" y="56"/>
                  </a:cubicBezTo>
                  <a:close/>
                  <a:moveTo>
                    <a:pt x="52" y="42"/>
                  </a:moveTo>
                  <a:cubicBezTo>
                    <a:pt x="52" y="42"/>
                    <a:pt x="52" y="42"/>
                    <a:pt x="52" y="42"/>
                  </a:cubicBezTo>
                  <a:cubicBezTo>
                    <a:pt x="51" y="41"/>
                    <a:pt x="50" y="40"/>
                    <a:pt x="51" y="39"/>
                  </a:cubicBezTo>
                  <a:cubicBezTo>
                    <a:pt x="52" y="36"/>
                    <a:pt x="53" y="32"/>
                    <a:pt x="53" y="29"/>
                  </a:cubicBezTo>
                  <a:cubicBezTo>
                    <a:pt x="53" y="27"/>
                    <a:pt x="54" y="27"/>
                    <a:pt x="55" y="27"/>
                  </a:cubicBezTo>
                  <a:cubicBezTo>
                    <a:pt x="56" y="27"/>
                    <a:pt x="57" y="27"/>
                    <a:pt x="57" y="29"/>
                  </a:cubicBezTo>
                  <a:cubicBezTo>
                    <a:pt x="57" y="33"/>
                    <a:pt x="56" y="37"/>
                    <a:pt x="54" y="41"/>
                  </a:cubicBezTo>
                  <a:cubicBezTo>
                    <a:pt x="54" y="42"/>
                    <a:pt x="53" y="42"/>
                    <a:pt x="52" y="42"/>
                  </a:cubicBezTo>
                  <a:close/>
                  <a:moveTo>
                    <a:pt x="4" y="42"/>
                  </a:moveTo>
                  <a:cubicBezTo>
                    <a:pt x="4" y="42"/>
                    <a:pt x="3" y="41"/>
                    <a:pt x="3" y="40"/>
                  </a:cubicBezTo>
                  <a:cubicBezTo>
                    <a:pt x="1" y="37"/>
                    <a:pt x="0" y="33"/>
                    <a:pt x="0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3" y="26"/>
                    <a:pt x="4" y="27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2"/>
                    <a:pt x="5" y="36"/>
                    <a:pt x="6" y="39"/>
                  </a:cubicBezTo>
                  <a:cubicBezTo>
                    <a:pt x="7" y="40"/>
                    <a:pt x="6" y="41"/>
                    <a:pt x="5" y="41"/>
                  </a:cubicBezTo>
                  <a:lnTo>
                    <a:pt x="4" y="42"/>
                  </a:lnTo>
                  <a:close/>
                  <a:moveTo>
                    <a:pt x="53" y="20"/>
                  </a:moveTo>
                  <a:cubicBezTo>
                    <a:pt x="52" y="20"/>
                    <a:pt x="51" y="19"/>
                    <a:pt x="51" y="19"/>
                  </a:cubicBezTo>
                  <a:cubicBezTo>
                    <a:pt x="50" y="15"/>
                    <a:pt x="47" y="12"/>
                    <a:pt x="44" y="10"/>
                  </a:cubicBezTo>
                  <a:cubicBezTo>
                    <a:pt x="44" y="9"/>
                    <a:pt x="44" y="8"/>
                    <a:pt x="44" y="7"/>
                  </a:cubicBezTo>
                  <a:cubicBezTo>
                    <a:pt x="45" y="6"/>
                    <a:pt x="46" y="6"/>
                    <a:pt x="47" y="7"/>
                  </a:cubicBezTo>
                  <a:cubicBezTo>
                    <a:pt x="50" y="10"/>
                    <a:pt x="53" y="13"/>
                    <a:pt x="55" y="17"/>
                  </a:cubicBezTo>
                  <a:cubicBezTo>
                    <a:pt x="55" y="18"/>
                    <a:pt x="55" y="19"/>
                    <a:pt x="54" y="20"/>
                  </a:cubicBezTo>
                  <a:lnTo>
                    <a:pt x="53" y="20"/>
                  </a:lnTo>
                  <a:close/>
                  <a:moveTo>
                    <a:pt x="5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7"/>
                    <a:pt x="3" y="16"/>
                  </a:cubicBezTo>
                  <a:cubicBezTo>
                    <a:pt x="5" y="12"/>
                    <a:pt x="8" y="8"/>
                    <a:pt x="11" y="6"/>
                  </a:cubicBezTo>
                  <a:cubicBezTo>
                    <a:pt x="12" y="5"/>
                    <a:pt x="13" y="5"/>
                    <a:pt x="14" y="6"/>
                  </a:cubicBezTo>
                  <a:cubicBezTo>
                    <a:pt x="15" y="7"/>
                    <a:pt x="15" y="8"/>
                    <a:pt x="14" y="9"/>
                  </a:cubicBezTo>
                  <a:cubicBezTo>
                    <a:pt x="11" y="11"/>
                    <a:pt x="8" y="14"/>
                    <a:pt x="7" y="17"/>
                  </a:cubicBezTo>
                  <a:cubicBezTo>
                    <a:pt x="6" y="18"/>
                    <a:pt x="6" y="18"/>
                    <a:pt x="5" y="18"/>
                  </a:cubicBezTo>
                  <a:close/>
                  <a:moveTo>
                    <a:pt x="35" y="5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1" y="4"/>
                    <a:pt x="27" y="4"/>
                    <a:pt x="24" y="4"/>
                  </a:cubicBezTo>
                  <a:cubicBezTo>
                    <a:pt x="23" y="5"/>
                    <a:pt x="22" y="4"/>
                    <a:pt x="21" y="3"/>
                  </a:cubicBezTo>
                  <a:cubicBezTo>
                    <a:pt x="21" y="2"/>
                    <a:pt x="22" y="1"/>
                    <a:pt x="23" y="0"/>
                  </a:cubicBezTo>
                  <a:cubicBezTo>
                    <a:pt x="27" y="0"/>
                    <a:pt x="32" y="0"/>
                    <a:pt x="36" y="1"/>
                  </a:cubicBezTo>
                  <a:cubicBezTo>
                    <a:pt x="37" y="1"/>
                    <a:pt x="37" y="2"/>
                    <a:pt x="37" y="3"/>
                  </a:cubicBezTo>
                  <a:cubicBezTo>
                    <a:pt x="37" y="4"/>
                    <a:pt x="36" y="5"/>
                    <a:pt x="35" y="5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7" name="Freeform 891"/>
            <p:cNvSpPr>
              <a:spLocks noEditPoints="1"/>
            </p:cNvSpPr>
            <p:nvPr/>
          </p:nvSpPr>
          <p:spPr bwMode="auto">
            <a:xfrm>
              <a:off x="8632826" y="3692526"/>
              <a:ext cx="250825" cy="250825"/>
            </a:xfrm>
            <a:custGeom>
              <a:avLst/>
              <a:gdLst>
                <a:gd name="T0" fmla="*/ 22 w 67"/>
                <a:gd name="T1" fmla="*/ 65 h 67"/>
                <a:gd name="T2" fmla="*/ 23 w 67"/>
                <a:gd name="T3" fmla="*/ 61 h 67"/>
                <a:gd name="T4" fmla="*/ 34 w 67"/>
                <a:gd name="T5" fmla="*/ 63 h 67"/>
                <a:gd name="T6" fmla="*/ 35 w 67"/>
                <a:gd name="T7" fmla="*/ 67 h 67"/>
                <a:gd name="T8" fmla="*/ 46 w 67"/>
                <a:gd name="T9" fmla="*/ 64 h 67"/>
                <a:gd name="T10" fmla="*/ 45 w 67"/>
                <a:gd name="T11" fmla="*/ 60 h 67"/>
                <a:gd name="T12" fmla="*/ 57 w 67"/>
                <a:gd name="T13" fmla="*/ 54 h 67"/>
                <a:gd name="T14" fmla="*/ 47 w 67"/>
                <a:gd name="T15" fmla="*/ 64 h 67"/>
                <a:gd name="T16" fmla="*/ 12 w 67"/>
                <a:gd name="T17" fmla="*/ 59 h 67"/>
                <a:gd name="T18" fmla="*/ 3 w 67"/>
                <a:gd name="T19" fmla="*/ 48 h 67"/>
                <a:gd name="T20" fmla="*/ 7 w 67"/>
                <a:gd name="T21" fmla="*/ 47 h 67"/>
                <a:gd name="T22" fmla="*/ 14 w 67"/>
                <a:gd name="T23" fmla="*/ 58 h 67"/>
                <a:gd name="T24" fmla="*/ 62 w 67"/>
                <a:gd name="T25" fmla="*/ 47 h 67"/>
                <a:gd name="T26" fmla="*/ 60 w 67"/>
                <a:gd name="T27" fmla="*/ 44 h 67"/>
                <a:gd name="T28" fmla="*/ 62 w 67"/>
                <a:gd name="T29" fmla="*/ 28 h 67"/>
                <a:gd name="T30" fmla="*/ 66 w 67"/>
                <a:gd name="T31" fmla="*/ 28 h 67"/>
                <a:gd name="T32" fmla="*/ 64 w 67"/>
                <a:gd name="T33" fmla="*/ 46 h 67"/>
                <a:gd name="T34" fmla="*/ 2 w 67"/>
                <a:gd name="T35" fmla="*/ 38 h 67"/>
                <a:gd name="T36" fmla="*/ 0 w 67"/>
                <a:gd name="T37" fmla="*/ 33 h 67"/>
                <a:gd name="T38" fmla="*/ 4 w 67"/>
                <a:gd name="T39" fmla="*/ 22 h 67"/>
                <a:gd name="T40" fmla="*/ 4 w 67"/>
                <a:gd name="T41" fmla="*/ 33 h 67"/>
                <a:gd name="T42" fmla="*/ 2 w 67"/>
                <a:gd name="T43" fmla="*/ 38 h 67"/>
                <a:gd name="T44" fmla="*/ 58 w 67"/>
                <a:gd name="T45" fmla="*/ 18 h 67"/>
                <a:gd name="T46" fmla="*/ 50 w 67"/>
                <a:gd name="T47" fmla="*/ 7 h 67"/>
                <a:gd name="T48" fmla="*/ 62 w 67"/>
                <a:gd name="T49" fmla="*/ 16 h 67"/>
                <a:gd name="T50" fmla="*/ 60 w 67"/>
                <a:gd name="T51" fmla="*/ 19 h 67"/>
                <a:gd name="T52" fmla="*/ 7 w 67"/>
                <a:gd name="T53" fmla="*/ 15 h 67"/>
                <a:gd name="T54" fmla="*/ 17 w 67"/>
                <a:gd name="T55" fmla="*/ 4 h 67"/>
                <a:gd name="T56" fmla="*/ 19 w 67"/>
                <a:gd name="T57" fmla="*/ 8 h 67"/>
                <a:gd name="T58" fmla="*/ 9 w 67"/>
                <a:gd name="T59" fmla="*/ 16 h 67"/>
                <a:gd name="T60" fmla="*/ 40 w 67"/>
                <a:gd name="T61" fmla="*/ 5 h 67"/>
                <a:gd name="T62" fmla="*/ 27 w 67"/>
                <a:gd name="T63" fmla="*/ 3 h 67"/>
                <a:gd name="T64" fmla="*/ 41 w 67"/>
                <a:gd name="T65" fmla="*/ 1 h 67"/>
                <a:gd name="T66" fmla="*/ 41 w 67"/>
                <a:gd name="T67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" h="67">
                  <a:moveTo>
                    <a:pt x="33" y="67"/>
                  </a:moveTo>
                  <a:cubicBezTo>
                    <a:pt x="29" y="67"/>
                    <a:pt x="26" y="66"/>
                    <a:pt x="22" y="65"/>
                  </a:cubicBezTo>
                  <a:cubicBezTo>
                    <a:pt x="21" y="65"/>
                    <a:pt x="20" y="63"/>
                    <a:pt x="21" y="62"/>
                  </a:cubicBezTo>
                  <a:cubicBezTo>
                    <a:pt x="21" y="61"/>
                    <a:pt x="22" y="61"/>
                    <a:pt x="23" y="61"/>
                  </a:cubicBezTo>
                  <a:cubicBezTo>
                    <a:pt x="27" y="62"/>
                    <a:pt x="30" y="63"/>
                    <a:pt x="33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6" y="63"/>
                    <a:pt x="36" y="64"/>
                    <a:pt x="37" y="65"/>
                  </a:cubicBezTo>
                  <a:cubicBezTo>
                    <a:pt x="37" y="66"/>
                    <a:pt x="36" y="67"/>
                    <a:pt x="35" y="67"/>
                  </a:cubicBezTo>
                  <a:cubicBezTo>
                    <a:pt x="34" y="67"/>
                    <a:pt x="34" y="67"/>
                    <a:pt x="33" y="67"/>
                  </a:cubicBezTo>
                  <a:close/>
                  <a:moveTo>
                    <a:pt x="46" y="64"/>
                  </a:moveTo>
                  <a:cubicBezTo>
                    <a:pt x="45" y="64"/>
                    <a:pt x="45" y="64"/>
                    <a:pt x="44" y="63"/>
                  </a:cubicBezTo>
                  <a:cubicBezTo>
                    <a:pt x="44" y="62"/>
                    <a:pt x="44" y="61"/>
                    <a:pt x="45" y="60"/>
                  </a:cubicBezTo>
                  <a:cubicBezTo>
                    <a:pt x="49" y="59"/>
                    <a:pt x="52" y="56"/>
                    <a:pt x="54" y="54"/>
                  </a:cubicBezTo>
                  <a:cubicBezTo>
                    <a:pt x="55" y="53"/>
                    <a:pt x="56" y="53"/>
                    <a:pt x="57" y="54"/>
                  </a:cubicBezTo>
                  <a:cubicBezTo>
                    <a:pt x="58" y="54"/>
                    <a:pt x="58" y="56"/>
                    <a:pt x="57" y="56"/>
                  </a:cubicBezTo>
                  <a:cubicBezTo>
                    <a:pt x="54" y="60"/>
                    <a:pt x="51" y="62"/>
                    <a:pt x="47" y="64"/>
                  </a:cubicBezTo>
                  <a:lnTo>
                    <a:pt x="46" y="64"/>
                  </a:lnTo>
                  <a:close/>
                  <a:moveTo>
                    <a:pt x="12" y="59"/>
                  </a:moveTo>
                  <a:cubicBezTo>
                    <a:pt x="12" y="59"/>
                    <a:pt x="12" y="59"/>
                    <a:pt x="11" y="59"/>
                  </a:cubicBezTo>
                  <a:cubicBezTo>
                    <a:pt x="8" y="56"/>
                    <a:pt x="5" y="52"/>
                    <a:pt x="3" y="48"/>
                  </a:cubicBezTo>
                  <a:cubicBezTo>
                    <a:pt x="3" y="48"/>
                    <a:pt x="3" y="46"/>
                    <a:pt x="4" y="46"/>
                  </a:cubicBezTo>
                  <a:cubicBezTo>
                    <a:pt x="5" y="45"/>
                    <a:pt x="6" y="46"/>
                    <a:pt x="7" y="47"/>
                  </a:cubicBezTo>
                  <a:cubicBezTo>
                    <a:pt x="9" y="50"/>
                    <a:pt x="11" y="53"/>
                    <a:pt x="14" y="56"/>
                  </a:cubicBezTo>
                  <a:cubicBezTo>
                    <a:pt x="15" y="56"/>
                    <a:pt x="15" y="57"/>
                    <a:pt x="14" y="58"/>
                  </a:cubicBezTo>
                  <a:cubicBezTo>
                    <a:pt x="14" y="59"/>
                    <a:pt x="13" y="59"/>
                    <a:pt x="12" y="59"/>
                  </a:cubicBezTo>
                  <a:close/>
                  <a:moveTo>
                    <a:pt x="62" y="47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1" y="47"/>
                    <a:pt x="60" y="45"/>
                    <a:pt x="60" y="44"/>
                  </a:cubicBezTo>
                  <a:cubicBezTo>
                    <a:pt x="62" y="41"/>
                    <a:pt x="63" y="37"/>
                    <a:pt x="63" y="33"/>
                  </a:cubicBezTo>
                  <a:cubicBezTo>
                    <a:pt x="63" y="32"/>
                    <a:pt x="62" y="30"/>
                    <a:pt x="62" y="28"/>
                  </a:cubicBezTo>
                  <a:cubicBezTo>
                    <a:pt x="62" y="27"/>
                    <a:pt x="63" y="26"/>
                    <a:pt x="64" y="26"/>
                  </a:cubicBezTo>
                  <a:cubicBezTo>
                    <a:pt x="65" y="26"/>
                    <a:pt x="66" y="27"/>
                    <a:pt x="66" y="28"/>
                  </a:cubicBezTo>
                  <a:cubicBezTo>
                    <a:pt x="66" y="29"/>
                    <a:pt x="67" y="31"/>
                    <a:pt x="67" y="33"/>
                  </a:cubicBezTo>
                  <a:cubicBezTo>
                    <a:pt x="67" y="38"/>
                    <a:pt x="66" y="42"/>
                    <a:pt x="64" y="46"/>
                  </a:cubicBezTo>
                  <a:cubicBezTo>
                    <a:pt x="64" y="47"/>
                    <a:pt x="63" y="47"/>
                    <a:pt x="62" y="47"/>
                  </a:cubicBezTo>
                  <a:close/>
                  <a:moveTo>
                    <a:pt x="2" y="38"/>
                  </a:moveTo>
                  <a:cubicBezTo>
                    <a:pt x="1" y="38"/>
                    <a:pt x="0" y="37"/>
                    <a:pt x="0" y="36"/>
                  </a:cubicBezTo>
                  <a:cubicBezTo>
                    <a:pt x="0" y="35"/>
                    <a:pt x="0" y="34"/>
                    <a:pt x="0" y="33"/>
                  </a:cubicBezTo>
                  <a:cubicBezTo>
                    <a:pt x="0" y="30"/>
                    <a:pt x="0" y="27"/>
                    <a:pt x="1" y="24"/>
                  </a:cubicBezTo>
                  <a:cubicBezTo>
                    <a:pt x="2" y="23"/>
                    <a:pt x="3" y="22"/>
                    <a:pt x="4" y="22"/>
                  </a:cubicBezTo>
                  <a:cubicBezTo>
                    <a:pt x="5" y="23"/>
                    <a:pt x="5" y="24"/>
                    <a:pt x="5" y="25"/>
                  </a:cubicBezTo>
                  <a:cubicBezTo>
                    <a:pt x="4" y="28"/>
                    <a:pt x="4" y="30"/>
                    <a:pt x="4" y="33"/>
                  </a:cubicBezTo>
                  <a:cubicBezTo>
                    <a:pt x="4" y="34"/>
                    <a:pt x="4" y="35"/>
                    <a:pt x="4" y="36"/>
                  </a:cubicBezTo>
                  <a:cubicBezTo>
                    <a:pt x="4" y="37"/>
                    <a:pt x="3" y="38"/>
                    <a:pt x="2" y="38"/>
                  </a:cubicBezTo>
                  <a:close/>
                  <a:moveTo>
                    <a:pt x="60" y="19"/>
                  </a:moveTo>
                  <a:cubicBezTo>
                    <a:pt x="59" y="19"/>
                    <a:pt x="59" y="18"/>
                    <a:pt x="58" y="18"/>
                  </a:cubicBezTo>
                  <a:cubicBezTo>
                    <a:pt x="56" y="15"/>
                    <a:pt x="54" y="12"/>
                    <a:pt x="51" y="10"/>
                  </a:cubicBezTo>
                  <a:cubicBezTo>
                    <a:pt x="50" y="9"/>
                    <a:pt x="49" y="8"/>
                    <a:pt x="50" y="7"/>
                  </a:cubicBezTo>
                  <a:cubicBezTo>
                    <a:pt x="51" y="6"/>
                    <a:pt x="52" y="6"/>
                    <a:pt x="53" y="6"/>
                  </a:cubicBezTo>
                  <a:cubicBezTo>
                    <a:pt x="56" y="9"/>
                    <a:pt x="59" y="12"/>
                    <a:pt x="62" y="16"/>
                  </a:cubicBezTo>
                  <a:cubicBezTo>
                    <a:pt x="62" y="17"/>
                    <a:pt x="62" y="18"/>
                    <a:pt x="61" y="19"/>
                  </a:cubicBezTo>
                  <a:cubicBezTo>
                    <a:pt x="61" y="19"/>
                    <a:pt x="60" y="19"/>
                    <a:pt x="60" y="19"/>
                  </a:cubicBezTo>
                  <a:close/>
                  <a:moveTo>
                    <a:pt x="9" y="16"/>
                  </a:moveTo>
                  <a:cubicBezTo>
                    <a:pt x="8" y="16"/>
                    <a:pt x="8" y="16"/>
                    <a:pt x="7" y="15"/>
                  </a:cubicBezTo>
                  <a:cubicBezTo>
                    <a:pt x="7" y="15"/>
                    <a:pt x="6" y="13"/>
                    <a:pt x="7" y="12"/>
                  </a:cubicBezTo>
                  <a:cubicBezTo>
                    <a:pt x="10" y="9"/>
                    <a:pt x="13" y="6"/>
                    <a:pt x="17" y="4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6"/>
                    <a:pt x="20" y="7"/>
                    <a:pt x="19" y="8"/>
                  </a:cubicBezTo>
                  <a:cubicBezTo>
                    <a:pt x="15" y="10"/>
                    <a:pt x="13" y="12"/>
                    <a:pt x="10" y="15"/>
                  </a:cubicBezTo>
                  <a:cubicBezTo>
                    <a:pt x="10" y="15"/>
                    <a:pt x="9" y="16"/>
                    <a:pt x="9" y="16"/>
                  </a:cubicBezTo>
                  <a:close/>
                  <a:moveTo>
                    <a:pt x="41" y="5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37" y="4"/>
                    <a:pt x="33" y="4"/>
                    <a:pt x="29" y="4"/>
                  </a:cubicBezTo>
                  <a:cubicBezTo>
                    <a:pt x="28" y="4"/>
                    <a:pt x="27" y="4"/>
                    <a:pt x="27" y="3"/>
                  </a:cubicBezTo>
                  <a:cubicBezTo>
                    <a:pt x="27" y="1"/>
                    <a:pt x="28" y="0"/>
                    <a:pt x="29" y="0"/>
                  </a:cubicBezTo>
                  <a:cubicBezTo>
                    <a:pt x="33" y="0"/>
                    <a:pt x="37" y="0"/>
                    <a:pt x="41" y="1"/>
                  </a:cubicBezTo>
                  <a:cubicBezTo>
                    <a:pt x="43" y="1"/>
                    <a:pt x="43" y="2"/>
                    <a:pt x="43" y="3"/>
                  </a:cubicBezTo>
                  <a:cubicBezTo>
                    <a:pt x="43" y="4"/>
                    <a:pt x="42" y="5"/>
                    <a:pt x="41" y="5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8" name="Freeform 892"/>
            <p:cNvSpPr>
              <a:spLocks noEditPoints="1"/>
            </p:cNvSpPr>
            <p:nvPr/>
          </p:nvSpPr>
          <p:spPr bwMode="auto">
            <a:xfrm>
              <a:off x="9101138" y="2474913"/>
              <a:ext cx="195263" cy="192088"/>
            </a:xfrm>
            <a:custGeom>
              <a:avLst/>
              <a:gdLst>
                <a:gd name="T0" fmla="*/ 27 w 52"/>
                <a:gd name="T1" fmla="*/ 51 h 51"/>
                <a:gd name="T2" fmla="*/ 25 w 52"/>
                <a:gd name="T3" fmla="*/ 49 h 51"/>
                <a:gd name="T4" fmla="*/ 27 w 52"/>
                <a:gd name="T5" fmla="*/ 47 h 51"/>
                <a:gd name="T6" fmla="*/ 37 w 52"/>
                <a:gd name="T7" fmla="*/ 44 h 51"/>
                <a:gd name="T8" fmla="*/ 40 w 52"/>
                <a:gd name="T9" fmla="*/ 45 h 51"/>
                <a:gd name="T10" fmla="*/ 39 w 52"/>
                <a:gd name="T11" fmla="*/ 47 h 51"/>
                <a:gd name="T12" fmla="*/ 27 w 52"/>
                <a:gd name="T13" fmla="*/ 51 h 51"/>
                <a:gd name="T14" fmla="*/ 15 w 52"/>
                <a:gd name="T15" fmla="*/ 49 h 51"/>
                <a:gd name="T16" fmla="*/ 15 w 52"/>
                <a:gd name="T17" fmla="*/ 49 h 51"/>
                <a:gd name="T18" fmla="*/ 5 w 52"/>
                <a:gd name="T19" fmla="*/ 40 h 51"/>
                <a:gd name="T20" fmla="*/ 5 w 52"/>
                <a:gd name="T21" fmla="*/ 37 h 51"/>
                <a:gd name="T22" fmla="*/ 8 w 52"/>
                <a:gd name="T23" fmla="*/ 38 h 51"/>
                <a:gd name="T24" fmla="*/ 16 w 52"/>
                <a:gd name="T25" fmla="*/ 45 h 51"/>
                <a:gd name="T26" fmla="*/ 17 w 52"/>
                <a:gd name="T27" fmla="*/ 48 h 51"/>
                <a:gd name="T28" fmla="*/ 15 w 52"/>
                <a:gd name="T29" fmla="*/ 49 h 51"/>
                <a:gd name="T30" fmla="*/ 47 w 52"/>
                <a:gd name="T31" fmla="*/ 39 h 51"/>
                <a:gd name="T32" fmla="*/ 46 w 52"/>
                <a:gd name="T33" fmla="*/ 39 h 51"/>
                <a:gd name="T34" fmla="*/ 45 w 52"/>
                <a:gd name="T35" fmla="*/ 36 h 51"/>
                <a:gd name="T36" fmla="*/ 48 w 52"/>
                <a:gd name="T37" fmla="*/ 26 h 51"/>
                <a:gd name="T38" fmla="*/ 47 w 52"/>
                <a:gd name="T39" fmla="*/ 21 h 51"/>
                <a:gd name="T40" fmla="*/ 49 w 52"/>
                <a:gd name="T41" fmla="*/ 19 h 51"/>
                <a:gd name="T42" fmla="*/ 51 w 52"/>
                <a:gd name="T43" fmla="*/ 20 h 51"/>
                <a:gd name="T44" fmla="*/ 52 w 52"/>
                <a:gd name="T45" fmla="*/ 26 h 51"/>
                <a:gd name="T46" fmla="*/ 48 w 52"/>
                <a:gd name="T47" fmla="*/ 38 h 51"/>
                <a:gd name="T48" fmla="*/ 47 w 52"/>
                <a:gd name="T49" fmla="*/ 39 h 51"/>
                <a:gd name="T50" fmla="*/ 2 w 52"/>
                <a:gd name="T51" fmla="*/ 30 h 51"/>
                <a:gd name="T52" fmla="*/ 0 w 52"/>
                <a:gd name="T53" fmla="*/ 28 h 51"/>
                <a:gd name="T54" fmla="*/ 0 w 52"/>
                <a:gd name="T55" fmla="*/ 26 h 51"/>
                <a:gd name="T56" fmla="*/ 2 w 52"/>
                <a:gd name="T57" fmla="*/ 15 h 51"/>
                <a:gd name="T58" fmla="*/ 5 w 52"/>
                <a:gd name="T59" fmla="*/ 14 h 51"/>
                <a:gd name="T60" fmla="*/ 6 w 52"/>
                <a:gd name="T61" fmla="*/ 17 h 51"/>
                <a:gd name="T62" fmla="*/ 4 w 52"/>
                <a:gd name="T63" fmla="*/ 26 h 51"/>
                <a:gd name="T64" fmla="*/ 4 w 52"/>
                <a:gd name="T65" fmla="*/ 28 h 51"/>
                <a:gd name="T66" fmla="*/ 3 w 52"/>
                <a:gd name="T67" fmla="*/ 30 h 51"/>
                <a:gd name="T68" fmla="*/ 2 w 52"/>
                <a:gd name="T69" fmla="*/ 30 h 51"/>
                <a:gd name="T70" fmla="*/ 44 w 52"/>
                <a:gd name="T71" fmla="*/ 12 h 51"/>
                <a:gd name="T72" fmla="*/ 42 w 52"/>
                <a:gd name="T73" fmla="*/ 11 h 51"/>
                <a:gd name="T74" fmla="*/ 33 w 52"/>
                <a:gd name="T75" fmla="*/ 5 h 51"/>
                <a:gd name="T76" fmla="*/ 32 w 52"/>
                <a:gd name="T77" fmla="*/ 3 h 51"/>
                <a:gd name="T78" fmla="*/ 35 w 52"/>
                <a:gd name="T79" fmla="*/ 1 h 51"/>
                <a:gd name="T80" fmla="*/ 45 w 52"/>
                <a:gd name="T81" fmla="*/ 9 h 51"/>
                <a:gd name="T82" fmla="*/ 45 w 52"/>
                <a:gd name="T83" fmla="*/ 11 h 51"/>
                <a:gd name="T84" fmla="*/ 44 w 52"/>
                <a:gd name="T85" fmla="*/ 12 h 51"/>
                <a:gd name="T86" fmla="*/ 11 w 52"/>
                <a:gd name="T87" fmla="*/ 9 h 51"/>
                <a:gd name="T88" fmla="*/ 10 w 52"/>
                <a:gd name="T89" fmla="*/ 8 h 51"/>
                <a:gd name="T90" fmla="*/ 10 w 52"/>
                <a:gd name="T91" fmla="*/ 5 h 51"/>
                <a:gd name="T92" fmla="*/ 22 w 52"/>
                <a:gd name="T93" fmla="*/ 0 h 51"/>
                <a:gd name="T94" fmla="*/ 24 w 52"/>
                <a:gd name="T95" fmla="*/ 2 h 51"/>
                <a:gd name="T96" fmla="*/ 22 w 52"/>
                <a:gd name="T97" fmla="*/ 4 h 51"/>
                <a:gd name="T98" fmla="*/ 13 w 52"/>
                <a:gd name="T99" fmla="*/ 8 h 51"/>
                <a:gd name="T100" fmla="*/ 11 w 52"/>
                <a:gd name="T101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" h="51">
                  <a:moveTo>
                    <a:pt x="27" y="51"/>
                  </a:moveTo>
                  <a:cubicBezTo>
                    <a:pt x="26" y="51"/>
                    <a:pt x="25" y="50"/>
                    <a:pt x="25" y="49"/>
                  </a:cubicBezTo>
                  <a:cubicBezTo>
                    <a:pt x="25" y="48"/>
                    <a:pt x="26" y="47"/>
                    <a:pt x="27" y="47"/>
                  </a:cubicBezTo>
                  <a:cubicBezTo>
                    <a:pt x="31" y="47"/>
                    <a:pt x="34" y="46"/>
                    <a:pt x="37" y="44"/>
                  </a:cubicBezTo>
                  <a:cubicBezTo>
                    <a:pt x="38" y="43"/>
                    <a:pt x="40" y="44"/>
                    <a:pt x="40" y="45"/>
                  </a:cubicBezTo>
                  <a:cubicBezTo>
                    <a:pt x="41" y="45"/>
                    <a:pt x="40" y="47"/>
                    <a:pt x="39" y="47"/>
                  </a:cubicBezTo>
                  <a:cubicBezTo>
                    <a:pt x="36" y="50"/>
                    <a:pt x="32" y="51"/>
                    <a:pt x="27" y="51"/>
                  </a:cubicBezTo>
                  <a:close/>
                  <a:moveTo>
                    <a:pt x="15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11" y="47"/>
                    <a:pt x="7" y="44"/>
                    <a:pt x="5" y="40"/>
                  </a:cubicBezTo>
                  <a:cubicBezTo>
                    <a:pt x="4" y="39"/>
                    <a:pt x="4" y="38"/>
                    <a:pt x="5" y="37"/>
                  </a:cubicBezTo>
                  <a:cubicBezTo>
                    <a:pt x="6" y="37"/>
                    <a:pt x="7" y="37"/>
                    <a:pt x="8" y="38"/>
                  </a:cubicBezTo>
                  <a:cubicBezTo>
                    <a:pt x="10" y="41"/>
                    <a:pt x="13" y="43"/>
                    <a:pt x="16" y="45"/>
                  </a:cubicBezTo>
                  <a:cubicBezTo>
                    <a:pt x="17" y="46"/>
                    <a:pt x="18" y="47"/>
                    <a:pt x="17" y="48"/>
                  </a:cubicBezTo>
                  <a:cubicBezTo>
                    <a:pt x="17" y="48"/>
                    <a:pt x="16" y="49"/>
                    <a:pt x="15" y="49"/>
                  </a:cubicBezTo>
                  <a:close/>
                  <a:moveTo>
                    <a:pt x="47" y="39"/>
                  </a:moveTo>
                  <a:cubicBezTo>
                    <a:pt x="46" y="39"/>
                    <a:pt x="46" y="39"/>
                    <a:pt x="46" y="39"/>
                  </a:cubicBezTo>
                  <a:cubicBezTo>
                    <a:pt x="45" y="38"/>
                    <a:pt x="44" y="37"/>
                    <a:pt x="45" y="36"/>
                  </a:cubicBezTo>
                  <a:cubicBezTo>
                    <a:pt x="47" y="33"/>
                    <a:pt x="48" y="29"/>
                    <a:pt x="48" y="26"/>
                  </a:cubicBezTo>
                  <a:cubicBezTo>
                    <a:pt x="48" y="24"/>
                    <a:pt x="47" y="22"/>
                    <a:pt x="47" y="21"/>
                  </a:cubicBezTo>
                  <a:cubicBezTo>
                    <a:pt x="47" y="20"/>
                    <a:pt x="48" y="19"/>
                    <a:pt x="49" y="19"/>
                  </a:cubicBezTo>
                  <a:cubicBezTo>
                    <a:pt x="50" y="18"/>
                    <a:pt x="51" y="19"/>
                    <a:pt x="51" y="20"/>
                  </a:cubicBezTo>
                  <a:cubicBezTo>
                    <a:pt x="51" y="22"/>
                    <a:pt x="52" y="24"/>
                    <a:pt x="52" y="26"/>
                  </a:cubicBezTo>
                  <a:cubicBezTo>
                    <a:pt x="52" y="30"/>
                    <a:pt x="50" y="34"/>
                    <a:pt x="48" y="38"/>
                  </a:cubicBezTo>
                  <a:cubicBezTo>
                    <a:pt x="48" y="39"/>
                    <a:pt x="47" y="39"/>
                    <a:pt x="47" y="39"/>
                  </a:cubicBezTo>
                  <a:close/>
                  <a:moveTo>
                    <a:pt x="2" y="30"/>
                  </a:moveTo>
                  <a:cubicBezTo>
                    <a:pt x="1" y="30"/>
                    <a:pt x="0" y="29"/>
                    <a:pt x="0" y="28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0" y="22"/>
                    <a:pt x="1" y="19"/>
                    <a:pt x="2" y="15"/>
                  </a:cubicBezTo>
                  <a:cubicBezTo>
                    <a:pt x="3" y="14"/>
                    <a:pt x="4" y="14"/>
                    <a:pt x="5" y="14"/>
                  </a:cubicBezTo>
                  <a:cubicBezTo>
                    <a:pt x="6" y="15"/>
                    <a:pt x="6" y="16"/>
                    <a:pt x="6" y="17"/>
                  </a:cubicBezTo>
                  <a:cubicBezTo>
                    <a:pt x="5" y="20"/>
                    <a:pt x="4" y="23"/>
                    <a:pt x="4" y="26"/>
                  </a:cubicBezTo>
                  <a:cubicBezTo>
                    <a:pt x="4" y="26"/>
                    <a:pt x="4" y="27"/>
                    <a:pt x="4" y="28"/>
                  </a:cubicBezTo>
                  <a:cubicBezTo>
                    <a:pt x="4" y="29"/>
                    <a:pt x="4" y="30"/>
                    <a:pt x="3" y="30"/>
                  </a:cubicBezTo>
                  <a:lnTo>
                    <a:pt x="2" y="30"/>
                  </a:lnTo>
                  <a:close/>
                  <a:moveTo>
                    <a:pt x="44" y="12"/>
                  </a:moveTo>
                  <a:cubicBezTo>
                    <a:pt x="43" y="12"/>
                    <a:pt x="43" y="12"/>
                    <a:pt x="42" y="11"/>
                  </a:cubicBezTo>
                  <a:cubicBezTo>
                    <a:pt x="40" y="9"/>
                    <a:pt x="37" y="6"/>
                    <a:pt x="33" y="5"/>
                  </a:cubicBezTo>
                  <a:cubicBezTo>
                    <a:pt x="32" y="5"/>
                    <a:pt x="32" y="4"/>
                    <a:pt x="32" y="3"/>
                  </a:cubicBezTo>
                  <a:cubicBezTo>
                    <a:pt x="32" y="2"/>
                    <a:pt x="34" y="1"/>
                    <a:pt x="35" y="1"/>
                  </a:cubicBezTo>
                  <a:cubicBezTo>
                    <a:pt x="39" y="3"/>
                    <a:pt x="42" y="5"/>
                    <a:pt x="45" y="9"/>
                  </a:cubicBezTo>
                  <a:cubicBezTo>
                    <a:pt x="46" y="9"/>
                    <a:pt x="46" y="11"/>
                    <a:pt x="45" y="11"/>
                  </a:cubicBezTo>
                  <a:cubicBezTo>
                    <a:pt x="45" y="12"/>
                    <a:pt x="44" y="12"/>
                    <a:pt x="44" y="12"/>
                  </a:cubicBezTo>
                  <a:close/>
                  <a:moveTo>
                    <a:pt x="11" y="9"/>
                  </a:moveTo>
                  <a:cubicBezTo>
                    <a:pt x="11" y="9"/>
                    <a:pt x="10" y="9"/>
                    <a:pt x="10" y="8"/>
                  </a:cubicBezTo>
                  <a:cubicBezTo>
                    <a:pt x="9" y="7"/>
                    <a:pt x="9" y="6"/>
                    <a:pt x="10" y="5"/>
                  </a:cubicBezTo>
                  <a:cubicBezTo>
                    <a:pt x="13" y="3"/>
                    <a:pt x="18" y="1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3"/>
                    <a:pt x="24" y="4"/>
                    <a:pt x="22" y="4"/>
                  </a:cubicBezTo>
                  <a:cubicBezTo>
                    <a:pt x="19" y="5"/>
                    <a:pt x="15" y="6"/>
                    <a:pt x="13" y="8"/>
                  </a:cubicBezTo>
                  <a:cubicBezTo>
                    <a:pt x="12" y="9"/>
                    <a:pt x="12" y="9"/>
                    <a:pt x="11" y="9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9" name="Freeform 893"/>
            <p:cNvSpPr>
              <a:spLocks noEditPoints="1"/>
            </p:cNvSpPr>
            <p:nvPr/>
          </p:nvSpPr>
          <p:spPr bwMode="auto">
            <a:xfrm>
              <a:off x="6708776" y="3230563"/>
              <a:ext cx="371475" cy="784225"/>
            </a:xfrm>
            <a:custGeom>
              <a:avLst/>
              <a:gdLst>
                <a:gd name="T0" fmla="*/ 74 w 99"/>
                <a:gd name="T1" fmla="*/ 209 h 209"/>
                <a:gd name="T2" fmla="*/ 74 w 99"/>
                <a:gd name="T3" fmla="*/ 205 h 209"/>
                <a:gd name="T4" fmla="*/ 88 w 99"/>
                <a:gd name="T5" fmla="*/ 207 h 209"/>
                <a:gd name="T6" fmla="*/ 62 w 99"/>
                <a:gd name="T7" fmla="*/ 209 h 209"/>
                <a:gd name="T8" fmla="*/ 48 w 99"/>
                <a:gd name="T9" fmla="*/ 207 h 209"/>
                <a:gd name="T10" fmla="*/ 62 w 99"/>
                <a:gd name="T11" fmla="*/ 205 h 209"/>
                <a:gd name="T12" fmla="*/ 62 w 99"/>
                <a:gd name="T13" fmla="*/ 209 h 209"/>
                <a:gd name="T14" fmla="*/ 26 w 99"/>
                <a:gd name="T15" fmla="*/ 209 h 209"/>
                <a:gd name="T16" fmla="*/ 26 w 99"/>
                <a:gd name="T17" fmla="*/ 205 h 209"/>
                <a:gd name="T18" fmla="*/ 40 w 99"/>
                <a:gd name="T19" fmla="*/ 207 h 209"/>
                <a:gd name="T20" fmla="*/ 14 w 99"/>
                <a:gd name="T21" fmla="*/ 209 h 209"/>
                <a:gd name="T22" fmla="*/ 0 w 99"/>
                <a:gd name="T23" fmla="*/ 207 h 209"/>
                <a:gd name="T24" fmla="*/ 14 w 99"/>
                <a:gd name="T25" fmla="*/ 205 h 209"/>
                <a:gd name="T26" fmla="*/ 14 w 99"/>
                <a:gd name="T27" fmla="*/ 209 h 209"/>
                <a:gd name="T28" fmla="*/ 95 w 99"/>
                <a:gd name="T29" fmla="*/ 206 h 209"/>
                <a:gd name="T30" fmla="*/ 97 w 99"/>
                <a:gd name="T31" fmla="*/ 192 h 209"/>
                <a:gd name="T32" fmla="*/ 99 w 99"/>
                <a:gd name="T33" fmla="*/ 206 h 209"/>
                <a:gd name="T34" fmla="*/ 97 w 99"/>
                <a:gd name="T35" fmla="*/ 184 h 209"/>
                <a:gd name="T36" fmla="*/ 95 w 99"/>
                <a:gd name="T37" fmla="*/ 170 h 209"/>
                <a:gd name="T38" fmla="*/ 99 w 99"/>
                <a:gd name="T39" fmla="*/ 170 h 209"/>
                <a:gd name="T40" fmla="*/ 97 w 99"/>
                <a:gd name="T41" fmla="*/ 184 h 209"/>
                <a:gd name="T42" fmla="*/ 95 w 99"/>
                <a:gd name="T43" fmla="*/ 158 h 209"/>
                <a:gd name="T44" fmla="*/ 97 w 99"/>
                <a:gd name="T45" fmla="*/ 144 h 209"/>
                <a:gd name="T46" fmla="*/ 99 w 99"/>
                <a:gd name="T47" fmla="*/ 158 h 209"/>
                <a:gd name="T48" fmla="*/ 97 w 99"/>
                <a:gd name="T49" fmla="*/ 136 h 209"/>
                <a:gd name="T50" fmla="*/ 95 w 99"/>
                <a:gd name="T51" fmla="*/ 122 h 209"/>
                <a:gd name="T52" fmla="*/ 99 w 99"/>
                <a:gd name="T53" fmla="*/ 122 h 209"/>
                <a:gd name="T54" fmla="*/ 97 w 99"/>
                <a:gd name="T55" fmla="*/ 136 h 209"/>
                <a:gd name="T56" fmla="*/ 95 w 99"/>
                <a:gd name="T57" fmla="*/ 110 h 209"/>
                <a:gd name="T58" fmla="*/ 97 w 99"/>
                <a:gd name="T59" fmla="*/ 96 h 209"/>
                <a:gd name="T60" fmla="*/ 99 w 99"/>
                <a:gd name="T61" fmla="*/ 110 h 209"/>
                <a:gd name="T62" fmla="*/ 97 w 99"/>
                <a:gd name="T63" fmla="*/ 88 h 209"/>
                <a:gd name="T64" fmla="*/ 95 w 99"/>
                <a:gd name="T65" fmla="*/ 74 h 209"/>
                <a:gd name="T66" fmla="*/ 99 w 99"/>
                <a:gd name="T67" fmla="*/ 74 h 209"/>
                <a:gd name="T68" fmla="*/ 97 w 99"/>
                <a:gd name="T69" fmla="*/ 88 h 209"/>
                <a:gd name="T70" fmla="*/ 95 w 99"/>
                <a:gd name="T71" fmla="*/ 62 h 209"/>
                <a:gd name="T72" fmla="*/ 97 w 99"/>
                <a:gd name="T73" fmla="*/ 48 h 209"/>
                <a:gd name="T74" fmla="*/ 99 w 99"/>
                <a:gd name="T75" fmla="*/ 62 h 209"/>
                <a:gd name="T76" fmla="*/ 97 w 99"/>
                <a:gd name="T77" fmla="*/ 40 h 209"/>
                <a:gd name="T78" fmla="*/ 95 w 99"/>
                <a:gd name="T79" fmla="*/ 26 h 209"/>
                <a:gd name="T80" fmla="*/ 99 w 99"/>
                <a:gd name="T81" fmla="*/ 26 h 209"/>
                <a:gd name="T82" fmla="*/ 97 w 99"/>
                <a:gd name="T83" fmla="*/ 40 h 209"/>
                <a:gd name="T84" fmla="*/ 95 w 99"/>
                <a:gd name="T85" fmla="*/ 14 h 209"/>
                <a:gd name="T86" fmla="*/ 97 w 99"/>
                <a:gd name="T87" fmla="*/ 0 h 209"/>
                <a:gd name="T88" fmla="*/ 99 w 99"/>
                <a:gd name="T89" fmla="*/ 1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" h="209">
                  <a:moveTo>
                    <a:pt x="86" y="209"/>
                  </a:moveTo>
                  <a:cubicBezTo>
                    <a:pt x="74" y="209"/>
                    <a:pt x="74" y="209"/>
                    <a:pt x="74" y="209"/>
                  </a:cubicBezTo>
                  <a:cubicBezTo>
                    <a:pt x="72" y="209"/>
                    <a:pt x="72" y="208"/>
                    <a:pt x="72" y="207"/>
                  </a:cubicBezTo>
                  <a:cubicBezTo>
                    <a:pt x="72" y="205"/>
                    <a:pt x="72" y="205"/>
                    <a:pt x="74" y="205"/>
                  </a:cubicBezTo>
                  <a:cubicBezTo>
                    <a:pt x="86" y="205"/>
                    <a:pt x="86" y="205"/>
                    <a:pt x="86" y="205"/>
                  </a:cubicBezTo>
                  <a:cubicBezTo>
                    <a:pt x="87" y="205"/>
                    <a:pt x="88" y="205"/>
                    <a:pt x="88" y="207"/>
                  </a:cubicBezTo>
                  <a:cubicBezTo>
                    <a:pt x="88" y="208"/>
                    <a:pt x="87" y="209"/>
                    <a:pt x="86" y="209"/>
                  </a:cubicBezTo>
                  <a:close/>
                  <a:moveTo>
                    <a:pt x="62" y="209"/>
                  </a:moveTo>
                  <a:cubicBezTo>
                    <a:pt x="50" y="209"/>
                    <a:pt x="50" y="209"/>
                    <a:pt x="50" y="209"/>
                  </a:cubicBezTo>
                  <a:cubicBezTo>
                    <a:pt x="48" y="209"/>
                    <a:pt x="48" y="208"/>
                    <a:pt x="48" y="207"/>
                  </a:cubicBezTo>
                  <a:cubicBezTo>
                    <a:pt x="48" y="205"/>
                    <a:pt x="48" y="205"/>
                    <a:pt x="50" y="205"/>
                  </a:cubicBezTo>
                  <a:cubicBezTo>
                    <a:pt x="62" y="205"/>
                    <a:pt x="62" y="205"/>
                    <a:pt x="62" y="205"/>
                  </a:cubicBezTo>
                  <a:cubicBezTo>
                    <a:pt x="63" y="205"/>
                    <a:pt x="64" y="205"/>
                    <a:pt x="64" y="207"/>
                  </a:cubicBezTo>
                  <a:cubicBezTo>
                    <a:pt x="64" y="208"/>
                    <a:pt x="63" y="209"/>
                    <a:pt x="62" y="209"/>
                  </a:cubicBezTo>
                  <a:close/>
                  <a:moveTo>
                    <a:pt x="38" y="209"/>
                  </a:moveTo>
                  <a:cubicBezTo>
                    <a:pt x="26" y="209"/>
                    <a:pt x="26" y="209"/>
                    <a:pt x="26" y="209"/>
                  </a:cubicBezTo>
                  <a:cubicBezTo>
                    <a:pt x="24" y="209"/>
                    <a:pt x="24" y="208"/>
                    <a:pt x="24" y="207"/>
                  </a:cubicBezTo>
                  <a:cubicBezTo>
                    <a:pt x="24" y="205"/>
                    <a:pt x="24" y="205"/>
                    <a:pt x="26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9" y="205"/>
                    <a:pt x="40" y="205"/>
                    <a:pt x="40" y="207"/>
                  </a:cubicBezTo>
                  <a:cubicBezTo>
                    <a:pt x="40" y="208"/>
                    <a:pt x="39" y="209"/>
                    <a:pt x="38" y="209"/>
                  </a:cubicBezTo>
                  <a:close/>
                  <a:moveTo>
                    <a:pt x="14" y="209"/>
                  </a:moveTo>
                  <a:cubicBezTo>
                    <a:pt x="2" y="209"/>
                    <a:pt x="2" y="209"/>
                    <a:pt x="2" y="209"/>
                  </a:cubicBezTo>
                  <a:cubicBezTo>
                    <a:pt x="0" y="209"/>
                    <a:pt x="0" y="208"/>
                    <a:pt x="0" y="207"/>
                  </a:cubicBezTo>
                  <a:cubicBezTo>
                    <a:pt x="0" y="205"/>
                    <a:pt x="0" y="205"/>
                    <a:pt x="2" y="205"/>
                  </a:cubicBezTo>
                  <a:cubicBezTo>
                    <a:pt x="14" y="205"/>
                    <a:pt x="14" y="205"/>
                    <a:pt x="14" y="205"/>
                  </a:cubicBezTo>
                  <a:cubicBezTo>
                    <a:pt x="15" y="205"/>
                    <a:pt x="16" y="205"/>
                    <a:pt x="16" y="207"/>
                  </a:cubicBezTo>
                  <a:cubicBezTo>
                    <a:pt x="16" y="208"/>
                    <a:pt x="15" y="209"/>
                    <a:pt x="14" y="209"/>
                  </a:cubicBezTo>
                  <a:close/>
                  <a:moveTo>
                    <a:pt x="97" y="208"/>
                  </a:moveTo>
                  <a:cubicBezTo>
                    <a:pt x="96" y="208"/>
                    <a:pt x="95" y="207"/>
                    <a:pt x="95" y="206"/>
                  </a:cubicBezTo>
                  <a:cubicBezTo>
                    <a:pt x="95" y="194"/>
                    <a:pt x="95" y="194"/>
                    <a:pt x="95" y="194"/>
                  </a:cubicBezTo>
                  <a:cubicBezTo>
                    <a:pt x="95" y="193"/>
                    <a:pt x="96" y="192"/>
                    <a:pt x="97" y="192"/>
                  </a:cubicBezTo>
                  <a:cubicBezTo>
                    <a:pt x="98" y="192"/>
                    <a:pt x="99" y="193"/>
                    <a:pt x="99" y="194"/>
                  </a:cubicBezTo>
                  <a:cubicBezTo>
                    <a:pt x="99" y="206"/>
                    <a:pt x="99" y="206"/>
                    <a:pt x="99" y="206"/>
                  </a:cubicBezTo>
                  <a:cubicBezTo>
                    <a:pt x="99" y="207"/>
                    <a:pt x="98" y="208"/>
                    <a:pt x="97" y="208"/>
                  </a:cubicBezTo>
                  <a:close/>
                  <a:moveTo>
                    <a:pt x="97" y="184"/>
                  </a:moveTo>
                  <a:cubicBezTo>
                    <a:pt x="96" y="184"/>
                    <a:pt x="95" y="183"/>
                    <a:pt x="95" y="182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69"/>
                    <a:pt x="96" y="168"/>
                    <a:pt x="97" y="168"/>
                  </a:cubicBezTo>
                  <a:cubicBezTo>
                    <a:pt x="98" y="168"/>
                    <a:pt x="99" y="169"/>
                    <a:pt x="99" y="170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83"/>
                    <a:pt x="98" y="184"/>
                    <a:pt x="97" y="184"/>
                  </a:cubicBezTo>
                  <a:close/>
                  <a:moveTo>
                    <a:pt x="97" y="160"/>
                  </a:moveTo>
                  <a:cubicBezTo>
                    <a:pt x="96" y="160"/>
                    <a:pt x="95" y="159"/>
                    <a:pt x="95" y="158"/>
                  </a:cubicBezTo>
                  <a:cubicBezTo>
                    <a:pt x="95" y="146"/>
                    <a:pt x="95" y="146"/>
                    <a:pt x="95" y="146"/>
                  </a:cubicBezTo>
                  <a:cubicBezTo>
                    <a:pt x="95" y="145"/>
                    <a:pt x="96" y="144"/>
                    <a:pt x="97" y="144"/>
                  </a:cubicBezTo>
                  <a:cubicBezTo>
                    <a:pt x="98" y="144"/>
                    <a:pt x="99" y="145"/>
                    <a:pt x="99" y="146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9" y="159"/>
                    <a:pt x="98" y="160"/>
                    <a:pt x="97" y="160"/>
                  </a:cubicBezTo>
                  <a:close/>
                  <a:moveTo>
                    <a:pt x="97" y="136"/>
                  </a:moveTo>
                  <a:cubicBezTo>
                    <a:pt x="96" y="136"/>
                    <a:pt x="95" y="135"/>
                    <a:pt x="95" y="134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5" y="121"/>
                    <a:pt x="96" y="120"/>
                    <a:pt x="97" y="120"/>
                  </a:cubicBezTo>
                  <a:cubicBezTo>
                    <a:pt x="98" y="120"/>
                    <a:pt x="99" y="121"/>
                    <a:pt x="99" y="122"/>
                  </a:cubicBezTo>
                  <a:cubicBezTo>
                    <a:pt x="99" y="134"/>
                    <a:pt x="99" y="134"/>
                    <a:pt x="99" y="134"/>
                  </a:cubicBezTo>
                  <a:cubicBezTo>
                    <a:pt x="99" y="135"/>
                    <a:pt x="98" y="136"/>
                    <a:pt x="97" y="136"/>
                  </a:cubicBezTo>
                  <a:close/>
                  <a:moveTo>
                    <a:pt x="97" y="112"/>
                  </a:moveTo>
                  <a:cubicBezTo>
                    <a:pt x="96" y="112"/>
                    <a:pt x="95" y="111"/>
                    <a:pt x="95" y="110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7"/>
                    <a:pt x="96" y="96"/>
                    <a:pt x="97" y="96"/>
                  </a:cubicBezTo>
                  <a:cubicBezTo>
                    <a:pt x="98" y="96"/>
                    <a:pt x="99" y="97"/>
                    <a:pt x="99" y="98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99" y="111"/>
                    <a:pt x="98" y="112"/>
                    <a:pt x="97" y="112"/>
                  </a:cubicBezTo>
                  <a:close/>
                  <a:moveTo>
                    <a:pt x="97" y="88"/>
                  </a:moveTo>
                  <a:cubicBezTo>
                    <a:pt x="96" y="88"/>
                    <a:pt x="95" y="87"/>
                    <a:pt x="95" y="86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3"/>
                    <a:pt x="96" y="72"/>
                    <a:pt x="97" y="72"/>
                  </a:cubicBezTo>
                  <a:cubicBezTo>
                    <a:pt x="98" y="72"/>
                    <a:pt x="99" y="73"/>
                    <a:pt x="99" y="74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99" y="87"/>
                    <a:pt x="98" y="88"/>
                    <a:pt x="97" y="88"/>
                  </a:cubicBezTo>
                  <a:close/>
                  <a:moveTo>
                    <a:pt x="97" y="64"/>
                  </a:moveTo>
                  <a:cubicBezTo>
                    <a:pt x="96" y="64"/>
                    <a:pt x="95" y="63"/>
                    <a:pt x="95" y="62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5" y="49"/>
                    <a:pt x="96" y="48"/>
                    <a:pt x="97" y="48"/>
                  </a:cubicBezTo>
                  <a:cubicBezTo>
                    <a:pt x="98" y="48"/>
                    <a:pt x="99" y="49"/>
                    <a:pt x="99" y="50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9" y="63"/>
                    <a:pt x="98" y="64"/>
                    <a:pt x="97" y="64"/>
                  </a:cubicBezTo>
                  <a:close/>
                  <a:moveTo>
                    <a:pt x="97" y="40"/>
                  </a:moveTo>
                  <a:cubicBezTo>
                    <a:pt x="96" y="40"/>
                    <a:pt x="95" y="39"/>
                    <a:pt x="95" y="38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5"/>
                    <a:pt x="96" y="24"/>
                    <a:pt x="97" y="24"/>
                  </a:cubicBezTo>
                  <a:cubicBezTo>
                    <a:pt x="98" y="24"/>
                    <a:pt x="99" y="25"/>
                    <a:pt x="99" y="26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9"/>
                    <a:pt x="98" y="40"/>
                    <a:pt x="97" y="40"/>
                  </a:cubicBezTo>
                  <a:close/>
                  <a:moveTo>
                    <a:pt x="97" y="16"/>
                  </a:moveTo>
                  <a:cubicBezTo>
                    <a:pt x="96" y="16"/>
                    <a:pt x="95" y="15"/>
                    <a:pt x="95" y="14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1"/>
                    <a:pt x="96" y="0"/>
                    <a:pt x="97" y="0"/>
                  </a:cubicBezTo>
                  <a:cubicBezTo>
                    <a:pt x="98" y="0"/>
                    <a:pt x="99" y="1"/>
                    <a:pt x="99" y="2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5"/>
                    <a:pt x="98" y="16"/>
                    <a:pt x="97" y="16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0" name="Freeform 894"/>
            <p:cNvSpPr>
              <a:spLocks noEditPoints="1"/>
            </p:cNvSpPr>
            <p:nvPr/>
          </p:nvSpPr>
          <p:spPr bwMode="auto">
            <a:xfrm>
              <a:off x="8023226" y="3970338"/>
              <a:ext cx="755650" cy="374650"/>
            </a:xfrm>
            <a:custGeom>
              <a:avLst/>
              <a:gdLst>
                <a:gd name="T0" fmla="*/ 194 w 201"/>
                <a:gd name="T1" fmla="*/ 100 h 100"/>
                <a:gd name="T2" fmla="*/ 194 w 201"/>
                <a:gd name="T3" fmla="*/ 96 h 100"/>
                <a:gd name="T4" fmla="*/ 197 w 201"/>
                <a:gd name="T5" fmla="*/ 90 h 100"/>
                <a:gd name="T6" fmla="*/ 201 w 201"/>
                <a:gd name="T7" fmla="*/ 90 h 100"/>
                <a:gd name="T8" fmla="*/ 182 w 201"/>
                <a:gd name="T9" fmla="*/ 100 h 100"/>
                <a:gd name="T10" fmla="*/ 168 w 201"/>
                <a:gd name="T11" fmla="*/ 98 h 100"/>
                <a:gd name="T12" fmla="*/ 182 w 201"/>
                <a:gd name="T13" fmla="*/ 96 h 100"/>
                <a:gd name="T14" fmla="*/ 182 w 201"/>
                <a:gd name="T15" fmla="*/ 100 h 100"/>
                <a:gd name="T16" fmla="*/ 146 w 201"/>
                <a:gd name="T17" fmla="*/ 100 h 100"/>
                <a:gd name="T18" fmla="*/ 146 w 201"/>
                <a:gd name="T19" fmla="*/ 96 h 100"/>
                <a:gd name="T20" fmla="*/ 160 w 201"/>
                <a:gd name="T21" fmla="*/ 98 h 100"/>
                <a:gd name="T22" fmla="*/ 134 w 201"/>
                <a:gd name="T23" fmla="*/ 100 h 100"/>
                <a:gd name="T24" fmla="*/ 120 w 201"/>
                <a:gd name="T25" fmla="*/ 98 h 100"/>
                <a:gd name="T26" fmla="*/ 134 w 201"/>
                <a:gd name="T27" fmla="*/ 96 h 100"/>
                <a:gd name="T28" fmla="*/ 134 w 201"/>
                <a:gd name="T29" fmla="*/ 100 h 100"/>
                <a:gd name="T30" fmla="*/ 98 w 201"/>
                <a:gd name="T31" fmla="*/ 100 h 100"/>
                <a:gd name="T32" fmla="*/ 98 w 201"/>
                <a:gd name="T33" fmla="*/ 96 h 100"/>
                <a:gd name="T34" fmla="*/ 112 w 201"/>
                <a:gd name="T35" fmla="*/ 98 h 100"/>
                <a:gd name="T36" fmla="*/ 86 w 201"/>
                <a:gd name="T37" fmla="*/ 100 h 100"/>
                <a:gd name="T38" fmla="*/ 72 w 201"/>
                <a:gd name="T39" fmla="*/ 98 h 100"/>
                <a:gd name="T40" fmla="*/ 86 w 201"/>
                <a:gd name="T41" fmla="*/ 96 h 100"/>
                <a:gd name="T42" fmla="*/ 86 w 201"/>
                <a:gd name="T43" fmla="*/ 100 h 100"/>
                <a:gd name="T44" fmla="*/ 50 w 201"/>
                <a:gd name="T45" fmla="*/ 100 h 100"/>
                <a:gd name="T46" fmla="*/ 50 w 201"/>
                <a:gd name="T47" fmla="*/ 96 h 100"/>
                <a:gd name="T48" fmla="*/ 64 w 201"/>
                <a:gd name="T49" fmla="*/ 98 h 100"/>
                <a:gd name="T50" fmla="*/ 38 w 201"/>
                <a:gd name="T51" fmla="*/ 100 h 100"/>
                <a:gd name="T52" fmla="*/ 24 w 201"/>
                <a:gd name="T53" fmla="*/ 98 h 100"/>
                <a:gd name="T54" fmla="*/ 38 w 201"/>
                <a:gd name="T55" fmla="*/ 96 h 100"/>
                <a:gd name="T56" fmla="*/ 38 w 201"/>
                <a:gd name="T57" fmla="*/ 100 h 100"/>
                <a:gd name="T58" fmla="*/ 2 w 201"/>
                <a:gd name="T59" fmla="*/ 100 h 100"/>
                <a:gd name="T60" fmla="*/ 2 w 201"/>
                <a:gd name="T61" fmla="*/ 96 h 100"/>
                <a:gd name="T62" fmla="*/ 16 w 201"/>
                <a:gd name="T63" fmla="*/ 98 h 100"/>
                <a:gd name="T64" fmla="*/ 199 w 201"/>
                <a:gd name="T65" fmla="*/ 80 h 100"/>
                <a:gd name="T66" fmla="*/ 197 w 201"/>
                <a:gd name="T67" fmla="*/ 66 h 100"/>
                <a:gd name="T68" fmla="*/ 201 w 201"/>
                <a:gd name="T69" fmla="*/ 66 h 100"/>
                <a:gd name="T70" fmla="*/ 199 w 201"/>
                <a:gd name="T71" fmla="*/ 80 h 100"/>
                <a:gd name="T72" fmla="*/ 197 w 201"/>
                <a:gd name="T73" fmla="*/ 54 h 100"/>
                <a:gd name="T74" fmla="*/ 199 w 201"/>
                <a:gd name="T75" fmla="*/ 40 h 100"/>
                <a:gd name="T76" fmla="*/ 201 w 201"/>
                <a:gd name="T77" fmla="*/ 54 h 100"/>
                <a:gd name="T78" fmla="*/ 199 w 201"/>
                <a:gd name="T79" fmla="*/ 32 h 100"/>
                <a:gd name="T80" fmla="*/ 197 w 201"/>
                <a:gd name="T81" fmla="*/ 18 h 100"/>
                <a:gd name="T82" fmla="*/ 201 w 201"/>
                <a:gd name="T83" fmla="*/ 18 h 100"/>
                <a:gd name="T84" fmla="*/ 199 w 201"/>
                <a:gd name="T85" fmla="*/ 32 h 100"/>
                <a:gd name="T86" fmla="*/ 197 w 201"/>
                <a:gd name="T87" fmla="*/ 6 h 100"/>
                <a:gd name="T88" fmla="*/ 199 w 201"/>
                <a:gd name="T89" fmla="*/ 0 h 100"/>
                <a:gd name="T90" fmla="*/ 201 w 201"/>
                <a:gd name="T91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" h="100">
                  <a:moveTo>
                    <a:pt x="201" y="100"/>
                  </a:moveTo>
                  <a:cubicBezTo>
                    <a:pt x="194" y="100"/>
                    <a:pt x="194" y="100"/>
                    <a:pt x="194" y="100"/>
                  </a:cubicBezTo>
                  <a:cubicBezTo>
                    <a:pt x="193" y="100"/>
                    <a:pt x="192" y="99"/>
                    <a:pt x="192" y="98"/>
                  </a:cubicBezTo>
                  <a:cubicBezTo>
                    <a:pt x="192" y="96"/>
                    <a:pt x="193" y="96"/>
                    <a:pt x="194" y="96"/>
                  </a:cubicBezTo>
                  <a:cubicBezTo>
                    <a:pt x="197" y="96"/>
                    <a:pt x="197" y="96"/>
                    <a:pt x="197" y="96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7" y="89"/>
                    <a:pt x="198" y="88"/>
                    <a:pt x="199" y="88"/>
                  </a:cubicBezTo>
                  <a:cubicBezTo>
                    <a:pt x="200" y="88"/>
                    <a:pt x="201" y="89"/>
                    <a:pt x="201" y="90"/>
                  </a:cubicBezTo>
                  <a:lnTo>
                    <a:pt x="201" y="100"/>
                  </a:lnTo>
                  <a:close/>
                  <a:moveTo>
                    <a:pt x="182" y="100"/>
                  </a:moveTo>
                  <a:cubicBezTo>
                    <a:pt x="170" y="100"/>
                    <a:pt x="170" y="100"/>
                    <a:pt x="170" y="100"/>
                  </a:cubicBezTo>
                  <a:cubicBezTo>
                    <a:pt x="169" y="100"/>
                    <a:pt x="168" y="99"/>
                    <a:pt x="168" y="98"/>
                  </a:cubicBezTo>
                  <a:cubicBezTo>
                    <a:pt x="168" y="96"/>
                    <a:pt x="169" y="96"/>
                    <a:pt x="170" y="96"/>
                  </a:cubicBezTo>
                  <a:cubicBezTo>
                    <a:pt x="182" y="96"/>
                    <a:pt x="182" y="96"/>
                    <a:pt x="182" y="96"/>
                  </a:cubicBezTo>
                  <a:cubicBezTo>
                    <a:pt x="184" y="96"/>
                    <a:pt x="184" y="96"/>
                    <a:pt x="184" y="98"/>
                  </a:cubicBezTo>
                  <a:cubicBezTo>
                    <a:pt x="184" y="99"/>
                    <a:pt x="184" y="100"/>
                    <a:pt x="182" y="100"/>
                  </a:cubicBezTo>
                  <a:close/>
                  <a:moveTo>
                    <a:pt x="158" y="100"/>
                  </a:moveTo>
                  <a:cubicBezTo>
                    <a:pt x="146" y="100"/>
                    <a:pt x="146" y="100"/>
                    <a:pt x="146" y="100"/>
                  </a:cubicBezTo>
                  <a:cubicBezTo>
                    <a:pt x="145" y="100"/>
                    <a:pt x="144" y="99"/>
                    <a:pt x="144" y="98"/>
                  </a:cubicBezTo>
                  <a:cubicBezTo>
                    <a:pt x="144" y="96"/>
                    <a:pt x="145" y="96"/>
                    <a:pt x="146" y="96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60" y="96"/>
                    <a:pt x="160" y="96"/>
                    <a:pt x="160" y="98"/>
                  </a:cubicBezTo>
                  <a:cubicBezTo>
                    <a:pt x="160" y="99"/>
                    <a:pt x="160" y="100"/>
                    <a:pt x="158" y="100"/>
                  </a:cubicBezTo>
                  <a:close/>
                  <a:moveTo>
                    <a:pt x="134" y="100"/>
                  </a:moveTo>
                  <a:cubicBezTo>
                    <a:pt x="122" y="100"/>
                    <a:pt x="122" y="100"/>
                    <a:pt x="122" y="100"/>
                  </a:cubicBezTo>
                  <a:cubicBezTo>
                    <a:pt x="121" y="100"/>
                    <a:pt x="120" y="99"/>
                    <a:pt x="120" y="98"/>
                  </a:cubicBezTo>
                  <a:cubicBezTo>
                    <a:pt x="120" y="96"/>
                    <a:pt x="121" y="96"/>
                    <a:pt x="122" y="96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6" y="96"/>
                    <a:pt x="136" y="96"/>
                    <a:pt x="136" y="98"/>
                  </a:cubicBezTo>
                  <a:cubicBezTo>
                    <a:pt x="136" y="99"/>
                    <a:pt x="136" y="100"/>
                    <a:pt x="134" y="100"/>
                  </a:cubicBezTo>
                  <a:close/>
                  <a:moveTo>
                    <a:pt x="110" y="100"/>
                  </a:moveTo>
                  <a:cubicBezTo>
                    <a:pt x="98" y="100"/>
                    <a:pt x="98" y="100"/>
                    <a:pt x="98" y="100"/>
                  </a:cubicBezTo>
                  <a:cubicBezTo>
                    <a:pt x="97" y="100"/>
                    <a:pt x="96" y="99"/>
                    <a:pt x="96" y="98"/>
                  </a:cubicBezTo>
                  <a:cubicBezTo>
                    <a:pt x="96" y="96"/>
                    <a:pt x="97" y="96"/>
                    <a:pt x="98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2" y="96"/>
                    <a:pt x="112" y="96"/>
                    <a:pt x="112" y="98"/>
                  </a:cubicBezTo>
                  <a:cubicBezTo>
                    <a:pt x="112" y="99"/>
                    <a:pt x="112" y="100"/>
                    <a:pt x="110" y="100"/>
                  </a:cubicBezTo>
                  <a:close/>
                  <a:moveTo>
                    <a:pt x="86" y="100"/>
                  </a:moveTo>
                  <a:cubicBezTo>
                    <a:pt x="74" y="100"/>
                    <a:pt x="74" y="100"/>
                    <a:pt x="74" y="100"/>
                  </a:cubicBezTo>
                  <a:cubicBezTo>
                    <a:pt x="73" y="100"/>
                    <a:pt x="72" y="99"/>
                    <a:pt x="72" y="98"/>
                  </a:cubicBezTo>
                  <a:cubicBezTo>
                    <a:pt x="72" y="96"/>
                    <a:pt x="73" y="96"/>
                    <a:pt x="74" y="96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8" y="96"/>
                    <a:pt x="88" y="96"/>
                    <a:pt x="88" y="98"/>
                  </a:cubicBezTo>
                  <a:cubicBezTo>
                    <a:pt x="88" y="99"/>
                    <a:pt x="88" y="100"/>
                    <a:pt x="86" y="100"/>
                  </a:cubicBezTo>
                  <a:close/>
                  <a:moveTo>
                    <a:pt x="62" y="100"/>
                  </a:moveTo>
                  <a:cubicBezTo>
                    <a:pt x="50" y="100"/>
                    <a:pt x="50" y="100"/>
                    <a:pt x="50" y="100"/>
                  </a:cubicBezTo>
                  <a:cubicBezTo>
                    <a:pt x="49" y="100"/>
                    <a:pt x="48" y="99"/>
                    <a:pt x="48" y="98"/>
                  </a:cubicBezTo>
                  <a:cubicBezTo>
                    <a:pt x="48" y="96"/>
                    <a:pt x="49" y="96"/>
                    <a:pt x="50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4" y="96"/>
                    <a:pt x="64" y="96"/>
                    <a:pt x="64" y="98"/>
                  </a:cubicBezTo>
                  <a:cubicBezTo>
                    <a:pt x="64" y="99"/>
                    <a:pt x="64" y="100"/>
                    <a:pt x="62" y="100"/>
                  </a:cubicBezTo>
                  <a:close/>
                  <a:moveTo>
                    <a:pt x="38" y="100"/>
                  </a:moveTo>
                  <a:cubicBezTo>
                    <a:pt x="26" y="100"/>
                    <a:pt x="26" y="100"/>
                    <a:pt x="26" y="100"/>
                  </a:cubicBezTo>
                  <a:cubicBezTo>
                    <a:pt x="25" y="100"/>
                    <a:pt x="24" y="99"/>
                    <a:pt x="24" y="98"/>
                  </a:cubicBezTo>
                  <a:cubicBezTo>
                    <a:pt x="24" y="96"/>
                    <a:pt x="25" y="96"/>
                    <a:pt x="26" y="96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40" y="96"/>
                    <a:pt x="40" y="96"/>
                    <a:pt x="40" y="98"/>
                  </a:cubicBezTo>
                  <a:cubicBezTo>
                    <a:pt x="40" y="99"/>
                    <a:pt x="40" y="100"/>
                    <a:pt x="38" y="100"/>
                  </a:cubicBezTo>
                  <a:close/>
                  <a:moveTo>
                    <a:pt x="14" y="100"/>
                  </a:moveTo>
                  <a:cubicBezTo>
                    <a:pt x="2" y="100"/>
                    <a:pt x="2" y="100"/>
                    <a:pt x="2" y="100"/>
                  </a:cubicBezTo>
                  <a:cubicBezTo>
                    <a:pt x="1" y="100"/>
                    <a:pt x="0" y="99"/>
                    <a:pt x="0" y="98"/>
                  </a:cubicBezTo>
                  <a:cubicBezTo>
                    <a:pt x="0" y="96"/>
                    <a:pt x="1" y="96"/>
                    <a:pt x="2" y="96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6" y="96"/>
                    <a:pt x="16" y="96"/>
                    <a:pt x="16" y="98"/>
                  </a:cubicBezTo>
                  <a:cubicBezTo>
                    <a:pt x="16" y="99"/>
                    <a:pt x="16" y="100"/>
                    <a:pt x="14" y="100"/>
                  </a:cubicBezTo>
                  <a:close/>
                  <a:moveTo>
                    <a:pt x="199" y="80"/>
                  </a:moveTo>
                  <a:cubicBezTo>
                    <a:pt x="198" y="80"/>
                    <a:pt x="197" y="79"/>
                    <a:pt x="197" y="78"/>
                  </a:cubicBezTo>
                  <a:cubicBezTo>
                    <a:pt x="197" y="66"/>
                    <a:pt x="197" y="66"/>
                    <a:pt x="197" y="66"/>
                  </a:cubicBezTo>
                  <a:cubicBezTo>
                    <a:pt x="197" y="65"/>
                    <a:pt x="198" y="64"/>
                    <a:pt x="199" y="64"/>
                  </a:cubicBezTo>
                  <a:cubicBezTo>
                    <a:pt x="200" y="64"/>
                    <a:pt x="201" y="65"/>
                    <a:pt x="201" y="66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1" y="79"/>
                    <a:pt x="200" y="80"/>
                    <a:pt x="199" y="80"/>
                  </a:cubicBezTo>
                  <a:close/>
                  <a:moveTo>
                    <a:pt x="199" y="56"/>
                  </a:moveTo>
                  <a:cubicBezTo>
                    <a:pt x="198" y="56"/>
                    <a:pt x="197" y="55"/>
                    <a:pt x="197" y="54"/>
                  </a:cubicBezTo>
                  <a:cubicBezTo>
                    <a:pt x="197" y="42"/>
                    <a:pt x="197" y="42"/>
                    <a:pt x="197" y="42"/>
                  </a:cubicBezTo>
                  <a:cubicBezTo>
                    <a:pt x="197" y="41"/>
                    <a:pt x="198" y="40"/>
                    <a:pt x="199" y="40"/>
                  </a:cubicBezTo>
                  <a:cubicBezTo>
                    <a:pt x="200" y="40"/>
                    <a:pt x="201" y="41"/>
                    <a:pt x="201" y="42"/>
                  </a:cubicBezTo>
                  <a:cubicBezTo>
                    <a:pt x="201" y="54"/>
                    <a:pt x="201" y="54"/>
                    <a:pt x="201" y="54"/>
                  </a:cubicBezTo>
                  <a:cubicBezTo>
                    <a:pt x="201" y="55"/>
                    <a:pt x="200" y="56"/>
                    <a:pt x="199" y="56"/>
                  </a:cubicBezTo>
                  <a:close/>
                  <a:moveTo>
                    <a:pt x="199" y="32"/>
                  </a:moveTo>
                  <a:cubicBezTo>
                    <a:pt x="198" y="32"/>
                    <a:pt x="197" y="31"/>
                    <a:pt x="197" y="30"/>
                  </a:cubicBezTo>
                  <a:cubicBezTo>
                    <a:pt x="197" y="18"/>
                    <a:pt x="197" y="18"/>
                    <a:pt x="197" y="18"/>
                  </a:cubicBezTo>
                  <a:cubicBezTo>
                    <a:pt x="197" y="17"/>
                    <a:pt x="198" y="16"/>
                    <a:pt x="199" y="16"/>
                  </a:cubicBezTo>
                  <a:cubicBezTo>
                    <a:pt x="200" y="16"/>
                    <a:pt x="201" y="17"/>
                    <a:pt x="201" y="18"/>
                  </a:cubicBezTo>
                  <a:cubicBezTo>
                    <a:pt x="201" y="30"/>
                    <a:pt x="201" y="30"/>
                    <a:pt x="201" y="30"/>
                  </a:cubicBezTo>
                  <a:cubicBezTo>
                    <a:pt x="201" y="31"/>
                    <a:pt x="200" y="32"/>
                    <a:pt x="199" y="32"/>
                  </a:cubicBezTo>
                  <a:close/>
                  <a:moveTo>
                    <a:pt x="199" y="8"/>
                  </a:moveTo>
                  <a:cubicBezTo>
                    <a:pt x="198" y="8"/>
                    <a:pt x="197" y="7"/>
                    <a:pt x="197" y="6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1"/>
                    <a:pt x="198" y="0"/>
                    <a:pt x="199" y="0"/>
                  </a:cubicBezTo>
                  <a:cubicBezTo>
                    <a:pt x="200" y="0"/>
                    <a:pt x="201" y="1"/>
                    <a:pt x="201" y="2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1" y="7"/>
                    <a:pt x="200" y="8"/>
                    <a:pt x="199" y="8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1" name="Freeform 895"/>
            <p:cNvSpPr>
              <a:spLocks noEditPoints="1"/>
            </p:cNvSpPr>
            <p:nvPr/>
          </p:nvSpPr>
          <p:spPr bwMode="auto">
            <a:xfrm>
              <a:off x="6659563" y="4251326"/>
              <a:ext cx="673100" cy="15875"/>
            </a:xfrm>
            <a:custGeom>
              <a:avLst/>
              <a:gdLst>
                <a:gd name="T0" fmla="*/ 177 w 179"/>
                <a:gd name="T1" fmla="*/ 4 h 4"/>
                <a:gd name="T2" fmla="*/ 170 w 179"/>
                <a:gd name="T3" fmla="*/ 4 h 4"/>
                <a:gd name="T4" fmla="*/ 168 w 179"/>
                <a:gd name="T5" fmla="*/ 2 h 4"/>
                <a:gd name="T6" fmla="*/ 170 w 179"/>
                <a:gd name="T7" fmla="*/ 0 h 4"/>
                <a:gd name="T8" fmla="*/ 177 w 179"/>
                <a:gd name="T9" fmla="*/ 0 h 4"/>
                <a:gd name="T10" fmla="*/ 179 w 179"/>
                <a:gd name="T11" fmla="*/ 2 h 4"/>
                <a:gd name="T12" fmla="*/ 177 w 179"/>
                <a:gd name="T13" fmla="*/ 4 h 4"/>
                <a:gd name="T14" fmla="*/ 158 w 179"/>
                <a:gd name="T15" fmla="*/ 4 h 4"/>
                <a:gd name="T16" fmla="*/ 146 w 179"/>
                <a:gd name="T17" fmla="*/ 4 h 4"/>
                <a:gd name="T18" fmla="*/ 144 w 179"/>
                <a:gd name="T19" fmla="*/ 2 h 4"/>
                <a:gd name="T20" fmla="*/ 146 w 179"/>
                <a:gd name="T21" fmla="*/ 0 h 4"/>
                <a:gd name="T22" fmla="*/ 158 w 179"/>
                <a:gd name="T23" fmla="*/ 0 h 4"/>
                <a:gd name="T24" fmla="*/ 160 w 179"/>
                <a:gd name="T25" fmla="*/ 2 h 4"/>
                <a:gd name="T26" fmla="*/ 158 w 179"/>
                <a:gd name="T27" fmla="*/ 4 h 4"/>
                <a:gd name="T28" fmla="*/ 134 w 179"/>
                <a:gd name="T29" fmla="*/ 4 h 4"/>
                <a:gd name="T30" fmla="*/ 122 w 179"/>
                <a:gd name="T31" fmla="*/ 4 h 4"/>
                <a:gd name="T32" fmla="*/ 120 w 179"/>
                <a:gd name="T33" fmla="*/ 2 h 4"/>
                <a:gd name="T34" fmla="*/ 122 w 179"/>
                <a:gd name="T35" fmla="*/ 0 h 4"/>
                <a:gd name="T36" fmla="*/ 134 w 179"/>
                <a:gd name="T37" fmla="*/ 0 h 4"/>
                <a:gd name="T38" fmla="*/ 136 w 179"/>
                <a:gd name="T39" fmla="*/ 2 h 4"/>
                <a:gd name="T40" fmla="*/ 134 w 179"/>
                <a:gd name="T41" fmla="*/ 4 h 4"/>
                <a:gd name="T42" fmla="*/ 110 w 179"/>
                <a:gd name="T43" fmla="*/ 4 h 4"/>
                <a:gd name="T44" fmla="*/ 98 w 179"/>
                <a:gd name="T45" fmla="*/ 4 h 4"/>
                <a:gd name="T46" fmla="*/ 96 w 179"/>
                <a:gd name="T47" fmla="*/ 2 h 4"/>
                <a:gd name="T48" fmla="*/ 98 w 179"/>
                <a:gd name="T49" fmla="*/ 0 h 4"/>
                <a:gd name="T50" fmla="*/ 110 w 179"/>
                <a:gd name="T51" fmla="*/ 0 h 4"/>
                <a:gd name="T52" fmla="*/ 112 w 179"/>
                <a:gd name="T53" fmla="*/ 2 h 4"/>
                <a:gd name="T54" fmla="*/ 110 w 179"/>
                <a:gd name="T55" fmla="*/ 4 h 4"/>
                <a:gd name="T56" fmla="*/ 86 w 179"/>
                <a:gd name="T57" fmla="*/ 4 h 4"/>
                <a:gd name="T58" fmla="*/ 74 w 179"/>
                <a:gd name="T59" fmla="*/ 4 h 4"/>
                <a:gd name="T60" fmla="*/ 72 w 179"/>
                <a:gd name="T61" fmla="*/ 2 h 4"/>
                <a:gd name="T62" fmla="*/ 74 w 179"/>
                <a:gd name="T63" fmla="*/ 0 h 4"/>
                <a:gd name="T64" fmla="*/ 86 w 179"/>
                <a:gd name="T65" fmla="*/ 0 h 4"/>
                <a:gd name="T66" fmla="*/ 88 w 179"/>
                <a:gd name="T67" fmla="*/ 2 h 4"/>
                <a:gd name="T68" fmla="*/ 86 w 179"/>
                <a:gd name="T69" fmla="*/ 4 h 4"/>
                <a:gd name="T70" fmla="*/ 62 w 179"/>
                <a:gd name="T71" fmla="*/ 4 h 4"/>
                <a:gd name="T72" fmla="*/ 50 w 179"/>
                <a:gd name="T73" fmla="*/ 4 h 4"/>
                <a:gd name="T74" fmla="*/ 48 w 179"/>
                <a:gd name="T75" fmla="*/ 2 h 4"/>
                <a:gd name="T76" fmla="*/ 50 w 179"/>
                <a:gd name="T77" fmla="*/ 0 h 4"/>
                <a:gd name="T78" fmla="*/ 62 w 179"/>
                <a:gd name="T79" fmla="*/ 0 h 4"/>
                <a:gd name="T80" fmla="*/ 64 w 179"/>
                <a:gd name="T81" fmla="*/ 2 h 4"/>
                <a:gd name="T82" fmla="*/ 62 w 179"/>
                <a:gd name="T83" fmla="*/ 4 h 4"/>
                <a:gd name="T84" fmla="*/ 38 w 179"/>
                <a:gd name="T85" fmla="*/ 4 h 4"/>
                <a:gd name="T86" fmla="*/ 26 w 179"/>
                <a:gd name="T87" fmla="*/ 4 h 4"/>
                <a:gd name="T88" fmla="*/ 24 w 179"/>
                <a:gd name="T89" fmla="*/ 2 h 4"/>
                <a:gd name="T90" fmla="*/ 26 w 179"/>
                <a:gd name="T91" fmla="*/ 0 h 4"/>
                <a:gd name="T92" fmla="*/ 38 w 179"/>
                <a:gd name="T93" fmla="*/ 0 h 4"/>
                <a:gd name="T94" fmla="*/ 40 w 179"/>
                <a:gd name="T95" fmla="*/ 2 h 4"/>
                <a:gd name="T96" fmla="*/ 38 w 179"/>
                <a:gd name="T97" fmla="*/ 4 h 4"/>
                <a:gd name="T98" fmla="*/ 14 w 179"/>
                <a:gd name="T99" fmla="*/ 4 h 4"/>
                <a:gd name="T100" fmla="*/ 2 w 179"/>
                <a:gd name="T101" fmla="*/ 4 h 4"/>
                <a:gd name="T102" fmla="*/ 0 w 179"/>
                <a:gd name="T103" fmla="*/ 2 h 4"/>
                <a:gd name="T104" fmla="*/ 2 w 179"/>
                <a:gd name="T105" fmla="*/ 0 h 4"/>
                <a:gd name="T106" fmla="*/ 14 w 179"/>
                <a:gd name="T107" fmla="*/ 0 h 4"/>
                <a:gd name="T108" fmla="*/ 16 w 179"/>
                <a:gd name="T109" fmla="*/ 2 h 4"/>
                <a:gd name="T110" fmla="*/ 14 w 179"/>
                <a:gd name="T1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" h="4">
                  <a:moveTo>
                    <a:pt x="177" y="4"/>
                  </a:moveTo>
                  <a:cubicBezTo>
                    <a:pt x="170" y="4"/>
                    <a:pt x="170" y="4"/>
                    <a:pt x="170" y="4"/>
                  </a:cubicBezTo>
                  <a:cubicBezTo>
                    <a:pt x="169" y="4"/>
                    <a:pt x="168" y="3"/>
                    <a:pt x="168" y="2"/>
                  </a:cubicBezTo>
                  <a:cubicBezTo>
                    <a:pt x="168" y="1"/>
                    <a:pt x="169" y="0"/>
                    <a:pt x="17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8" y="0"/>
                    <a:pt x="179" y="1"/>
                    <a:pt x="179" y="2"/>
                  </a:cubicBezTo>
                  <a:cubicBezTo>
                    <a:pt x="179" y="3"/>
                    <a:pt x="178" y="4"/>
                    <a:pt x="177" y="4"/>
                  </a:cubicBezTo>
                  <a:close/>
                  <a:moveTo>
                    <a:pt x="158" y="4"/>
                  </a:moveTo>
                  <a:cubicBezTo>
                    <a:pt x="146" y="4"/>
                    <a:pt x="146" y="4"/>
                    <a:pt x="146" y="4"/>
                  </a:cubicBezTo>
                  <a:cubicBezTo>
                    <a:pt x="145" y="4"/>
                    <a:pt x="144" y="3"/>
                    <a:pt x="144" y="2"/>
                  </a:cubicBezTo>
                  <a:cubicBezTo>
                    <a:pt x="144" y="1"/>
                    <a:pt x="145" y="0"/>
                    <a:pt x="14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60" y="1"/>
                    <a:pt x="160" y="2"/>
                  </a:cubicBezTo>
                  <a:cubicBezTo>
                    <a:pt x="160" y="3"/>
                    <a:pt x="159" y="4"/>
                    <a:pt x="158" y="4"/>
                  </a:cubicBezTo>
                  <a:close/>
                  <a:moveTo>
                    <a:pt x="134" y="4"/>
                  </a:moveTo>
                  <a:cubicBezTo>
                    <a:pt x="122" y="4"/>
                    <a:pt x="122" y="4"/>
                    <a:pt x="122" y="4"/>
                  </a:cubicBezTo>
                  <a:cubicBezTo>
                    <a:pt x="121" y="4"/>
                    <a:pt x="120" y="3"/>
                    <a:pt x="120" y="2"/>
                  </a:cubicBezTo>
                  <a:cubicBezTo>
                    <a:pt x="120" y="1"/>
                    <a:pt x="121" y="0"/>
                    <a:pt x="122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5" y="0"/>
                    <a:pt x="136" y="1"/>
                    <a:pt x="136" y="2"/>
                  </a:cubicBezTo>
                  <a:cubicBezTo>
                    <a:pt x="136" y="3"/>
                    <a:pt x="135" y="4"/>
                    <a:pt x="134" y="4"/>
                  </a:cubicBezTo>
                  <a:close/>
                  <a:moveTo>
                    <a:pt x="110" y="4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97" y="4"/>
                    <a:pt x="96" y="3"/>
                    <a:pt x="96" y="2"/>
                  </a:cubicBezTo>
                  <a:cubicBezTo>
                    <a:pt x="96" y="1"/>
                    <a:pt x="97" y="0"/>
                    <a:pt x="98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1" y="0"/>
                    <a:pt x="112" y="1"/>
                    <a:pt x="112" y="2"/>
                  </a:cubicBezTo>
                  <a:cubicBezTo>
                    <a:pt x="112" y="3"/>
                    <a:pt x="111" y="4"/>
                    <a:pt x="110" y="4"/>
                  </a:cubicBezTo>
                  <a:close/>
                  <a:moveTo>
                    <a:pt x="86" y="4"/>
                  </a:moveTo>
                  <a:cubicBezTo>
                    <a:pt x="74" y="4"/>
                    <a:pt x="74" y="4"/>
                    <a:pt x="74" y="4"/>
                  </a:cubicBezTo>
                  <a:cubicBezTo>
                    <a:pt x="73" y="4"/>
                    <a:pt x="72" y="3"/>
                    <a:pt x="72" y="2"/>
                  </a:cubicBezTo>
                  <a:cubicBezTo>
                    <a:pt x="72" y="1"/>
                    <a:pt x="73" y="0"/>
                    <a:pt x="7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1"/>
                    <a:pt x="88" y="2"/>
                  </a:cubicBezTo>
                  <a:cubicBezTo>
                    <a:pt x="88" y="3"/>
                    <a:pt x="87" y="4"/>
                    <a:pt x="86" y="4"/>
                  </a:cubicBezTo>
                  <a:close/>
                  <a:moveTo>
                    <a:pt x="62" y="4"/>
                  </a:move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8" y="3"/>
                    <a:pt x="48" y="2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4" y="3"/>
                    <a:pt x="63" y="4"/>
                    <a:pt x="62" y="4"/>
                  </a:cubicBezTo>
                  <a:close/>
                  <a:moveTo>
                    <a:pt x="38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4" y="3"/>
                    <a:pt x="24" y="2"/>
                  </a:cubicBezTo>
                  <a:cubicBezTo>
                    <a:pt x="24" y="1"/>
                    <a:pt x="25" y="0"/>
                    <a:pt x="2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40" y="1"/>
                    <a:pt x="40" y="2"/>
                  </a:cubicBezTo>
                  <a:cubicBezTo>
                    <a:pt x="40" y="3"/>
                    <a:pt x="39" y="4"/>
                    <a:pt x="38" y="4"/>
                  </a:cubicBezTo>
                  <a:close/>
                  <a:moveTo>
                    <a:pt x="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2" name="Freeform 896"/>
            <p:cNvSpPr>
              <a:spLocks noEditPoints="1"/>
            </p:cNvSpPr>
            <p:nvPr/>
          </p:nvSpPr>
          <p:spPr bwMode="auto">
            <a:xfrm>
              <a:off x="8823326" y="2568576"/>
              <a:ext cx="247650" cy="252413"/>
            </a:xfrm>
            <a:custGeom>
              <a:avLst/>
              <a:gdLst>
                <a:gd name="T0" fmla="*/ 2 w 66"/>
                <a:gd name="T1" fmla="*/ 67 h 67"/>
                <a:gd name="T2" fmla="*/ 0 w 66"/>
                <a:gd name="T3" fmla="*/ 65 h 67"/>
                <a:gd name="T4" fmla="*/ 0 w 66"/>
                <a:gd name="T5" fmla="*/ 61 h 67"/>
                <a:gd name="T6" fmla="*/ 2 w 66"/>
                <a:gd name="T7" fmla="*/ 59 h 67"/>
                <a:gd name="T8" fmla="*/ 4 w 66"/>
                <a:gd name="T9" fmla="*/ 61 h 67"/>
                <a:gd name="T10" fmla="*/ 4 w 66"/>
                <a:gd name="T11" fmla="*/ 65 h 67"/>
                <a:gd name="T12" fmla="*/ 2 w 66"/>
                <a:gd name="T13" fmla="*/ 67 h 67"/>
                <a:gd name="T14" fmla="*/ 2 w 66"/>
                <a:gd name="T15" fmla="*/ 51 h 67"/>
                <a:gd name="T16" fmla="*/ 0 w 66"/>
                <a:gd name="T17" fmla="*/ 49 h 67"/>
                <a:gd name="T18" fmla="*/ 0 w 66"/>
                <a:gd name="T19" fmla="*/ 37 h 67"/>
                <a:gd name="T20" fmla="*/ 2 w 66"/>
                <a:gd name="T21" fmla="*/ 35 h 67"/>
                <a:gd name="T22" fmla="*/ 4 w 66"/>
                <a:gd name="T23" fmla="*/ 37 h 67"/>
                <a:gd name="T24" fmla="*/ 4 w 66"/>
                <a:gd name="T25" fmla="*/ 49 h 67"/>
                <a:gd name="T26" fmla="*/ 2 w 66"/>
                <a:gd name="T27" fmla="*/ 51 h 67"/>
                <a:gd name="T28" fmla="*/ 2 w 66"/>
                <a:gd name="T29" fmla="*/ 27 h 67"/>
                <a:gd name="T30" fmla="*/ 0 w 66"/>
                <a:gd name="T31" fmla="*/ 25 h 67"/>
                <a:gd name="T32" fmla="*/ 0 w 66"/>
                <a:gd name="T33" fmla="*/ 13 h 67"/>
                <a:gd name="T34" fmla="*/ 2 w 66"/>
                <a:gd name="T35" fmla="*/ 11 h 67"/>
                <a:gd name="T36" fmla="*/ 4 w 66"/>
                <a:gd name="T37" fmla="*/ 13 h 67"/>
                <a:gd name="T38" fmla="*/ 4 w 66"/>
                <a:gd name="T39" fmla="*/ 25 h 67"/>
                <a:gd name="T40" fmla="*/ 2 w 66"/>
                <a:gd name="T41" fmla="*/ 27 h 67"/>
                <a:gd name="T42" fmla="*/ 64 w 66"/>
                <a:gd name="T43" fmla="*/ 4 h 67"/>
                <a:gd name="T44" fmla="*/ 52 w 66"/>
                <a:gd name="T45" fmla="*/ 4 h 67"/>
                <a:gd name="T46" fmla="*/ 50 w 66"/>
                <a:gd name="T47" fmla="*/ 2 h 67"/>
                <a:gd name="T48" fmla="*/ 52 w 66"/>
                <a:gd name="T49" fmla="*/ 0 h 67"/>
                <a:gd name="T50" fmla="*/ 64 w 66"/>
                <a:gd name="T51" fmla="*/ 0 h 67"/>
                <a:gd name="T52" fmla="*/ 66 w 66"/>
                <a:gd name="T53" fmla="*/ 2 h 67"/>
                <a:gd name="T54" fmla="*/ 64 w 66"/>
                <a:gd name="T55" fmla="*/ 4 h 67"/>
                <a:gd name="T56" fmla="*/ 40 w 66"/>
                <a:gd name="T57" fmla="*/ 4 h 67"/>
                <a:gd name="T58" fmla="*/ 28 w 66"/>
                <a:gd name="T59" fmla="*/ 4 h 67"/>
                <a:gd name="T60" fmla="*/ 26 w 66"/>
                <a:gd name="T61" fmla="*/ 2 h 67"/>
                <a:gd name="T62" fmla="*/ 28 w 66"/>
                <a:gd name="T63" fmla="*/ 0 h 67"/>
                <a:gd name="T64" fmla="*/ 40 w 66"/>
                <a:gd name="T65" fmla="*/ 0 h 67"/>
                <a:gd name="T66" fmla="*/ 42 w 66"/>
                <a:gd name="T67" fmla="*/ 2 h 67"/>
                <a:gd name="T68" fmla="*/ 40 w 66"/>
                <a:gd name="T69" fmla="*/ 4 h 67"/>
                <a:gd name="T70" fmla="*/ 16 w 66"/>
                <a:gd name="T71" fmla="*/ 4 h 67"/>
                <a:gd name="T72" fmla="*/ 4 w 66"/>
                <a:gd name="T73" fmla="*/ 4 h 67"/>
                <a:gd name="T74" fmla="*/ 2 w 66"/>
                <a:gd name="T75" fmla="*/ 2 h 67"/>
                <a:gd name="T76" fmla="*/ 4 w 66"/>
                <a:gd name="T77" fmla="*/ 0 h 67"/>
                <a:gd name="T78" fmla="*/ 16 w 66"/>
                <a:gd name="T79" fmla="*/ 0 h 67"/>
                <a:gd name="T80" fmla="*/ 18 w 66"/>
                <a:gd name="T81" fmla="*/ 2 h 67"/>
                <a:gd name="T82" fmla="*/ 16 w 66"/>
                <a:gd name="T83" fmla="*/ 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67">
                  <a:moveTo>
                    <a:pt x="2" y="67"/>
                  </a:moveTo>
                  <a:cubicBezTo>
                    <a:pt x="1" y="67"/>
                    <a:pt x="0" y="67"/>
                    <a:pt x="0" y="6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0"/>
                    <a:pt x="1" y="59"/>
                    <a:pt x="2" y="59"/>
                  </a:cubicBezTo>
                  <a:cubicBezTo>
                    <a:pt x="3" y="59"/>
                    <a:pt x="4" y="60"/>
                    <a:pt x="4" y="61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7"/>
                    <a:pt x="3" y="67"/>
                    <a:pt x="2" y="67"/>
                  </a:cubicBezTo>
                  <a:close/>
                  <a:moveTo>
                    <a:pt x="2" y="51"/>
                  </a:moveTo>
                  <a:cubicBezTo>
                    <a:pt x="1" y="51"/>
                    <a:pt x="0" y="50"/>
                    <a:pt x="0" y="4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1" y="35"/>
                    <a:pt x="2" y="35"/>
                  </a:cubicBezTo>
                  <a:cubicBezTo>
                    <a:pt x="3" y="35"/>
                    <a:pt x="4" y="36"/>
                    <a:pt x="4" y="37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0"/>
                    <a:pt x="3" y="51"/>
                    <a:pt x="2" y="51"/>
                  </a:cubicBezTo>
                  <a:close/>
                  <a:moveTo>
                    <a:pt x="2" y="27"/>
                  </a:moveTo>
                  <a:cubicBezTo>
                    <a:pt x="1" y="27"/>
                    <a:pt x="0" y="26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1" y="11"/>
                    <a:pt x="2" y="11"/>
                  </a:cubicBezTo>
                  <a:cubicBezTo>
                    <a:pt x="3" y="11"/>
                    <a:pt x="4" y="12"/>
                    <a:pt x="4" y="13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3" y="27"/>
                    <a:pt x="2" y="27"/>
                  </a:cubicBezTo>
                  <a:close/>
                  <a:moveTo>
                    <a:pt x="64" y="4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51" y="4"/>
                    <a:pt x="50" y="3"/>
                    <a:pt x="50" y="2"/>
                  </a:cubicBezTo>
                  <a:cubicBezTo>
                    <a:pt x="50" y="1"/>
                    <a:pt x="51" y="0"/>
                    <a:pt x="52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1"/>
                    <a:pt x="66" y="2"/>
                  </a:cubicBezTo>
                  <a:cubicBezTo>
                    <a:pt x="66" y="3"/>
                    <a:pt x="65" y="4"/>
                    <a:pt x="64" y="4"/>
                  </a:cubicBezTo>
                  <a:close/>
                  <a:moveTo>
                    <a:pt x="4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6" y="3"/>
                    <a:pt x="26" y="2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2" y="1"/>
                    <a:pt x="42" y="2"/>
                  </a:cubicBezTo>
                  <a:cubicBezTo>
                    <a:pt x="42" y="3"/>
                    <a:pt x="41" y="4"/>
                    <a:pt x="40" y="4"/>
                  </a:cubicBezTo>
                  <a:close/>
                  <a:moveTo>
                    <a:pt x="16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"/>
                    <a:pt x="17" y="4"/>
                    <a:pt x="16" y="4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3" name="Freeform 897"/>
            <p:cNvSpPr>
              <a:spLocks noEditPoints="1"/>
            </p:cNvSpPr>
            <p:nvPr/>
          </p:nvSpPr>
          <p:spPr bwMode="auto">
            <a:xfrm>
              <a:off x="8086726" y="2843213"/>
              <a:ext cx="395288" cy="311150"/>
            </a:xfrm>
            <a:custGeom>
              <a:avLst/>
              <a:gdLst>
                <a:gd name="T0" fmla="*/ 105 w 105"/>
                <a:gd name="T1" fmla="*/ 83 h 83"/>
                <a:gd name="T2" fmla="*/ 98 w 105"/>
                <a:gd name="T3" fmla="*/ 83 h 83"/>
                <a:gd name="T4" fmla="*/ 96 w 105"/>
                <a:gd name="T5" fmla="*/ 81 h 83"/>
                <a:gd name="T6" fmla="*/ 98 w 105"/>
                <a:gd name="T7" fmla="*/ 79 h 83"/>
                <a:gd name="T8" fmla="*/ 101 w 105"/>
                <a:gd name="T9" fmla="*/ 79 h 83"/>
                <a:gd name="T10" fmla="*/ 101 w 105"/>
                <a:gd name="T11" fmla="*/ 74 h 83"/>
                <a:gd name="T12" fmla="*/ 103 w 105"/>
                <a:gd name="T13" fmla="*/ 72 h 83"/>
                <a:gd name="T14" fmla="*/ 105 w 105"/>
                <a:gd name="T15" fmla="*/ 74 h 83"/>
                <a:gd name="T16" fmla="*/ 105 w 105"/>
                <a:gd name="T17" fmla="*/ 83 h 83"/>
                <a:gd name="T18" fmla="*/ 86 w 105"/>
                <a:gd name="T19" fmla="*/ 83 h 83"/>
                <a:gd name="T20" fmla="*/ 74 w 105"/>
                <a:gd name="T21" fmla="*/ 83 h 83"/>
                <a:gd name="T22" fmla="*/ 72 w 105"/>
                <a:gd name="T23" fmla="*/ 81 h 83"/>
                <a:gd name="T24" fmla="*/ 74 w 105"/>
                <a:gd name="T25" fmla="*/ 79 h 83"/>
                <a:gd name="T26" fmla="*/ 86 w 105"/>
                <a:gd name="T27" fmla="*/ 79 h 83"/>
                <a:gd name="T28" fmla="*/ 88 w 105"/>
                <a:gd name="T29" fmla="*/ 81 h 83"/>
                <a:gd name="T30" fmla="*/ 86 w 105"/>
                <a:gd name="T31" fmla="*/ 83 h 83"/>
                <a:gd name="T32" fmla="*/ 62 w 105"/>
                <a:gd name="T33" fmla="*/ 83 h 83"/>
                <a:gd name="T34" fmla="*/ 50 w 105"/>
                <a:gd name="T35" fmla="*/ 83 h 83"/>
                <a:gd name="T36" fmla="*/ 48 w 105"/>
                <a:gd name="T37" fmla="*/ 81 h 83"/>
                <a:gd name="T38" fmla="*/ 50 w 105"/>
                <a:gd name="T39" fmla="*/ 79 h 83"/>
                <a:gd name="T40" fmla="*/ 62 w 105"/>
                <a:gd name="T41" fmla="*/ 79 h 83"/>
                <a:gd name="T42" fmla="*/ 64 w 105"/>
                <a:gd name="T43" fmla="*/ 81 h 83"/>
                <a:gd name="T44" fmla="*/ 62 w 105"/>
                <a:gd name="T45" fmla="*/ 83 h 83"/>
                <a:gd name="T46" fmla="*/ 38 w 105"/>
                <a:gd name="T47" fmla="*/ 83 h 83"/>
                <a:gd name="T48" fmla="*/ 26 w 105"/>
                <a:gd name="T49" fmla="*/ 83 h 83"/>
                <a:gd name="T50" fmla="*/ 24 w 105"/>
                <a:gd name="T51" fmla="*/ 81 h 83"/>
                <a:gd name="T52" fmla="*/ 26 w 105"/>
                <a:gd name="T53" fmla="*/ 79 h 83"/>
                <a:gd name="T54" fmla="*/ 38 w 105"/>
                <a:gd name="T55" fmla="*/ 79 h 83"/>
                <a:gd name="T56" fmla="*/ 40 w 105"/>
                <a:gd name="T57" fmla="*/ 81 h 83"/>
                <a:gd name="T58" fmla="*/ 38 w 105"/>
                <a:gd name="T59" fmla="*/ 83 h 83"/>
                <a:gd name="T60" fmla="*/ 14 w 105"/>
                <a:gd name="T61" fmla="*/ 83 h 83"/>
                <a:gd name="T62" fmla="*/ 2 w 105"/>
                <a:gd name="T63" fmla="*/ 83 h 83"/>
                <a:gd name="T64" fmla="*/ 0 w 105"/>
                <a:gd name="T65" fmla="*/ 81 h 83"/>
                <a:gd name="T66" fmla="*/ 2 w 105"/>
                <a:gd name="T67" fmla="*/ 79 h 83"/>
                <a:gd name="T68" fmla="*/ 14 w 105"/>
                <a:gd name="T69" fmla="*/ 79 h 83"/>
                <a:gd name="T70" fmla="*/ 16 w 105"/>
                <a:gd name="T71" fmla="*/ 81 h 83"/>
                <a:gd name="T72" fmla="*/ 14 w 105"/>
                <a:gd name="T73" fmla="*/ 83 h 83"/>
                <a:gd name="T74" fmla="*/ 103 w 105"/>
                <a:gd name="T75" fmla="*/ 64 h 83"/>
                <a:gd name="T76" fmla="*/ 101 w 105"/>
                <a:gd name="T77" fmla="*/ 62 h 83"/>
                <a:gd name="T78" fmla="*/ 101 w 105"/>
                <a:gd name="T79" fmla="*/ 50 h 83"/>
                <a:gd name="T80" fmla="*/ 103 w 105"/>
                <a:gd name="T81" fmla="*/ 48 h 83"/>
                <a:gd name="T82" fmla="*/ 105 w 105"/>
                <a:gd name="T83" fmla="*/ 50 h 83"/>
                <a:gd name="T84" fmla="*/ 105 w 105"/>
                <a:gd name="T85" fmla="*/ 62 h 83"/>
                <a:gd name="T86" fmla="*/ 103 w 105"/>
                <a:gd name="T87" fmla="*/ 64 h 83"/>
                <a:gd name="T88" fmla="*/ 103 w 105"/>
                <a:gd name="T89" fmla="*/ 40 h 83"/>
                <a:gd name="T90" fmla="*/ 101 w 105"/>
                <a:gd name="T91" fmla="*/ 38 h 83"/>
                <a:gd name="T92" fmla="*/ 101 w 105"/>
                <a:gd name="T93" fmla="*/ 26 h 83"/>
                <a:gd name="T94" fmla="*/ 103 w 105"/>
                <a:gd name="T95" fmla="*/ 24 h 83"/>
                <a:gd name="T96" fmla="*/ 105 w 105"/>
                <a:gd name="T97" fmla="*/ 26 h 83"/>
                <a:gd name="T98" fmla="*/ 105 w 105"/>
                <a:gd name="T99" fmla="*/ 38 h 83"/>
                <a:gd name="T100" fmla="*/ 103 w 105"/>
                <a:gd name="T101" fmla="*/ 40 h 83"/>
                <a:gd name="T102" fmla="*/ 103 w 105"/>
                <a:gd name="T103" fmla="*/ 16 h 83"/>
                <a:gd name="T104" fmla="*/ 101 w 105"/>
                <a:gd name="T105" fmla="*/ 14 h 83"/>
                <a:gd name="T106" fmla="*/ 101 w 105"/>
                <a:gd name="T107" fmla="*/ 2 h 83"/>
                <a:gd name="T108" fmla="*/ 103 w 105"/>
                <a:gd name="T109" fmla="*/ 0 h 83"/>
                <a:gd name="T110" fmla="*/ 105 w 105"/>
                <a:gd name="T111" fmla="*/ 2 h 83"/>
                <a:gd name="T112" fmla="*/ 105 w 105"/>
                <a:gd name="T113" fmla="*/ 14 h 83"/>
                <a:gd name="T114" fmla="*/ 103 w 105"/>
                <a:gd name="T115" fmla="*/ 1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83">
                  <a:moveTo>
                    <a:pt x="105" y="83"/>
                  </a:moveTo>
                  <a:cubicBezTo>
                    <a:pt x="98" y="83"/>
                    <a:pt x="98" y="83"/>
                    <a:pt x="98" y="83"/>
                  </a:cubicBezTo>
                  <a:cubicBezTo>
                    <a:pt x="97" y="83"/>
                    <a:pt x="96" y="82"/>
                    <a:pt x="96" y="81"/>
                  </a:cubicBezTo>
                  <a:cubicBezTo>
                    <a:pt x="96" y="80"/>
                    <a:pt x="97" y="79"/>
                    <a:pt x="98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1" y="73"/>
                    <a:pt x="102" y="72"/>
                    <a:pt x="103" y="72"/>
                  </a:cubicBezTo>
                  <a:cubicBezTo>
                    <a:pt x="104" y="72"/>
                    <a:pt x="105" y="73"/>
                    <a:pt x="105" y="74"/>
                  </a:cubicBezTo>
                  <a:lnTo>
                    <a:pt x="105" y="83"/>
                  </a:lnTo>
                  <a:close/>
                  <a:moveTo>
                    <a:pt x="86" y="83"/>
                  </a:moveTo>
                  <a:cubicBezTo>
                    <a:pt x="74" y="83"/>
                    <a:pt x="74" y="83"/>
                    <a:pt x="74" y="83"/>
                  </a:cubicBezTo>
                  <a:cubicBezTo>
                    <a:pt x="73" y="83"/>
                    <a:pt x="72" y="82"/>
                    <a:pt x="72" y="81"/>
                  </a:cubicBezTo>
                  <a:cubicBezTo>
                    <a:pt x="72" y="80"/>
                    <a:pt x="73" y="79"/>
                    <a:pt x="74" y="79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87" y="79"/>
                    <a:pt x="88" y="80"/>
                    <a:pt x="88" y="81"/>
                  </a:cubicBezTo>
                  <a:cubicBezTo>
                    <a:pt x="88" y="82"/>
                    <a:pt x="87" y="83"/>
                    <a:pt x="86" y="83"/>
                  </a:cubicBezTo>
                  <a:close/>
                  <a:moveTo>
                    <a:pt x="62" y="8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49" y="83"/>
                    <a:pt x="48" y="82"/>
                    <a:pt x="48" y="81"/>
                  </a:cubicBezTo>
                  <a:cubicBezTo>
                    <a:pt x="48" y="80"/>
                    <a:pt x="49" y="79"/>
                    <a:pt x="50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3" y="79"/>
                    <a:pt x="64" y="80"/>
                    <a:pt x="64" y="81"/>
                  </a:cubicBezTo>
                  <a:cubicBezTo>
                    <a:pt x="64" y="82"/>
                    <a:pt x="63" y="83"/>
                    <a:pt x="62" y="83"/>
                  </a:cubicBezTo>
                  <a:close/>
                  <a:moveTo>
                    <a:pt x="38" y="83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5" y="83"/>
                    <a:pt x="24" y="82"/>
                    <a:pt x="24" y="81"/>
                  </a:cubicBezTo>
                  <a:cubicBezTo>
                    <a:pt x="24" y="80"/>
                    <a:pt x="25" y="79"/>
                    <a:pt x="26" y="79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9" y="79"/>
                    <a:pt x="40" y="80"/>
                    <a:pt x="40" y="81"/>
                  </a:cubicBezTo>
                  <a:cubicBezTo>
                    <a:pt x="40" y="82"/>
                    <a:pt x="39" y="83"/>
                    <a:pt x="38" y="83"/>
                  </a:cubicBezTo>
                  <a:close/>
                  <a:moveTo>
                    <a:pt x="14" y="83"/>
                  </a:moveTo>
                  <a:cubicBezTo>
                    <a:pt x="2" y="83"/>
                    <a:pt x="2" y="83"/>
                    <a:pt x="2" y="83"/>
                  </a:cubicBezTo>
                  <a:cubicBezTo>
                    <a:pt x="1" y="83"/>
                    <a:pt x="0" y="82"/>
                    <a:pt x="0" y="81"/>
                  </a:cubicBezTo>
                  <a:cubicBezTo>
                    <a:pt x="0" y="80"/>
                    <a:pt x="1" y="79"/>
                    <a:pt x="2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79"/>
                    <a:pt x="16" y="80"/>
                    <a:pt x="16" y="81"/>
                  </a:cubicBezTo>
                  <a:cubicBezTo>
                    <a:pt x="16" y="82"/>
                    <a:pt x="15" y="83"/>
                    <a:pt x="14" y="83"/>
                  </a:cubicBezTo>
                  <a:close/>
                  <a:moveTo>
                    <a:pt x="103" y="64"/>
                  </a:moveTo>
                  <a:cubicBezTo>
                    <a:pt x="102" y="64"/>
                    <a:pt x="101" y="63"/>
                    <a:pt x="101" y="62"/>
                  </a:cubicBezTo>
                  <a:cubicBezTo>
                    <a:pt x="101" y="50"/>
                    <a:pt x="101" y="50"/>
                    <a:pt x="101" y="50"/>
                  </a:cubicBezTo>
                  <a:cubicBezTo>
                    <a:pt x="101" y="49"/>
                    <a:pt x="102" y="48"/>
                    <a:pt x="103" y="48"/>
                  </a:cubicBezTo>
                  <a:cubicBezTo>
                    <a:pt x="104" y="48"/>
                    <a:pt x="105" y="49"/>
                    <a:pt x="105" y="50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5" y="63"/>
                    <a:pt x="104" y="64"/>
                    <a:pt x="103" y="64"/>
                  </a:cubicBezTo>
                  <a:close/>
                  <a:moveTo>
                    <a:pt x="103" y="40"/>
                  </a:moveTo>
                  <a:cubicBezTo>
                    <a:pt x="102" y="40"/>
                    <a:pt x="101" y="39"/>
                    <a:pt x="101" y="38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5"/>
                    <a:pt x="102" y="24"/>
                    <a:pt x="103" y="24"/>
                  </a:cubicBezTo>
                  <a:cubicBezTo>
                    <a:pt x="104" y="24"/>
                    <a:pt x="105" y="25"/>
                    <a:pt x="105" y="26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5" y="39"/>
                    <a:pt x="104" y="40"/>
                    <a:pt x="103" y="40"/>
                  </a:cubicBezTo>
                  <a:close/>
                  <a:moveTo>
                    <a:pt x="103" y="16"/>
                  </a:moveTo>
                  <a:cubicBezTo>
                    <a:pt x="102" y="16"/>
                    <a:pt x="101" y="15"/>
                    <a:pt x="101" y="14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2" y="0"/>
                    <a:pt x="103" y="0"/>
                  </a:cubicBezTo>
                  <a:cubicBezTo>
                    <a:pt x="104" y="0"/>
                    <a:pt x="105" y="1"/>
                    <a:pt x="105" y="2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5"/>
                    <a:pt x="104" y="16"/>
                    <a:pt x="103" y="16"/>
                  </a:cubicBezTo>
                  <a:close/>
                </a:path>
              </a:pathLst>
            </a:cu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2820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46AEBB3-9E75-48B7-B7C9-0DE4010FE3AC}"/>
              </a:ext>
            </a:extLst>
          </p:cNvPr>
          <p:cNvGrpSpPr/>
          <p:nvPr/>
        </p:nvGrpSpPr>
        <p:grpSpPr>
          <a:xfrm>
            <a:off x="7198661" y="978841"/>
            <a:ext cx="4075512" cy="4900317"/>
            <a:chOff x="1174375" y="2336857"/>
            <a:chExt cx="1410352" cy="1695780"/>
          </a:xfrm>
        </p:grpSpPr>
        <p:sp>
          <p:nvSpPr>
            <p:cNvPr id="4" name="Graphic 2">
              <a:extLst>
                <a:ext uri="{FF2B5EF4-FFF2-40B4-BE49-F238E27FC236}">
                  <a16:creationId xmlns="" xmlns:a16="http://schemas.microsoft.com/office/drawing/2014/main" id="{DB75A3A8-8765-4E61-8909-8E9044D01F3F}"/>
                </a:ext>
              </a:extLst>
            </p:cNvPr>
            <p:cNvSpPr/>
            <p:nvPr/>
          </p:nvSpPr>
          <p:spPr>
            <a:xfrm>
              <a:off x="1174375" y="2336857"/>
              <a:ext cx="1410352" cy="1695780"/>
            </a:xfrm>
            <a:custGeom>
              <a:avLst/>
              <a:gdLst>
                <a:gd name="connsiteX0" fmla="*/ 198332 w 800100"/>
                <a:gd name="connsiteY0" fmla="*/ 961703 h 962025"/>
                <a:gd name="connsiteX1" fmla="*/ 646959 w 800100"/>
                <a:gd name="connsiteY1" fmla="*/ 961703 h 962025"/>
                <a:gd name="connsiteX2" fmla="*/ 610764 w 800100"/>
                <a:gd name="connsiteY2" fmla="*/ 885503 h 962025"/>
                <a:gd name="connsiteX3" fmla="*/ 686964 w 800100"/>
                <a:gd name="connsiteY3" fmla="*/ 625471 h 962025"/>
                <a:gd name="connsiteX4" fmla="*/ 786024 w 800100"/>
                <a:gd name="connsiteY4" fmla="*/ 283523 h 962025"/>
                <a:gd name="connsiteX5" fmla="*/ 359304 w 800100"/>
                <a:gd name="connsiteY5" fmla="*/ 14918 h 962025"/>
                <a:gd name="connsiteX6" fmla="*/ 124037 w 800100"/>
                <a:gd name="connsiteY6" fmla="*/ 211133 h 962025"/>
                <a:gd name="connsiteX7" fmla="*/ 116417 w 800100"/>
                <a:gd name="connsiteY7" fmla="*/ 270188 h 962025"/>
                <a:gd name="connsiteX8" fmla="*/ 59267 w 800100"/>
                <a:gd name="connsiteY8" fmla="*/ 367343 h 962025"/>
                <a:gd name="connsiteX9" fmla="*/ 13547 w 800100"/>
                <a:gd name="connsiteY9" fmla="*/ 427351 h 962025"/>
                <a:gd name="connsiteX10" fmla="*/ 24024 w 800100"/>
                <a:gd name="connsiteY10" fmla="*/ 515933 h 962025"/>
                <a:gd name="connsiteX11" fmla="*/ 63077 w 800100"/>
                <a:gd name="connsiteY11" fmla="*/ 552128 h 962025"/>
                <a:gd name="connsiteX12" fmla="*/ 18309 w 800100"/>
                <a:gd name="connsiteY12" fmla="*/ 570226 h 962025"/>
                <a:gd name="connsiteX13" fmla="*/ 30692 w 800100"/>
                <a:gd name="connsiteY13" fmla="*/ 609278 h 962025"/>
                <a:gd name="connsiteX14" fmla="*/ 29739 w 800100"/>
                <a:gd name="connsiteY14" fmla="*/ 673096 h 962025"/>
                <a:gd name="connsiteX15" fmla="*/ 85937 w 800100"/>
                <a:gd name="connsiteY15" fmla="*/ 744533 h 962025"/>
                <a:gd name="connsiteX16" fmla="*/ 225002 w 800100"/>
                <a:gd name="connsiteY16" fmla="*/ 764536 h 962025"/>
                <a:gd name="connsiteX17" fmla="*/ 198332 w 800100"/>
                <a:gd name="connsiteY17" fmla="*/ 961703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0100" h="962025">
                  <a:moveTo>
                    <a:pt x="198332" y="961703"/>
                  </a:moveTo>
                  <a:lnTo>
                    <a:pt x="646959" y="961703"/>
                  </a:lnTo>
                  <a:cubicBezTo>
                    <a:pt x="633624" y="935986"/>
                    <a:pt x="619337" y="903601"/>
                    <a:pt x="610764" y="885503"/>
                  </a:cubicBezTo>
                  <a:cubicBezTo>
                    <a:pt x="586952" y="829306"/>
                    <a:pt x="604097" y="706433"/>
                    <a:pt x="686964" y="625471"/>
                  </a:cubicBezTo>
                  <a:cubicBezTo>
                    <a:pt x="766022" y="548318"/>
                    <a:pt x="817457" y="398776"/>
                    <a:pt x="786024" y="283523"/>
                  </a:cubicBezTo>
                  <a:cubicBezTo>
                    <a:pt x="734589" y="93023"/>
                    <a:pt x="563139" y="-25087"/>
                    <a:pt x="359304" y="14918"/>
                  </a:cubicBezTo>
                  <a:cubicBezTo>
                    <a:pt x="359304" y="14918"/>
                    <a:pt x="183092" y="36826"/>
                    <a:pt x="124037" y="211133"/>
                  </a:cubicBezTo>
                  <a:cubicBezTo>
                    <a:pt x="124037" y="211133"/>
                    <a:pt x="114512" y="236851"/>
                    <a:pt x="116417" y="270188"/>
                  </a:cubicBezTo>
                  <a:cubicBezTo>
                    <a:pt x="121179" y="323528"/>
                    <a:pt x="83079" y="354961"/>
                    <a:pt x="59267" y="367343"/>
                  </a:cubicBezTo>
                  <a:cubicBezTo>
                    <a:pt x="34502" y="380678"/>
                    <a:pt x="-9313" y="402586"/>
                    <a:pt x="13547" y="427351"/>
                  </a:cubicBezTo>
                  <a:cubicBezTo>
                    <a:pt x="41169" y="457831"/>
                    <a:pt x="39264" y="496883"/>
                    <a:pt x="24024" y="515933"/>
                  </a:cubicBezTo>
                  <a:cubicBezTo>
                    <a:pt x="4974" y="538793"/>
                    <a:pt x="60219" y="539746"/>
                    <a:pt x="63077" y="552128"/>
                  </a:cubicBezTo>
                  <a:cubicBezTo>
                    <a:pt x="65934" y="565463"/>
                    <a:pt x="22119" y="554986"/>
                    <a:pt x="18309" y="570226"/>
                  </a:cubicBezTo>
                  <a:cubicBezTo>
                    <a:pt x="14499" y="586418"/>
                    <a:pt x="26882" y="590228"/>
                    <a:pt x="30692" y="609278"/>
                  </a:cubicBezTo>
                  <a:cubicBezTo>
                    <a:pt x="34502" y="628328"/>
                    <a:pt x="31644" y="663571"/>
                    <a:pt x="29739" y="673096"/>
                  </a:cubicBezTo>
                  <a:cubicBezTo>
                    <a:pt x="27834" y="682621"/>
                    <a:pt x="33549" y="739771"/>
                    <a:pt x="85937" y="744533"/>
                  </a:cubicBezTo>
                  <a:cubicBezTo>
                    <a:pt x="138324" y="749296"/>
                    <a:pt x="204047" y="738818"/>
                    <a:pt x="225002" y="764536"/>
                  </a:cubicBezTo>
                  <a:cubicBezTo>
                    <a:pt x="244052" y="790253"/>
                    <a:pt x="222144" y="890266"/>
                    <a:pt x="198332" y="9617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56124444-64AF-4DA6-A330-3FE2402D472E}"/>
                </a:ext>
              </a:extLst>
            </p:cNvPr>
            <p:cNvGrpSpPr/>
            <p:nvPr/>
          </p:nvGrpSpPr>
          <p:grpSpPr>
            <a:xfrm>
              <a:off x="1684786" y="2516290"/>
              <a:ext cx="702035" cy="687994"/>
              <a:chOff x="1684786" y="2516290"/>
              <a:chExt cx="702035" cy="687994"/>
            </a:xfrm>
          </p:grpSpPr>
          <p:sp>
            <p:nvSpPr>
              <p:cNvPr id="6" name="Graphic 4">
                <a:extLst>
                  <a:ext uri="{FF2B5EF4-FFF2-40B4-BE49-F238E27FC236}">
                    <a16:creationId xmlns="" xmlns:a16="http://schemas.microsoft.com/office/drawing/2014/main" id="{F8F33F1F-3165-4A87-A049-F5D6ED47BBCC}"/>
                  </a:ext>
                </a:extLst>
              </p:cNvPr>
              <p:cNvSpPr/>
              <p:nvPr/>
            </p:nvSpPr>
            <p:spPr>
              <a:xfrm>
                <a:off x="1684786" y="2516290"/>
                <a:ext cx="702035" cy="687994"/>
              </a:xfrm>
              <a:custGeom>
                <a:avLst/>
                <a:gdLst>
                  <a:gd name="connsiteX0" fmla="*/ 462439 w 476250"/>
                  <a:gd name="connsiteY0" fmla="*/ 160496 h 466725"/>
                  <a:gd name="connsiteX1" fmla="*/ 469106 w 476250"/>
                  <a:gd name="connsiteY1" fmla="*/ 153829 h 466725"/>
                  <a:gd name="connsiteX2" fmla="*/ 469106 w 476250"/>
                  <a:gd name="connsiteY2" fmla="*/ 149066 h 466725"/>
                  <a:gd name="connsiteX3" fmla="*/ 462439 w 476250"/>
                  <a:gd name="connsiteY3" fmla="*/ 142399 h 466725"/>
                  <a:gd name="connsiteX4" fmla="*/ 415766 w 476250"/>
                  <a:gd name="connsiteY4" fmla="*/ 142399 h 466725"/>
                  <a:gd name="connsiteX5" fmla="*/ 415766 w 476250"/>
                  <a:gd name="connsiteY5" fmla="*/ 93821 h 466725"/>
                  <a:gd name="connsiteX6" fmla="*/ 391954 w 476250"/>
                  <a:gd name="connsiteY6" fmla="*/ 70009 h 466725"/>
                  <a:gd name="connsiteX7" fmla="*/ 333851 w 476250"/>
                  <a:gd name="connsiteY7" fmla="*/ 70009 h 466725"/>
                  <a:gd name="connsiteX8" fmla="*/ 333851 w 476250"/>
                  <a:gd name="connsiteY8" fmla="*/ 13811 h 466725"/>
                  <a:gd name="connsiteX9" fmla="*/ 327184 w 476250"/>
                  <a:gd name="connsiteY9" fmla="*/ 7144 h 466725"/>
                  <a:gd name="connsiteX10" fmla="*/ 322421 w 476250"/>
                  <a:gd name="connsiteY10" fmla="*/ 7144 h 466725"/>
                  <a:gd name="connsiteX11" fmla="*/ 315754 w 476250"/>
                  <a:gd name="connsiteY11" fmla="*/ 13811 h 466725"/>
                  <a:gd name="connsiteX12" fmla="*/ 315754 w 476250"/>
                  <a:gd name="connsiteY12" fmla="*/ 70009 h 466725"/>
                  <a:gd name="connsiteX13" fmla="*/ 290989 w 476250"/>
                  <a:gd name="connsiteY13" fmla="*/ 70009 h 466725"/>
                  <a:gd name="connsiteX14" fmla="*/ 290989 w 476250"/>
                  <a:gd name="connsiteY14" fmla="*/ 13811 h 466725"/>
                  <a:gd name="connsiteX15" fmla="*/ 283369 w 476250"/>
                  <a:gd name="connsiteY15" fmla="*/ 7144 h 466725"/>
                  <a:gd name="connsiteX16" fmla="*/ 278606 w 476250"/>
                  <a:gd name="connsiteY16" fmla="*/ 7144 h 466725"/>
                  <a:gd name="connsiteX17" fmla="*/ 271939 w 476250"/>
                  <a:gd name="connsiteY17" fmla="*/ 13811 h 466725"/>
                  <a:gd name="connsiteX18" fmla="*/ 271939 w 476250"/>
                  <a:gd name="connsiteY18" fmla="*/ 70009 h 466725"/>
                  <a:gd name="connsiteX19" fmla="*/ 247174 w 476250"/>
                  <a:gd name="connsiteY19" fmla="*/ 70009 h 466725"/>
                  <a:gd name="connsiteX20" fmla="*/ 247174 w 476250"/>
                  <a:gd name="connsiteY20" fmla="*/ 13811 h 466725"/>
                  <a:gd name="connsiteX21" fmla="*/ 240506 w 476250"/>
                  <a:gd name="connsiteY21" fmla="*/ 7144 h 466725"/>
                  <a:gd name="connsiteX22" fmla="*/ 235744 w 476250"/>
                  <a:gd name="connsiteY22" fmla="*/ 7144 h 466725"/>
                  <a:gd name="connsiteX23" fmla="*/ 229076 w 476250"/>
                  <a:gd name="connsiteY23" fmla="*/ 13811 h 466725"/>
                  <a:gd name="connsiteX24" fmla="*/ 229076 w 476250"/>
                  <a:gd name="connsiteY24" fmla="*/ 70009 h 466725"/>
                  <a:gd name="connsiteX25" fmla="*/ 204311 w 476250"/>
                  <a:gd name="connsiteY25" fmla="*/ 70009 h 466725"/>
                  <a:gd name="connsiteX26" fmla="*/ 204311 w 476250"/>
                  <a:gd name="connsiteY26" fmla="*/ 13811 h 466725"/>
                  <a:gd name="connsiteX27" fmla="*/ 197644 w 476250"/>
                  <a:gd name="connsiteY27" fmla="*/ 7144 h 466725"/>
                  <a:gd name="connsiteX28" fmla="*/ 192881 w 476250"/>
                  <a:gd name="connsiteY28" fmla="*/ 7144 h 466725"/>
                  <a:gd name="connsiteX29" fmla="*/ 186214 w 476250"/>
                  <a:gd name="connsiteY29" fmla="*/ 13811 h 466725"/>
                  <a:gd name="connsiteX30" fmla="*/ 186214 w 476250"/>
                  <a:gd name="connsiteY30" fmla="*/ 70009 h 466725"/>
                  <a:gd name="connsiteX31" fmla="*/ 161449 w 476250"/>
                  <a:gd name="connsiteY31" fmla="*/ 70009 h 466725"/>
                  <a:gd name="connsiteX32" fmla="*/ 161449 w 476250"/>
                  <a:gd name="connsiteY32" fmla="*/ 13811 h 466725"/>
                  <a:gd name="connsiteX33" fmla="*/ 154781 w 476250"/>
                  <a:gd name="connsiteY33" fmla="*/ 7144 h 466725"/>
                  <a:gd name="connsiteX34" fmla="*/ 150019 w 476250"/>
                  <a:gd name="connsiteY34" fmla="*/ 7144 h 466725"/>
                  <a:gd name="connsiteX35" fmla="*/ 143351 w 476250"/>
                  <a:gd name="connsiteY35" fmla="*/ 13811 h 466725"/>
                  <a:gd name="connsiteX36" fmla="*/ 143351 w 476250"/>
                  <a:gd name="connsiteY36" fmla="*/ 70009 h 466725"/>
                  <a:gd name="connsiteX37" fmla="*/ 88106 w 476250"/>
                  <a:gd name="connsiteY37" fmla="*/ 70009 h 466725"/>
                  <a:gd name="connsiteX38" fmla="*/ 64294 w 476250"/>
                  <a:gd name="connsiteY38" fmla="*/ 93821 h 466725"/>
                  <a:gd name="connsiteX39" fmla="*/ 64294 w 476250"/>
                  <a:gd name="connsiteY39" fmla="*/ 142399 h 466725"/>
                  <a:gd name="connsiteX40" fmla="*/ 13811 w 476250"/>
                  <a:gd name="connsiteY40" fmla="*/ 142399 h 466725"/>
                  <a:gd name="connsiteX41" fmla="*/ 7144 w 476250"/>
                  <a:gd name="connsiteY41" fmla="*/ 149066 h 466725"/>
                  <a:gd name="connsiteX42" fmla="*/ 7144 w 476250"/>
                  <a:gd name="connsiteY42" fmla="*/ 153829 h 466725"/>
                  <a:gd name="connsiteX43" fmla="*/ 13811 w 476250"/>
                  <a:gd name="connsiteY43" fmla="*/ 160496 h 466725"/>
                  <a:gd name="connsiteX44" fmla="*/ 64294 w 476250"/>
                  <a:gd name="connsiteY44" fmla="*/ 160496 h 466725"/>
                  <a:gd name="connsiteX45" fmla="*/ 64294 w 476250"/>
                  <a:gd name="connsiteY45" fmla="*/ 185261 h 466725"/>
                  <a:gd name="connsiteX46" fmla="*/ 13811 w 476250"/>
                  <a:gd name="connsiteY46" fmla="*/ 185261 h 466725"/>
                  <a:gd name="connsiteX47" fmla="*/ 7144 w 476250"/>
                  <a:gd name="connsiteY47" fmla="*/ 191929 h 466725"/>
                  <a:gd name="connsiteX48" fmla="*/ 7144 w 476250"/>
                  <a:gd name="connsiteY48" fmla="*/ 196691 h 466725"/>
                  <a:gd name="connsiteX49" fmla="*/ 13811 w 476250"/>
                  <a:gd name="connsiteY49" fmla="*/ 203359 h 466725"/>
                  <a:gd name="connsiteX50" fmla="*/ 64294 w 476250"/>
                  <a:gd name="connsiteY50" fmla="*/ 203359 h 466725"/>
                  <a:gd name="connsiteX51" fmla="*/ 64294 w 476250"/>
                  <a:gd name="connsiteY51" fmla="*/ 228124 h 466725"/>
                  <a:gd name="connsiteX52" fmla="*/ 13811 w 476250"/>
                  <a:gd name="connsiteY52" fmla="*/ 228124 h 466725"/>
                  <a:gd name="connsiteX53" fmla="*/ 7144 w 476250"/>
                  <a:gd name="connsiteY53" fmla="*/ 235744 h 466725"/>
                  <a:gd name="connsiteX54" fmla="*/ 7144 w 476250"/>
                  <a:gd name="connsiteY54" fmla="*/ 240506 h 466725"/>
                  <a:gd name="connsiteX55" fmla="*/ 13811 w 476250"/>
                  <a:gd name="connsiteY55" fmla="*/ 247174 h 466725"/>
                  <a:gd name="connsiteX56" fmla="*/ 64294 w 476250"/>
                  <a:gd name="connsiteY56" fmla="*/ 247174 h 466725"/>
                  <a:gd name="connsiteX57" fmla="*/ 64294 w 476250"/>
                  <a:gd name="connsiteY57" fmla="*/ 271939 h 466725"/>
                  <a:gd name="connsiteX58" fmla="*/ 13811 w 476250"/>
                  <a:gd name="connsiteY58" fmla="*/ 271939 h 466725"/>
                  <a:gd name="connsiteX59" fmla="*/ 7144 w 476250"/>
                  <a:gd name="connsiteY59" fmla="*/ 278606 h 466725"/>
                  <a:gd name="connsiteX60" fmla="*/ 7144 w 476250"/>
                  <a:gd name="connsiteY60" fmla="*/ 283369 h 466725"/>
                  <a:gd name="connsiteX61" fmla="*/ 13811 w 476250"/>
                  <a:gd name="connsiteY61" fmla="*/ 290036 h 466725"/>
                  <a:gd name="connsiteX62" fmla="*/ 64294 w 476250"/>
                  <a:gd name="connsiteY62" fmla="*/ 290036 h 466725"/>
                  <a:gd name="connsiteX63" fmla="*/ 64294 w 476250"/>
                  <a:gd name="connsiteY63" fmla="*/ 314801 h 466725"/>
                  <a:gd name="connsiteX64" fmla="*/ 13811 w 476250"/>
                  <a:gd name="connsiteY64" fmla="*/ 314801 h 466725"/>
                  <a:gd name="connsiteX65" fmla="*/ 7144 w 476250"/>
                  <a:gd name="connsiteY65" fmla="*/ 321469 h 466725"/>
                  <a:gd name="connsiteX66" fmla="*/ 7144 w 476250"/>
                  <a:gd name="connsiteY66" fmla="*/ 326231 h 466725"/>
                  <a:gd name="connsiteX67" fmla="*/ 13811 w 476250"/>
                  <a:gd name="connsiteY67" fmla="*/ 332899 h 466725"/>
                  <a:gd name="connsiteX68" fmla="*/ 64294 w 476250"/>
                  <a:gd name="connsiteY68" fmla="*/ 332899 h 466725"/>
                  <a:gd name="connsiteX69" fmla="*/ 64294 w 476250"/>
                  <a:gd name="connsiteY69" fmla="*/ 380524 h 466725"/>
                  <a:gd name="connsiteX70" fmla="*/ 88106 w 476250"/>
                  <a:gd name="connsiteY70" fmla="*/ 404336 h 466725"/>
                  <a:gd name="connsiteX71" fmla="*/ 142399 w 476250"/>
                  <a:gd name="connsiteY71" fmla="*/ 404336 h 466725"/>
                  <a:gd name="connsiteX72" fmla="*/ 142399 w 476250"/>
                  <a:gd name="connsiteY72" fmla="*/ 461486 h 466725"/>
                  <a:gd name="connsiteX73" fmla="*/ 149066 w 476250"/>
                  <a:gd name="connsiteY73" fmla="*/ 468154 h 466725"/>
                  <a:gd name="connsiteX74" fmla="*/ 153829 w 476250"/>
                  <a:gd name="connsiteY74" fmla="*/ 468154 h 466725"/>
                  <a:gd name="connsiteX75" fmla="*/ 160496 w 476250"/>
                  <a:gd name="connsiteY75" fmla="*/ 461486 h 466725"/>
                  <a:gd name="connsiteX76" fmla="*/ 160496 w 476250"/>
                  <a:gd name="connsiteY76" fmla="*/ 404336 h 466725"/>
                  <a:gd name="connsiteX77" fmla="*/ 185261 w 476250"/>
                  <a:gd name="connsiteY77" fmla="*/ 404336 h 466725"/>
                  <a:gd name="connsiteX78" fmla="*/ 185261 w 476250"/>
                  <a:gd name="connsiteY78" fmla="*/ 461486 h 466725"/>
                  <a:gd name="connsiteX79" fmla="*/ 191929 w 476250"/>
                  <a:gd name="connsiteY79" fmla="*/ 468154 h 466725"/>
                  <a:gd name="connsiteX80" fmla="*/ 196691 w 476250"/>
                  <a:gd name="connsiteY80" fmla="*/ 468154 h 466725"/>
                  <a:gd name="connsiteX81" fmla="*/ 203359 w 476250"/>
                  <a:gd name="connsiteY81" fmla="*/ 461486 h 466725"/>
                  <a:gd name="connsiteX82" fmla="*/ 203359 w 476250"/>
                  <a:gd name="connsiteY82" fmla="*/ 404336 h 466725"/>
                  <a:gd name="connsiteX83" fmla="*/ 228124 w 476250"/>
                  <a:gd name="connsiteY83" fmla="*/ 404336 h 466725"/>
                  <a:gd name="connsiteX84" fmla="*/ 228124 w 476250"/>
                  <a:gd name="connsiteY84" fmla="*/ 461486 h 466725"/>
                  <a:gd name="connsiteX85" fmla="*/ 234791 w 476250"/>
                  <a:gd name="connsiteY85" fmla="*/ 468154 h 466725"/>
                  <a:gd name="connsiteX86" fmla="*/ 239554 w 476250"/>
                  <a:gd name="connsiteY86" fmla="*/ 468154 h 466725"/>
                  <a:gd name="connsiteX87" fmla="*/ 246221 w 476250"/>
                  <a:gd name="connsiteY87" fmla="*/ 461486 h 466725"/>
                  <a:gd name="connsiteX88" fmla="*/ 246221 w 476250"/>
                  <a:gd name="connsiteY88" fmla="*/ 404336 h 466725"/>
                  <a:gd name="connsiteX89" fmla="*/ 270986 w 476250"/>
                  <a:gd name="connsiteY89" fmla="*/ 404336 h 466725"/>
                  <a:gd name="connsiteX90" fmla="*/ 270986 w 476250"/>
                  <a:gd name="connsiteY90" fmla="*/ 461486 h 466725"/>
                  <a:gd name="connsiteX91" fmla="*/ 277654 w 476250"/>
                  <a:gd name="connsiteY91" fmla="*/ 468154 h 466725"/>
                  <a:gd name="connsiteX92" fmla="*/ 283369 w 476250"/>
                  <a:gd name="connsiteY92" fmla="*/ 468154 h 466725"/>
                  <a:gd name="connsiteX93" fmla="*/ 290036 w 476250"/>
                  <a:gd name="connsiteY93" fmla="*/ 461486 h 466725"/>
                  <a:gd name="connsiteX94" fmla="*/ 290036 w 476250"/>
                  <a:gd name="connsiteY94" fmla="*/ 404336 h 466725"/>
                  <a:gd name="connsiteX95" fmla="*/ 314801 w 476250"/>
                  <a:gd name="connsiteY95" fmla="*/ 404336 h 466725"/>
                  <a:gd name="connsiteX96" fmla="*/ 314801 w 476250"/>
                  <a:gd name="connsiteY96" fmla="*/ 461486 h 466725"/>
                  <a:gd name="connsiteX97" fmla="*/ 321469 w 476250"/>
                  <a:gd name="connsiteY97" fmla="*/ 468154 h 466725"/>
                  <a:gd name="connsiteX98" fmla="*/ 326231 w 476250"/>
                  <a:gd name="connsiteY98" fmla="*/ 468154 h 466725"/>
                  <a:gd name="connsiteX99" fmla="*/ 332899 w 476250"/>
                  <a:gd name="connsiteY99" fmla="*/ 461486 h 466725"/>
                  <a:gd name="connsiteX100" fmla="*/ 332899 w 476250"/>
                  <a:gd name="connsiteY100" fmla="*/ 404336 h 466725"/>
                  <a:gd name="connsiteX101" fmla="*/ 391001 w 476250"/>
                  <a:gd name="connsiteY101" fmla="*/ 404336 h 466725"/>
                  <a:gd name="connsiteX102" fmla="*/ 414814 w 476250"/>
                  <a:gd name="connsiteY102" fmla="*/ 380524 h 466725"/>
                  <a:gd name="connsiteX103" fmla="*/ 414814 w 476250"/>
                  <a:gd name="connsiteY103" fmla="*/ 332899 h 466725"/>
                  <a:gd name="connsiteX104" fmla="*/ 461486 w 476250"/>
                  <a:gd name="connsiteY104" fmla="*/ 332899 h 466725"/>
                  <a:gd name="connsiteX105" fmla="*/ 468154 w 476250"/>
                  <a:gd name="connsiteY105" fmla="*/ 326231 h 466725"/>
                  <a:gd name="connsiteX106" fmla="*/ 468154 w 476250"/>
                  <a:gd name="connsiteY106" fmla="*/ 321469 h 466725"/>
                  <a:gd name="connsiteX107" fmla="*/ 461486 w 476250"/>
                  <a:gd name="connsiteY107" fmla="*/ 314801 h 466725"/>
                  <a:gd name="connsiteX108" fmla="*/ 414814 w 476250"/>
                  <a:gd name="connsiteY108" fmla="*/ 314801 h 466725"/>
                  <a:gd name="connsiteX109" fmla="*/ 414814 w 476250"/>
                  <a:gd name="connsiteY109" fmla="*/ 290036 h 466725"/>
                  <a:gd name="connsiteX110" fmla="*/ 461486 w 476250"/>
                  <a:gd name="connsiteY110" fmla="*/ 290036 h 466725"/>
                  <a:gd name="connsiteX111" fmla="*/ 468154 w 476250"/>
                  <a:gd name="connsiteY111" fmla="*/ 283369 h 466725"/>
                  <a:gd name="connsiteX112" fmla="*/ 468154 w 476250"/>
                  <a:gd name="connsiteY112" fmla="*/ 278606 h 466725"/>
                  <a:gd name="connsiteX113" fmla="*/ 461486 w 476250"/>
                  <a:gd name="connsiteY113" fmla="*/ 271939 h 466725"/>
                  <a:gd name="connsiteX114" fmla="*/ 414814 w 476250"/>
                  <a:gd name="connsiteY114" fmla="*/ 271939 h 466725"/>
                  <a:gd name="connsiteX115" fmla="*/ 414814 w 476250"/>
                  <a:gd name="connsiteY115" fmla="*/ 247174 h 466725"/>
                  <a:gd name="connsiteX116" fmla="*/ 461486 w 476250"/>
                  <a:gd name="connsiteY116" fmla="*/ 247174 h 466725"/>
                  <a:gd name="connsiteX117" fmla="*/ 468154 w 476250"/>
                  <a:gd name="connsiteY117" fmla="*/ 240506 h 466725"/>
                  <a:gd name="connsiteX118" fmla="*/ 468154 w 476250"/>
                  <a:gd name="connsiteY118" fmla="*/ 235744 h 466725"/>
                  <a:gd name="connsiteX119" fmla="*/ 461486 w 476250"/>
                  <a:gd name="connsiteY119" fmla="*/ 229076 h 466725"/>
                  <a:gd name="connsiteX120" fmla="*/ 414814 w 476250"/>
                  <a:gd name="connsiteY120" fmla="*/ 229076 h 466725"/>
                  <a:gd name="connsiteX121" fmla="*/ 414814 w 476250"/>
                  <a:gd name="connsiteY121" fmla="*/ 204311 h 466725"/>
                  <a:gd name="connsiteX122" fmla="*/ 461486 w 476250"/>
                  <a:gd name="connsiteY122" fmla="*/ 204311 h 466725"/>
                  <a:gd name="connsiteX123" fmla="*/ 468154 w 476250"/>
                  <a:gd name="connsiteY123" fmla="*/ 197644 h 466725"/>
                  <a:gd name="connsiteX124" fmla="*/ 468154 w 476250"/>
                  <a:gd name="connsiteY124" fmla="*/ 192881 h 466725"/>
                  <a:gd name="connsiteX125" fmla="*/ 461486 w 476250"/>
                  <a:gd name="connsiteY125" fmla="*/ 186214 h 466725"/>
                  <a:gd name="connsiteX126" fmla="*/ 414814 w 476250"/>
                  <a:gd name="connsiteY126" fmla="*/ 186214 h 466725"/>
                  <a:gd name="connsiteX127" fmla="*/ 414814 w 476250"/>
                  <a:gd name="connsiteY127" fmla="*/ 161449 h 466725"/>
                  <a:gd name="connsiteX128" fmla="*/ 462439 w 476250"/>
                  <a:gd name="connsiteY128" fmla="*/ 161449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476250" h="466725">
                    <a:moveTo>
                      <a:pt x="462439" y="160496"/>
                    </a:moveTo>
                    <a:cubicBezTo>
                      <a:pt x="466249" y="160496"/>
                      <a:pt x="469106" y="157639"/>
                      <a:pt x="469106" y="153829"/>
                    </a:cubicBezTo>
                    <a:lnTo>
                      <a:pt x="469106" y="149066"/>
                    </a:lnTo>
                    <a:cubicBezTo>
                      <a:pt x="469106" y="145256"/>
                      <a:pt x="466249" y="142399"/>
                      <a:pt x="462439" y="142399"/>
                    </a:cubicBezTo>
                    <a:lnTo>
                      <a:pt x="415766" y="142399"/>
                    </a:lnTo>
                    <a:lnTo>
                      <a:pt x="415766" y="93821"/>
                    </a:lnTo>
                    <a:cubicBezTo>
                      <a:pt x="415766" y="80486"/>
                      <a:pt x="405289" y="70009"/>
                      <a:pt x="391954" y="70009"/>
                    </a:cubicBezTo>
                    <a:lnTo>
                      <a:pt x="333851" y="70009"/>
                    </a:lnTo>
                    <a:lnTo>
                      <a:pt x="333851" y="13811"/>
                    </a:lnTo>
                    <a:cubicBezTo>
                      <a:pt x="333851" y="10001"/>
                      <a:pt x="330994" y="7144"/>
                      <a:pt x="327184" y="7144"/>
                    </a:cubicBezTo>
                    <a:lnTo>
                      <a:pt x="322421" y="7144"/>
                    </a:lnTo>
                    <a:cubicBezTo>
                      <a:pt x="318611" y="7144"/>
                      <a:pt x="315754" y="10001"/>
                      <a:pt x="315754" y="13811"/>
                    </a:cubicBezTo>
                    <a:lnTo>
                      <a:pt x="315754" y="70009"/>
                    </a:lnTo>
                    <a:lnTo>
                      <a:pt x="290989" y="70009"/>
                    </a:lnTo>
                    <a:lnTo>
                      <a:pt x="290989" y="13811"/>
                    </a:lnTo>
                    <a:cubicBezTo>
                      <a:pt x="290989" y="10001"/>
                      <a:pt x="287179" y="7144"/>
                      <a:pt x="283369" y="7144"/>
                    </a:cubicBezTo>
                    <a:lnTo>
                      <a:pt x="278606" y="7144"/>
                    </a:lnTo>
                    <a:cubicBezTo>
                      <a:pt x="274796" y="7144"/>
                      <a:pt x="271939" y="10001"/>
                      <a:pt x="271939" y="13811"/>
                    </a:cubicBezTo>
                    <a:lnTo>
                      <a:pt x="271939" y="70009"/>
                    </a:lnTo>
                    <a:lnTo>
                      <a:pt x="247174" y="70009"/>
                    </a:lnTo>
                    <a:lnTo>
                      <a:pt x="247174" y="13811"/>
                    </a:lnTo>
                    <a:cubicBezTo>
                      <a:pt x="247174" y="10001"/>
                      <a:pt x="244316" y="7144"/>
                      <a:pt x="240506" y="7144"/>
                    </a:cubicBezTo>
                    <a:lnTo>
                      <a:pt x="235744" y="7144"/>
                    </a:lnTo>
                    <a:cubicBezTo>
                      <a:pt x="231934" y="7144"/>
                      <a:pt x="229076" y="10001"/>
                      <a:pt x="229076" y="13811"/>
                    </a:cubicBezTo>
                    <a:lnTo>
                      <a:pt x="229076" y="70009"/>
                    </a:lnTo>
                    <a:lnTo>
                      <a:pt x="204311" y="70009"/>
                    </a:lnTo>
                    <a:lnTo>
                      <a:pt x="204311" y="13811"/>
                    </a:lnTo>
                    <a:cubicBezTo>
                      <a:pt x="204311" y="10001"/>
                      <a:pt x="201454" y="7144"/>
                      <a:pt x="197644" y="7144"/>
                    </a:cubicBezTo>
                    <a:lnTo>
                      <a:pt x="192881" y="7144"/>
                    </a:lnTo>
                    <a:cubicBezTo>
                      <a:pt x="189071" y="7144"/>
                      <a:pt x="186214" y="10001"/>
                      <a:pt x="186214" y="13811"/>
                    </a:cubicBezTo>
                    <a:lnTo>
                      <a:pt x="186214" y="70009"/>
                    </a:lnTo>
                    <a:lnTo>
                      <a:pt x="161449" y="70009"/>
                    </a:lnTo>
                    <a:lnTo>
                      <a:pt x="161449" y="13811"/>
                    </a:lnTo>
                    <a:cubicBezTo>
                      <a:pt x="161449" y="10001"/>
                      <a:pt x="158591" y="7144"/>
                      <a:pt x="154781" y="7144"/>
                    </a:cubicBezTo>
                    <a:lnTo>
                      <a:pt x="150019" y="7144"/>
                    </a:lnTo>
                    <a:cubicBezTo>
                      <a:pt x="146209" y="7144"/>
                      <a:pt x="143351" y="10001"/>
                      <a:pt x="143351" y="13811"/>
                    </a:cubicBezTo>
                    <a:lnTo>
                      <a:pt x="143351" y="70009"/>
                    </a:lnTo>
                    <a:lnTo>
                      <a:pt x="88106" y="70009"/>
                    </a:lnTo>
                    <a:cubicBezTo>
                      <a:pt x="74771" y="70009"/>
                      <a:pt x="64294" y="81439"/>
                      <a:pt x="64294" y="93821"/>
                    </a:cubicBezTo>
                    <a:lnTo>
                      <a:pt x="64294" y="142399"/>
                    </a:lnTo>
                    <a:lnTo>
                      <a:pt x="13811" y="142399"/>
                    </a:lnTo>
                    <a:cubicBezTo>
                      <a:pt x="10001" y="142399"/>
                      <a:pt x="7144" y="145256"/>
                      <a:pt x="7144" y="149066"/>
                    </a:cubicBezTo>
                    <a:lnTo>
                      <a:pt x="7144" y="153829"/>
                    </a:lnTo>
                    <a:cubicBezTo>
                      <a:pt x="7144" y="157639"/>
                      <a:pt x="10001" y="160496"/>
                      <a:pt x="13811" y="160496"/>
                    </a:cubicBezTo>
                    <a:lnTo>
                      <a:pt x="64294" y="160496"/>
                    </a:lnTo>
                    <a:lnTo>
                      <a:pt x="64294" y="185261"/>
                    </a:lnTo>
                    <a:lnTo>
                      <a:pt x="13811" y="185261"/>
                    </a:lnTo>
                    <a:cubicBezTo>
                      <a:pt x="10001" y="185261"/>
                      <a:pt x="7144" y="188119"/>
                      <a:pt x="7144" y="191929"/>
                    </a:cubicBezTo>
                    <a:lnTo>
                      <a:pt x="7144" y="196691"/>
                    </a:lnTo>
                    <a:cubicBezTo>
                      <a:pt x="7144" y="200501"/>
                      <a:pt x="10001" y="203359"/>
                      <a:pt x="13811" y="203359"/>
                    </a:cubicBezTo>
                    <a:lnTo>
                      <a:pt x="64294" y="203359"/>
                    </a:lnTo>
                    <a:lnTo>
                      <a:pt x="64294" y="228124"/>
                    </a:lnTo>
                    <a:lnTo>
                      <a:pt x="13811" y="228124"/>
                    </a:lnTo>
                    <a:cubicBezTo>
                      <a:pt x="10001" y="229076"/>
                      <a:pt x="7144" y="231934"/>
                      <a:pt x="7144" y="235744"/>
                    </a:cubicBezTo>
                    <a:lnTo>
                      <a:pt x="7144" y="240506"/>
                    </a:lnTo>
                    <a:cubicBezTo>
                      <a:pt x="7144" y="244316"/>
                      <a:pt x="10001" y="247174"/>
                      <a:pt x="13811" y="247174"/>
                    </a:cubicBezTo>
                    <a:lnTo>
                      <a:pt x="64294" y="247174"/>
                    </a:lnTo>
                    <a:lnTo>
                      <a:pt x="64294" y="271939"/>
                    </a:lnTo>
                    <a:lnTo>
                      <a:pt x="13811" y="271939"/>
                    </a:lnTo>
                    <a:cubicBezTo>
                      <a:pt x="10001" y="271939"/>
                      <a:pt x="7144" y="274796"/>
                      <a:pt x="7144" y="278606"/>
                    </a:cubicBezTo>
                    <a:lnTo>
                      <a:pt x="7144" y="283369"/>
                    </a:lnTo>
                    <a:cubicBezTo>
                      <a:pt x="7144" y="287179"/>
                      <a:pt x="10001" y="290036"/>
                      <a:pt x="13811" y="290036"/>
                    </a:cubicBezTo>
                    <a:lnTo>
                      <a:pt x="64294" y="290036"/>
                    </a:lnTo>
                    <a:lnTo>
                      <a:pt x="64294" y="314801"/>
                    </a:lnTo>
                    <a:lnTo>
                      <a:pt x="13811" y="314801"/>
                    </a:lnTo>
                    <a:cubicBezTo>
                      <a:pt x="10001" y="314801"/>
                      <a:pt x="7144" y="317659"/>
                      <a:pt x="7144" y="321469"/>
                    </a:cubicBezTo>
                    <a:lnTo>
                      <a:pt x="7144" y="326231"/>
                    </a:lnTo>
                    <a:cubicBezTo>
                      <a:pt x="7144" y="330041"/>
                      <a:pt x="10001" y="332899"/>
                      <a:pt x="13811" y="332899"/>
                    </a:cubicBezTo>
                    <a:lnTo>
                      <a:pt x="64294" y="332899"/>
                    </a:lnTo>
                    <a:lnTo>
                      <a:pt x="64294" y="380524"/>
                    </a:lnTo>
                    <a:cubicBezTo>
                      <a:pt x="64294" y="393859"/>
                      <a:pt x="74771" y="404336"/>
                      <a:pt x="88106" y="404336"/>
                    </a:cubicBezTo>
                    <a:lnTo>
                      <a:pt x="142399" y="404336"/>
                    </a:lnTo>
                    <a:lnTo>
                      <a:pt x="142399" y="461486"/>
                    </a:lnTo>
                    <a:cubicBezTo>
                      <a:pt x="142399" y="465296"/>
                      <a:pt x="145256" y="468154"/>
                      <a:pt x="149066" y="468154"/>
                    </a:cubicBezTo>
                    <a:lnTo>
                      <a:pt x="153829" y="468154"/>
                    </a:lnTo>
                    <a:cubicBezTo>
                      <a:pt x="157639" y="468154"/>
                      <a:pt x="160496" y="465296"/>
                      <a:pt x="160496" y="461486"/>
                    </a:cubicBezTo>
                    <a:lnTo>
                      <a:pt x="160496" y="404336"/>
                    </a:lnTo>
                    <a:lnTo>
                      <a:pt x="185261" y="404336"/>
                    </a:lnTo>
                    <a:lnTo>
                      <a:pt x="185261" y="461486"/>
                    </a:lnTo>
                    <a:cubicBezTo>
                      <a:pt x="185261" y="465296"/>
                      <a:pt x="188119" y="468154"/>
                      <a:pt x="191929" y="468154"/>
                    </a:cubicBezTo>
                    <a:lnTo>
                      <a:pt x="196691" y="468154"/>
                    </a:lnTo>
                    <a:cubicBezTo>
                      <a:pt x="200501" y="468154"/>
                      <a:pt x="203359" y="465296"/>
                      <a:pt x="203359" y="461486"/>
                    </a:cubicBezTo>
                    <a:lnTo>
                      <a:pt x="203359" y="404336"/>
                    </a:lnTo>
                    <a:lnTo>
                      <a:pt x="228124" y="404336"/>
                    </a:lnTo>
                    <a:lnTo>
                      <a:pt x="228124" y="461486"/>
                    </a:lnTo>
                    <a:cubicBezTo>
                      <a:pt x="228124" y="465296"/>
                      <a:pt x="230981" y="468154"/>
                      <a:pt x="234791" y="468154"/>
                    </a:cubicBezTo>
                    <a:lnTo>
                      <a:pt x="239554" y="468154"/>
                    </a:lnTo>
                    <a:cubicBezTo>
                      <a:pt x="243364" y="468154"/>
                      <a:pt x="246221" y="465296"/>
                      <a:pt x="246221" y="461486"/>
                    </a:cubicBezTo>
                    <a:lnTo>
                      <a:pt x="246221" y="404336"/>
                    </a:lnTo>
                    <a:lnTo>
                      <a:pt x="270986" y="404336"/>
                    </a:lnTo>
                    <a:lnTo>
                      <a:pt x="270986" y="461486"/>
                    </a:lnTo>
                    <a:cubicBezTo>
                      <a:pt x="270986" y="465296"/>
                      <a:pt x="273844" y="468154"/>
                      <a:pt x="277654" y="468154"/>
                    </a:cubicBezTo>
                    <a:lnTo>
                      <a:pt x="283369" y="468154"/>
                    </a:lnTo>
                    <a:cubicBezTo>
                      <a:pt x="287179" y="468154"/>
                      <a:pt x="290036" y="465296"/>
                      <a:pt x="290036" y="461486"/>
                    </a:cubicBezTo>
                    <a:lnTo>
                      <a:pt x="290036" y="404336"/>
                    </a:lnTo>
                    <a:lnTo>
                      <a:pt x="314801" y="404336"/>
                    </a:lnTo>
                    <a:lnTo>
                      <a:pt x="314801" y="461486"/>
                    </a:lnTo>
                    <a:cubicBezTo>
                      <a:pt x="314801" y="465296"/>
                      <a:pt x="317659" y="468154"/>
                      <a:pt x="321469" y="468154"/>
                    </a:cubicBezTo>
                    <a:lnTo>
                      <a:pt x="326231" y="468154"/>
                    </a:lnTo>
                    <a:cubicBezTo>
                      <a:pt x="330041" y="468154"/>
                      <a:pt x="332899" y="465296"/>
                      <a:pt x="332899" y="461486"/>
                    </a:cubicBezTo>
                    <a:lnTo>
                      <a:pt x="332899" y="404336"/>
                    </a:lnTo>
                    <a:lnTo>
                      <a:pt x="391001" y="404336"/>
                    </a:lnTo>
                    <a:cubicBezTo>
                      <a:pt x="404336" y="404336"/>
                      <a:pt x="414814" y="393859"/>
                      <a:pt x="414814" y="380524"/>
                    </a:cubicBezTo>
                    <a:lnTo>
                      <a:pt x="414814" y="332899"/>
                    </a:lnTo>
                    <a:lnTo>
                      <a:pt x="461486" y="332899"/>
                    </a:lnTo>
                    <a:cubicBezTo>
                      <a:pt x="465296" y="332899"/>
                      <a:pt x="468154" y="330041"/>
                      <a:pt x="468154" y="326231"/>
                    </a:cubicBezTo>
                    <a:lnTo>
                      <a:pt x="468154" y="321469"/>
                    </a:lnTo>
                    <a:cubicBezTo>
                      <a:pt x="468154" y="317659"/>
                      <a:pt x="465296" y="314801"/>
                      <a:pt x="461486" y="314801"/>
                    </a:cubicBezTo>
                    <a:lnTo>
                      <a:pt x="414814" y="314801"/>
                    </a:lnTo>
                    <a:lnTo>
                      <a:pt x="414814" y="290036"/>
                    </a:lnTo>
                    <a:lnTo>
                      <a:pt x="461486" y="290036"/>
                    </a:lnTo>
                    <a:cubicBezTo>
                      <a:pt x="465296" y="290036"/>
                      <a:pt x="468154" y="287179"/>
                      <a:pt x="468154" y="283369"/>
                    </a:cubicBezTo>
                    <a:lnTo>
                      <a:pt x="468154" y="278606"/>
                    </a:lnTo>
                    <a:cubicBezTo>
                      <a:pt x="468154" y="274796"/>
                      <a:pt x="465296" y="271939"/>
                      <a:pt x="461486" y="271939"/>
                    </a:cubicBezTo>
                    <a:lnTo>
                      <a:pt x="414814" y="271939"/>
                    </a:lnTo>
                    <a:lnTo>
                      <a:pt x="414814" y="247174"/>
                    </a:lnTo>
                    <a:lnTo>
                      <a:pt x="461486" y="247174"/>
                    </a:lnTo>
                    <a:cubicBezTo>
                      <a:pt x="465296" y="247174"/>
                      <a:pt x="468154" y="244316"/>
                      <a:pt x="468154" y="240506"/>
                    </a:cubicBezTo>
                    <a:lnTo>
                      <a:pt x="468154" y="235744"/>
                    </a:lnTo>
                    <a:cubicBezTo>
                      <a:pt x="468154" y="231934"/>
                      <a:pt x="465296" y="229076"/>
                      <a:pt x="461486" y="229076"/>
                    </a:cubicBezTo>
                    <a:lnTo>
                      <a:pt x="414814" y="229076"/>
                    </a:lnTo>
                    <a:lnTo>
                      <a:pt x="414814" y="204311"/>
                    </a:lnTo>
                    <a:lnTo>
                      <a:pt x="461486" y="204311"/>
                    </a:lnTo>
                    <a:cubicBezTo>
                      <a:pt x="465296" y="204311"/>
                      <a:pt x="468154" y="201454"/>
                      <a:pt x="468154" y="197644"/>
                    </a:cubicBezTo>
                    <a:lnTo>
                      <a:pt x="468154" y="192881"/>
                    </a:lnTo>
                    <a:cubicBezTo>
                      <a:pt x="468154" y="189071"/>
                      <a:pt x="465296" y="186214"/>
                      <a:pt x="461486" y="186214"/>
                    </a:cubicBezTo>
                    <a:lnTo>
                      <a:pt x="414814" y="186214"/>
                    </a:lnTo>
                    <a:lnTo>
                      <a:pt x="414814" y="161449"/>
                    </a:lnTo>
                    <a:lnTo>
                      <a:pt x="462439" y="16144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81C5C032-FF37-4EDE-9D42-5F99473BE38E}"/>
                  </a:ext>
                </a:extLst>
              </p:cNvPr>
              <p:cNvSpPr/>
              <p:nvPr/>
            </p:nvSpPr>
            <p:spPr>
              <a:xfrm>
                <a:off x="1861870" y="2758332"/>
                <a:ext cx="330249" cy="218182"/>
              </a:xfrm>
              <a:custGeom>
                <a:avLst/>
                <a:gdLst/>
                <a:ahLst/>
                <a:cxnLst/>
                <a:rect l="l" t="t" r="r" b="b"/>
                <a:pathLst>
                  <a:path w="330249" h="218182">
                    <a:moveTo>
                      <a:pt x="117946" y="56554"/>
                    </a:moveTo>
                    <a:lnTo>
                      <a:pt x="94115" y="134987"/>
                    </a:lnTo>
                    <a:lnTo>
                      <a:pt x="142028" y="134987"/>
                    </a:lnTo>
                    <a:close/>
                    <a:moveTo>
                      <a:pt x="262681" y="0"/>
                    </a:moveTo>
                    <a:lnTo>
                      <a:pt x="330249" y="0"/>
                    </a:lnTo>
                    <a:lnTo>
                      <a:pt x="330249" y="218182"/>
                    </a:lnTo>
                    <a:lnTo>
                      <a:pt x="262681" y="218182"/>
                    </a:lnTo>
                    <a:close/>
                    <a:moveTo>
                      <a:pt x="82004" y="0"/>
                    </a:moveTo>
                    <a:lnTo>
                      <a:pt x="155544" y="0"/>
                    </a:lnTo>
                    <a:lnTo>
                      <a:pt x="237529" y="218182"/>
                    </a:lnTo>
                    <a:lnTo>
                      <a:pt x="166929" y="218182"/>
                    </a:lnTo>
                    <a:lnTo>
                      <a:pt x="156013" y="182165"/>
                    </a:lnTo>
                    <a:lnTo>
                      <a:pt x="79472" y="182165"/>
                    </a:lnTo>
                    <a:lnTo>
                      <a:pt x="68837" y="218182"/>
                    </a:lnTo>
                    <a:lnTo>
                      <a:pt x="0" y="2181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212BC73-D10B-4ABF-97ED-39822C5F1E89}"/>
              </a:ext>
            </a:extLst>
          </p:cNvPr>
          <p:cNvSpPr/>
          <p:nvPr/>
        </p:nvSpPr>
        <p:spPr>
          <a:xfrm>
            <a:off x="683702" y="661576"/>
            <a:ext cx="5412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5400" dirty="0">
                <a:solidFill>
                  <a:schemeClr val="accent4"/>
                </a:solidFill>
              </a:rPr>
              <a:t>ARTIFICIAL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E32A131-0733-43E0-B30F-86C1DCAA063B}"/>
              </a:ext>
            </a:extLst>
          </p:cNvPr>
          <p:cNvSpPr/>
          <p:nvPr/>
        </p:nvSpPr>
        <p:spPr>
          <a:xfrm>
            <a:off x="683702" y="1534158"/>
            <a:ext cx="5412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5400" dirty="0"/>
              <a:t>INTELLIGENCE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D26A5C-D3E8-4FFA-9E86-BE5A954AAF00}"/>
              </a:ext>
            </a:extLst>
          </p:cNvPr>
          <p:cNvSpPr txBox="1"/>
          <p:nvPr/>
        </p:nvSpPr>
        <p:spPr>
          <a:xfrm>
            <a:off x="683702" y="2760727"/>
            <a:ext cx="5620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ALLPPT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</a:t>
            </a:r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6962375-4251-483A-8505-849A0197F623}"/>
              </a:ext>
            </a:extLst>
          </p:cNvPr>
          <p:cNvSpPr txBox="1"/>
          <p:nvPr/>
        </p:nvSpPr>
        <p:spPr>
          <a:xfrm>
            <a:off x="683703" y="3485590"/>
            <a:ext cx="5769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="" xmlns:a16="http://schemas.microsoft.com/office/drawing/2014/main" id="{4F3E1F45-6B3F-46A1-82A6-7F2F85378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8999" y="1567127"/>
            <a:ext cx="2689294" cy="246362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022E871-BF84-47EF-8EBE-D7BBF73D95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C27367EC-D624-4AA8-9796-F91C974FA1BA}"/>
              </a:ext>
            </a:extLst>
          </p:cNvPr>
          <p:cNvCxnSpPr>
            <a:cxnSpLocks/>
          </p:cNvCxnSpPr>
          <p:nvPr/>
        </p:nvCxnSpPr>
        <p:spPr>
          <a:xfrm flipV="1">
            <a:off x="1033001" y="1831530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2C213B94-982C-49DA-98A9-8965726605B4}"/>
              </a:ext>
            </a:extLst>
          </p:cNvPr>
          <p:cNvCxnSpPr>
            <a:cxnSpLocks/>
          </p:cNvCxnSpPr>
          <p:nvPr/>
        </p:nvCxnSpPr>
        <p:spPr>
          <a:xfrm>
            <a:off x="6837146" y="1831530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18">
            <a:extLst>
              <a:ext uri="{FF2B5EF4-FFF2-40B4-BE49-F238E27FC236}">
                <a16:creationId xmlns="" xmlns:a16="http://schemas.microsoft.com/office/drawing/2014/main" id="{D144EBB9-6F45-45B3-8F98-FD4ABE344C50}"/>
              </a:ext>
            </a:extLst>
          </p:cNvPr>
          <p:cNvGrpSpPr/>
          <p:nvPr/>
        </p:nvGrpSpPr>
        <p:grpSpPr>
          <a:xfrm>
            <a:off x="1298991" y="1975546"/>
            <a:ext cx="1923387" cy="805159"/>
            <a:chOff x="1316574" y="2133806"/>
            <a:chExt cx="1652623" cy="805159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F9CA652-AAC0-4133-BD29-ACA302B62717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4641444-62F1-423A-8E67-FDB84BEA72CA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VISION</a:t>
              </a:r>
            </a:p>
          </p:txBody>
        </p:sp>
      </p:grpSp>
      <p:grpSp>
        <p:nvGrpSpPr>
          <p:cNvPr id="8" name="그룹 13">
            <a:extLst>
              <a:ext uri="{FF2B5EF4-FFF2-40B4-BE49-F238E27FC236}">
                <a16:creationId xmlns="" xmlns:a16="http://schemas.microsoft.com/office/drawing/2014/main" id="{E5213964-EA53-443F-985D-FB5D77962D47}"/>
              </a:ext>
            </a:extLst>
          </p:cNvPr>
          <p:cNvGrpSpPr/>
          <p:nvPr/>
        </p:nvGrpSpPr>
        <p:grpSpPr>
          <a:xfrm>
            <a:off x="8955274" y="1993778"/>
            <a:ext cx="1880011" cy="805159"/>
            <a:chOff x="9200245" y="2152037"/>
            <a:chExt cx="1652623" cy="805159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D7F9AEBD-CF49-4888-A748-2FA31CEA0A25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0486220-B651-46DF-A275-98991EF4D3CF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</a:rPr>
                <a:t>MISSION</a:t>
              </a:r>
            </a:p>
          </p:txBody>
        </p:sp>
      </p:grpSp>
      <p:sp>
        <p:nvSpPr>
          <p:cNvPr id="11" name="Rounded Rectangular Callout 31">
            <a:extLst>
              <a:ext uri="{FF2B5EF4-FFF2-40B4-BE49-F238E27FC236}">
                <a16:creationId xmlns="" xmlns:a16="http://schemas.microsoft.com/office/drawing/2014/main" id="{FDFDF9E1-F4D2-4A03-9742-4AFE0B15CE5C}"/>
              </a:ext>
            </a:extLst>
          </p:cNvPr>
          <p:cNvSpPr/>
          <p:nvPr/>
        </p:nvSpPr>
        <p:spPr>
          <a:xfrm flipH="1">
            <a:off x="1766846" y="455717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2" name="그룹 6">
            <a:extLst>
              <a:ext uri="{FF2B5EF4-FFF2-40B4-BE49-F238E27FC236}">
                <a16:creationId xmlns="" xmlns:a16="http://schemas.microsoft.com/office/drawing/2014/main" id="{080401F7-B4F9-4015-8C48-418CAE8361E7}"/>
              </a:ext>
            </a:extLst>
          </p:cNvPr>
          <p:cNvGrpSpPr/>
          <p:nvPr/>
        </p:nvGrpSpPr>
        <p:grpSpPr>
          <a:xfrm>
            <a:off x="959389" y="5143762"/>
            <a:ext cx="2262988" cy="766247"/>
            <a:chOff x="1730330" y="5175558"/>
            <a:chExt cx="1742087" cy="76624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C1DF2CC-8381-40B3-83C3-1AED5E002C66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41C97BF-FB1C-48C3-88EF-15F5210E6D4C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E4C9EAA5-C278-479C-AA8A-866D73546AE5}"/>
              </a:ext>
            </a:extLst>
          </p:cNvPr>
          <p:cNvCxnSpPr>
            <a:cxnSpLocks/>
          </p:cNvCxnSpPr>
          <p:nvPr/>
        </p:nvCxnSpPr>
        <p:spPr>
          <a:xfrm>
            <a:off x="2118416" y="4410658"/>
            <a:ext cx="7920000" cy="104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47">
            <a:extLst>
              <a:ext uri="{FF2B5EF4-FFF2-40B4-BE49-F238E27FC236}">
                <a16:creationId xmlns="" xmlns:a16="http://schemas.microsoft.com/office/drawing/2014/main" id="{20BE94BC-1BBC-40AD-BCDE-F031B1FC894C}"/>
              </a:ext>
            </a:extLst>
          </p:cNvPr>
          <p:cNvSpPr/>
          <p:nvPr/>
        </p:nvSpPr>
        <p:spPr>
          <a:xfrm flipH="1">
            <a:off x="5764788" y="455803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7" name="그룹 4">
            <a:extLst>
              <a:ext uri="{FF2B5EF4-FFF2-40B4-BE49-F238E27FC236}">
                <a16:creationId xmlns="" xmlns:a16="http://schemas.microsoft.com/office/drawing/2014/main" id="{200A9A07-B1E1-4E30-A933-28B210E3FC01}"/>
              </a:ext>
            </a:extLst>
          </p:cNvPr>
          <p:cNvGrpSpPr/>
          <p:nvPr/>
        </p:nvGrpSpPr>
        <p:grpSpPr>
          <a:xfrm>
            <a:off x="4957331" y="5144622"/>
            <a:ext cx="2262988" cy="766247"/>
            <a:chOff x="3727326" y="5176417"/>
            <a:chExt cx="1742087" cy="766247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11F3A3A4-5295-431D-9E34-82AD90E67F49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6153F69-C77C-4D44-9ACE-E8FFEA1253A7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0" name="Rounded Rectangular Callout 51">
            <a:extLst>
              <a:ext uri="{FF2B5EF4-FFF2-40B4-BE49-F238E27FC236}">
                <a16:creationId xmlns="" xmlns:a16="http://schemas.microsoft.com/office/drawing/2014/main" id="{1A52B549-BCEF-4813-B24C-B7C9F1CEBE5D}"/>
              </a:ext>
            </a:extLst>
          </p:cNvPr>
          <p:cNvSpPr/>
          <p:nvPr/>
        </p:nvSpPr>
        <p:spPr>
          <a:xfrm flipH="1">
            <a:off x="9762730" y="455889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1" name="그룹 2">
            <a:extLst>
              <a:ext uri="{FF2B5EF4-FFF2-40B4-BE49-F238E27FC236}">
                <a16:creationId xmlns="" xmlns:a16="http://schemas.microsoft.com/office/drawing/2014/main" id="{272E0318-68D8-47F9-A95F-1F9B0CA7D71B}"/>
              </a:ext>
            </a:extLst>
          </p:cNvPr>
          <p:cNvGrpSpPr/>
          <p:nvPr/>
        </p:nvGrpSpPr>
        <p:grpSpPr>
          <a:xfrm>
            <a:off x="8955273" y="5145480"/>
            <a:ext cx="2262988" cy="766247"/>
            <a:chOff x="5724322" y="5177276"/>
            <a:chExt cx="1742087" cy="766247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9BC6F2A-750D-4164-8E2F-32C7C2131520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84FD256-3B70-48A8-AC66-87629FA32BF6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D7D1D48D-5A93-4498-A4A1-F4A70817E4C5}"/>
              </a:ext>
            </a:extLst>
          </p:cNvPr>
          <p:cNvCxnSpPr/>
          <p:nvPr/>
        </p:nvCxnSpPr>
        <p:spPr>
          <a:xfrm flipH="1" flipV="1">
            <a:off x="6095059" y="3997168"/>
            <a:ext cx="1" cy="403013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9">
            <a:extLst>
              <a:ext uri="{FF2B5EF4-FFF2-40B4-BE49-F238E27FC236}">
                <a16:creationId xmlns="" xmlns:a16="http://schemas.microsoft.com/office/drawing/2014/main" id="{3E4BDAC9-1C3A-4981-A0BA-735309EEDE93}"/>
              </a:ext>
            </a:extLst>
          </p:cNvPr>
          <p:cNvSpPr/>
          <p:nvPr/>
        </p:nvSpPr>
        <p:spPr>
          <a:xfrm>
            <a:off x="1946925" y="4621278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="" xmlns:a16="http://schemas.microsoft.com/office/drawing/2014/main" id="{25D61968-4C7E-4C8F-9B56-D1C0A45F18F7}"/>
              </a:ext>
            </a:extLst>
          </p:cNvPr>
          <p:cNvSpPr/>
          <p:nvPr/>
        </p:nvSpPr>
        <p:spPr>
          <a:xfrm flipH="1">
            <a:off x="5895436" y="4651608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59D06C83-5877-4F4A-9FC5-533EA8AD484C}"/>
              </a:ext>
            </a:extLst>
          </p:cNvPr>
          <p:cNvSpPr/>
          <p:nvPr/>
        </p:nvSpPr>
        <p:spPr>
          <a:xfrm>
            <a:off x="9933976" y="4651508"/>
            <a:ext cx="294214" cy="2259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CD084559-AB21-48FE-B783-B88EC3088814}"/>
              </a:ext>
            </a:extLst>
          </p:cNvPr>
          <p:cNvSpPr/>
          <p:nvPr/>
        </p:nvSpPr>
        <p:spPr>
          <a:xfrm>
            <a:off x="5082182" y="2086618"/>
            <a:ext cx="1626508" cy="1074564"/>
          </a:xfrm>
          <a:custGeom>
            <a:avLst/>
            <a:gdLst/>
            <a:ahLst/>
            <a:cxnLst/>
            <a:rect l="l" t="t" r="r" b="b"/>
            <a:pathLst>
              <a:path w="330249" h="218182">
                <a:moveTo>
                  <a:pt x="117946" y="56554"/>
                </a:moveTo>
                <a:lnTo>
                  <a:pt x="94115" y="134987"/>
                </a:lnTo>
                <a:lnTo>
                  <a:pt x="142028" y="134987"/>
                </a:lnTo>
                <a:close/>
                <a:moveTo>
                  <a:pt x="262681" y="0"/>
                </a:moveTo>
                <a:lnTo>
                  <a:pt x="330249" y="0"/>
                </a:lnTo>
                <a:lnTo>
                  <a:pt x="330249" y="218182"/>
                </a:lnTo>
                <a:lnTo>
                  <a:pt x="262681" y="218182"/>
                </a:lnTo>
                <a:close/>
                <a:moveTo>
                  <a:pt x="82004" y="0"/>
                </a:moveTo>
                <a:lnTo>
                  <a:pt x="155544" y="0"/>
                </a:lnTo>
                <a:lnTo>
                  <a:pt x="237529" y="218182"/>
                </a:lnTo>
                <a:lnTo>
                  <a:pt x="166929" y="218182"/>
                </a:lnTo>
                <a:lnTo>
                  <a:pt x="156013" y="182165"/>
                </a:lnTo>
                <a:lnTo>
                  <a:pt x="79472" y="182165"/>
                </a:lnTo>
                <a:lnTo>
                  <a:pt x="68837" y="218182"/>
                </a:lnTo>
                <a:lnTo>
                  <a:pt x="0" y="218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46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그룹 28">
            <a:extLst>
              <a:ext uri="{FF2B5EF4-FFF2-40B4-BE49-F238E27FC236}">
                <a16:creationId xmlns="" xmlns:a16="http://schemas.microsoft.com/office/drawing/2014/main" id="{9062EB3C-795C-451F-BFF7-95BB76420ED4}"/>
              </a:ext>
            </a:extLst>
          </p:cNvPr>
          <p:cNvGrpSpPr/>
          <p:nvPr/>
        </p:nvGrpSpPr>
        <p:grpSpPr>
          <a:xfrm>
            <a:off x="923108" y="2193005"/>
            <a:ext cx="10345786" cy="3812360"/>
            <a:chOff x="923107" y="2034749"/>
            <a:chExt cx="10345786" cy="3812360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B45F4A82-A194-43F3-B6CB-3287C9DF2C2D}"/>
                </a:ext>
              </a:extLst>
            </p:cNvPr>
            <p:cNvSpPr/>
            <p:nvPr/>
          </p:nvSpPr>
          <p:spPr>
            <a:xfrm>
              <a:off x="923107" y="2034749"/>
              <a:ext cx="10345786" cy="3812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="" xmlns:a16="http://schemas.microsoft.com/office/drawing/2014/main" id="{54150E97-278E-4B3D-B9AB-8DC020BED044}"/>
                </a:ext>
              </a:extLst>
            </p:cNvPr>
            <p:cNvSpPr/>
            <p:nvPr/>
          </p:nvSpPr>
          <p:spPr>
            <a:xfrm>
              <a:off x="1285688" y="301457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03B54220-90AF-4800-943F-B0079DEDCEF3}"/>
                </a:ext>
              </a:extLst>
            </p:cNvPr>
            <p:cNvSpPr/>
            <p:nvPr/>
          </p:nvSpPr>
          <p:spPr>
            <a:xfrm>
              <a:off x="1285688" y="349112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11">
              <a:extLst>
                <a:ext uri="{FF2B5EF4-FFF2-40B4-BE49-F238E27FC236}">
                  <a16:creationId xmlns="" xmlns:a16="http://schemas.microsoft.com/office/drawing/2014/main" id="{796B2C55-4ED7-44E9-A6A5-38CC4A53A8B9}"/>
                </a:ext>
              </a:extLst>
            </p:cNvPr>
            <p:cNvSpPr/>
            <p:nvPr/>
          </p:nvSpPr>
          <p:spPr>
            <a:xfrm>
              <a:off x="1285688" y="396766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12">
              <a:extLst>
                <a:ext uri="{FF2B5EF4-FFF2-40B4-BE49-F238E27FC236}">
                  <a16:creationId xmlns="" xmlns:a16="http://schemas.microsoft.com/office/drawing/2014/main" id="{69DF41EA-FE75-4F42-AD9E-C3716CCB66EE}"/>
                </a:ext>
              </a:extLst>
            </p:cNvPr>
            <p:cNvSpPr/>
            <p:nvPr/>
          </p:nvSpPr>
          <p:spPr>
            <a:xfrm>
              <a:off x="1285688" y="444421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13">
              <a:extLst>
                <a:ext uri="{FF2B5EF4-FFF2-40B4-BE49-F238E27FC236}">
                  <a16:creationId xmlns="" xmlns:a16="http://schemas.microsoft.com/office/drawing/2014/main" id="{91769AF5-3E62-44B4-9845-423C34A7B08B}"/>
                </a:ext>
              </a:extLst>
            </p:cNvPr>
            <p:cNvSpPr/>
            <p:nvPr/>
          </p:nvSpPr>
          <p:spPr>
            <a:xfrm>
              <a:off x="1285688" y="492075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Rounded Rectangle 14">
              <a:extLst>
                <a:ext uri="{FF2B5EF4-FFF2-40B4-BE49-F238E27FC236}">
                  <a16:creationId xmlns="" xmlns:a16="http://schemas.microsoft.com/office/drawing/2014/main" id="{2216C4CE-FC65-4A8D-AD24-B40D382F5AB5}"/>
                </a:ext>
              </a:extLst>
            </p:cNvPr>
            <p:cNvSpPr/>
            <p:nvPr/>
          </p:nvSpPr>
          <p:spPr>
            <a:xfrm>
              <a:off x="1285688" y="5397301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그룹 38">
            <a:extLst>
              <a:ext uri="{FF2B5EF4-FFF2-40B4-BE49-F238E27FC236}">
                <a16:creationId xmlns="" xmlns:a16="http://schemas.microsoft.com/office/drawing/2014/main" id="{A207F6E3-C26B-41F5-B8E3-1943FBF5B80A}"/>
              </a:ext>
            </a:extLst>
          </p:cNvPr>
          <p:cNvGrpSpPr/>
          <p:nvPr/>
        </p:nvGrpSpPr>
        <p:grpSpPr>
          <a:xfrm>
            <a:off x="3174158" y="1970946"/>
            <a:ext cx="8036926" cy="4263657"/>
            <a:chOff x="3174158" y="1812689"/>
            <a:chExt cx="8036926" cy="4263657"/>
          </a:xfrm>
          <a:solidFill>
            <a:schemeClr val="accent1"/>
          </a:solidFill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C4E86523-EC23-45B1-980E-1C005AE51E4D}"/>
                </a:ext>
              </a:extLst>
            </p:cNvPr>
            <p:cNvSpPr/>
            <p:nvPr/>
          </p:nvSpPr>
          <p:spPr>
            <a:xfrm rot="16200000">
              <a:off x="4376082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="" xmlns:a16="http://schemas.microsoft.com/office/drawing/2014/main" id="{6FFED848-24BC-4327-9AF4-7E38D9E67BCB}"/>
                </a:ext>
              </a:extLst>
            </p:cNvPr>
            <p:cNvSpPr/>
            <p:nvPr/>
          </p:nvSpPr>
          <p:spPr>
            <a:xfrm rot="16200000">
              <a:off x="7082677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="" xmlns:a16="http://schemas.microsoft.com/office/drawing/2014/main" id="{5507868B-D12B-4FF7-ADC4-B80119D8BCF7}"/>
                </a:ext>
              </a:extLst>
            </p:cNvPr>
            <p:cNvSpPr/>
            <p:nvPr/>
          </p:nvSpPr>
          <p:spPr>
            <a:xfrm rot="16200000">
              <a:off x="9789273" y="610765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="" xmlns:a16="http://schemas.microsoft.com/office/drawing/2014/main" id="{541279CB-5D4D-43B1-A023-E1ED02CFD6CA}"/>
                </a:ext>
              </a:extLst>
            </p:cNvPr>
            <p:cNvSpPr/>
            <p:nvPr/>
          </p:nvSpPr>
          <p:spPr>
            <a:xfrm rot="16200000" flipH="1">
              <a:off x="4376082" y="4647049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="" xmlns:a16="http://schemas.microsoft.com/office/drawing/2014/main" id="{5EFBE7D7-3645-41FD-AD2B-C9AA16BBFABC}"/>
                </a:ext>
              </a:extLst>
            </p:cNvPr>
            <p:cNvSpPr/>
            <p:nvPr/>
          </p:nvSpPr>
          <p:spPr>
            <a:xfrm rot="16200000" flipH="1">
              <a:off x="7082679" y="4647050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="" xmlns:a16="http://schemas.microsoft.com/office/drawing/2014/main" id="{AEF7C878-A451-4513-A407-0EE86D8F3CE1}"/>
                </a:ext>
              </a:extLst>
            </p:cNvPr>
            <p:cNvSpPr/>
            <p:nvPr/>
          </p:nvSpPr>
          <p:spPr>
            <a:xfrm rot="16200000" flipH="1">
              <a:off x="9789273" y="4647053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사각형: 둥근 위쪽 모서리 27">
              <a:extLst>
                <a:ext uri="{FF2B5EF4-FFF2-40B4-BE49-F238E27FC236}">
                  <a16:creationId xmlns="" xmlns:a16="http://schemas.microsoft.com/office/drawing/2014/main" id="{132FB2B8-23DD-48B9-9C95-A19F237CB0D1}"/>
                </a:ext>
              </a:extLst>
            </p:cNvPr>
            <p:cNvSpPr/>
            <p:nvPr/>
          </p:nvSpPr>
          <p:spPr>
            <a:xfrm rot="10800000">
              <a:off x="3418868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사각형: 둥근 위쪽 모서리 33">
              <a:extLst>
                <a:ext uri="{FF2B5EF4-FFF2-40B4-BE49-F238E27FC236}">
                  <a16:creationId xmlns="" xmlns:a16="http://schemas.microsoft.com/office/drawing/2014/main" id="{5F4FCF93-4B28-4D25-8A92-AC5373CC1284}"/>
                </a:ext>
              </a:extLst>
            </p:cNvPr>
            <p:cNvSpPr/>
            <p:nvPr/>
          </p:nvSpPr>
          <p:spPr>
            <a:xfrm rot="10800000">
              <a:off x="6129905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사각형: 둥근 위쪽 모서리 34">
              <a:extLst>
                <a:ext uri="{FF2B5EF4-FFF2-40B4-BE49-F238E27FC236}">
                  <a16:creationId xmlns="" xmlns:a16="http://schemas.microsoft.com/office/drawing/2014/main" id="{1B1E08A6-461C-42BB-9ED8-7B67C922A242}"/>
                </a:ext>
              </a:extLst>
            </p:cNvPr>
            <p:cNvSpPr/>
            <p:nvPr/>
          </p:nvSpPr>
          <p:spPr>
            <a:xfrm rot="10800000">
              <a:off x="8840943" y="1812690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사각형: 둥근 위쪽 모서리 35">
              <a:extLst>
                <a:ext uri="{FF2B5EF4-FFF2-40B4-BE49-F238E27FC236}">
                  <a16:creationId xmlns="" xmlns:a16="http://schemas.microsoft.com/office/drawing/2014/main" id="{070F04F1-B709-4C79-9396-17940AF634A1}"/>
                </a:ext>
              </a:extLst>
            </p:cNvPr>
            <p:cNvSpPr/>
            <p:nvPr/>
          </p:nvSpPr>
          <p:spPr>
            <a:xfrm>
              <a:off x="3418868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사각형: 둥근 위쪽 모서리 36">
              <a:extLst>
                <a:ext uri="{FF2B5EF4-FFF2-40B4-BE49-F238E27FC236}">
                  <a16:creationId xmlns="" xmlns:a16="http://schemas.microsoft.com/office/drawing/2014/main" id="{CDCA50C5-FD72-4C03-87CF-443761E61ADE}"/>
                </a:ext>
              </a:extLst>
            </p:cNvPr>
            <p:cNvSpPr/>
            <p:nvPr/>
          </p:nvSpPr>
          <p:spPr>
            <a:xfrm>
              <a:off x="6129905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사각형: 둥근 위쪽 모서리 37">
              <a:extLst>
                <a:ext uri="{FF2B5EF4-FFF2-40B4-BE49-F238E27FC236}">
                  <a16:creationId xmlns="" xmlns:a16="http://schemas.microsoft.com/office/drawing/2014/main" id="{40886465-D38F-4AE2-BDF8-C76C3F560E27}"/>
                </a:ext>
              </a:extLst>
            </p:cNvPr>
            <p:cNvSpPr/>
            <p:nvPr/>
          </p:nvSpPr>
          <p:spPr>
            <a:xfrm>
              <a:off x="8840943" y="5535342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aphicFrame>
        <p:nvGraphicFramePr>
          <p:cNvPr id="26" name="Table 25">
            <a:extLst>
              <a:ext uri="{FF2B5EF4-FFF2-40B4-BE49-F238E27FC236}">
                <a16:creationId xmlns="" xmlns:a16="http://schemas.microsoft.com/office/drawing/2014/main" id="{AB098DFC-E3C0-4367-A7D4-AA43D71D3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902272"/>
              </p:ext>
            </p:extLst>
          </p:nvPr>
        </p:nvGraphicFramePr>
        <p:xfrm>
          <a:off x="888277" y="1838930"/>
          <a:ext cx="10380617" cy="4444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44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20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20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120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596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4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176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9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9286D33-F0FB-40C8-B794-CC4FFAD92C0B}"/>
              </a:ext>
            </a:extLst>
          </p:cNvPr>
          <p:cNvSpPr txBox="1"/>
          <p:nvPr/>
        </p:nvSpPr>
        <p:spPr>
          <a:xfrm>
            <a:off x="602255" y="668491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ADBE886-DF02-4BB1-BCD7-07DD8BE68A33}"/>
              </a:ext>
            </a:extLst>
          </p:cNvPr>
          <p:cNvSpPr txBox="1"/>
          <p:nvPr/>
        </p:nvSpPr>
        <p:spPr>
          <a:xfrm>
            <a:off x="602255" y="3518502"/>
            <a:ext cx="351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DA9BB21-D50D-4F27-9760-A4D5CABDE138}"/>
              </a:ext>
            </a:extLst>
          </p:cNvPr>
          <p:cNvSpPr txBox="1"/>
          <p:nvPr/>
        </p:nvSpPr>
        <p:spPr>
          <a:xfrm>
            <a:off x="602255" y="4271795"/>
            <a:ext cx="3513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AD7E834-9E8D-49D0-8744-9A9E3ABD8D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63A9FF89-04B8-48A5-B4A4-C77462AAD8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4411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2">
            <a:extLst>
              <a:ext uri="{FF2B5EF4-FFF2-40B4-BE49-F238E27FC236}">
                <a16:creationId xmlns="" xmlns:a16="http://schemas.microsoft.com/office/drawing/2014/main" id="{5A52151D-9E3D-469E-88AA-89DF750B7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51037"/>
              </p:ext>
            </p:extLst>
          </p:nvPr>
        </p:nvGraphicFramePr>
        <p:xfrm>
          <a:off x="8643596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7EECB33-3891-4D7C-BE50-1B63015AFC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8A73E00F-1867-43FB-9B62-3B5C38A7C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8289292"/>
              </p:ext>
            </p:extLst>
          </p:nvPr>
        </p:nvGraphicFramePr>
        <p:xfrm>
          <a:off x="1421725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Heart 3">
            <a:extLst>
              <a:ext uri="{FF2B5EF4-FFF2-40B4-BE49-F238E27FC236}">
                <a16:creationId xmlns="" xmlns:a16="http://schemas.microsoft.com/office/drawing/2014/main" id="{EF32E24F-B41B-4628-B4DE-9811AB199112}"/>
              </a:ext>
            </a:extLst>
          </p:cNvPr>
          <p:cNvSpPr/>
          <p:nvPr/>
        </p:nvSpPr>
        <p:spPr>
          <a:xfrm>
            <a:off x="2013792" y="4355951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Heart 3">
            <a:extLst>
              <a:ext uri="{FF2B5EF4-FFF2-40B4-BE49-F238E27FC236}">
                <a16:creationId xmlns="" xmlns:a16="http://schemas.microsoft.com/office/drawing/2014/main" id="{00F9E966-183E-4ABB-809E-0515E46A0CF5}"/>
              </a:ext>
            </a:extLst>
          </p:cNvPr>
          <p:cNvSpPr/>
          <p:nvPr/>
        </p:nvSpPr>
        <p:spPr>
          <a:xfrm>
            <a:off x="9239688" y="4355951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8D26A8E-B260-452C-847A-7DCC452D2DF2}"/>
              </a:ext>
            </a:extLst>
          </p:cNvPr>
          <p:cNvGrpSpPr/>
          <p:nvPr/>
        </p:nvGrpSpPr>
        <p:grpSpPr>
          <a:xfrm>
            <a:off x="843134" y="2215399"/>
            <a:ext cx="3301597" cy="1278384"/>
            <a:chOff x="4830996" y="1667658"/>
            <a:chExt cx="1574762" cy="1278384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32ECEEB-A696-4B43-A5B6-6C2D5A3ED62A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CEC12DB-6623-44F9-898E-21C00C175537}"/>
                </a:ext>
              </a:extLst>
            </p:cNvPr>
            <p:cNvSpPr txBox="1"/>
            <p:nvPr/>
          </p:nvSpPr>
          <p:spPr>
            <a:xfrm>
              <a:off x="4830996" y="1667658"/>
              <a:ext cx="15747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0711BAE-5F93-45FD-97C6-71AD4149F35A}"/>
              </a:ext>
            </a:extLst>
          </p:cNvPr>
          <p:cNvGrpSpPr/>
          <p:nvPr/>
        </p:nvGrpSpPr>
        <p:grpSpPr>
          <a:xfrm>
            <a:off x="8044962" y="2215399"/>
            <a:ext cx="3301597" cy="1278384"/>
            <a:chOff x="4830996" y="1667658"/>
            <a:chExt cx="1574762" cy="1278384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02D0924-3087-4A01-8AE9-B39E88203DC6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F93F735-62AE-44E5-81B6-CA7210647BFE}"/>
                </a:ext>
              </a:extLst>
            </p:cNvPr>
            <p:cNvSpPr txBox="1"/>
            <p:nvPr/>
          </p:nvSpPr>
          <p:spPr>
            <a:xfrm>
              <a:off x="4830996" y="1667658"/>
              <a:ext cx="15747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4" name="Freeform 18">
            <a:extLst>
              <a:ext uri="{FF2B5EF4-FFF2-40B4-BE49-F238E27FC236}">
                <a16:creationId xmlns="" xmlns:a16="http://schemas.microsoft.com/office/drawing/2014/main" id="{86DEA1BC-856A-4ADC-AC83-415316F7E483}"/>
              </a:ext>
            </a:extLst>
          </p:cNvPr>
          <p:cNvSpPr>
            <a:spLocks/>
          </p:cNvSpPr>
          <p:nvPr/>
        </p:nvSpPr>
        <p:spPr bwMode="auto">
          <a:xfrm>
            <a:off x="6496308" y="1978179"/>
            <a:ext cx="1241045" cy="4316301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82" name="Graphic 421">
            <a:extLst>
              <a:ext uri="{FF2B5EF4-FFF2-40B4-BE49-F238E27FC236}">
                <a16:creationId xmlns="" xmlns:a16="http://schemas.microsoft.com/office/drawing/2014/main" id="{5638BDFF-0EB0-42ED-911B-5A723B8F1828}"/>
              </a:ext>
            </a:extLst>
          </p:cNvPr>
          <p:cNvGrpSpPr/>
          <p:nvPr/>
        </p:nvGrpSpPr>
        <p:grpSpPr>
          <a:xfrm>
            <a:off x="4127904" y="1978179"/>
            <a:ext cx="2195918" cy="4316301"/>
            <a:chOff x="4351496" y="0"/>
            <a:chExt cx="3489008" cy="6858000"/>
          </a:xfrm>
          <a:solidFill>
            <a:schemeClr val="accent1"/>
          </a:solidFill>
        </p:grpSpPr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BC777B32-8F1C-44CF-BCDA-83348752376F}"/>
                </a:ext>
              </a:extLst>
            </p:cNvPr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>
                <a:gd name="connsiteX0" fmla="*/ 127516 w 227171"/>
                <a:gd name="connsiteY0" fmla="*/ 32790 h 124301"/>
                <a:gd name="connsiteX1" fmla="*/ 124087 w 227171"/>
                <a:gd name="connsiteY1" fmla="*/ 37505 h 124301"/>
                <a:gd name="connsiteX2" fmla="*/ 118515 w 227171"/>
                <a:gd name="connsiteY2" fmla="*/ 36647 h 124301"/>
                <a:gd name="connsiteX3" fmla="*/ 79081 w 227171"/>
                <a:gd name="connsiteY3" fmla="*/ 32361 h 124301"/>
                <a:gd name="connsiteX4" fmla="*/ 3215 w 227171"/>
                <a:gd name="connsiteY4" fmla="*/ 93226 h 124301"/>
                <a:gd name="connsiteX5" fmla="*/ 27218 w 227171"/>
                <a:gd name="connsiteY5" fmla="*/ 121944 h 124301"/>
                <a:gd name="connsiteX6" fmla="*/ 114657 w 227171"/>
                <a:gd name="connsiteY6" fmla="*/ 51221 h 124301"/>
                <a:gd name="connsiteX7" fmla="*/ 120229 w 227171"/>
                <a:gd name="connsiteY7" fmla="*/ 52935 h 124301"/>
                <a:gd name="connsiteX8" fmla="*/ 120229 w 227171"/>
                <a:gd name="connsiteY8" fmla="*/ 52935 h 124301"/>
                <a:gd name="connsiteX9" fmla="*/ 179379 w 227171"/>
                <a:gd name="connsiteY9" fmla="*/ 76081 h 124301"/>
                <a:gd name="connsiteX10" fmla="*/ 223957 w 227171"/>
                <a:gd name="connsiteY10" fmla="*/ 40934 h 124301"/>
                <a:gd name="connsiteX11" fmla="*/ 207240 w 227171"/>
                <a:gd name="connsiteY11" fmla="*/ 5358 h 124301"/>
                <a:gd name="connsiteX12" fmla="*/ 206383 w 227171"/>
                <a:gd name="connsiteY12" fmla="*/ 6215 h 124301"/>
                <a:gd name="connsiteX13" fmla="*/ 149376 w 227171"/>
                <a:gd name="connsiteY13" fmla="*/ 3215 h 124301"/>
                <a:gd name="connsiteX14" fmla="*/ 127516 w 227171"/>
                <a:gd name="connsiteY14" fmla="*/ 3279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" h="124301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B0908BB7-B2D5-4A19-9616-1320A778E530}"/>
                </a:ext>
              </a:extLst>
            </p:cNvPr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>
                <a:gd name="connsiteX0" fmla="*/ 140803 w 210026"/>
                <a:gd name="connsiteY0" fmla="*/ 40934 h 128587"/>
                <a:gd name="connsiteX1" fmla="*/ 81653 w 210026"/>
                <a:gd name="connsiteY1" fmla="*/ 17788 h 128587"/>
                <a:gd name="connsiteX2" fmla="*/ 3215 w 210026"/>
                <a:gd name="connsiteY2" fmla="*/ 81224 h 128587"/>
                <a:gd name="connsiteX3" fmla="*/ 39219 w 210026"/>
                <a:gd name="connsiteY3" fmla="*/ 126230 h 128587"/>
                <a:gd name="connsiteX4" fmla="*/ 88940 w 210026"/>
                <a:gd name="connsiteY4" fmla="*/ 86368 h 128587"/>
                <a:gd name="connsiteX5" fmla="*/ 93226 w 210026"/>
                <a:gd name="connsiteY5" fmla="*/ 86368 h 128587"/>
                <a:gd name="connsiteX6" fmla="*/ 141661 w 210026"/>
                <a:gd name="connsiteY6" fmla="*/ 91940 h 128587"/>
                <a:gd name="connsiteX7" fmla="*/ 210669 w 210026"/>
                <a:gd name="connsiteY7" fmla="*/ 36219 h 128587"/>
                <a:gd name="connsiteX8" fmla="*/ 195667 w 210026"/>
                <a:gd name="connsiteY8" fmla="*/ 3215 h 128587"/>
                <a:gd name="connsiteX9" fmla="*/ 146804 w 210026"/>
                <a:gd name="connsiteY9" fmla="*/ 42648 h 128587"/>
                <a:gd name="connsiteX10" fmla="*/ 140803 w 210026"/>
                <a:gd name="connsiteY10" fmla="*/ 4093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28587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0AAAC4AE-6759-4774-AA96-19F991461310}"/>
                </a:ext>
              </a:extLst>
            </p:cNvPr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>
                <a:gd name="connsiteX0" fmla="*/ 34076 w 98583"/>
                <a:gd name="connsiteY0" fmla="*/ 331970 h 334327"/>
                <a:gd name="connsiteX1" fmla="*/ 34076 w 98583"/>
                <a:gd name="connsiteY1" fmla="*/ 107371 h 334327"/>
                <a:gd name="connsiteX2" fmla="*/ 34076 w 98583"/>
                <a:gd name="connsiteY2" fmla="*/ 103084 h 334327"/>
                <a:gd name="connsiteX3" fmla="*/ 98798 w 98583"/>
                <a:gd name="connsiteY3" fmla="*/ 38362 h 334327"/>
                <a:gd name="connsiteX4" fmla="*/ 89368 w 98583"/>
                <a:gd name="connsiteY4" fmla="*/ 3215 h 334327"/>
                <a:gd name="connsiteX5" fmla="*/ 3215 w 98583"/>
                <a:gd name="connsiteY5" fmla="*/ 89368 h 334327"/>
                <a:gd name="connsiteX6" fmla="*/ 3215 w 98583"/>
                <a:gd name="connsiteY6" fmla="*/ 319969 h 334327"/>
                <a:gd name="connsiteX7" fmla="*/ 34076 w 98583"/>
                <a:gd name="connsiteY7" fmla="*/ 33197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83" h="334327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33602C7E-93EB-4C70-850F-1C9D84975FE0}"/>
                </a:ext>
              </a:extLst>
            </p:cNvPr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>
                <a:gd name="connsiteX0" fmla="*/ 3215 w 55721"/>
                <a:gd name="connsiteY0" fmla="*/ 3215 h 197167"/>
                <a:gd name="connsiteX1" fmla="*/ 34933 w 55721"/>
                <a:gd name="connsiteY1" fmla="*/ 184952 h 197167"/>
                <a:gd name="connsiteX2" fmla="*/ 34933 w 55721"/>
                <a:gd name="connsiteY2" fmla="*/ 184952 h 197167"/>
                <a:gd name="connsiteX3" fmla="*/ 53364 w 55721"/>
                <a:gd name="connsiteY3" fmla="*/ 197811 h 197167"/>
                <a:gd name="connsiteX4" fmla="*/ 17359 w 55721"/>
                <a:gd name="connsiteY4" fmla="*/ 64080 h 197167"/>
                <a:gd name="connsiteX5" fmla="*/ 3215 w 55721"/>
                <a:gd name="connsiteY5" fmla="*/ 3215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7167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3F3E2171-2056-47CE-8B02-2244252E7D39}"/>
                </a:ext>
              </a:extLst>
            </p:cNvPr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>
                <a:gd name="connsiteX0" fmla="*/ 97512 w 180022"/>
                <a:gd name="connsiteY0" fmla="*/ 60222 h 115728"/>
                <a:gd name="connsiteX1" fmla="*/ 48649 w 180022"/>
                <a:gd name="connsiteY1" fmla="*/ 55078 h 115728"/>
                <a:gd name="connsiteX2" fmla="*/ 3215 w 180022"/>
                <a:gd name="connsiteY2" fmla="*/ 91512 h 115728"/>
                <a:gd name="connsiteX3" fmla="*/ 9644 w 180022"/>
                <a:gd name="connsiteY3" fmla="*/ 104799 h 115728"/>
                <a:gd name="connsiteX4" fmla="*/ 12216 w 180022"/>
                <a:gd name="connsiteY4" fmla="*/ 115514 h 115728"/>
                <a:gd name="connsiteX5" fmla="*/ 21217 w 180022"/>
                <a:gd name="connsiteY5" fmla="*/ 108228 h 115728"/>
                <a:gd name="connsiteX6" fmla="*/ 25074 w 180022"/>
                <a:gd name="connsiteY6" fmla="*/ 108657 h 115728"/>
                <a:gd name="connsiteX7" fmla="*/ 25074 w 180022"/>
                <a:gd name="connsiteY7" fmla="*/ 108657 h 115728"/>
                <a:gd name="connsiteX8" fmla="*/ 63222 w 180022"/>
                <a:gd name="connsiteY8" fmla="*/ 112943 h 115728"/>
                <a:gd name="connsiteX9" fmla="*/ 179808 w 180022"/>
                <a:gd name="connsiteY9" fmla="*/ 19074 h 115728"/>
                <a:gd name="connsiteX10" fmla="*/ 172522 w 180022"/>
                <a:gd name="connsiteY10" fmla="*/ 3215 h 115728"/>
                <a:gd name="connsiteX11" fmla="*/ 100941 w 180022"/>
                <a:gd name="connsiteY11" fmla="*/ 61079 h 115728"/>
                <a:gd name="connsiteX12" fmla="*/ 97512 w 180022"/>
                <a:gd name="connsiteY12" fmla="*/ 60222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22" h="115728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B86DD7C2-CFE5-46D2-AD7E-2DE172646901}"/>
                </a:ext>
              </a:extLst>
            </p:cNvPr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>
                <a:gd name="connsiteX0" fmla="*/ 3297 w 21431"/>
                <a:gd name="connsiteY0" fmla="*/ 11359 h 42862"/>
                <a:gd name="connsiteX1" fmla="*/ 6297 w 21431"/>
                <a:gd name="connsiteY1" fmla="*/ 40505 h 42862"/>
                <a:gd name="connsiteX2" fmla="*/ 19584 w 21431"/>
                <a:gd name="connsiteY2" fmla="*/ 27218 h 42862"/>
                <a:gd name="connsiteX3" fmla="*/ 13155 w 21431"/>
                <a:gd name="connsiteY3" fmla="*/ 3215 h 42862"/>
                <a:gd name="connsiteX4" fmla="*/ 3297 w 21431"/>
                <a:gd name="connsiteY4" fmla="*/ 11359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42862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FEA97A89-E18C-4841-8301-E0A0D918D9F4}"/>
                </a:ext>
              </a:extLst>
            </p:cNvPr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>
                <a:gd name="connsiteX0" fmla="*/ 127944 w 300037"/>
                <a:gd name="connsiteY0" fmla="*/ 163092 h 458628"/>
                <a:gd name="connsiteX1" fmla="*/ 127087 w 300037"/>
                <a:gd name="connsiteY1" fmla="*/ 165235 h 458628"/>
                <a:gd name="connsiteX2" fmla="*/ 22931 w 300037"/>
                <a:gd name="connsiteY2" fmla="*/ 249246 h 458628"/>
                <a:gd name="connsiteX3" fmla="*/ 8787 w 300037"/>
                <a:gd name="connsiteY3" fmla="*/ 308396 h 458628"/>
                <a:gd name="connsiteX4" fmla="*/ 10930 w 300037"/>
                <a:gd name="connsiteY4" fmla="*/ 310539 h 458628"/>
                <a:gd name="connsiteX5" fmla="*/ 11358 w 300037"/>
                <a:gd name="connsiteY5" fmla="*/ 313111 h 458628"/>
                <a:gd name="connsiteX6" fmla="*/ 16073 w 300037"/>
                <a:gd name="connsiteY6" fmla="*/ 331542 h 458628"/>
                <a:gd name="connsiteX7" fmla="*/ 202525 w 300037"/>
                <a:gd name="connsiteY7" fmla="*/ 181523 h 458628"/>
                <a:gd name="connsiteX8" fmla="*/ 185380 w 300037"/>
                <a:gd name="connsiteY8" fmla="*/ 169093 h 458628"/>
                <a:gd name="connsiteX9" fmla="*/ 192238 w 300037"/>
                <a:gd name="connsiteY9" fmla="*/ 108657 h 458628"/>
                <a:gd name="connsiteX10" fmla="*/ 252675 w 300037"/>
                <a:gd name="connsiteY10" fmla="*/ 115086 h 458628"/>
                <a:gd name="connsiteX11" fmla="*/ 246245 w 300037"/>
                <a:gd name="connsiteY11" fmla="*/ 175522 h 458628"/>
                <a:gd name="connsiteX12" fmla="*/ 231243 w 300037"/>
                <a:gd name="connsiteY12" fmla="*/ 183237 h 458628"/>
                <a:gd name="connsiteX13" fmla="*/ 229100 w 300037"/>
                <a:gd name="connsiteY13" fmla="*/ 185380 h 458628"/>
                <a:gd name="connsiteX14" fmla="*/ 21646 w 300037"/>
                <a:gd name="connsiteY14" fmla="*/ 352544 h 458628"/>
                <a:gd name="connsiteX15" fmla="*/ 31933 w 300037"/>
                <a:gd name="connsiteY15" fmla="*/ 390263 h 458628"/>
                <a:gd name="connsiteX16" fmla="*/ 33218 w 300037"/>
                <a:gd name="connsiteY16" fmla="*/ 395407 h 458628"/>
                <a:gd name="connsiteX17" fmla="*/ 3215 w 300037"/>
                <a:gd name="connsiteY17" fmla="*/ 425410 h 458628"/>
                <a:gd name="connsiteX18" fmla="*/ 7072 w 300037"/>
                <a:gd name="connsiteY18" fmla="*/ 439984 h 458628"/>
                <a:gd name="connsiteX19" fmla="*/ 36647 w 300037"/>
                <a:gd name="connsiteY19" fmla="*/ 458415 h 458628"/>
                <a:gd name="connsiteX20" fmla="*/ 67508 w 300037"/>
                <a:gd name="connsiteY20" fmla="*/ 445127 h 458628"/>
                <a:gd name="connsiteX21" fmla="*/ 124087 w 300037"/>
                <a:gd name="connsiteY21" fmla="*/ 291679 h 458628"/>
                <a:gd name="connsiteX22" fmla="*/ 140375 w 300037"/>
                <a:gd name="connsiteY22" fmla="*/ 273677 h 458628"/>
                <a:gd name="connsiteX23" fmla="*/ 209812 w 300037"/>
                <a:gd name="connsiteY23" fmla="*/ 279678 h 458628"/>
                <a:gd name="connsiteX24" fmla="*/ 220956 w 300037"/>
                <a:gd name="connsiteY24" fmla="*/ 286965 h 458628"/>
                <a:gd name="connsiteX25" fmla="*/ 234243 w 300037"/>
                <a:gd name="connsiteY25" fmla="*/ 357688 h 458628"/>
                <a:gd name="connsiteX26" fmla="*/ 234243 w 300037"/>
                <a:gd name="connsiteY26" fmla="*/ 360688 h 458628"/>
                <a:gd name="connsiteX27" fmla="*/ 271105 w 300037"/>
                <a:gd name="connsiteY27" fmla="*/ 330684 h 458628"/>
                <a:gd name="connsiteX28" fmla="*/ 299823 w 300037"/>
                <a:gd name="connsiteY28" fmla="*/ 63222 h 458628"/>
                <a:gd name="connsiteX29" fmla="*/ 299823 w 300037"/>
                <a:gd name="connsiteY29" fmla="*/ 63222 h 458628"/>
                <a:gd name="connsiteX30" fmla="*/ 271963 w 300037"/>
                <a:gd name="connsiteY30" fmla="*/ 3215 h 458628"/>
                <a:gd name="connsiteX31" fmla="*/ 152376 w 300037"/>
                <a:gd name="connsiteY31" fmla="*/ 100513 h 458628"/>
                <a:gd name="connsiteX32" fmla="*/ 127944 w 300037"/>
                <a:gd name="connsiteY32" fmla="*/ 163092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037" h="458628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01361FE6-B126-47C6-9D1F-364B42222823}"/>
                </a:ext>
              </a:extLst>
            </p:cNvPr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>
                <a:gd name="connsiteX0" fmla="*/ 54221 w 60007"/>
                <a:gd name="connsiteY0" fmla="*/ 3215 h 287178"/>
                <a:gd name="connsiteX1" fmla="*/ 3215 w 60007"/>
                <a:gd name="connsiteY1" fmla="*/ 54221 h 287178"/>
                <a:gd name="connsiteX2" fmla="*/ 3215 w 60007"/>
                <a:gd name="connsiteY2" fmla="*/ 282678 h 287178"/>
                <a:gd name="connsiteX3" fmla="*/ 12216 w 60007"/>
                <a:gd name="connsiteY3" fmla="*/ 286107 h 287178"/>
                <a:gd name="connsiteX4" fmla="*/ 12216 w 60007"/>
                <a:gd name="connsiteY4" fmla="*/ 65794 h 287178"/>
                <a:gd name="connsiteX5" fmla="*/ 11787 w 60007"/>
                <a:gd name="connsiteY5" fmla="*/ 61508 h 287178"/>
                <a:gd name="connsiteX6" fmla="*/ 57650 w 60007"/>
                <a:gd name="connsiteY6" fmla="*/ 15645 h 287178"/>
                <a:gd name="connsiteX7" fmla="*/ 54221 w 60007"/>
                <a:gd name="connsiteY7" fmla="*/ 3215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07" h="287178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E6504127-513C-42A0-BE94-C47E2D15412F}"/>
                </a:ext>
              </a:extLst>
            </p:cNvPr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A3E05A2D-3947-4308-9439-2F9815F030CC}"/>
                </a:ext>
              </a:extLst>
            </p:cNvPr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>
                <a:gd name="connsiteX0" fmla="*/ 3215 w 244316"/>
                <a:gd name="connsiteY0" fmla="*/ 192667 h 252888"/>
                <a:gd name="connsiteX1" fmla="*/ 7501 w 244316"/>
                <a:gd name="connsiteY1" fmla="*/ 251389 h 252888"/>
                <a:gd name="connsiteX2" fmla="*/ 89797 w 244316"/>
                <a:gd name="connsiteY2" fmla="*/ 184952 h 252888"/>
                <a:gd name="connsiteX3" fmla="*/ 89797 w 244316"/>
                <a:gd name="connsiteY3" fmla="*/ 184952 h 252888"/>
                <a:gd name="connsiteX4" fmla="*/ 114229 w 244316"/>
                <a:gd name="connsiteY4" fmla="*/ 122372 h 252888"/>
                <a:gd name="connsiteX5" fmla="*/ 115086 w 244316"/>
                <a:gd name="connsiteY5" fmla="*/ 119801 h 252888"/>
                <a:gd name="connsiteX6" fmla="*/ 243673 w 244316"/>
                <a:gd name="connsiteY6" fmla="*/ 16073 h 252888"/>
                <a:gd name="connsiteX7" fmla="*/ 237673 w 244316"/>
                <a:gd name="connsiteY7" fmla="*/ 3215 h 252888"/>
                <a:gd name="connsiteX8" fmla="*/ 211526 w 244316"/>
                <a:gd name="connsiteY8" fmla="*/ 24217 h 252888"/>
                <a:gd name="connsiteX9" fmla="*/ 3215 w 244316"/>
                <a:gd name="connsiteY9" fmla="*/ 192667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16" h="252888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D9B316EF-B866-4D5D-969E-28440648320E}"/>
                </a:ext>
              </a:extLst>
            </p:cNvPr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>
                <a:gd name="connsiteX0" fmla="*/ 49506 w 265747"/>
                <a:gd name="connsiteY0" fmla="*/ 254389 h 257175"/>
                <a:gd name="connsiteX1" fmla="*/ 64937 w 265747"/>
                <a:gd name="connsiteY1" fmla="*/ 241959 h 257175"/>
                <a:gd name="connsiteX2" fmla="*/ 94512 w 265747"/>
                <a:gd name="connsiteY2" fmla="*/ 165664 h 257175"/>
                <a:gd name="connsiteX3" fmla="*/ 94512 w 265747"/>
                <a:gd name="connsiteY3" fmla="*/ 165664 h 257175"/>
                <a:gd name="connsiteX4" fmla="*/ 96226 w 265747"/>
                <a:gd name="connsiteY4" fmla="*/ 160520 h 257175"/>
                <a:gd name="connsiteX5" fmla="*/ 262533 w 265747"/>
                <a:gd name="connsiteY5" fmla="*/ 26361 h 257175"/>
                <a:gd name="connsiteX6" fmla="*/ 251817 w 265747"/>
                <a:gd name="connsiteY6" fmla="*/ 3215 h 257175"/>
                <a:gd name="connsiteX7" fmla="*/ 3215 w 265747"/>
                <a:gd name="connsiteY7" fmla="*/ 203811 h 257175"/>
                <a:gd name="connsiteX8" fmla="*/ 49506 w 265747"/>
                <a:gd name="connsiteY8" fmla="*/ 25438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47" h="257175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4979D1D1-893F-4044-816A-BFE64F0811C8}"/>
                </a:ext>
              </a:extLst>
            </p:cNvPr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>
                <a:gd name="connsiteX0" fmla="*/ 25932 w 342900"/>
                <a:gd name="connsiteY0" fmla="*/ 265962 h 342900"/>
                <a:gd name="connsiteX1" fmla="*/ 190524 w 342900"/>
                <a:gd name="connsiteY1" fmla="*/ 133088 h 342900"/>
                <a:gd name="connsiteX2" fmla="*/ 193953 w 342900"/>
                <a:gd name="connsiteY2" fmla="*/ 130516 h 342900"/>
                <a:gd name="connsiteX3" fmla="*/ 209383 w 342900"/>
                <a:gd name="connsiteY3" fmla="*/ 102656 h 342900"/>
                <a:gd name="connsiteX4" fmla="*/ 269819 w 342900"/>
                <a:gd name="connsiteY4" fmla="*/ 109085 h 342900"/>
                <a:gd name="connsiteX5" fmla="*/ 263390 w 342900"/>
                <a:gd name="connsiteY5" fmla="*/ 169521 h 342900"/>
                <a:gd name="connsiteX6" fmla="*/ 228243 w 342900"/>
                <a:gd name="connsiteY6" fmla="*/ 178094 h 342900"/>
                <a:gd name="connsiteX7" fmla="*/ 227386 w 342900"/>
                <a:gd name="connsiteY7" fmla="*/ 178951 h 342900"/>
                <a:gd name="connsiteX8" fmla="*/ 64508 w 342900"/>
                <a:gd name="connsiteY8" fmla="*/ 310110 h 342900"/>
                <a:gd name="connsiteX9" fmla="*/ 92797 w 342900"/>
                <a:gd name="connsiteY9" fmla="*/ 341400 h 342900"/>
                <a:gd name="connsiteX10" fmla="*/ 333256 w 342900"/>
                <a:gd name="connsiteY10" fmla="*/ 147661 h 342900"/>
                <a:gd name="connsiteX11" fmla="*/ 341400 w 342900"/>
                <a:gd name="connsiteY11" fmla="*/ 73509 h 342900"/>
                <a:gd name="connsiteX12" fmla="*/ 341400 w 342900"/>
                <a:gd name="connsiteY12" fmla="*/ 73509 h 342900"/>
                <a:gd name="connsiteX13" fmla="*/ 319968 w 342900"/>
                <a:gd name="connsiteY13" fmla="*/ 39219 h 342900"/>
                <a:gd name="connsiteX14" fmla="*/ 295537 w 342900"/>
                <a:gd name="connsiteY14" fmla="*/ 3215 h 342900"/>
                <a:gd name="connsiteX15" fmla="*/ 3215 w 342900"/>
                <a:gd name="connsiteY15" fmla="*/ 238958 h 342900"/>
                <a:gd name="connsiteX16" fmla="*/ 25932 w 342900"/>
                <a:gd name="connsiteY16" fmla="*/ 26596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4290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8784D76A-04E7-431F-959B-8747988904A1}"/>
                </a:ext>
              </a:extLst>
            </p:cNvPr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>
                <a:gd name="connsiteX0" fmla="*/ 26361 w 261461"/>
                <a:gd name="connsiteY0" fmla="*/ 198668 h 295751"/>
                <a:gd name="connsiteX1" fmla="*/ 24646 w 261461"/>
                <a:gd name="connsiteY1" fmla="*/ 203811 h 295751"/>
                <a:gd name="connsiteX2" fmla="*/ 3215 w 261461"/>
                <a:gd name="connsiteY2" fmla="*/ 221385 h 295751"/>
                <a:gd name="connsiteX3" fmla="*/ 32790 w 261461"/>
                <a:gd name="connsiteY3" fmla="*/ 253960 h 295751"/>
                <a:gd name="connsiteX4" fmla="*/ 112086 w 261461"/>
                <a:gd name="connsiteY4" fmla="*/ 190095 h 295751"/>
                <a:gd name="connsiteX5" fmla="*/ 131374 w 261461"/>
                <a:gd name="connsiteY5" fmla="*/ 139946 h 295751"/>
                <a:gd name="connsiteX6" fmla="*/ 132660 w 261461"/>
                <a:gd name="connsiteY6" fmla="*/ 137374 h 295751"/>
                <a:gd name="connsiteX7" fmla="*/ 156663 w 261461"/>
                <a:gd name="connsiteY7" fmla="*/ 118086 h 295751"/>
                <a:gd name="connsiteX8" fmla="*/ 163521 w 261461"/>
                <a:gd name="connsiteY8" fmla="*/ 58936 h 295751"/>
                <a:gd name="connsiteX9" fmla="*/ 223957 w 261461"/>
                <a:gd name="connsiteY9" fmla="*/ 65794 h 295751"/>
                <a:gd name="connsiteX10" fmla="*/ 217527 w 261461"/>
                <a:gd name="connsiteY10" fmla="*/ 126230 h 295751"/>
                <a:gd name="connsiteX11" fmla="*/ 171665 w 261461"/>
                <a:gd name="connsiteY11" fmla="*/ 131374 h 295751"/>
                <a:gd name="connsiteX12" fmla="*/ 148519 w 261461"/>
                <a:gd name="connsiteY12" fmla="*/ 150233 h 295751"/>
                <a:gd name="connsiteX13" fmla="*/ 129231 w 261461"/>
                <a:gd name="connsiteY13" fmla="*/ 200382 h 295751"/>
                <a:gd name="connsiteX14" fmla="*/ 128373 w 261461"/>
                <a:gd name="connsiteY14" fmla="*/ 202525 h 295751"/>
                <a:gd name="connsiteX15" fmla="*/ 46077 w 261461"/>
                <a:gd name="connsiteY15" fmla="*/ 268962 h 295751"/>
                <a:gd name="connsiteX16" fmla="*/ 69223 w 261461"/>
                <a:gd name="connsiteY16" fmla="*/ 294680 h 295751"/>
                <a:gd name="connsiteX17" fmla="*/ 259961 w 261461"/>
                <a:gd name="connsiteY17" fmla="*/ 141232 h 295751"/>
                <a:gd name="connsiteX18" fmla="*/ 247102 w 261461"/>
                <a:gd name="connsiteY18" fmla="*/ 112086 h 295751"/>
                <a:gd name="connsiteX19" fmla="*/ 247102 w 261461"/>
                <a:gd name="connsiteY19" fmla="*/ 112086 h 295751"/>
                <a:gd name="connsiteX20" fmla="*/ 205526 w 261461"/>
                <a:gd name="connsiteY20" fmla="*/ 3215 h 295751"/>
                <a:gd name="connsiteX21" fmla="*/ 56364 w 261461"/>
                <a:gd name="connsiteY21" fmla="*/ 123658 h 295751"/>
                <a:gd name="connsiteX22" fmla="*/ 26361 w 261461"/>
                <a:gd name="connsiteY22" fmla="*/ 198668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461" h="295751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677F3B31-C3E9-4831-8A49-08E1E1AC4BBC}"/>
                </a:ext>
              </a:extLst>
            </p:cNvPr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>
                <a:gd name="connsiteX0" fmla="*/ 136088 w 154305"/>
                <a:gd name="connsiteY0" fmla="*/ 8358 h 424338"/>
                <a:gd name="connsiteX1" fmla="*/ 136088 w 154305"/>
                <a:gd name="connsiteY1" fmla="*/ 8358 h 424338"/>
                <a:gd name="connsiteX2" fmla="*/ 134374 w 154305"/>
                <a:gd name="connsiteY2" fmla="*/ 3215 h 424338"/>
                <a:gd name="connsiteX3" fmla="*/ 3215 w 154305"/>
                <a:gd name="connsiteY3" fmla="*/ 134374 h 424338"/>
                <a:gd name="connsiteX4" fmla="*/ 3215 w 154305"/>
                <a:gd name="connsiteY4" fmla="*/ 409980 h 424338"/>
                <a:gd name="connsiteX5" fmla="*/ 28504 w 154305"/>
                <a:gd name="connsiteY5" fmla="*/ 421553 h 424338"/>
                <a:gd name="connsiteX6" fmla="*/ 28504 w 154305"/>
                <a:gd name="connsiteY6" fmla="*/ 193524 h 424338"/>
                <a:gd name="connsiteX7" fmla="*/ 28504 w 154305"/>
                <a:gd name="connsiteY7" fmla="*/ 189667 h 424338"/>
                <a:gd name="connsiteX8" fmla="*/ 153662 w 154305"/>
                <a:gd name="connsiteY8" fmla="*/ 64508 h 424338"/>
                <a:gd name="connsiteX9" fmla="*/ 136088 w 154305"/>
                <a:gd name="connsiteY9" fmla="*/ 8358 h 4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5" h="424338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1519D6FB-EA3B-4BF1-A9FD-ADF72C6C72A9}"/>
                </a:ext>
              </a:extLst>
            </p:cNvPr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>
                <a:gd name="connsiteX0" fmla="*/ 115515 w 124301"/>
                <a:gd name="connsiteY0" fmla="*/ 3215 h 355758"/>
                <a:gd name="connsiteX1" fmla="*/ 115515 w 124301"/>
                <a:gd name="connsiteY1" fmla="*/ 3215 h 355758"/>
                <a:gd name="connsiteX2" fmla="*/ 3215 w 124301"/>
                <a:gd name="connsiteY2" fmla="*/ 115514 h 355758"/>
                <a:gd name="connsiteX3" fmla="*/ 3215 w 124301"/>
                <a:gd name="connsiteY3" fmla="*/ 347401 h 355758"/>
                <a:gd name="connsiteX4" fmla="*/ 22503 w 124301"/>
                <a:gd name="connsiteY4" fmla="*/ 355545 h 355758"/>
                <a:gd name="connsiteX5" fmla="*/ 22503 w 124301"/>
                <a:gd name="connsiteY5" fmla="*/ 129231 h 355758"/>
                <a:gd name="connsiteX6" fmla="*/ 22074 w 124301"/>
                <a:gd name="connsiteY6" fmla="*/ 125373 h 355758"/>
                <a:gd name="connsiteX7" fmla="*/ 121944 w 124301"/>
                <a:gd name="connsiteY7" fmla="*/ 25503 h 355758"/>
                <a:gd name="connsiteX8" fmla="*/ 115515 w 124301"/>
                <a:gd name="connsiteY8" fmla="*/ 3215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01" h="355758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21B1B9A4-E905-4196-931D-6B8703BCB145}"/>
                </a:ext>
              </a:extLst>
            </p:cNvPr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>
                <a:gd name="connsiteX0" fmla="*/ 172093 w 175736"/>
                <a:gd name="connsiteY0" fmla="*/ 47792 h 587216"/>
                <a:gd name="connsiteX1" fmla="*/ 172521 w 175736"/>
                <a:gd name="connsiteY1" fmla="*/ 43505 h 587216"/>
                <a:gd name="connsiteX2" fmla="*/ 172950 w 175736"/>
                <a:gd name="connsiteY2" fmla="*/ 43077 h 587216"/>
                <a:gd name="connsiteX3" fmla="*/ 156663 w 175736"/>
                <a:gd name="connsiteY3" fmla="*/ 3215 h 587216"/>
                <a:gd name="connsiteX4" fmla="*/ 122373 w 175736"/>
                <a:gd name="connsiteY4" fmla="*/ 37505 h 587216"/>
                <a:gd name="connsiteX5" fmla="*/ 122373 w 175736"/>
                <a:gd name="connsiteY5" fmla="*/ 178522 h 587216"/>
                <a:gd name="connsiteX6" fmla="*/ 122373 w 175736"/>
                <a:gd name="connsiteY6" fmla="*/ 182808 h 587216"/>
                <a:gd name="connsiteX7" fmla="*/ 3215 w 175736"/>
                <a:gd name="connsiteY7" fmla="*/ 301966 h 587216"/>
                <a:gd name="connsiteX8" fmla="*/ 3215 w 175736"/>
                <a:gd name="connsiteY8" fmla="*/ 565571 h 587216"/>
                <a:gd name="connsiteX9" fmla="*/ 42648 w 175736"/>
                <a:gd name="connsiteY9" fmla="*/ 584430 h 587216"/>
                <a:gd name="connsiteX10" fmla="*/ 42648 w 175736"/>
                <a:gd name="connsiteY10" fmla="*/ 328541 h 587216"/>
                <a:gd name="connsiteX11" fmla="*/ 42648 w 175736"/>
                <a:gd name="connsiteY11" fmla="*/ 324255 h 587216"/>
                <a:gd name="connsiteX12" fmla="*/ 172521 w 175736"/>
                <a:gd name="connsiteY12" fmla="*/ 194381 h 587216"/>
                <a:gd name="connsiteX13" fmla="*/ 172093 w 175736"/>
                <a:gd name="connsiteY13" fmla="*/ 47792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587216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3DC3A8E5-1FC9-48DC-AA2B-353F39BFE56B}"/>
                </a:ext>
              </a:extLst>
            </p:cNvPr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>
                <a:gd name="connsiteX0" fmla="*/ 29361 w 210026"/>
                <a:gd name="connsiteY0" fmla="*/ 184094 h 184308"/>
                <a:gd name="connsiteX1" fmla="*/ 112086 w 210026"/>
                <a:gd name="connsiteY1" fmla="*/ 117658 h 184308"/>
                <a:gd name="connsiteX2" fmla="*/ 115943 w 210026"/>
                <a:gd name="connsiteY2" fmla="*/ 118086 h 184308"/>
                <a:gd name="connsiteX3" fmla="*/ 115943 w 210026"/>
                <a:gd name="connsiteY3" fmla="*/ 118086 h 184308"/>
                <a:gd name="connsiteX4" fmla="*/ 153662 w 210026"/>
                <a:gd name="connsiteY4" fmla="*/ 121944 h 184308"/>
                <a:gd name="connsiteX5" fmla="*/ 176808 w 210026"/>
                <a:gd name="connsiteY5" fmla="*/ 90226 h 184308"/>
                <a:gd name="connsiteX6" fmla="*/ 190953 w 210026"/>
                <a:gd name="connsiteY6" fmla="*/ 44791 h 184308"/>
                <a:gd name="connsiteX7" fmla="*/ 208098 w 210026"/>
                <a:gd name="connsiteY7" fmla="*/ 36648 h 184308"/>
                <a:gd name="connsiteX8" fmla="*/ 189667 w 210026"/>
                <a:gd name="connsiteY8" fmla="*/ 3215 h 184308"/>
                <a:gd name="connsiteX9" fmla="*/ 3215 w 210026"/>
                <a:gd name="connsiteY9" fmla="*/ 153662 h 184308"/>
                <a:gd name="connsiteX10" fmla="*/ 29361 w 210026"/>
                <a:gd name="connsiteY10" fmla="*/ 184094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84308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F0D86045-1E7D-4B80-B129-CEA1278C7E58}"/>
                </a:ext>
              </a:extLst>
            </p:cNvPr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>
                <a:gd name="connsiteX0" fmla="*/ 24217 w 295751"/>
                <a:gd name="connsiteY0" fmla="*/ 267676 h 278606"/>
                <a:gd name="connsiteX1" fmla="*/ 32361 w 295751"/>
                <a:gd name="connsiteY1" fmla="*/ 276677 h 278606"/>
                <a:gd name="connsiteX2" fmla="*/ 293394 w 295751"/>
                <a:gd name="connsiteY2" fmla="*/ 66223 h 278606"/>
                <a:gd name="connsiteX3" fmla="*/ 258247 w 295751"/>
                <a:gd name="connsiteY3" fmla="*/ 3215 h 278606"/>
                <a:gd name="connsiteX4" fmla="*/ 258247 w 295751"/>
                <a:gd name="connsiteY4" fmla="*/ 3215 h 278606"/>
                <a:gd name="connsiteX5" fmla="*/ 254818 w 295751"/>
                <a:gd name="connsiteY5" fmla="*/ 33647 h 278606"/>
                <a:gd name="connsiteX6" fmla="*/ 253960 w 295751"/>
                <a:gd name="connsiteY6" fmla="*/ 41791 h 278606"/>
                <a:gd name="connsiteX7" fmla="*/ 3215 w 295751"/>
                <a:gd name="connsiteY7" fmla="*/ 244102 h 278606"/>
                <a:gd name="connsiteX8" fmla="*/ 24217 w 295751"/>
                <a:gd name="connsiteY8" fmla="*/ 26767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" h="278606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6337F5A7-0CAF-43BF-8FFD-FC92ECAFFBCD}"/>
                </a:ext>
              </a:extLst>
            </p:cNvPr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>
                <a:gd name="connsiteX0" fmla="*/ 9216 w 12858"/>
                <a:gd name="connsiteY0" fmla="*/ 3215 h 17145"/>
                <a:gd name="connsiteX1" fmla="*/ 9216 w 12858"/>
                <a:gd name="connsiteY1" fmla="*/ 3215 h 17145"/>
                <a:gd name="connsiteX2" fmla="*/ 3215 w 12858"/>
                <a:gd name="connsiteY2" fmla="*/ 9644 h 17145"/>
                <a:gd name="connsiteX3" fmla="*/ 10501 w 12858"/>
                <a:gd name="connsiteY3" fmla="*/ 14787 h 17145"/>
                <a:gd name="connsiteX4" fmla="*/ 9216 w 12858"/>
                <a:gd name="connsiteY4" fmla="*/ 321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722831E0-C613-467A-8C00-58A8CEB6D30D}"/>
                </a:ext>
              </a:extLst>
            </p:cNvPr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>
                <a:gd name="connsiteX0" fmla="*/ 60222 w 64293"/>
                <a:gd name="connsiteY0" fmla="*/ 56364 h 55721"/>
                <a:gd name="connsiteX1" fmla="*/ 60651 w 64293"/>
                <a:gd name="connsiteY1" fmla="*/ 34075 h 55721"/>
                <a:gd name="connsiteX2" fmla="*/ 61508 w 64293"/>
                <a:gd name="connsiteY2" fmla="*/ 9644 h 55721"/>
                <a:gd name="connsiteX3" fmla="*/ 3215 w 64293"/>
                <a:gd name="connsiteY3" fmla="*/ 3215 h 55721"/>
                <a:gd name="connsiteX4" fmla="*/ 17788 w 64293"/>
                <a:gd name="connsiteY4" fmla="*/ 51649 h 55721"/>
                <a:gd name="connsiteX5" fmla="*/ 60222 w 64293"/>
                <a:gd name="connsiteY5" fmla="*/ 5636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55721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B10CAC04-B411-4694-A641-8D9C9ABB679C}"/>
                </a:ext>
              </a:extLst>
            </p:cNvPr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>
                <a:gd name="connsiteX0" fmla="*/ 3215 w 12858"/>
                <a:gd name="connsiteY0" fmla="*/ 69223 h 68580"/>
                <a:gd name="connsiteX1" fmla="*/ 3215 w 12858"/>
                <a:gd name="connsiteY1" fmla="*/ 69223 h 68580"/>
                <a:gd name="connsiteX2" fmla="*/ 10930 w 12858"/>
                <a:gd name="connsiteY2" fmla="*/ 60651 h 68580"/>
                <a:gd name="connsiteX3" fmla="*/ 3215 w 12858"/>
                <a:gd name="connsiteY3" fmla="*/ 3215 h 68580"/>
                <a:gd name="connsiteX4" fmla="*/ 3215 w 12858"/>
                <a:gd name="connsiteY4" fmla="*/ 69223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6858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0774B98E-626B-434D-80D5-F96F6FA37CA7}"/>
                </a:ext>
              </a:extLst>
            </p:cNvPr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>
                <a:gd name="connsiteX0" fmla="*/ 38362 w 38576"/>
                <a:gd name="connsiteY0" fmla="*/ 87225 h 90011"/>
                <a:gd name="connsiteX1" fmla="*/ 38362 w 38576"/>
                <a:gd name="connsiteY1" fmla="*/ 87225 h 90011"/>
                <a:gd name="connsiteX2" fmla="*/ 35790 w 38576"/>
                <a:gd name="connsiteY2" fmla="*/ 6644 h 90011"/>
                <a:gd name="connsiteX3" fmla="*/ 3215 w 38576"/>
                <a:gd name="connsiteY3" fmla="*/ 3215 h 90011"/>
                <a:gd name="connsiteX4" fmla="*/ 31504 w 38576"/>
                <a:gd name="connsiteY4" fmla="*/ 86368 h 90011"/>
                <a:gd name="connsiteX5" fmla="*/ 38362 w 38576"/>
                <a:gd name="connsiteY5" fmla="*/ 87225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" h="90011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CB78CA8B-EE55-4131-A6BC-820F4EDB1945}"/>
                </a:ext>
              </a:extLst>
            </p:cNvPr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>
                <a:gd name="connsiteX0" fmla="*/ 3215 w 8572"/>
                <a:gd name="connsiteY0" fmla="*/ 5358 h 8572"/>
                <a:gd name="connsiteX1" fmla="*/ 8358 w 8572"/>
                <a:gd name="connsiteY1" fmla="*/ 7072 h 8572"/>
                <a:gd name="connsiteX2" fmla="*/ 3215 w 8572"/>
                <a:gd name="connsiteY2" fmla="*/ 3215 h 8572"/>
                <a:gd name="connsiteX3" fmla="*/ 3215 w 8572"/>
                <a:gd name="connsiteY3" fmla="*/ 5358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15DDB037-96CB-4FC9-99F0-CE517773D47B}"/>
                </a:ext>
              </a:extLst>
            </p:cNvPr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>
                <a:gd name="connsiteX0" fmla="*/ 21217 w 167163"/>
                <a:gd name="connsiteY0" fmla="*/ 241530 h 514350"/>
                <a:gd name="connsiteX1" fmla="*/ 21217 w 167163"/>
                <a:gd name="connsiteY1" fmla="*/ 241530 h 514350"/>
                <a:gd name="connsiteX2" fmla="*/ 21217 w 167163"/>
                <a:gd name="connsiteY2" fmla="*/ 237673 h 514350"/>
                <a:gd name="connsiteX3" fmla="*/ 164806 w 167163"/>
                <a:gd name="connsiteY3" fmla="*/ 94083 h 514350"/>
                <a:gd name="connsiteX4" fmla="*/ 132660 w 167163"/>
                <a:gd name="connsiteY4" fmla="*/ 3215 h 514350"/>
                <a:gd name="connsiteX5" fmla="*/ 132660 w 167163"/>
                <a:gd name="connsiteY5" fmla="*/ 109942 h 514350"/>
                <a:gd name="connsiteX6" fmla="*/ 132660 w 167163"/>
                <a:gd name="connsiteY6" fmla="*/ 113800 h 514350"/>
                <a:gd name="connsiteX7" fmla="*/ 3215 w 167163"/>
                <a:gd name="connsiteY7" fmla="*/ 243245 h 514350"/>
                <a:gd name="connsiteX8" fmla="*/ 3215 w 167163"/>
                <a:gd name="connsiteY8" fmla="*/ 504277 h 514350"/>
                <a:gd name="connsiteX9" fmla="*/ 20788 w 167163"/>
                <a:gd name="connsiteY9" fmla="*/ 512850 h 514350"/>
                <a:gd name="connsiteX10" fmla="*/ 20788 w 167163"/>
                <a:gd name="connsiteY10" fmla="*/ 24153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3" h="51435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41822C4E-F74F-4917-B66B-23F8EB8DC59D}"/>
                </a:ext>
              </a:extLst>
            </p:cNvPr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>
                <a:gd name="connsiteX0" fmla="*/ 52935 w 55721"/>
                <a:gd name="connsiteY0" fmla="*/ 38362 h 38576"/>
                <a:gd name="connsiteX1" fmla="*/ 52078 w 55721"/>
                <a:gd name="connsiteY1" fmla="*/ 20360 h 38576"/>
                <a:gd name="connsiteX2" fmla="*/ 3215 w 55721"/>
                <a:gd name="connsiteY2" fmla="*/ 3215 h 38576"/>
                <a:gd name="connsiteX3" fmla="*/ 52935 w 55721"/>
                <a:gd name="connsiteY3" fmla="*/ 38362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38576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D5F6C68B-E33C-4D5C-B5B9-83CB54A96D8E}"/>
                </a:ext>
              </a:extLst>
            </p:cNvPr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>
                <a:gd name="connsiteX0" fmla="*/ 3215 w 8572"/>
                <a:gd name="connsiteY0" fmla="*/ 7072 h 12858"/>
                <a:gd name="connsiteX1" fmla="*/ 6644 w 8572"/>
                <a:gd name="connsiteY1" fmla="*/ 10501 h 12858"/>
                <a:gd name="connsiteX2" fmla="*/ 3215 w 8572"/>
                <a:gd name="connsiteY2" fmla="*/ 3215 h 12858"/>
                <a:gd name="connsiteX3" fmla="*/ 3215 w 8572"/>
                <a:gd name="connsiteY3" fmla="*/ 7072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B1646FBB-1185-4A88-94FC-08808E261DDA}"/>
                </a:ext>
              </a:extLst>
            </p:cNvPr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>
                <a:gd name="connsiteX0" fmla="*/ 13930 w 145732"/>
                <a:gd name="connsiteY0" fmla="*/ 108657 h 210026"/>
                <a:gd name="connsiteX1" fmla="*/ 3215 w 145732"/>
                <a:gd name="connsiteY1" fmla="*/ 209383 h 210026"/>
                <a:gd name="connsiteX2" fmla="*/ 28932 w 145732"/>
                <a:gd name="connsiteY2" fmla="*/ 181523 h 210026"/>
                <a:gd name="connsiteX3" fmla="*/ 36219 w 145732"/>
                <a:gd name="connsiteY3" fmla="*/ 113800 h 210026"/>
                <a:gd name="connsiteX4" fmla="*/ 36219 w 145732"/>
                <a:gd name="connsiteY4" fmla="*/ 109514 h 210026"/>
                <a:gd name="connsiteX5" fmla="*/ 36219 w 145732"/>
                <a:gd name="connsiteY5" fmla="*/ 109514 h 210026"/>
                <a:gd name="connsiteX6" fmla="*/ 146376 w 145732"/>
                <a:gd name="connsiteY6" fmla="*/ 20788 h 210026"/>
                <a:gd name="connsiteX7" fmla="*/ 141661 w 145732"/>
                <a:gd name="connsiteY7" fmla="*/ 3215 h 210026"/>
                <a:gd name="connsiteX8" fmla="*/ 17788 w 145732"/>
                <a:gd name="connsiteY8" fmla="*/ 103084 h 210026"/>
                <a:gd name="connsiteX9" fmla="*/ 13930 w 145732"/>
                <a:gd name="connsiteY9" fmla="*/ 108657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732" h="210026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E4E07487-E61B-42B9-96C3-F9296A27AAA8}"/>
                </a:ext>
              </a:extLst>
            </p:cNvPr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>
                <a:gd name="connsiteX0" fmla="*/ 66222 w 235743"/>
                <a:gd name="connsiteY0" fmla="*/ 310539 h 394335"/>
                <a:gd name="connsiteX1" fmla="*/ 49077 w 235743"/>
                <a:gd name="connsiteY1" fmla="*/ 322540 h 394335"/>
                <a:gd name="connsiteX2" fmla="*/ 4929 w 235743"/>
                <a:gd name="connsiteY2" fmla="*/ 358116 h 394335"/>
                <a:gd name="connsiteX3" fmla="*/ 3643 w 235743"/>
                <a:gd name="connsiteY3" fmla="*/ 378262 h 394335"/>
                <a:gd name="connsiteX4" fmla="*/ 18217 w 235743"/>
                <a:gd name="connsiteY4" fmla="*/ 392835 h 394335"/>
                <a:gd name="connsiteX5" fmla="*/ 29789 w 235743"/>
                <a:gd name="connsiteY5" fmla="*/ 390692 h 394335"/>
                <a:gd name="connsiteX6" fmla="*/ 30647 w 235743"/>
                <a:gd name="connsiteY6" fmla="*/ 383405 h 394335"/>
                <a:gd name="connsiteX7" fmla="*/ 215384 w 235743"/>
                <a:gd name="connsiteY7" fmla="*/ 234672 h 394335"/>
                <a:gd name="connsiteX8" fmla="*/ 215384 w 235743"/>
                <a:gd name="connsiteY8" fmla="*/ 234672 h 394335"/>
                <a:gd name="connsiteX9" fmla="*/ 233386 w 235743"/>
                <a:gd name="connsiteY9" fmla="*/ 66222 h 394335"/>
                <a:gd name="connsiteX10" fmla="*/ 214527 w 235743"/>
                <a:gd name="connsiteY10" fmla="*/ 40076 h 394335"/>
                <a:gd name="connsiteX11" fmla="*/ 196953 w 235743"/>
                <a:gd name="connsiteY11" fmla="*/ 3215 h 394335"/>
                <a:gd name="connsiteX12" fmla="*/ 174236 w 235743"/>
                <a:gd name="connsiteY12" fmla="*/ 213669 h 394335"/>
                <a:gd name="connsiteX13" fmla="*/ 173379 w 235743"/>
                <a:gd name="connsiteY13" fmla="*/ 221813 h 394335"/>
                <a:gd name="connsiteX14" fmla="*/ 72652 w 235743"/>
                <a:gd name="connsiteY14" fmla="*/ 302823 h 394335"/>
                <a:gd name="connsiteX15" fmla="*/ 66222 w 235743"/>
                <a:gd name="connsiteY15" fmla="*/ 310539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3" h="394335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E304FC1A-34A6-4221-BD05-ED662916A3DB}"/>
                </a:ext>
              </a:extLst>
            </p:cNvPr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>
                <a:gd name="connsiteX0" fmla="*/ 3215 w 102870"/>
                <a:gd name="connsiteY0" fmla="*/ 133088 h 132873"/>
                <a:gd name="connsiteX1" fmla="*/ 16073 w 102870"/>
                <a:gd name="connsiteY1" fmla="*/ 130516 h 132873"/>
                <a:gd name="connsiteX2" fmla="*/ 18645 w 102870"/>
                <a:gd name="connsiteY2" fmla="*/ 107371 h 132873"/>
                <a:gd name="connsiteX3" fmla="*/ 19074 w 102870"/>
                <a:gd name="connsiteY3" fmla="*/ 103513 h 132873"/>
                <a:gd name="connsiteX4" fmla="*/ 19074 w 102870"/>
                <a:gd name="connsiteY4" fmla="*/ 103513 h 132873"/>
                <a:gd name="connsiteX5" fmla="*/ 70937 w 102870"/>
                <a:gd name="connsiteY5" fmla="*/ 61508 h 132873"/>
                <a:gd name="connsiteX6" fmla="*/ 95369 w 102870"/>
                <a:gd name="connsiteY6" fmla="*/ 16502 h 132873"/>
                <a:gd name="connsiteX7" fmla="*/ 103513 w 102870"/>
                <a:gd name="connsiteY7" fmla="*/ 3215 h 132873"/>
                <a:gd name="connsiteX8" fmla="*/ 8787 w 102870"/>
                <a:gd name="connsiteY8" fmla="*/ 79939 h 132873"/>
                <a:gd name="connsiteX9" fmla="*/ 3215 w 102870"/>
                <a:gd name="connsiteY9" fmla="*/ 133088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" h="132873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EC913001-FA5C-4026-85D5-706B681D49DB}"/>
                </a:ext>
              </a:extLst>
            </p:cNvPr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>
                <a:gd name="connsiteX0" fmla="*/ 85082 w 90011"/>
                <a:gd name="connsiteY0" fmla="*/ 58936 h 60007"/>
                <a:gd name="connsiteX1" fmla="*/ 88511 w 90011"/>
                <a:gd name="connsiteY1" fmla="*/ 12216 h 60007"/>
                <a:gd name="connsiteX2" fmla="*/ 3215 w 90011"/>
                <a:gd name="connsiteY2" fmla="*/ 3215 h 60007"/>
                <a:gd name="connsiteX3" fmla="*/ 16502 w 90011"/>
                <a:gd name="connsiteY3" fmla="*/ 51649 h 60007"/>
                <a:gd name="connsiteX4" fmla="*/ 85082 w 90011"/>
                <a:gd name="connsiteY4" fmla="*/ 58936 h 60007"/>
                <a:gd name="connsiteX5" fmla="*/ 85082 w 90011"/>
                <a:gd name="connsiteY5" fmla="*/ 58936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11" h="60007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2E65E34C-626B-4AF8-BD7F-24D54B3BC1F2}"/>
                </a:ext>
              </a:extLst>
            </p:cNvPr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>
                <a:gd name="connsiteX0" fmla="*/ 25075 w 34290"/>
                <a:gd name="connsiteY0" fmla="*/ 79510 h 81438"/>
                <a:gd name="connsiteX1" fmla="*/ 33218 w 34290"/>
                <a:gd name="connsiteY1" fmla="*/ 3215 h 81438"/>
                <a:gd name="connsiteX2" fmla="*/ 29361 w 34290"/>
                <a:gd name="connsiteY2" fmla="*/ 9216 h 81438"/>
                <a:gd name="connsiteX3" fmla="*/ 3215 w 34290"/>
                <a:gd name="connsiteY3" fmla="*/ 53364 h 81438"/>
                <a:gd name="connsiteX4" fmla="*/ 25075 w 34290"/>
                <a:gd name="connsiteY4" fmla="*/ 7951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81438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34FA181D-DCEE-485C-9ACF-ECF6C11C2626}"/>
                </a:ext>
              </a:extLst>
            </p:cNvPr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>
                <a:gd name="connsiteX0" fmla="*/ 361974 w 458628"/>
                <a:gd name="connsiteY0" fmla="*/ 68366 h 291465"/>
                <a:gd name="connsiteX1" fmla="*/ 246245 w 458628"/>
                <a:gd name="connsiteY1" fmla="*/ 55936 h 291465"/>
                <a:gd name="connsiteX2" fmla="*/ 3215 w 458628"/>
                <a:gd name="connsiteY2" fmla="*/ 251817 h 291465"/>
                <a:gd name="connsiteX3" fmla="*/ 10073 w 458628"/>
                <a:gd name="connsiteY3" fmla="*/ 289536 h 291465"/>
                <a:gd name="connsiteX4" fmla="*/ 260390 w 458628"/>
                <a:gd name="connsiteY4" fmla="*/ 88082 h 291465"/>
                <a:gd name="connsiteX5" fmla="*/ 260390 w 458628"/>
                <a:gd name="connsiteY5" fmla="*/ 88082 h 291465"/>
                <a:gd name="connsiteX6" fmla="*/ 266819 w 458628"/>
                <a:gd name="connsiteY6" fmla="*/ 88511 h 291465"/>
                <a:gd name="connsiteX7" fmla="*/ 412123 w 458628"/>
                <a:gd name="connsiteY7" fmla="*/ 103942 h 291465"/>
                <a:gd name="connsiteX8" fmla="*/ 431840 w 458628"/>
                <a:gd name="connsiteY8" fmla="*/ 88082 h 291465"/>
                <a:gd name="connsiteX9" fmla="*/ 447270 w 458628"/>
                <a:gd name="connsiteY9" fmla="*/ 51221 h 291465"/>
                <a:gd name="connsiteX10" fmla="*/ 455843 w 458628"/>
                <a:gd name="connsiteY10" fmla="*/ 46077 h 291465"/>
                <a:gd name="connsiteX11" fmla="*/ 450271 w 458628"/>
                <a:gd name="connsiteY11" fmla="*/ 3215 h 291465"/>
                <a:gd name="connsiteX12" fmla="*/ 368403 w 458628"/>
                <a:gd name="connsiteY12" fmla="*/ 69223 h 291465"/>
                <a:gd name="connsiteX13" fmla="*/ 361974 w 458628"/>
                <a:gd name="connsiteY13" fmla="*/ 68366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628" h="291465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4633EDDB-5FF5-4C07-9AE2-F3663C3337AE}"/>
                </a:ext>
              </a:extLst>
            </p:cNvPr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>
                <a:gd name="connsiteX0" fmla="*/ 3215 w 132873"/>
                <a:gd name="connsiteY0" fmla="*/ 106513 h 180022"/>
                <a:gd name="connsiteX1" fmla="*/ 17359 w 132873"/>
                <a:gd name="connsiteY1" fmla="*/ 166521 h 180022"/>
                <a:gd name="connsiteX2" fmla="*/ 112943 w 132873"/>
                <a:gd name="connsiteY2" fmla="*/ 176808 h 180022"/>
                <a:gd name="connsiteX3" fmla="*/ 117658 w 132873"/>
                <a:gd name="connsiteY3" fmla="*/ 130945 h 180022"/>
                <a:gd name="connsiteX4" fmla="*/ 131802 w 132873"/>
                <a:gd name="connsiteY4" fmla="*/ 3215 h 180022"/>
                <a:gd name="connsiteX5" fmla="*/ 3215 w 132873"/>
                <a:gd name="connsiteY5" fmla="*/ 106513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3" h="180022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2FEAE58A-0FFF-44D2-AB63-A52584E2833E}"/>
                </a:ext>
              </a:extLst>
            </p:cNvPr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>
                <a:gd name="connsiteX0" fmla="*/ 407408 w 531495"/>
                <a:gd name="connsiteY0" fmla="*/ 21646 h 261461"/>
                <a:gd name="connsiteX1" fmla="*/ 401407 w 531495"/>
                <a:gd name="connsiteY1" fmla="*/ 20788 h 261461"/>
                <a:gd name="connsiteX2" fmla="*/ 256532 w 531495"/>
                <a:gd name="connsiteY2" fmla="*/ 5358 h 261461"/>
                <a:gd name="connsiteX3" fmla="*/ 4929 w 531495"/>
                <a:gd name="connsiteY3" fmla="*/ 207669 h 261461"/>
                <a:gd name="connsiteX4" fmla="*/ 3215 w 531495"/>
                <a:gd name="connsiteY4" fmla="*/ 207669 h 261461"/>
                <a:gd name="connsiteX5" fmla="*/ 7501 w 531495"/>
                <a:gd name="connsiteY5" fmla="*/ 228243 h 261461"/>
                <a:gd name="connsiteX6" fmla="*/ 145518 w 531495"/>
                <a:gd name="connsiteY6" fmla="*/ 117229 h 261461"/>
                <a:gd name="connsiteX7" fmla="*/ 145947 w 531495"/>
                <a:gd name="connsiteY7" fmla="*/ 107371 h 261461"/>
                <a:gd name="connsiteX8" fmla="*/ 148519 w 531495"/>
                <a:gd name="connsiteY8" fmla="*/ 115086 h 261461"/>
                <a:gd name="connsiteX9" fmla="*/ 215384 w 531495"/>
                <a:gd name="connsiteY9" fmla="*/ 61508 h 261461"/>
                <a:gd name="connsiteX10" fmla="*/ 221385 w 531495"/>
                <a:gd name="connsiteY10" fmla="*/ 61936 h 261461"/>
                <a:gd name="connsiteX11" fmla="*/ 289108 w 531495"/>
                <a:gd name="connsiteY11" fmla="*/ 69223 h 261461"/>
                <a:gd name="connsiteX12" fmla="*/ 302824 w 531495"/>
                <a:gd name="connsiteY12" fmla="*/ 49078 h 261461"/>
                <a:gd name="connsiteX13" fmla="*/ 362831 w 531495"/>
                <a:gd name="connsiteY13" fmla="*/ 55507 h 261461"/>
                <a:gd name="connsiteX14" fmla="*/ 356830 w 531495"/>
                <a:gd name="connsiteY14" fmla="*/ 115943 h 261461"/>
                <a:gd name="connsiteX15" fmla="*/ 296394 w 531495"/>
                <a:gd name="connsiteY15" fmla="*/ 109514 h 261461"/>
                <a:gd name="connsiteX16" fmla="*/ 290393 w 531495"/>
                <a:gd name="connsiteY16" fmla="*/ 99227 h 261461"/>
                <a:gd name="connsiteX17" fmla="*/ 224385 w 531495"/>
                <a:gd name="connsiteY17" fmla="*/ 92369 h 261461"/>
                <a:gd name="connsiteX18" fmla="*/ 157091 w 531495"/>
                <a:gd name="connsiteY18" fmla="*/ 146804 h 261461"/>
                <a:gd name="connsiteX19" fmla="*/ 169950 w 531495"/>
                <a:gd name="connsiteY19" fmla="*/ 179380 h 261461"/>
                <a:gd name="connsiteX20" fmla="*/ 228243 w 531495"/>
                <a:gd name="connsiteY20" fmla="*/ 259104 h 261461"/>
                <a:gd name="connsiteX21" fmla="*/ 440841 w 531495"/>
                <a:gd name="connsiteY21" fmla="*/ 88083 h 261461"/>
                <a:gd name="connsiteX22" fmla="*/ 446842 w 531495"/>
                <a:gd name="connsiteY22" fmla="*/ 88940 h 261461"/>
                <a:gd name="connsiteX23" fmla="*/ 527852 w 531495"/>
                <a:gd name="connsiteY23" fmla="*/ 97512 h 261461"/>
                <a:gd name="connsiteX24" fmla="*/ 528709 w 531495"/>
                <a:gd name="connsiteY24" fmla="*/ 94083 h 261461"/>
                <a:gd name="connsiteX25" fmla="*/ 487990 w 531495"/>
                <a:gd name="connsiteY25" fmla="*/ 26789 h 261461"/>
                <a:gd name="connsiteX26" fmla="*/ 476845 w 531495"/>
                <a:gd name="connsiteY26" fmla="*/ 12644 h 261461"/>
                <a:gd name="connsiteX27" fmla="*/ 432697 w 531495"/>
                <a:gd name="connsiteY27" fmla="*/ 3215 h 261461"/>
                <a:gd name="connsiteX28" fmla="*/ 407408 w 531495"/>
                <a:gd name="connsiteY28" fmla="*/ 21646 h 2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1495" h="261461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50DA151F-F313-4B46-8BCE-A703FD218478}"/>
                </a:ext>
              </a:extLst>
            </p:cNvPr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>
                <a:gd name="connsiteX0" fmla="*/ 250960 w 304323"/>
                <a:gd name="connsiteY0" fmla="*/ 64079 h 278606"/>
                <a:gd name="connsiteX1" fmla="*/ 249674 w 304323"/>
                <a:gd name="connsiteY1" fmla="*/ 67937 h 278606"/>
                <a:gd name="connsiteX2" fmla="*/ 3215 w 304323"/>
                <a:gd name="connsiteY2" fmla="*/ 266819 h 278606"/>
                <a:gd name="connsiteX3" fmla="*/ 10501 w 304323"/>
                <a:gd name="connsiteY3" fmla="*/ 277106 h 278606"/>
                <a:gd name="connsiteX4" fmla="*/ 304110 w 304323"/>
                <a:gd name="connsiteY4" fmla="*/ 40505 h 278606"/>
                <a:gd name="connsiteX5" fmla="*/ 274106 w 304323"/>
                <a:gd name="connsiteY5" fmla="*/ 3215 h 278606"/>
                <a:gd name="connsiteX6" fmla="*/ 274106 w 304323"/>
                <a:gd name="connsiteY6" fmla="*/ 3215 h 278606"/>
                <a:gd name="connsiteX7" fmla="*/ 250960 w 304323"/>
                <a:gd name="connsiteY7" fmla="*/ 64079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23" h="278606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DA43CB5A-4406-4F48-8B09-55374DD10F4B}"/>
                </a:ext>
              </a:extLst>
            </p:cNvPr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>
                <a:gd name="connsiteX0" fmla="*/ 8358 w 8572"/>
                <a:gd name="connsiteY0" fmla="*/ 13930 h 17145"/>
                <a:gd name="connsiteX1" fmla="*/ 8358 w 8572"/>
                <a:gd name="connsiteY1" fmla="*/ 3215 h 17145"/>
                <a:gd name="connsiteX2" fmla="*/ 3215 w 8572"/>
                <a:gd name="connsiteY2" fmla="*/ 8787 h 17145"/>
                <a:gd name="connsiteX3" fmla="*/ 3215 w 8572"/>
                <a:gd name="connsiteY3" fmla="*/ 8787 h 17145"/>
                <a:gd name="connsiteX4" fmla="*/ 8358 w 8572"/>
                <a:gd name="connsiteY4" fmla="*/ 1393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7145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E9AA147D-A83D-4D78-A7D1-B6FB47F85AF6}"/>
                </a:ext>
              </a:extLst>
            </p:cNvPr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>
                <a:gd name="connsiteX0" fmla="*/ 11787 w 77152"/>
                <a:gd name="connsiteY0" fmla="*/ 77796 h 77152"/>
                <a:gd name="connsiteX1" fmla="*/ 11787 w 77152"/>
                <a:gd name="connsiteY1" fmla="*/ 77796 h 77152"/>
                <a:gd name="connsiteX2" fmla="*/ 76081 w 77152"/>
                <a:gd name="connsiteY2" fmla="*/ 13502 h 77152"/>
                <a:gd name="connsiteX3" fmla="*/ 65794 w 77152"/>
                <a:gd name="connsiteY3" fmla="*/ 3215 h 77152"/>
                <a:gd name="connsiteX4" fmla="*/ 3215 w 77152"/>
                <a:gd name="connsiteY4" fmla="*/ 65794 h 77152"/>
                <a:gd name="connsiteX5" fmla="*/ 11787 w 77152"/>
                <a:gd name="connsiteY5" fmla="*/ 77796 h 77152"/>
                <a:gd name="connsiteX6" fmla="*/ 11787 w 77152"/>
                <a:gd name="connsiteY6" fmla="*/ 77796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" h="77152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24AA91A6-DA09-461D-8D99-2317F50CA4DC}"/>
                </a:ext>
              </a:extLst>
            </p:cNvPr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7B83861A-C23D-4975-A5E6-79DE6735938C}"/>
                </a:ext>
              </a:extLst>
            </p:cNvPr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>
                <a:gd name="connsiteX0" fmla="*/ 96655 w 98583"/>
                <a:gd name="connsiteY0" fmla="*/ 29361 h 102870"/>
                <a:gd name="connsiteX1" fmla="*/ 75224 w 98583"/>
                <a:gd name="connsiteY1" fmla="*/ 3215 h 102870"/>
                <a:gd name="connsiteX2" fmla="*/ 73938 w 98583"/>
                <a:gd name="connsiteY2" fmla="*/ 3643 h 102870"/>
                <a:gd name="connsiteX3" fmla="*/ 3215 w 98583"/>
                <a:gd name="connsiteY3" fmla="*/ 74366 h 102870"/>
                <a:gd name="connsiteX4" fmla="*/ 26360 w 98583"/>
                <a:gd name="connsiteY4" fmla="*/ 100084 h 102870"/>
                <a:gd name="connsiteX5" fmla="*/ 96655 w 98583"/>
                <a:gd name="connsiteY5" fmla="*/ 29361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10287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5DF37F6B-0E2D-47FD-89A2-EE7EBA6B6ABF}"/>
                </a:ext>
              </a:extLst>
            </p:cNvPr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>
                <a:gd name="connsiteX0" fmla="*/ 61079 w 64293"/>
                <a:gd name="connsiteY0" fmla="*/ 25932 h 64293"/>
                <a:gd name="connsiteX1" fmla="*/ 61079 w 64293"/>
                <a:gd name="connsiteY1" fmla="*/ 25932 h 64293"/>
                <a:gd name="connsiteX2" fmla="*/ 34076 w 64293"/>
                <a:gd name="connsiteY2" fmla="*/ 3215 h 64293"/>
                <a:gd name="connsiteX3" fmla="*/ 3215 w 64293"/>
                <a:gd name="connsiteY3" fmla="*/ 34076 h 64293"/>
                <a:gd name="connsiteX4" fmla="*/ 22931 w 64293"/>
                <a:gd name="connsiteY4" fmla="*/ 64079 h 64293"/>
                <a:gd name="connsiteX5" fmla="*/ 61079 w 64293"/>
                <a:gd name="connsiteY5" fmla="*/ 2593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64293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74E72E4C-269D-4FCC-BA50-B34CDF4B6828}"/>
                </a:ext>
              </a:extLst>
            </p:cNvPr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>
                <a:gd name="connsiteX0" fmla="*/ 82939 w 85725"/>
                <a:gd name="connsiteY0" fmla="*/ 31933 h 90011"/>
                <a:gd name="connsiteX1" fmla="*/ 51649 w 85725"/>
                <a:gd name="connsiteY1" fmla="*/ 3215 h 90011"/>
                <a:gd name="connsiteX2" fmla="*/ 3215 w 85725"/>
                <a:gd name="connsiteY2" fmla="*/ 51650 h 90011"/>
                <a:gd name="connsiteX3" fmla="*/ 28075 w 85725"/>
                <a:gd name="connsiteY3" fmla="*/ 86797 h 90011"/>
                <a:gd name="connsiteX4" fmla="*/ 82939 w 85725"/>
                <a:gd name="connsiteY4" fmla="*/ 31933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0011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6BD71A21-7CBB-448A-9100-E9317D5EDCF0}"/>
                </a:ext>
              </a:extLst>
            </p:cNvPr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>
                <a:gd name="connsiteX0" fmla="*/ 55078 w 55721"/>
                <a:gd name="connsiteY0" fmla="*/ 6644 h 55721"/>
                <a:gd name="connsiteX1" fmla="*/ 51649 w 55721"/>
                <a:gd name="connsiteY1" fmla="*/ 3215 h 55721"/>
                <a:gd name="connsiteX2" fmla="*/ 3215 w 55721"/>
                <a:gd name="connsiteY2" fmla="*/ 51649 h 55721"/>
                <a:gd name="connsiteX3" fmla="*/ 7501 w 55721"/>
                <a:gd name="connsiteY3" fmla="*/ 54221 h 55721"/>
                <a:gd name="connsiteX4" fmla="*/ 55078 w 55721"/>
                <a:gd name="connsiteY4" fmla="*/ 664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" h="55721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9787C906-A0EB-49B3-9333-903FC0BCA9C7}"/>
                </a:ext>
              </a:extLst>
            </p:cNvPr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>
                <a:gd name="connsiteX0" fmla="*/ 90654 w 90011"/>
                <a:gd name="connsiteY0" fmla="*/ 39219 h 98583"/>
                <a:gd name="connsiteX1" fmla="*/ 64508 w 90011"/>
                <a:gd name="connsiteY1" fmla="*/ 3215 h 98583"/>
                <a:gd name="connsiteX2" fmla="*/ 3215 w 90011"/>
                <a:gd name="connsiteY2" fmla="*/ 64508 h 98583"/>
                <a:gd name="connsiteX3" fmla="*/ 32361 w 90011"/>
                <a:gd name="connsiteY3" fmla="*/ 97512 h 98583"/>
                <a:gd name="connsiteX4" fmla="*/ 90654 w 90011"/>
                <a:gd name="connsiteY4" fmla="*/ 3921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1" h="98583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FB7B2341-E998-4AE5-B47D-A2A950D468DC}"/>
                </a:ext>
              </a:extLst>
            </p:cNvPr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>
                <a:gd name="connsiteX0" fmla="*/ 10930 w 85725"/>
                <a:gd name="connsiteY0" fmla="*/ 100084 h 102870"/>
                <a:gd name="connsiteX1" fmla="*/ 10930 w 85725"/>
                <a:gd name="connsiteY1" fmla="*/ 100084 h 102870"/>
                <a:gd name="connsiteX2" fmla="*/ 82939 w 85725"/>
                <a:gd name="connsiteY2" fmla="*/ 28075 h 102870"/>
                <a:gd name="connsiteX3" fmla="*/ 60222 w 85725"/>
                <a:gd name="connsiteY3" fmla="*/ 3215 h 102870"/>
                <a:gd name="connsiteX4" fmla="*/ 9644 w 85725"/>
                <a:gd name="connsiteY4" fmla="*/ 53792 h 102870"/>
                <a:gd name="connsiteX5" fmla="*/ 11359 w 85725"/>
                <a:gd name="connsiteY5" fmla="*/ 64937 h 102870"/>
                <a:gd name="connsiteX6" fmla="*/ 3215 w 85725"/>
                <a:gd name="connsiteY6" fmla="*/ 90226 h 102870"/>
                <a:gd name="connsiteX7" fmla="*/ 10930 w 85725"/>
                <a:gd name="connsiteY7" fmla="*/ 100084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0287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59997D08-DD7D-49AA-8F9E-9E53D0C62F7F}"/>
                </a:ext>
              </a:extLst>
            </p:cNvPr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>
                <a:gd name="connsiteX0" fmla="*/ 3215 w 34290"/>
                <a:gd name="connsiteY0" fmla="*/ 24646 h 38576"/>
                <a:gd name="connsiteX1" fmla="*/ 10501 w 34290"/>
                <a:gd name="connsiteY1" fmla="*/ 35790 h 38576"/>
                <a:gd name="connsiteX2" fmla="*/ 34933 w 34290"/>
                <a:gd name="connsiteY2" fmla="*/ 11358 h 38576"/>
                <a:gd name="connsiteX3" fmla="*/ 24646 w 34290"/>
                <a:gd name="connsiteY3" fmla="*/ 3215 h 38576"/>
                <a:gd name="connsiteX4" fmla="*/ 3215 w 34290"/>
                <a:gd name="connsiteY4" fmla="*/ 24646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8576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34B4E804-7B51-4905-B8AB-899D14536AC7}"/>
                </a:ext>
              </a:extLst>
            </p:cNvPr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>
                <a:gd name="connsiteX0" fmla="*/ 54650 w 304323"/>
                <a:gd name="connsiteY0" fmla="*/ 627293 h 780097"/>
                <a:gd name="connsiteX1" fmla="*/ 222242 w 304323"/>
                <a:gd name="connsiteY1" fmla="*/ 459700 h 780097"/>
                <a:gd name="connsiteX2" fmla="*/ 222242 w 304323"/>
                <a:gd name="connsiteY2" fmla="*/ 459700 h 780097"/>
                <a:gd name="connsiteX3" fmla="*/ 222242 w 304323"/>
                <a:gd name="connsiteY3" fmla="*/ 126230 h 780097"/>
                <a:gd name="connsiteX4" fmla="*/ 222242 w 304323"/>
                <a:gd name="connsiteY4" fmla="*/ 118086 h 780097"/>
                <a:gd name="connsiteX5" fmla="*/ 302824 w 304323"/>
                <a:gd name="connsiteY5" fmla="*/ 37505 h 780097"/>
                <a:gd name="connsiteX6" fmla="*/ 285679 w 304323"/>
                <a:gd name="connsiteY6" fmla="*/ 3215 h 780097"/>
                <a:gd name="connsiteX7" fmla="*/ 179808 w 304323"/>
                <a:gd name="connsiteY7" fmla="*/ 109514 h 780097"/>
                <a:gd name="connsiteX8" fmla="*/ 179808 w 304323"/>
                <a:gd name="connsiteY8" fmla="*/ 443841 h 780097"/>
                <a:gd name="connsiteX9" fmla="*/ 179808 w 304323"/>
                <a:gd name="connsiteY9" fmla="*/ 451985 h 780097"/>
                <a:gd name="connsiteX10" fmla="*/ 3215 w 304323"/>
                <a:gd name="connsiteY10" fmla="*/ 628150 h 780097"/>
                <a:gd name="connsiteX11" fmla="*/ 3215 w 304323"/>
                <a:gd name="connsiteY11" fmla="*/ 746022 h 780097"/>
                <a:gd name="connsiteX12" fmla="*/ 54221 w 304323"/>
                <a:gd name="connsiteY12" fmla="*/ 778597 h 780097"/>
                <a:gd name="connsiteX13" fmla="*/ 54221 w 304323"/>
                <a:gd name="connsiteY13" fmla="*/ 627293 h 7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323" h="780097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0B16DC30-D147-4C10-8437-6D3E0D8C64F2}"/>
                </a:ext>
              </a:extLst>
            </p:cNvPr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>
                <a:gd name="connsiteX0" fmla="*/ 222671 w 317182"/>
                <a:gd name="connsiteY0" fmla="*/ 286536 h 797242"/>
                <a:gd name="connsiteX1" fmla="*/ 222671 w 317182"/>
                <a:gd name="connsiteY1" fmla="*/ 286536 h 797242"/>
                <a:gd name="connsiteX2" fmla="*/ 222671 w 317182"/>
                <a:gd name="connsiteY2" fmla="*/ 282678 h 797242"/>
                <a:gd name="connsiteX3" fmla="*/ 314825 w 317182"/>
                <a:gd name="connsiteY3" fmla="*/ 190524 h 797242"/>
                <a:gd name="connsiteX4" fmla="*/ 304538 w 317182"/>
                <a:gd name="connsiteY4" fmla="*/ 152805 h 797242"/>
                <a:gd name="connsiteX5" fmla="*/ 298537 w 317182"/>
                <a:gd name="connsiteY5" fmla="*/ 139518 h 797242"/>
                <a:gd name="connsiteX6" fmla="*/ 251817 w 317182"/>
                <a:gd name="connsiteY6" fmla="*/ 92797 h 797242"/>
                <a:gd name="connsiteX7" fmla="*/ 251817 w 317182"/>
                <a:gd name="connsiteY7" fmla="*/ 88940 h 797242"/>
                <a:gd name="connsiteX8" fmla="*/ 251817 w 317182"/>
                <a:gd name="connsiteY8" fmla="*/ 41791 h 797242"/>
                <a:gd name="connsiteX9" fmla="*/ 248388 w 317182"/>
                <a:gd name="connsiteY9" fmla="*/ 34933 h 797242"/>
                <a:gd name="connsiteX10" fmla="*/ 231672 w 317182"/>
                <a:gd name="connsiteY10" fmla="*/ 3215 h 797242"/>
                <a:gd name="connsiteX11" fmla="*/ 171236 w 317182"/>
                <a:gd name="connsiteY11" fmla="*/ 63651 h 797242"/>
                <a:gd name="connsiteX12" fmla="*/ 171236 w 317182"/>
                <a:gd name="connsiteY12" fmla="*/ 397121 h 797242"/>
                <a:gd name="connsiteX13" fmla="*/ 171236 w 317182"/>
                <a:gd name="connsiteY13" fmla="*/ 405265 h 797242"/>
                <a:gd name="connsiteX14" fmla="*/ 3215 w 317182"/>
                <a:gd name="connsiteY14" fmla="*/ 573286 h 797242"/>
                <a:gd name="connsiteX15" fmla="*/ 3215 w 317182"/>
                <a:gd name="connsiteY15" fmla="*/ 731877 h 797242"/>
                <a:gd name="connsiteX16" fmla="*/ 74795 w 317182"/>
                <a:gd name="connsiteY16" fmla="*/ 773454 h 797242"/>
                <a:gd name="connsiteX17" fmla="*/ 74795 w 317182"/>
                <a:gd name="connsiteY17" fmla="*/ 528709 h 797242"/>
                <a:gd name="connsiteX18" fmla="*/ 74795 w 317182"/>
                <a:gd name="connsiteY18" fmla="*/ 524851 h 797242"/>
                <a:gd name="connsiteX19" fmla="*/ 190524 w 317182"/>
                <a:gd name="connsiteY19" fmla="*/ 409123 h 797242"/>
                <a:gd name="connsiteX20" fmla="*/ 190524 w 317182"/>
                <a:gd name="connsiteY20" fmla="*/ 257390 h 797242"/>
                <a:gd name="connsiteX21" fmla="*/ 190524 w 317182"/>
                <a:gd name="connsiteY21" fmla="*/ 253103 h 797242"/>
                <a:gd name="connsiteX22" fmla="*/ 223099 w 317182"/>
                <a:gd name="connsiteY22" fmla="*/ 220528 h 797242"/>
                <a:gd name="connsiteX23" fmla="*/ 212384 w 317182"/>
                <a:gd name="connsiteY23" fmla="*/ 212812 h 797242"/>
                <a:gd name="connsiteX24" fmla="*/ 212384 w 317182"/>
                <a:gd name="connsiteY24" fmla="*/ 152376 h 797242"/>
                <a:gd name="connsiteX25" fmla="*/ 273248 w 317182"/>
                <a:gd name="connsiteY25" fmla="*/ 151948 h 797242"/>
                <a:gd name="connsiteX26" fmla="*/ 273248 w 317182"/>
                <a:gd name="connsiteY26" fmla="*/ 212812 h 797242"/>
                <a:gd name="connsiteX27" fmla="*/ 247102 w 317182"/>
                <a:gd name="connsiteY27" fmla="*/ 224814 h 797242"/>
                <a:gd name="connsiteX28" fmla="*/ 211098 w 317182"/>
                <a:gd name="connsiteY28" fmla="*/ 260818 h 797242"/>
                <a:gd name="connsiteX29" fmla="*/ 211098 w 317182"/>
                <a:gd name="connsiteY29" fmla="*/ 412552 h 797242"/>
                <a:gd name="connsiteX30" fmla="*/ 210669 w 317182"/>
                <a:gd name="connsiteY30" fmla="*/ 416838 h 797242"/>
                <a:gd name="connsiteX31" fmla="*/ 94940 w 317182"/>
                <a:gd name="connsiteY31" fmla="*/ 532567 h 797242"/>
                <a:gd name="connsiteX32" fmla="*/ 94940 w 317182"/>
                <a:gd name="connsiteY32" fmla="*/ 784170 h 797242"/>
                <a:gd name="connsiteX33" fmla="*/ 117658 w 317182"/>
                <a:gd name="connsiteY33" fmla="*/ 796600 h 797242"/>
                <a:gd name="connsiteX34" fmla="*/ 117658 w 317182"/>
                <a:gd name="connsiteY34" fmla="*/ 538139 h 797242"/>
                <a:gd name="connsiteX35" fmla="*/ 117229 w 317182"/>
                <a:gd name="connsiteY35" fmla="*/ 533853 h 797242"/>
                <a:gd name="connsiteX36" fmla="*/ 222671 w 317182"/>
                <a:gd name="connsiteY36" fmla="*/ 428411 h 797242"/>
                <a:gd name="connsiteX37" fmla="*/ 222671 w 317182"/>
                <a:gd name="connsiteY37" fmla="*/ 286536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182" h="797242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DAEA75A7-C0AE-4420-8CEE-0BB713EB4D8B}"/>
                </a:ext>
              </a:extLst>
            </p:cNvPr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>
                <a:gd name="connsiteX0" fmla="*/ 21217 w 188595"/>
                <a:gd name="connsiteY0" fmla="*/ 585716 h 587216"/>
                <a:gd name="connsiteX1" fmla="*/ 21217 w 188595"/>
                <a:gd name="connsiteY1" fmla="*/ 327684 h 587216"/>
                <a:gd name="connsiteX2" fmla="*/ 21646 w 188595"/>
                <a:gd name="connsiteY2" fmla="*/ 323397 h 587216"/>
                <a:gd name="connsiteX3" fmla="*/ 140375 w 188595"/>
                <a:gd name="connsiteY3" fmla="*/ 204668 h 587216"/>
                <a:gd name="connsiteX4" fmla="*/ 140375 w 188595"/>
                <a:gd name="connsiteY4" fmla="*/ 62793 h 587216"/>
                <a:gd name="connsiteX5" fmla="*/ 140803 w 188595"/>
                <a:gd name="connsiteY5" fmla="*/ 58936 h 587216"/>
                <a:gd name="connsiteX6" fmla="*/ 186238 w 188595"/>
                <a:gd name="connsiteY6" fmla="*/ 13502 h 587216"/>
                <a:gd name="connsiteX7" fmla="*/ 181951 w 188595"/>
                <a:gd name="connsiteY7" fmla="*/ 3215 h 587216"/>
                <a:gd name="connsiteX8" fmla="*/ 124944 w 188595"/>
                <a:gd name="connsiteY8" fmla="*/ 60222 h 587216"/>
                <a:gd name="connsiteX9" fmla="*/ 124944 w 188595"/>
                <a:gd name="connsiteY9" fmla="*/ 199096 h 587216"/>
                <a:gd name="connsiteX10" fmla="*/ 125373 w 188595"/>
                <a:gd name="connsiteY10" fmla="*/ 203382 h 587216"/>
                <a:gd name="connsiteX11" fmla="*/ 3215 w 188595"/>
                <a:gd name="connsiteY11" fmla="*/ 325540 h 587216"/>
                <a:gd name="connsiteX12" fmla="*/ 3215 w 188595"/>
                <a:gd name="connsiteY12" fmla="*/ 576715 h 587216"/>
                <a:gd name="connsiteX13" fmla="*/ 21217 w 188595"/>
                <a:gd name="connsiteY13" fmla="*/ 585716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595" h="587216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9D1047FE-7370-436B-967C-C2838D4EEAA2}"/>
                </a:ext>
              </a:extLst>
            </p:cNvPr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>
                <a:gd name="connsiteX0" fmla="*/ 68366 w 94297"/>
                <a:gd name="connsiteY0" fmla="*/ 3215 h 98583"/>
                <a:gd name="connsiteX1" fmla="*/ 3215 w 94297"/>
                <a:gd name="connsiteY1" fmla="*/ 68366 h 98583"/>
                <a:gd name="connsiteX2" fmla="*/ 29361 w 94297"/>
                <a:gd name="connsiteY2" fmla="*/ 95369 h 98583"/>
                <a:gd name="connsiteX3" fmla="*/ 91083 w 94297"/>
                <a:gd name="connsiteY3" fmla="*/ 33647 h 98583"/>
                <a:gd name="connsiteX4" fmla="*/ 68366 w 94297"/>
                <a:gd name="connsiteY4" fmla="*/ 3215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8583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989FC19D-4B0B-454C-862A-CE5ABC80E232}"/>
                </a:ext>
              </a:extLst>
            </p:cNvPr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>
                <a:gd name="connsiteX0" fmla="*/ 689443 w 840105"/>
                <a:gd name="connsiteY0" fmla="*/ 436555 h 1084421"/>
                <a:gd name="connsiteX1" fmla="*/ 773454 w 840105"/>
                <a:gd name="connsiteY1" fmla="*/ 436555 h 1084421"/>
                <a:gd name="connsiteX2" fmla="*/ 782027 w 840105"/>
                <a:gd name="connsiteY2" fmla="*/ 424125 h 1084421"/>
                <a:gd name="connsiteX3" fmla="*/ 839462 w 840105"/>
                <a:gd name="connsiteY3" fmla="*/ 421124 h 1084421"/>
                <a:gd name="connsiteX4" fmla="*/ 835605 w 840105"/>
                <a:gd name="connsiteY4" fmla="*/ 336685 h 1084421"/>
                <a:gd name="connsiteX5" fmla="*/ 837748 w 840105"/>
                <a:gd name="connsiteY5" fmla="*/ 239816 h 1084421"/>
                <a:gd name="connsiteX6" fmla="*/ 835605 w 840105"/>
                <a:gd name="connsiteY6" fmla="*/ 241959 h 1084421"/>
                <a:gd name="connsiteX7" fmla="*/ 774740 w 840105"/>
                <a:gd name="connsiteY7" fmla="*/ 241959 h 1084421"/>
                <a:gd name="connsiteX8" fmla="*/ 774311 w 840105"/>
                <a:gd name="connsiteY8" fmla="*/ 181094 h 1084421"/>
                <a:gd name="connsiteX9" fmla="*/ 835605 w 840105"/>
                <a:gd name="connsiteY9" fmla="*/ 181094 h 1084421"/>
                <a:gd name="connsiteX10" fmla="*/ 837319 w 840105"/>
                <a:gd name="connsiteY10" fmla="*/ 182809 h 1084421"/>
                <a:gd name="connsiteX11" fmla="*/ 835605 w 840105"/>
                <a:gd name="connsiteY11" fmla="*/ 149376 h 1084421"/>
                <a:gd name="connsiteX12" fmla="*/ 833462 w 840105"/>
                <a:gd name="connsiteY12" fmla="*/ 122801 h 1084421"/>
                <a:gd name="connsiteX13" fmla="*/ 809458 w 840105"/>
                <a:gd name="connsiteY13" fmla="*/ 98798 h 1084421"/>
                <a:gd name="connsiteX14" fmla="*/ 731449 w 840105"/>
                <a:gd name="connsiteY14" fmla="*/ 98798 h 1084421"/>
                <a:gd name="connsiteX15" fmla="*/ 720305 w 840105"/>
                <a:gd name="connsiteY15" fmla="*/ 120230 h 1084421"/>
                <a:gd name="connsiteX16" fmla="*/ 659440 w 840105"/>
                <a:gd name="connsiteY16" fmla="*/ 120230 h 1084421"/>
                <a:gd name="connsiteX17" fmla="*/ 659440 w 840105"/>
                <a:gd name="connsiteY17" fmla="*/ 59365 h 1084421"/>
                <a:gd name="connsiteX18" fmla="*/ 719876 w 840105"/>
                <a:gd name="connsiteY18" fmla="*/ 59793 h 1084421"/>
                <a:gd name="connsiteX19" fmla="*/ 731020 w 840105"/>
                <a:gd name="connsiteY19" fmla="*/ 79510 h 1084421"/>
                <a:gd name="connsiteX20" fmla="*/ 813745 w 840105"/>
                <a:gd name="connsiteY20" fmla="*/ 79081 h 1084421"/>
                <a:gd name="connsiteX21" fmla="*/ 817602 w 840105"/>
                <a:gd name="connsiteY21" fmla="*/ 79081 h 1084421"/>
                <a:gd name="connsiteX22" fmla="*/ 830890 w 840105"/>
                <a:gd name="connsiteY22" fmla="*/ 92369 h 1084421"/>
                <a:gd name="connsiteX23" fmla="*/ 824032 w 840105"/>
                <a:gd name="connsiteY23" fmla="*/ 8787 h 1084421"/>
                <a:gd name="connsiteX24" fmla="*/ 821889 w 840105"/>
                <a:gd name="connsiteY24" fmla="*/ 3215 h 1084421"/>
                <a:gd name="connsiteX25" fmla="*/ 818888 w 840105"/>
                <a:gd name="connsiteY25" fmla="*/ 5787 h 1084421"/>
                <a:gd name="connsiteX26" fmla="*/ 818888 w 840105"/>
                <a:gd name="connsiteY26" fmla="*/ 5787 h 1084421"/>
                <a:gd name="connsiteX27" fmla="*/ 806458 w 840105"/>
                <a:gd name="connsiteY27" fmla="*/ 5787 h 1084421"/>
                <a:gd name="connsiteX28" fmla="*/ 670155 w 840105"/>
                <a:gd name="connsiteY28" fmla="*/ 6215 h 1084421"/>
                <a:gd name="connsiteX29" fmla="*/ 616149 w 840105"/>
                <a:gd name="connsiteY29" fmla="*/ 60222 h 1084421"/>
                <a:gd name="connsiteX30" fmla="*/ 616149 w 840105"/>
                <a:gd name="connsiteY30" fmla="*/ 211955 h 1084421"/>
                <a:gd name="connsiteX31" fmla="*/ 616149 w 840105"/>
                <a:gd name="connsiteY31" fmla="*/ 223957 h 1084421"/>
                <a:gd name="connsiteX32" fmla="*/ 3215 w 840105"/>
                <a:gd name="connsiteY32" fmla="*/ 836890 h 1084421"/>
                <a:gd name="connsiteX33" fmla="*/ 49506 w 840105"/>
                <a:gd name="connsiteY33" fmla="*/ 886611 h 1084421"/>
                <a:gd name="connsiteX34" fmla="*/ 263819 w 840105"/>
                <a:gd name="connsiteY34" fmla="*/ 672299 h 1084421"/>
                <a:gd name="connsiteX35" fmla="*/ 285250 w 840105"/>
                <a:gd name="connsiteY35" fmla="*/ 593431 h 1084421"/>
                <a:gd name="connsiteX36" fmla="*/ 286536 w 840105"/>
                <a:gd name="connsiteY36" fmla="*/ 588288 h 1084421"/>
                <a:gd name="connsiteX37" fmla="*/ 563856 w 840105"/>
                <a:gd name="connsiteY37" fmla="*/ 310968 h 1084421"/>
                <a:gd name="connsiteX38" fmla="*/ 572000 w 840105"/>
                <a:gd name="connsiteY38" fmla="*/ 310968 h 1084421"/>
                <a:gd name="connsiteX39" fmla="*/ 650439 w 840105"/>
                <a:gd name="connsiteY39" fmla="*/ 311396 h 1084421"/>
                <a:gd name="connsiteX40" fmla="*/ 660297 w 840105"/>
                <a:gd name="connsiteY40" fmla="*/ 295108 h 1084421"/>
                <a:gd name="connsiteX41" fmla="*/ 721162 w 840105"/>
                <a:gd name="connsiteY41" fmla="*/ 295108 h 1084421"/>
                <a:gd name="connsiteX42" fmla="*/ 721162 w 840105"/>
                <a:gd name="connsiteY42" fmla="*/ 355973 h 1084421"/>
                <a:gd name="connsiteX43" fmla="*/ 660297 w 840105"/>
                <a:gd name="connsiteY43" fmla="*/ 355973 h 1084421"/>
                <a:gd name="connsiteX44" fmla="*/ 655582 w 840105"/>
                <a:gd name="connsiteY44" fmla="*/ 349972 h 1084421"/>
                <a:gd name="connsiteX45" fmla="*/ 579715 w 840105"/>
                <a:gd name="connsiteY45" fmla="*/ 350401 h 1084421"/>
                <a:gd name="connsiteX46" fmla="*/ 321683 w 840105"/>
                <a:gd name="connsiteY46" fmla="*/ 608433 h 1084421"/>
                <a:gd name="connsiteX47" fmla="*/ 300252 w 840105"/>
                <a:gd name="connsiteY47" fmla="*/ 687300 h 1084421"/>
                <a:gd name="connsiteX48" fmla="*/ 298966 w 840105"/>
                <a:gd name="connsiteY48" fmla="*/ 692444 h 1084421"/>
                <a:gd name="connsiteX49" fmla="*/ 75652 w 840105"/>
                <a:gd name="connsiteY49" fmla="*/ 915757 h 1084421"/>
                <a:gd name="connsiteX50" fmla="*/ 104370 w 840105"/>
                <a:gd name="connsiteY50" fmla="*/ 949190 h 1084421"/>
                <a:gd name="connsiteX51" fmla="*/ 384691 w 840105"/>
                <a:gd name="connsiteY51" fmla="*/ 668870 h 1084421"/>
                <a:gd name="connsiteX52" fmla="*/ 398407 w 840105"/>
                <a:gd name="connsiteY52" fmla="*/ 617006 h 1084421"/>
                <a:gd name="connsiteX53" fmla="*/ 399264 w 840105"/>
                <a:gd name="connsiteY53" fmla="*/ 614434 h 1084421"/>
                <a:gd name="connsiteX54" fmla="*/ 421124 w 840105"/>
                <a:gd name="connsiteY54" fmla="*/ 592574 h 1084421"/>
                <a:gd name="connsiteX55" fmla="*/ 421981 w 840105"/>
                <a:gd name="connsiteY55" fmla="*/ 532995 h 1084421"/>
                <a:gd name="connsiteX56" fmla="*/ 482846 w 840105"/>
                <a:gd name="connsiteY56" fmla="*/ 533424 h 1084421"/>
                <a:gd name="connsiteX57" fmla="*/ 482846 w 840105"/>
                <a:gd name="connsiteY57" fmla="*/ 594289 h 1084421"/>
                <a:gd name="connsiteX58" fmla="*/ 437840 w 840105"/>
                <a:gd name="connsiteY58" fmla="*/ 604147 h 1084421"/>
                <a:gd name="connsiteX59" fmla="*/ 416838 w 840105"/>
                <a:gd name="connsiteY59" fmla="*/ 625150 h 1084421"/>
                <a:gd name="connsiteX60" fmla="*/ 403122 w 840105"/>
                <a:gd name="connsiteY60" fmla="*/ 677013 h 1084421"/>
                <a:gd name="connsiteX61" fmla="*/ 402265 w 840105"/>
                <a:gd name="connsiteY61" fmla="*/ 679585 h 1084421"/>
                <a:gd name="connsiteX62" fmla="*/ 117229 w 840105"/>
                <a:gd name="connsiteY62" fmla="*/ 964621 h 1084421"/>
                <a:gd name="connsiteX63" fmla="*/ 139089 w 840105"/>
                <a:gd name="connsiteY63" fmla="*/ 991195 h 1084421"/>
                <a:gd name="connsiteX64" fmla="*/ 532567 w 840105"/>
                <a:gd name="connsiteY64" fmla="*/ 597718 h 1084421"/>
                <a:gd name="connsiteX65" fmla="*/ 532567 w 840105"/>
                <a:gd name="connsiteY65" fmla="*/ 466130 h 1084421"/>
                <a:gd name="connsiteX66" fmla="*/ 534281 w 840105"/>
                <a:gd name="connsiteY66" fmla="*/ 460129 h 1084421"/>
                <a:gd name="connsiteX67" fmla="*/ 541139 w 840105"/>
                <a:gd name="connsiteY67" fmla="*/ 408694 h 1084421"/>
                <a:gd name="connsiteX68" fmla="*/ 602004 w 840105"/>
                <a:gd name="connsiteY68" fmla="*/ 409123 h 1084421"/>
                <a:gd name="connsiteX69" fmla="*/ 602004 w 840105"/>
                <a:gd name="connsiteY69" fmla="*/ 469559 h 1084421"/>
                <a:gd name="connsiteX70" fmla="*/ 552283 w 840105"/>
                <a:gd name="connsiteY70" fmla="*/ 477274 h 1084421"/>
                <a:gd name="connsiteX71" fmla="*/ 552283 w 840105"/>
                <a:gd name="connsiteY71" fmla="*/ 601575 h 1084421"/>
                <a:gd name="connsiteX72" fmla="*/ 551855 w 840105"/>
                <a:gd name="connsiteY72" fmla="*/ 605862 h 1084421"/>
                <a:gd name="connsiteX73" fmla="*/ 151090 w 840105"/>
                <a:gd name="connsiteY73" fmla="*/ 1006626 h 1084421"/>
                <a:gd name="connsiteX74" fmla="*/ 176379 w 840105"/>
                <a:gd name="connsiteY74" fmla="*/ 1038773 h 1084421"/>
                <a:gd name="connsiteX75" fmla="*/ 471702 w 840105"/>
                <a:gd name="connsiteY75" fmla="*/ 743450 h 1084421"/>
                <a:gd name="connsiteX76" fmla="*/ 475560 w 840105"/>
                <a:gd name="connsiteY76" fmla="*/ 743450 h 1084421"/>
                <a:gd name="connsiteX77" fmla="*/ 513279 w 840105"/>
                <a:gd name="connsiteY77" fmla="*/ 743022 h 1084421"/>
                <a:gd name="connsiteX78" fmla="*/ 532995 w 840105"/>
                <a:gd name="connsiteY78" fmla="*/ 709160 h 1084421"/>
                <a:gd name="connsiteX79" fmla="*/ 542425 w 840105"/>
                <a:gd name="connsiteY79" fmla="*/ 662440 h 1084421"/>
                <a:gd name="connsiteX80" fmla="*/ 602861 w 840105"/>
                <a:gd name="connsiteY80" fmla="*/ 662440 h 1084421"/>
                <a:gd name="connsiteX81" fmla="*/ 603290 w 840105"/>
                <a:gd name="connsiteY81" fmla="*/ 722876 h 1084421"/>
                <a:gd name="connsiteX82" fmla="*/ 546283 w 840105"/>
                <a:gd name="connsiteY82" fmla="*/ 725877 h 1084421"/>
                <a:gd name="connsiteX83" fmla="*/ 527852 w 840105"/>
                <a:gd name="connsiteY83" fmla="*/ 757595 h 1084421"/>
                <a:gd name="connsiteX84" fmla="*/ 525280 w 840105"/>
                <a:gd name="connsiteY84" fmla="*/ 762738 h 1084421"/>
                <a:gd name="connsiteX85" fmla="*/ 519708 w 840105"/>
                <a:gd name="connsiteY85" fmla="*/ 762738 h 1084421"/>
                <a:gd name="connsiteX86" fmla="*/ 480274 w 840105"/>
                <a:gd name="connsiteY86" fmla="*/ 762738 h 1084421"/>
                <a:gd name="connsiteX87" fmla="*/ 188809 w 840105"/>
                <a:gd name="connsiteY87" fmla="*/ 1054203 h 1084421"/>
                <a:gd name="connsiteX88" fmla="*/ 211527 w 840105"/>
                <a:gd name="connsiteY88" fmla="*/ 1084636 h 1084421"/>
                <a:gd name="connsiteX89" fmla="*/ 517993 w 840105"/>
                <a:gd name="connsiteY89" fmla="*/ 778169 h 1084421"/>
                <a:gd name="connsiteX90" fmla="*/ 523566 w 840105"/>
                <a:gd name="connsiteY90" fmla="*/ 779455 h 1084421"/>
                <a:gd name="connsiteX91" fmla="*/ 584859 w 840105"/>
                <a:gd name="connsiteY91" fmla="*/ 796171 h 1084421"/>
                <a:gd name="connsiteX92" fmla="*/ 646152 w 840105"/>
                <a:gd name="connsiteY92" fmla="*/ 734878 h 1084421"/>
                <a:gd name="connsiteX93" fmla="*/ 646152 w 840105"/>
                <a:gd name="connsiteY93" fmla="*/ 669727 h 1084421"/>
                <a:gd name="connsiteX94" fmla="*/ 583573 w 840105"/>
                <a:gd name="connsiteY94" fmla="*/ 605004 h 1084421"/>
                <a:gd name="connsiteX95" fmla="*/ 584002 w 840105"/>
                <a:gd name="connsiteY95" fmla="*/ 600718 h 1084421"/>
                <a:gd name="connsiteX96" fmla="*/ 584002 w 840105"/>
                <a:gd name="connsiteY96" fmla="*/ 541996 h 1084421"/>
                <a:gd name="connsiteX97" fmla="*/ 583573 w 840105"/>
                <a:gd name="connsiteY97" fmla="*/ 537710 h 1084421"/>
                <a:gd name="connsiteX98" fmla="*/ 684729 w 840105"/>
                <a:gd name="connsiteY98" fmla="*/ 436555 h 1084421"/>
                <a:gd name="connsiteX99" fmla="*/ 689443 w 840105"/>
                <a:gd name="connsiteY99" fmla="*/ 436555 h 10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40105" h="1084421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C11302C2-FBB5-421C-9ABA-AA436AC5781F}"/>
                </a:ext>
              </a:extLst>
            </p:cNvPr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>
                <a:gd name="connsiteX0" fmla="*/ 12644 w 12858"/>
                <a:gd name="connsiteY0" fmla="*/ 10930 h 12858"/>
                <a:gd name="connsiteX1" fmla="*/ 8358 w 12858"/>
                <a:gd name="connsiteY1" fmla="*/ 3215 h 12858"/>
                <a:gd name="connsiteX2" fmla="*/ 3215 w 12858"/>
                <a:gd name="connsiteY2" fmla="*/ 3215 h 12858"/>
                <a:gd name="connsiteX3" fmla="*/ 12644 w 12858"/>
                <a:gd name="connsiteY3" fmla="*/ 10930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2858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496D59FB-D9F8-415B-B4FF-EED2F6594558}"/>
                </a:ext>
              </a:extLst>
            </p:cNvPr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>
                <a:gd name="connsiteX0" fmla="*/ 392406 w 522922"/>
                <a:gd name="connsiteY0" fmla="*/ 486704 h 771525"/>
                <a:gd name="connsiteX1" fmla="*/ 392406 w 522922"/>
                <a:gd name="connsiteY1" fmla="*/ 486704 h 771525"/>
                <a:gd name="connsiteX2" fmla="*/ 392406 w 522922"/>
                <a:gd name="connsiteY2" fmla="*/ 152376 h 771525"/>
                <a:gd name="connsiteX3" fmla="*/ 392406 w 522922"/>
                <a:gd name="connsiteY3" fmla="*/ 144232 h 771525"/>
                <a:gd name="connsiteX4" fmla="*/ 520994 w 522922"/>
                <a:gd name="connsiteY4" fmla="*/ 15645 h 771525"/>
                <a:gd name="connsiteX5" fmla="*/ 516279 w 522922"/>
                <a:gd name="connsiteY5" fmla="*/ 3215 h 771525"/>
                <a:gd name="connsiteX6" fmla="*/ 248817 w 522922"/>
                <a:gd name="connsiteY6" fmla="*/ 270248 h 771525"/>
                <a:gd name="connsiteX7" fmla="*/ 231243 w 522922"/>
                <a:gd name="connsiteY7" fmla="*/ 335399 h 771525"/>
                <a:gd name="connsiteX8" fmla="*/ 230386 w 522922"/>
                <a:gd name="connsiteY8" fmla="*/ 337542 h 771525"/>
                <a:gd name="connsiteX9" fmla="*/ 3215 w 522922"/>
                <a:gd name="connsiteY9" fmla="*/ 564713 h 771525"/>
                <a:gd name="connsiteX10" fmla="*/ 34076 w 522922"/>
                <a:gd name="connsiteY10" fmla="*/ 619149 h 771525"/>
                <a:gd name="connsiteX11" fmla="*/ 307538 w 522922"/>
                <a:gd name="connsiteY11" fmla="*/ 345686 h 771525"/>
                <a:gd name="connsiteX12" fmla="*/ 289108 w 522922"/>
                <a:gd name="connsiteY12" fmla="*/ 334971 h 771525"/>
                <a:gd name="connsiteX13" fmla="*/ 289536 w 522922"/>
                <a:gd name="connsiteY13" fmla="*/ 274106 h 771525"/>
                <a:gd name="connsiteX14" fmla="*/ 349972 w 522922"/>
                <a:gd name="connsiteY14" fmla="*/ 274106 h 771525"/>
                <a:gd name="connsiteX15" fmla="*/ 349972 w 522922"/>
                <a:gd name="connsiteY15" fmla="*/ 334971 h 771525"/>
                <a:gd name="connsiteX16" fmla="*/ 335828 w 522922"/>
                <a:gd name="connsiteY16" fmla="*/ 344400 h 771525"/>
                <a:gd name="connsiteX17" fmla="*/ 334113 w 522922"/>
                <a:gd name="connsiteY17" fmla="*/ 346543 h 771525"/>
                <a:gd name="connsiteX18" fmla="*/ 43505 w 522922"/>
                <a:gd name="connsiteY18" fmla="*/ 637151 h 771525"/>
                <a:gd name="connsiteX19" fmla="*/ 51649 w 522922"/>
                <a:gd name="connsiteY19" fmla="*/ 652153 h 771525"/>
                <a:gd name="connsiteX20" fmla="*/ 215813 w 522922"/>
                <a:gd name="connsiteY20" fmla="*/ 771311 h 771525"/>
                <a:gd name="connsiteX21" fmla="*/ 215813 w 522922"/>
                <a:gd name="connsiteY21" fmla="*/ 671441 h 771525"/>
                <a:gd name="connsiteX22" fmla="*/ 215813 w 522922"/>
                <a:gd name="connsiteY22" fmla="*/ 663297 h 771525"/>
                <a:gd name="connsiteX23" fmla="*/ 392406 w 522922"/>
                <a:gd name="connsiteY23" fmla="*/ 48670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2922" h="771525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="" xmlns:a16="http://schemas.microsoft.com/office/drawing/2014/main" id="{D3437958-C1B4-4A8B-8B1F-AF69A9566589}"/>
                </a:ext>
              </a:extLst>
            </p:cNvPr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>
                <a:gd name="connsiteX0" fmla="*/ 548426 w 600075"/>
                <a:gd name="connsiteY0" fmla="*/ 347401 h 347186"/>
                <a:gd name="connsiteX1" fmla="*/ 567714 w 600075"/>
                <a:gd name="connsiteY1" fmla="*/ 340543 h 347186"/>
                <a:gd name="connsiteX2" fmla="*/ 599004 w 600075"/>
                <a:gd name="connsiteY2" fmla="*/ 290393 h 347186"/>
                <a:gd name="connsiteX3" fmla="*/ 495276 w 600075"/>
                <a:gd name="connsiteY3" fmla="*/ 186666 h 347186"/>
                <a:gd name="connsiteX4" fmla="*/ 495705 w 600075"/>
                <a:gd name="connsiteY4" fmla="*/ 182380 h 347186"/>
                <a:gd name="connsiteX5" fmla="*/ 495276 w 600075"/>
                <a:gd name="connsiteY5" fmla="*/ 126659 h 347186"/>
                <a:gd name="connsiteX6" fmla="*/ 430983 w 600075"/>
                <a:gd name="connsiteY6" fmla="*/ 62365 h 347186"/>
                <a:gd name="connsiteX7" fmla="*/ 268534 w 600075"/>
                <a:gd name="connsiteY7" fmla="*/ 62365 h 347186"/>
                <a:gd name="connsiteX8" fmla="*/ 209383 w 600075"/>
                <a:gd name="connsiteY8" fmla="*/ 3215 h 347186"/>
                <a:gd name="connsiteX9" fmla="*/ 3215 w 600075"/>
                <a:gd name="connsiteY9" fmla="*/ 3215 h 347186"/>
                <a:gd name="connsiteX10" fmla="*/ 4929 w 600075"/>
                <a:gd name="connsiteY10" fmla="*/ 22503 h 347186"/>
                <a:gd name="connsiteX11" fmla="*/ 5786 w 600075"/>
                <a:gd name="connsiteY11" fmla="*/ 32361 h 347186"/>
                <a:gd name="connsiteX12" fmla="*/ 210241 w 600075"/>
                <a:gd name="connsiteY12" fmla="*/ 31933 h 347186"/>
                <a:gd name="connsiteX13" fmla="*/ 214527 w 600075"/>
                <a:gd name="connsiteY13" fmla="*/ 32361 h 347186"/>
                <a:gd name="connsiteX14" fmla="*/ 318683 w 600075"/>
                <a:gd name="connsiteY14" fmla="*/ 136517 h 347186"/>
                <a:gd name="connsiteX15" fmla="*/ 353830 w 600075"/>
                <a:gd name="connsiteY15" fmla="*/ 136517 h 347186"/>
                <a:gd name="connsiteX16" fmla="*/ 367975 w 600075"/>
                <a:gd name="connsiteY16" fmla="*/ 94940 h 347186"/>
                <a:gd name="connsiteX17" fmla="*/ 437840 w 600075"/>
                <a:gd name="connsiteY17" fmla="*/ 94512 h 347186"/>
                <a:gd name="connsiteX18" fmla="*/ 437840 w 600075"/>
                <a:gd name="connsiteY18" fmla="*/ 164378 h 347186"/>
                <a:gd name="connsiteX19" fmla="*/ 367975 w 600075"/>
                <a:gd name="connsiteY19" fmla="*/ 164378 h 347186"/>
                <a:gd name="connsiteX20" fmla="*/ 361117 w 600075"/>
                <a:gd name="connsiteY20" fmla="*/ 155377 h 347186"/>
                <a:gd name="connsiteX21" fmla="*/ 315254 w 600075"/>
                <a:gd name="connsiteY21" fmla="*/ 155377 h 347186"/>
                <a:gd name="connsiteX22" fmla="*/ 310968 w 600075"/>
                <a:gd name="connsiteY22" fmla="*/ 155805 h 347186"/>
                <a:gd name="connsiteX23" fmla="*/ 206383 w 600075"/>
                <a:gd name="connsiteY23" fmla="*/ 51221 h 347186"/>
                <a:gd name="connsiteX24" fmla="*/ 7930 w 600075"/>
                <a:gd name="connsiteY24" fmla="*/ 51221 h 347186"/>
                <a:gd name="connsiteX25" fmla="*/ 12644 w 600075"/>
                <a:gd name="connsiteY25" fmla="*/ 82082 h 347186"/>
                <a:gd name="connsiteX26" fmla="*/ 196525 w 600075"/>
                <a:gd name="connsiteY26" fmla="*/ 82082 h 347186"/>
                <a:gd name="connsiteX27" fmla="*/ 202954 w 600075"/>
                <a:gd name="connsiteY27" fmla="*/ 82082 h 347186"/>
                <a:gd name="connsiteX28" fmla="*/ 331970 w 600075"/>
                <a:gd name="connsiteY28" fmla="*/ 211098 h 347186"/>
                <a:gd name="connsiteX29" fmla="*/ 465701 w 600075"/>
                <a:gd name="connsiteY29" fmla="*/ 211098 h 347186"/>
                <a:gd name="connsiteX30" fmla="*/ 472130 w 600075"/>
                <a:gd name="connsiteY30" fmla="*/ 211098 h 347186"/>
                <a:gd name="connsiteX31" fmla="*/ 548855 w 600075"/>
                <a:gd name="connsiteY31" fmla="*/ 287822 h 347186"/>
                <a:gd name="connsiteX32" fmla="*/ 548426 w 600075"/>
                <a:gd name="connsiteY32" fmla="*/ 294251 h 347186"/>
                <a:gd name="connsiteX33" fmla="*/ 548426 w 600075"/>
                <a:gd name="connsiteY33" fmla="*/ 347401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75" h="347186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="" xmlns:a16="http://schemas.microsoft.com/office/drawing/2014/main" id="{7DB96F7F-1B4A-43A1-8475-2E2F1D8BF736}"/>
                </a:ext>
              </a:extLst>
            </p:cNvPr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>
                <a:gd name="connsiteX0" fmla="*/ 8787 w 235743"/>
                <a:gd name="connsiteY0" fmla="*/ 272391 h 278606"/>
                <a:gd name="connsiteX1" fmla="*/ 10501 w 235743"/>
                <a:gd name="connsiteY1" fmla="*/ 278821 h 278606"/>
                <a:gd name="connsiteX2" fmla="*/ 224385 w 235743"/>
                <a:gd name="connsiteY2" fmla="*/ 106513 h 278606"/>
                <a:gd name="connsiteX3" fmla="*/ 233386 w 235743"/>
                <a:gd name="connsiteY3" fmla="*/ 29361 h 278606"/>
                <a:gd name="connsiteX4" fmla="*/ 233386 w 235743"/>
                <a:gd name="connsiteY4" fmla="*/ 29361 h 278606"/>
                <a:gd name="connsiteX5" fmla="*/ 233815 w 235743"/>
                <a:gd name="connsiteY5" fmla="*/ 26360 h 278606"/>
                <a:gd name="connsiteX6" fmla="*/ 205097 w 235743"/>
                <a:gd name="connsiteY6" fmla="*/ 3215 h 278606"/>
                <a:gd name="connsiteX7" fmla="*/ 195239 w 235743"/>
                <a:gd name="connsiteY7" fmla="*/ 94083 h 278606"/>
                <a:gd name="connsiteX8" fmla="*/ 194382 w 235743"/>
                <a:gd name="connsiteY8" fmla="*/ 100084 h 278606"/>
                <a:gd name="connsiteX9" fmla="*/ 3215 w 235743"/>
                <a:gd name="connsiteY9" fmla="*/ 253960 h 278606"/>
                <a:gd name="connsiteX10" fmla="*/ 8787 w 235743"/>
                <a:gd name="connsiteY10" fmla="*/ 272391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743" h="278606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="" xmlns:a16="http://schemas.microsoft.com/office/drawing/2014/main" id="{538DFB90-F733-42CE-914D-9008A9842080}"/>
                </a:ext>
              </a:extLst>
            </p:cNvPr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>
                <a:gd name="connsiteX0" fmla="*/ 93654 w 227171"/>
                <a:gd name="connsiteY0" fmla="*/ 98798 h 210026"/>
                <a:gd name="connsiteX1" fmla="*/ 55507 w 227171"/>
                <a:gd name="connsiteY1" fmla="*/ 94512 h 210026"/>
                <a:gd name="connsiteX2" fmla="*/ 34504 w 227171"/>
                <a:gd name="connsiteY2" fmla="*/ 111228 h 210026"/>
                <a:gd name="connsiteX3" fmla="*/ 3215 w 227171"/>
                <a:gd name="connsiteY3" fmla="*/ 206812 h 210026"/>
                <a:gd name="connsiteX4" fmla="*/ 196524 w 227171"/>
                <a:gd name="connsiteY4" fmla="*/ 50792 h 210026"/>
                <a:gd name="connsiteX5" fmla="*/ 226528 w 227171"/>
                <a:gd name="connsiteY5" fmla="*/ 26789 h 210026"/>
                <a:gd name="connsiteX6" fmla="*/ 215813 w 227171"/>
                <a:gd name="connsiteY6" fmla="*/ 3215 h 210026"/>
                <a:gd name="connsiteX7" fmla="*/ 97083 w 227171"/>
                <a:gd name="connsiteY7" fmla="*/ 99227 h 210026"/>
                <a:gd name="connsiteX8" fmla="*/ 93654 w 227171"/>
                <a:gd name="connsiteY8" fmla="*/ 98798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10026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434D96E7-9895-49FA-967A-94C900B79BDE}"/>
                </a:ext>
              </a:extLst>
            </p:cNvPr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>
                <a:gd name="connsiteX0" fmla="*/ 49078 w 51435"/>
                <a:gd name="connsiteY0" fmla="*/ 30218 h 34290"/>
                <a:gd name="connsiteX1" fmla="*/ 29361 w 51435"/>
                <a:gd name="connsiteY1" fmla="*/ 5786 h 34290"/>
                <a:gd name="connsiteX2" fmla="*/ 3215 w 51435"/>
                <a:gd name="connsiteY2" fmla="*/ 3215 h 34290"/>
                <a:gd name="connsiteX3" fmla="*/ 25503 w 51435"/>
                <a:gd name="connsiteY3" fmla="*/ 31075 h 34290"/>
                <a:gd name="connsiteX4" fmla="*/ 49078 w 51435"/>
                <a:gd name="connsiteY4" fmla="*/ 30218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" h="3429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142ABCDD-E893-4ED9-9C71-054F10B64165}"/>
                </a:ext>
              </a:extLst>
            </p:cNvPr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>
                <a:gd name="connsiteX0" fmla="*/ 32790 w 270033"/>
                <a:gd name="connsiteY0" fmla="*/ 235529 h 321468"/>
                <a:gd name="connsiteX1" fmla="*/ 144661 w 270033"/>
                <a:gd name="connsiteY1" fmla="*/ 145518 h 321468"/>
                <a:gd name="connsiteX2" fmla="*/ 159663 w 270033"/>
                <a:gd name="connsiteY2" fmla="*/ 104799 h 321468"/>
                <a:gd name="connsiteX3" fmla="*/ 220099 w 270033"/>
                <a:gd name="connsiteY3" fmla="*/ 111228 h 321468"/>
                <a:gd name="connsiteX4" fmla="*/ 213670 w 270033"/>
                <a:gd name="connsiteY4" fmla="*/ 171664 h 321468"/>
                <a:gd name="connsiteX5" fmla="*/ 213670 w 270033"/>
                <a:gd name="connsiteY5" fmla="*/ 171664 h 321468"/>
                <a:gd name="connsiteX6" fmla="*/ 159663 w 270033"/>
                <a:gd name="connsiteY6" fmla="*/ 171664 h 321468"/>
                <a:gd name="connsiteX7" fmla="*/ 48649 w 270033"/>
                <a:gd name="connsiteY7" fmla="*/ 260818 h 321468"/>
                <a:gd name="connsiteX8" fmla="*/ 81225 w 270033"/>
                <a:gd name="connsiteY8" fmla="*/ 319540 h 321468"/>
                <a:gd name="connsiteX9" fmla="*/ 255675 w 270033"/>
                <a:gd name="connsiteY9" fmla="*/ 178951 h 321468"/>
                <a:gd name="connsiteX10" fmla="*/ 267676 w 270033"/>
                <a:gd name="connsiteY10" fmla="*/ 65794 h 321468"/>
                <a:gd name="connsiteX11" fmla="*/ 256532 w 270033"/>
                <a:gd name="connsiteY11" fmla="*/ 46506 h 321468"/>
                <a:gd name="connsiteX12" fmla="*/ 233815 w 270033"/>
                <a:gd name="connsiteY12" fmla="*/ 3215 h 321468"/>
                <a:gd name="connsiteX13" fmla="*/ 3215 w 270033"/>
                <a:gd name="connsiteY13" fmla="*/ 188809 h 321468"/>
                <a:gd name="connsiteX14" fmla="*/ 32790 w 270033"/>
                <a:gd name="connsiteY14" fmla="*/ 23552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21468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96624BCF-6012-4117-9B35-5701E67E2CF7}"/>
                </a:ext>
              </a:extLst>
            </p:cNvPr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>
                <a:gd name="connsiteX0" fmla="*/ 16931 w 282892"/>
                <a:gd name="connsiteY0" fmla="*/ 301966 h 304323"/>
                <a:gd name="connsiteX1" fmla="*/ 252675 w 282892"/>
                <a:gd name="connsiteY1" fmla="*/ 111657 h 304323"/>
                <a:gd name="connsiteX2" fmla="*/ 280535 w 282892"/>
                <a:gd name="connsiteY2" fmla="*/ 39648 h 304323"/>
                <a:gd name="connsiteX3" fmla="*/ 280535 w 282892"/>
                <a:gd name="connsiteY3" fmla="*/ 39648 h 304323"/>
                <a:gd name="connsiteX4" fmla="*/ 247960 w 282892"/>
                <a:gd name="connsiteY4" fmla="*/ 6215 h 304323"/>
                <a:gd name="connsiteX5" fmla="*/ 244959 w 282892"/>
                <a:gd name="connsiteY5" fmla="*/ 3215 h 304323"/>
                <a:gd name="connsiteX6" fmla="*/ 237673 w 282892"/>
                <a:gd name="connsiteY6" fmla="*/ 71366 h 304323"/>
                <a:gd name="connsiteX7" fmla="*/ 236815 w 282892"/>
                <a:gd name="connsiteY7" fmla="*/ 77367 h 304323"/>
                <a:gd name="connsiteX8" fmla="*/ 3215 w 282892"/>
                <a:gd name="connsiteY8" fmla="*/ 265533 h 304323"/>
                <a:gd name="connsiteX9" fmla="*/ 16931 w 282892"/>
                <a:gd name="connsiteY9" fmla="*/ 301966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304323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E5A92606-0292-4FF5-92B2-455379896025}"/>
                </a:ext>
              </a:extLst>
            </p:cNvPr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>
                <a:gd name="connsiteX0" fmla="*/ 97512 w 98583"/>
                <a:gd name="connsiteY0" fmla="*/ 35362 h 102870"/>
                <a:gd name="connsiteX1" fmla="*/ 72652 w 98583"/>
                <a:gd name="connsiteY1" fmla="*/ 3215 h 102870"/>
                <a:gd name="connsiteX2" fmla="*/ 3215 w 98583"/>
                <a:gd name="connsiteY2" fmla="*/ 72652 h 102870"/>
                <a:gd name="connsiteX3" fmla="*/ 30647 w 98583"/>
                <a:gd name="connsiteY3" fmla="*/ 102227 h 102870"/>
                <a:gd name="connsiteX4" fmla="*/ 97512 w 98583"/>
                <a:gd name="connsiteY4" fmla="*/ 35362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" h="10287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B4B97258-6A73-416D-A17A-7A028E3E4D48}"/>
                </a:ext>
              </a:extLst>
            </p:cNvPr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>
                <a:gd name="connsiteX0" fmla="*/ 3215 w 334327"/>
                <a:gd name="connsiteY0" fmla="*/ 165235 h 270033"/>
                <a:gd name="connsiteX1" fmla="*/ 51221 w 334327"/>
                <a:gd name="connsiteY1" fmla="*/ 205954 h 270033"/>
                <a:gd name="connsiteX2" fmla="*/ 152376 w 334327"/>
                <a:gd name="connsiteY2" fmla="*/ 124516 h 270033"/>
                <a:gd name="connsiteX3" fmla="*/ 154519 w 334327"/>
                <a:gd name="connsiteY3" fmla="*/ 123230 h 270033"/>
                <a:gd name="connsiteX4" fmla="*/ 165235 w 334327"/>
                <a:gd name="connsiteY4" fmla="*/ 68794 h 270033"/>
                <a:gd name="connsiteX5" fmla="*/ 225242 w 334327"/>
                <a:gd name="connsiteY5" fmla="*/ 75224 h 270033"/>
                <a:gd name="connsiteX6" fmla="*/ 219242 w 334327"/>
                <a:gd name="connsiteY6" fmla="*/ 135660 h 270033"/>
                <a:gd name="connsiteX7" fmla="*/ 175094 w 334327"/>
                <a:gd name="connsiteY7" fmla="*/ 141232 h 270033"/>
                <a:gd name="connsiteX8" fmla="*/ 170807 w 334327"/>
                <a:gd name="connsiteY8" fmla="*/ 147233 h 270033"/>
                <a:gd name="connsiteX9" fmla="*/ 72223 w 334327"/>
                <a:gd name="connsiteY9" fmla="*/ 226528 h 270033"/>
                <a:gd name="connsiteX10" fmla="*/ 75652 w 334327"/>
                <a:gd name="connsiteY10" fmla="*/ 230386 h 270033"/>
                <a:gd name="connsiteX11" fmla="*/ 99227 w 334327"/>
                <a:gd name="connsiteY11" fmla="*/ 268962 h 270033"/>
                <a:gd name="connsiteX12" fmla="*/ 331970 w 334327"/>
                <a:gd name="connsiteY12" fmla="*/ 81224 h 270033"/>
                <a:gd name="connsiteX13" fmla="*/ 307538 w 334327"/>
                <a:gd name="connsiteY13" fmla="*/ 31075 h 270033"/>
                <a:gd name="connsiteX14" fmla="*/ 289536 w 334327"/>
                <a:gd name="connsiteY14" fmla="*/ 17788 h 270033"/>
                <a:gd name="connsiteX15" fmla="*/ 285679 w 334327"/>
                <a:gd name="connsiteY15" fmla="*/ 12216 h 270033"/>
                <a:gd name="connsiteX16" fmla="*/ 202954 w 334327"/>
                <a:gd name="connsiteY16" fmla="*/ 3215 h 270033"/>
                <a:gd name="connsiteX17" fmla="*/ 3215 w 334327"/>
                <a:gd name="connsiteY17" fmla="*/ 165235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327" h="270033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E458FF03-0376-45A5-A840-B2FC71859ADB}"/>
                </a:ext>
              </a:extLst>
            </p:cNvPr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AE3E9438-D516-4ACC-8101-878FAEB963A8}"/>
                </a:ext>
              </a:extLst>
            </p:cNvPr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="" xmlns:a16="http://schemas.microsoft.com/office/drawing/2014/main" id="{020B6E46-07BB-4C92-AA4A-8CD348344F8F}"/>
                </a:ext>
              </a:extLst>
            </p:cNvPr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>
                <a:gd name="connsiteX0" fmla="*/ 225671 w 227171"/>
                <a:gd name="connsiteY0" fmla="*/ 206383 h 205740"/>
                <a:gd name="connsiteX1" fmla="*/ 7930 w 227171"/>
                <a:gd name="connsiteY1" fmla="*/ 4929 h 205740"/>
                <a:gd name="connsiteX2" fmla="*/ 3215 w 227171"/>
                <a:gd name="connsiteY2" fmla="*/ 3215 h 205740"/>
                <a:gd name="connsiteX3" fmla="*/ 161377 w 227171"/>
                <a:gd name="connsiteY3" fmla="*/ 199525 h 205740"/>
                <a:gd name="connsiteX4" fmla="*/ 225671 w 227171"/>
                <a:gd name="connsiteY4" fmla="*/ 206383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" h="20574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12B6329B-D722-4B3B-962E-E4315E01666F}"/>
                </a:ext>
              </a:extLst>
            </p:cNvPr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>
                <a:gd name="connsiteX0" fmla="*/ 15645 w 205740"/>
                <a:gd name="connsiteY0" fmla="*/ 612720 h 612933"/>
                <a:gd name="connsiteX1" fmla="*/ 15645 w 205740"/>
                <a:gd name="connsiteY1" fmla="*/ 367546 h 612933"/>
                <a:gd name="connsiteX2" fmla="*/ 15645 w 205740"/>
                <a:gd name="connsiteY2" fmla="*/ 363688 h 612933"/>
                <a:gd name="connsiteX3" fmla="*/ 137803 w 205740"/>
                <a:gd name="connsiteY3" fmla="*/ 241530 h 612933"/>
                <a:gd name="connsiteX4" fmla="*/ 137803 w 205740"/>
                <a:gd name="connsiteY4" fmla="*/ 241530 h 612933"/>
                <a:gd name="connsiteX5" fmla="*/ 137803 w 205740"/>
                <a:gd name="connsiteY5" fmla="*/ 102227 h 612933"/>
                <a:gd name="connsiteX6" fmla="*/ 137803 w 205740"/>
                <a:gd name="connsiteY6" fmla="*/ 97941 h 612933"/>
                <a:gd name="connsiteX7" fmla="*/ 205954 w 205740"/>
                <a:gd name="connsiteY7" fmla="*/ 29789 h 612933"/>
                <a:gd name="connsiteX8" fmla="*/ 193953 w 205740"/>
                <a:gd name="connsiteY8" fmla="*/ 3215 h 612933"/>
                <a:gd name="connsiteX9" fmla="*/ 108656 w 205740"/>
                <a:gd name="connsiteY9" fmla="*/ 88511 h 612933"/>
                <a:gd name="connsiteX10" fmla="*/ 108656 w 205740"/>
                <a:gd name="connsiteY10" fmla="*/ 234672 h 612933"/>
                <a:gd name="connsiteX11" fmla="*/ 3215 w 205740"/>
                <a:gd name="connsiteY11" fmla="*/ 340114 h 612933"/>
                <a:gd name="connsiteX12" fmla="*/ 3215 w 205740"/>
                <a:gd name="connsiteY12" fmla="*/ 605004 h 612933"/>
                <a:gd name="connsiteX13" fmla="*/ 15645 w 205740"/>
                <a:gd name="connsiteY13" fmla="*/ 612720 h 6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740" h="612933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9601BF3A-7BF2-4805-935B-62AA27BCFDCA}"/>
                </a:ext>
              </a:extLst>
            </p:cNvPr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>
                <a:gd name="connsiteX0" fmla="*/ 156989 w 488632"/>
                <a:gd name="connsiteY0" fmla="*/ 116800 h 677227"/>
                <a:gd name="connsiteX1" fmla="*/ 215282 w 488632"/>
                <a:gd name="connsiteY1" fmla="*/ 124516 h 677227"/>
                <a:gd name="connsiteX2" fmla="*/ 208853 w 488632"/>
                <a:gd name="connsiteY2" fmla="*/ 184952 h 677227"/>
                <a:gd name="connsiteX3" fmla="*/ 148845 w 488632"/>
                <a:gd name="connsiteY3" fmla="*/ 178522 h 677227"/>
                <a:gd name="connsiteX4" fmla="*/ 140273 w 488632"/>
                <a:gd name="connsiteY4" fmla="*/ 142946 h 677227"/>
                <a:gd name="connsiteX5" fmla="*/ 122699 w 488632"/>
                <a:gd name="connsiteY5" fmla="*/ 121087 h 677227"/>
                <a:gd name="connsiteX6" fmla="*/ 125699 w 488632"/>
                <a:gd name="connsiteY6" fmla="*/ 113371 h 677227"/>
                <a:gd name="connsiteX7" fmla="*/ 151417 w 488632"/>
                <a:gd name="connsiteY7" fmla="*/ 46934 h 677227"/>
                <a:gd name="connsiteX8" fmla="*/ 127414 w 488632"/>
                <a:gd name="connsiteY8" fmla="*/ 34933 h 677227"/>
                <a:gd name="connsiteX9" fmla="*/ 117127 w 488632"/>
                <a:gd name="connsiteY9" fmla="*/ 18217 h 677227"/>
                <a:gd name="connsiteX10" fmla="*/ 101268 w 488632"/>
                <a:gd name="connsiteY10" fmla="*/ 51221 h 677227"/>
                <a:gd name="connsiteX11" fmla="*/ 41260 w 488632"/>
                <a:gd name="connsiteY11" fmla="*/ 44791 h 677227"/>
                <a:gd name="connsiteX12" fmla="*/ 12114 w 488632"/>
                <a:gd name="connsiteY12" fmla="*/ 41791 h 677227"/>
                <a:gd name="connsiteX13" fmla="*/ 7827 w 488632"/>
                <a:gd name="connsiteY13" fmla="*/ 407408 h 677227"/>
                <a:gd name="connsiteX14" fmla="*/ 21544 w 488632"/>
                <a:gd name="connsiteY14" fmla="*/ 396264 h 677227"/>
                <a:gd name="connsiteX15" fmla="*/ 31831 w 488632"/>
                <a:gd name="connsiteY15" fmla="*/ 300680 h 677227"/>
                <a:gd name="connsiteX16" fmla="*/ 16829 w 488632"/>
                <a:gd name="connsiteY16" fmla="*/ 289107 h 677227"/>
                <a:gd name="connsiteX17" fmla="*/ 23687 w 488632"/>
                <a:gd name="connsiteY17" fmla="*/ 228671 h 677227"/>
                <a:gd name="connsiteX18" fmla="*/ 84123 w 488632"/>
                <a:gd name="connsiteY18" fmla="*/ 235101 h 677227"/>
                <a:gd name="connsiteX19" fmla="*/ 77693 w 488632"/>
                <a:gd name="connsiteY19" fmla="*/ 295537 h 677227"/>
                <a:gd name="connsiteX20" fmla="*/ 60977 w 488632"/>
                <a:gd name="connsiteY20" fmla="*/ 303681 h 677227"/>
                <a:gd name="connsiteX21" fmla="*/ 50261 w 488632"/>
                <a:gd name="connsiteY21" fmla="*/ 405265 h 677227"/>
                <a:gd name="connsiteX22" fmla="*/ 49833 w 488632"/>
                <a:gd name="connsiteY22" fmla="*/ 411266 h 677227"/>
                <a:gd name="connsiteX23" fmla="*/ 10399 w 488632"/>
                <a:gd name="connsiteY23" fmla="*/ 442984 h 677227"/>
                <a:gd name="connsiteX24" fmla="*/ 14686 w 488632"/>
                <a:gd name="connsiteY24" fmla="*/ 491847 h 677227"/>
                <a:gd name="connsiteX25" fmla="*/ 114555 w 488632"/>
                <a:gd name="connsiteY25" fmla="*/ 411266 h 677227"/>
                <a:gd name="connsiteX26" fmla="*/ 129557 w 488632"/>
                <a:gd name="connsiteY26" fmla="*/ 370118 h 677227"/>
                <a:gd name="connsiteX27" fmla="*/ 190422 w 488632"/>
                <a:gd name="connsiteY27" fmla="*/ 376547 h 677227"/>
                <a:gd name="connsiteX28" fmla="*/ 183564 w 488632"/>
                <a:gd name="connsiteY28" fmla="*/ 436983 h 677227"/>
                <a:gd name="connsiteX29" fmla="*/ 129986 w 488632"/>
                <a:gd name="connsiteY29" fmla="*/ 436554 h 677227"/>
                <a:gd name="connsiteX30" fmla="*/ 18115 w 488632"/>
                <a:gd name="connsiteY30" fmla="*/ 526994 h 677227"/>
                <a:gd name="connsiteX31" fmla="*/ 26687 w 488632"/>
                <a:gd name="connsiteY31" fmla="*/ 599432 h 677227"/>
                <a:gd name="connsiteX32" fmla="*/ 256002 w 488632"/>
                <a:gd name="connsiteY32" fmla="*/ 414695 h 677227"/>
                <a:gd name="connsiteX33" fmla="*/ 265431 w 488632"/>
                <a:gd name="connsiteY33" fmla="*/ 328541 h 677227"/>
                <a:gd name="connsiteX34" fmla="*/ 255144 w 488632"/>
                <a:gd name="connsiteY34" fmla="*/ 319540 h 677227"/>
                <a:gd name="connsiteX35" fmla="*/ 261574 w 488632"/>
                <a:gd name="connsiteY35" fmla="*/ 259104 h 677227"/>
                <a:gd name="connsiteX36" fmla="*/ 322010 w 488632"/>
                <a:gd name="connsiteY36" fmla="*/ 265533 h 677227"/>
                <a:gd name="connsiteX37" fmla="*/ 315580 w 488632"/>
                <a:gd name="connsiteY37" fmla="*/ 325969 h 677227"/>
                <a:gd name="connsiteX38" fmla="*/ 315580 w 488632"/>
                <a:gd name="connsiteY38" fmla="*/ 325969 h 677227"/>
                <a:gd name="connsiteX39" fmla="*/ 294149 w 488632"/>
                <a:gd name="connsiteY39" fmla="*/ 334970 h 677227"/>
                <a:gd name="connsiteX40" fmla="*/ 284719 w 488632"/>
                <a:gd name="connsiteY40" fmla="*/ 424124 h 677227"/>
                <a:gd name="connsiteX41" fmla="*/ 284291 w 488632"/>
                <a:gd name="connsiteY41" fmla="*/ 429697 h 677227"/>
                <a:gd name="connsiteX42" fmla="*/ 31831 w 488632"/>
                <a:gd name="connsiteY42" fmla="*/ 633293 h 677227"/>
                <a:gd name="connsiteX43" fmla="*/ 38260 w 488632"/>
                <a:gd name="connsiteY43" fmla="*/ 674441 h 677227"/>
                <a:gd name="connsiteX44" fmla="*/ 277861 w 488632"/>
                <a:gd name="connsiteY44" fmla="*/ 481560 h 677227"/>
                <a:gd name="connsiteX45" fmla="*/ 283862 w 488632"/>
                <a:gd name="connsiteY45" fmla="*/ 482417 h 677227"/>
                <a:gd name="connsiteX46" fmla="*/ 399591 w 488632"/>
                <a:gd name="connsiteY46" fmla="*/ 494419 h 677227"/>
                <a:gd name="connsiteX47" fmla="*/ 486602 w 488632"/>
                <a:gd name="connsiteY47" fmla="*/ 424124 h 677227"/>
                <a:gd name="connsiteX48" fmla="*/ 474172 w 488632"/>
                <a:gd name="connsiteY48" fmla="*/ 328541 h 677227"/>
                <a:gd name="connsiteX49" fmla="*/ 433024 w 488632"/>
                <a:gd name="connsiteY49" fmla="*/ 183237 h 677227"/>
                <a:gd name="connsiteX50" fmla="*/ 343870 w 488632"/>
                <a:gd name="connsiteY50" fmla="*/ 173379 h 677227"/>
                <a:gd name="connsiteX51" fmla="*/ 337869 w 488632"/>
                <a:gd name="connsiteY51" fmla="*/ 172950 h 677227"/>
                <a:gd name="connsiteX52" fmla="*/ 201137 w 488632"/>
                <a:gd name="connsiteY52" fmla="*/ 3215 h 677227"/>
                <a:gd name="connsiteX53" fmla="*/ 188707 w 488632"/>
                <a:gd name="connsiteY53" fmla="*/ 34933 h 677227"/>
                <a:gd name="connsiteX54" fmla="*/ 188279 w 488632"/>
                <a:gd name="connsiteY54" fmla="*/ 34933 h 677227"/>
                <a:gd name="connsiteX55" fmla="*/ 156989 w 488632"/>
                <a:gd name="connsiteY55" fmla="*/ 115514 h 677227"/>
                <a:gd name="connsiteX56" fmla="*/ 156989 w 488632"/>
                <a:gd name="connsiteY56" fmla="*/ 116800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632" h="677227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="" xmlns:a16="http://schemas.microsoft.com/office/drawing/2014/main" id="{5419C157-2D2E-43F0-A2A5-B6E32074E594}"/>
                </a:ext>
              </a:extLst>
            </p:cNvPr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>
                <a:gd name="connsiteX0" fmla="*/ 504277 w 505777"/>
                <a:gd name="connsiteY0" fmla="*/ 237244 h 240030"/>
                <a:gd name="connsiteX1" fmla="*/ 504277 w 505777"/>
                <a:gd name="connsiteY1" fmla="*/ 190952 h 240030"/>
                <a:gd name="connsiteX2" fmla="*/ 444699 w 505777"/>
                <a:gd name="connsiteY2" fmla="*/ 131374 h 240030"/>
                <a:gd name="connsiteX3" fmla="*/ 310539 w 505777"/>
                <a:gd name="connsiteY3" fmla="*/ 131802 h 240030"/>
                <a:gd name="connsiteX4" fmla="*/ 304538 w 505777"/>
                <a:gd name="connsiteY4" fmla="*/ 131802 h 240030"/>
                <a:gd name="connsiteX5" fmla="*/ 175951 w 505777"/>
                <a:gd name="connsiteY5" fmla="*/ 3215 h 240030"/>
                <a:gd name="connsiteX6" fmla="*/ 3215 w 505777"/>
                <a:gd name="connsiteY6" fmla="*/ 3215 h 240030"/>
                <a:gd name="connsiteX7" fmla="*/ 8787 w 505777"/>
                <a:gd name="connsiteY7" fmla="*/ 37505 h 240030"/>
                <a:gd name="connsiteX8" fmla="*/ 153233 w 505777"/>
                <a:gd name="connsiteY8" fmla="*/ 37505 h 240030"/>
                <a:gd name="connsiteX9" fmla="*/ 157520 w 505777"/>
                <a:gd name="connsiteY9" fmla="*/ 37505 h 240030"/>
                <a:gd name="connsiteX10" fmla="*/ 289965 w 505777"/>
                <a:gd name="connsiteY10" fmla="*/ 169950 h 240030"/>
                <a:gd name="connsiteX11" fmla="*/ 418124 w 505777"/>
                <a:gd name="connsiteY11" fmla="*/ 170378 h 240030"/>
                <a:gd name="connsiteX12" fmla="*/ 421981 w 505777"/>
                <a:gd name="connsiteY12" fmla="*/ 170378 h 240030"/>
                <a:gd name="connsiteX13" fmla="*/ 483703 w 505777"/>
                <a:gd name="connsiteY13" fmla="*/ 232100 h 240030"/>
                <a:gd name="connsiteX14" fmla="*/ 483703 w 505777"/>
                <a:gd name="connsiteY14" fmla="*/ 234672 h 240030"/>
                <a:gd name="connsiteX15" fmla="*/ 504277 w 505777"/>
                <a:gd name="connsiteY15" fmla="*/ 2372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777" h="24003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8AA978C1-CBCE-454B-907A-376D67EEF507}"/>
                </a:ext>
              </a:extLst>
            </p:cNvPr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>
                <a:gd name="connsiteX0" fmla="*/ 630722 w 630078"/>
                <a:gd name="connsiteY0" fmla="*/ 238530 h 317182"/>
                <a:gd name="connsiteX1" fmla="*/ 630722 w 630078"/>
                <a:gd name="connsiteY1" fmla="*/ 238530 h 317182"/>
                <a:gd name="connsiteX2" fmla="*/ 602433 w 630078"/>
                <a:gd name="connsiteY2" fmla="*/ 228671 h 317182"/>
                <a:gd name="connsiteX3" fmla="*/ 599004 w 630078"/>
                <a:gd name="connsiteY3" fmla="*/ 225242 h 317182"/>
                <a:gd name="connsiteX4" fmla="*/ 586573 w 630078"/>
                <a:gd name="connsiteY4" fmla="*/ 200382 h 317182"/>
                <a:gd name="connsiteX5" fmla="*/ 440412 w 630078"/>
                <a:gd name="connsiteY5" fmla="*/ 54221 h 317182"/>
                <a:gd name="connsiteX6" fmla="*/ 302395 w 630078"/>
                <a:gd name="connsiteY6" fmla="*/ 54221 h 317182"/>
                <a:gd name="connsiteX7" fmla="*/ 295966 w 630078"/>
                <a:gd name="connsiteY7" fmla="*/ 54221 h 317182"/>
                <a:gd name="connsiteX8" fmla="*/ 245816 w 630078"/>
                <a:gd name="connsiteY8" fmla="*/ 3643 h 317182"/>
                <a:gd name="connsiteX9" fmla="*/ 3215 w 630078"/>
                <a:gd name="connsiteY9" fmla="*/ 3215 h 317182"/>
                <a:gd name="connsiteX10" fmla="*/ 6644 w 630078"/>
                <a:gd name="connsiteY10" fmla="*/ 32790 h 317182"/>
                <a:gd name="connsiteX11" fmla="*/ 218813 w 630078"/>
                <a:gd name="connsiteY11" fmla="*/ 32790 h 317182"/>
                <a:gd name="connsiteX12" fmla="*/ 222671 w 630078"/>
                <a:gd name="connsiteY12" fmla="*/ 32790 h 317182"/>
                <a:gd name="connsiteX13" fmla="*/ 281392 w 630078"/>
                <a:gd name="connsiteY13" fmla="*/ 91511 h 317182"/>
                <a:gd name="connsiteX14" fmla="*/ 439555 w 630078"/>
                <a:gd name="connsiteY14" fmla="*/ 91511 h 317182"/>
                <a:gd name="connsiteX15" fmla="*/ 443841 w 630078"/>
                <a:gd name="connsiteY15" fmla="*/ 91083 h 317182"/>
                <a:gd name="connsiteX16" fmla="*/ 520136 w 630078"/>
                <a:gd name="connsiteY16" fmla="*/ 167378 h 317182"/>
                <a:gd name="connsiteX17" fmla="*/ 520136 w 630078"/>
                <a:gd name="connsiteY17" fmla="*/ 171664 h 317182"/>
                <a:gd name="connsiteX18" fmla="*/ 520136 w 630078"/>
                <a:gd name="connsiteY18" fmla="*/ 226957 h 317182"/>
                <a:gd name="connsiteX19" fmla="*/ 611005 w 630078"/>
                <a:gd name="connsiteY19" fmla="*/ 317825 h 317182"/>
                <a:gd name="connsiteX20" fmla="*/ 630722 w 630078"/>
                <a:gd name="connsiteY20" fmla="*/ 23853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78" h="317182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44C5C33C-8696-4010-B096-3A474446F2D1}"/>
                </a:ext>
              </a:extLst>
            </p:cNvPr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>
                <a:gd name="connsiteX0" fmla="*/ 82082 w 111442"/>
                <a:gd name="connsiteY0" fmla="*/ 10930 h 77152"/>
                <a:gd name="connsiteX1" fmla="*/ 11359 w 111442"/>
                <a:gd name="connsiteY1" fmla="*/ 3215 h 77152"/>
                <a:gd name="connsiteX2" fmla="*/ 3215 w 111442"/>
                <a:gd name="connsiteY2" fmla="*/ 76081 h 77152"/>
                <a:gd name="connsiteX3" fmla="*/ 20360 w 111442"/>
                <a:gd name="connsiteY3" fmla="*/ 77795 h 77152"/>
                <a:gd name="connsiteX4" fmla="*/ 36219 w 111442"/>
                <a:gd name="connsiteY4" fmla="*/ 47792 h 77152"/>
                <a:gd name="connsiteX5" fmla="*/ 96655 w 111442"/>
                <a:gd name="connsiteY5" fmla="*/ 54221 h 77152"/>
                <a:gd name="connsiteX6" fmla="*/ 103942 w 111442"/>
                <a:gd name="connsiteY6" fmla="*/ 67937 h 77152"/>
                <a:gd name="connsiteX7" fmla="*/ 110371 w 111442"/>
                <a:gd name="connsiteY7" fmla="*/ 45649 h 77152"/>
                <a:gd name="connsiteX8" fmla="*/ 82082 w 111442"/>
                <a:gd name="connsiteY8" fmla="*/ 10930 h 77152"/>
                <a:gd name="connsiteX9" fmla="*/ 82082 w 111442"/>
                <a:gd name="connsiteY9" fmla="*/ 1093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" h="77152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="" xmlns:a16="http://schemas.microsoft.com/office/drawing/2014/main" id="{991AD919-D2D7-4F5A-9D22-ACA68118E503}"/>
                </a:ext>
              </a:extLst>
            </p:cNvPr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>
                <a:gd name="connsiteX0" fmla="*/ 277963 w 450056"/>
                <a:gd name="connsiteY0" fmla="*/ 136088 h 201453"/>
                <a:gd name="connsiteX1" fmla="*/ 277963 w 450056"/>
                <a:gd name="connsiteY1" fmla="*/ 136088 h 201453"/>
                <a:gd name="connsiteX2" fmla="*/ 273677 w 450056"/>
                <a:gd name="connsiteY2" fmla="*/ 135660 h 201453"/>
                <a:gd name="connsiteX3" fmla="*/ 141232 w 450056"/>
                <a:gd name="connsiteY3" fmla="*/ 3215 h 201453"/>
                <a:gd name="connsiteX4" fmla="*/ 3215 w 450056"/>
                <a:gd name="connsiteY4" fmla="*/ 3215 h 201453"/>
                <a:gd name="connsiteX5" fmla="*/ 3215 w 450056"/>
                <a:gd name="connsiteY5" fmla="*/ 4072 h 201453"/>
                <a:gd name="connsiteX6" fmla="*/ 4501 w 450056"/>
                <a:gd name="connsiteY6" fmla="*/ 28075 h 201453"/>
                <a:gd name="connsiteX7" fmla="*/ 112943 w 450056"/>
                <a:gd name="connsiteY7" fmla="*/ 28075 h 201453"/>
                <a:gd name="connsiteX8" fmla="*/ 120658 w 450056"/>
                <a:gd name="connsiteY8" fmla="*/ 28075 h 201453"/>
                <a:gd name="connsiteX9" fmla="*/ 281392 w 450056"/>
                <a:gd name="connsiteY9" fmla="*/ 188809 h 201453"/>
                <a:gd name="connsiteX10" fmla="*/ 322969 w 450056"/>
                <a:gd name="connsiteY10" fmla="*/ 188809 h 201453"/>
                <a:gd name="connsiteX11" fmla="*/ 332827 w 450056"/>
                <a:gd name="connsiteY11" fmla="*/ 172950 h 201453"/>
                <a:gd name="connsiteX12" fmla="*/ 393692 w 450056"/>
                <a:gd name="connsiteY12" fmla="*/ 172950 h 201453"/>
                <a:gd name="connsiteX13" fmla="*/ 406122 w 450056"/>
                <a:gd name="connsiteY13" fmla="*/ 199096 h 201453"/>
                <a:gd name="connsiteX14" fmla="*/ 415552 w 450056"/>
                <a:gd name="connsiteY14" fmla="*/ 187095 h 201453"/>
                <a:gd name="connsiteX15" fmla="*/ 446842 w 450056"/>
                <a:gd name="connsiteY15" fmla="*/ 177665 h 201453"/>
                <a:gd name="connsiteX16" fmla="*/ 405265 w 450056"/>
                <a:gd name="connsiteY16" fmla="*/ 136088 h 201453"/>
                <a:gd name="connsiteX17" fmla="*/ 277963 w 450056"/>
                <a:gd name="connsiteY17" fmla="*/ 136088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056" h="201453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E48C3874-6D47-4CCC-B18F-781EAF668B4D}"/>
                </a:ext>
              </a:extLst>
            </p:cNvPr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>
                <a:gd name="connsiteX0" fmla="*/ 3215 w 98583"/>
                <a:gd name="connsiteY0" fmla="*/ 162234 h 162877"/>
                <a:gd name="connsiteX1" fmla="*/ 91083 w 98583"/>
                <a:gd name="connsiteY1" fmla="*/ 91511 h 162877"/>
                <a:gd name="connsiteX2" fmla="*/ 95369 w 98583"/>
                <a:gd name="connsiteY2" fmla="*/ 52935 h 162877"/>
                <a:gd name="connsiteX3" fmla="*/ 95369 w 98583"/>
                <a:gd name="connsiteY3" fmla="*/ 52935 h 162877"/>
                <a:gd name="connsiteX4" fmla="*/ 81224 w 98583"/>
                <a:gd name="connsiteY4" fmla="*/ 3215 h 162877"/>
                <a:gd name="connsiteX5" fmla="*/ 73081 w 98583"/>
                <a:gd name="connsiteY5" fmla="*/ 77795 h 162877"/>
                <a:gd name="connsiteX6" fmla="*/ 72223 w 98583"/>
                <a:gd name="connsiteY6" fmla="*/ 85939 h 162877"/>
                <a:gd name="connsiteX7" fmla="*/ 8358 w 98583"/>
                <a:gd name="connsiteY7" fmla="*/ 137374 h 162877"/>
                <a:gd name="connsiteX8" fmla="*/ 3215 w 98583"/>
                <a:gd name="connsiteY8" fmla="*/ 162234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3" h="162877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5DE17590-1454-4022-B14F-3F7B8AE0A03E}"/>
                </a:ext>
              </a:extLst>
            </p:cNvPr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>
                <a:gd name="connsiteX0" fmla="*/ 513279 w 514350"/>
                <a:gd name="connsiteY0" fmla="*/ 183666 h 227171"/>
                <a:gd name="connsiteX1" fmla="*/ 513279 w 514350"/>
                <a:gd name="connsiteY1" fmla="*/ 183666 h 227171"/>
                <a:gd name="connsiteX2" fmla="*/ 502991 w 514350"/>
                <a:gd name="connsiteY2" fmla="*/ 160949 h 227171"/>
                <a:gd name="connsiteX3" fmla="*/ 285678 w 514350"/>
                <a:gd name="connsiteY3" fmla="*/ 198668 h 227171"/>
                <a:gd name="connsiteX4" fmla="*/ 281392 w 514350"/>
                <a:gd name="connsiteY4" fmla="*/ 199097 h 227171"/>
                <a:gd name="connsiteX5" fmla="*/ 3215 w 514350"/>
                <a:gd name="connsiteY5" fmla="*/ 3215 h 227171"/>
                <a:gd name="connsiteX6" fmla="*/ 21646 w 514350"/>
                <a:gd name="connsiteY6" fmla="*/ 55936 h 227171"/>
                <a:gd name="connsiteX7" fmla="*/ 265105 w 514350"/>
                <a:gd name="connsiteY7" fmla="*/ 227386 h 227171"/>
                <a:gd name="connsiteX8" fmla="*/ 513279 w 514350"/>
                <a:gd name="connsiteY8" fmla="*/ 183666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227171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CA973E22-F6BE-4443-8B30-E55F4ED711C3}"/>
                </a:ext>
              </a:extLst>
            </p:cNvPr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>
                <a:gd name="connsiteX0" fmla="*/ 10073 w 25717"/>
                <a:gd name="connsiteY0" fmla="*/ 3215 h 38576"/>
                <a:gd name="connsiteX1" fmla="*/ 3215 w 25717"/>
                <a:gd name="connsiteY1" fmla="*/ 10073 h 38576"/>
                <a:gd name="connsiteX2" fmla="*/ 15216 w 25717"/>
                <a:gd name="connsiteY2" fmla="*/ 37505 h 38576"/>
                <a:gd name="connsiteX3" fmla="*/ 25075 w 25717"/>
                <a:gd name="connsiteY3" fmla="*/ 27646 h 38576"/>
                <a:gd name="connsiteX4" fmla="*/ 10073 w 25717"/>
                <a:gd name="connsiteY4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" h="38576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="" xmlns:a16="http://schemas.microsoft.com/office/drawing/2014/main" id="{410AECFC-6479-45C2-A8C8-2B456C820A16}"/>
                </a:ext>
              </a:extLst>
            </p:cNvPr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>
                <a:gd name="connsiteX0" fmla="*/ 3215 w 68580"/>
                <a:gd name="connsiteY0" fmla="*/ 41791 h 47148"/>
                <a:gd name="connsiteX1" fmla="*/ 67080 w 68580"/>
                <a:gd name="connsiteY1" fmla="*/ 41791 h 47148"/>
                <a:gd name="connsiteX2" fmla="*/ 68794 w 68580"/>
                <a:gd name="connsiteY2" fmla="*/ 41362 h 47148"/>
                <a:gd name="connsiteX3" fmla="*/ 41791 w 68580"/>
                <a:gd name="connsiteY3" fmla="*/ 3215 h 47148"/>
                <a:gd name="connsiteX4" fmla="*/ 3215 w 68580"/>
                <a:gd name="connsiteY4" fmla="*/ 41791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" h="47148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="" xmlns:a16="http://schemas.microsoft.com/office/drawing/2014/main" id="{D417B629-41BF-4D98-A8CC-5305BDD6F9A9}"/>
                </a:ext>
              </a:extLst>
            </p:cNvPr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>
                <a:gd name="connsiteX0" fmla="*/ 309253 w 630078"/>
                <a:gd name="connsiteY0" fmla="*/ 488847 h 732948"/>
                <a:gd name="connsiteX1" fmla="*/ 309253 w 630078"/>
                <a:gd name="connsiteY1" fmla="*/ 488847 h 732948"/>
                <a:gd name="connsiteX2" fmla="*/ 347829 w 630078"/>
                <a:gd name="connsiteY2" fmla="*/ 488847 h 732948"/>
                <a:gd name="connsiteX3" fmla="*/ 513279 w 630078"/>
                <a:gd name="connsiteY3" fmla="*/ 323398 h 732948"/>
                <a:gd name="connsiteX4" fmla="*/ 513279 w 630078"/>
                <a:gd name="connsiteY4" fmla="*/ 200382 h 732948"/>
                <a:gd name="connsiteX5" fmla="*/ 513279 w 630078"/>
                <a:gd name="connsiteY5" fmla="*/ 196525 h 732948"/>
                <a:gd name="connsiteX6" fmla="*/ 630722 w 630078"/>
                <a:gd name="connsiteY6" fmla="*/ 79081 h 732948"/>
                <a:gd name="connsiteX7" fmla="*/ 626436 w 630078"/>
                <a:gd name="connsiteY7" fmla="*/ 26361 h 732948"/>
                <a:gd name="connsiteX8" fmla="*/ 621721 w 630078"/>
                <a:gd name="connsiteY8" fmla="*/ 31933 h 732948"/>
                <a:gd name="connsiteX9" fmla="*/ 560856 w 630078"/>
                <a:gd name="connsiteY9" fmla="*/ 31933 h 732948"/>
                <a:gd name="connsiteX10" fmla="*/ 548855 w 630078"/>
                <a:gd name="connsiteY10" fmla="*/ 3215 h 732948"/>
                <a:gd name="connsiteX11" fmla="*/ 472559 w 630078"/>
                <a:gd name="connsiteY11" fmla="*/ 3215 h 732948"/>
                <a:gd name="connsiteX12" fmla="*/ 382548 w 630078"/>
                <a:gd name="connsiteY12" fmla="*/ 93226 h 732948"/>
                <a:gd name="connsiteX13" fmla="*/ 382548 w 630078"/>
                <a:gd name="connsiteY13" fmla="*/ 144232 h 732948"/>
                <a:gd name="connsiteX14" fmla="*/ 445984 w 630078"/>
                <a:gd name="connsiteY14" fmla="*/ 207669 h 732948"/>
                <a:gd name="connsiteX15" fmla="*/ 445984 w 630078"/>
                <a:gd name="connsiteY15" fmla="*/ 211527 h 732948"/>
                <a:gd name="connsiteX16" fmla="*/ 445984 w 630078"/>
                <a:gd name="connsiteY16" fmla="*/ 285679 h 732948"/>
                <a:gd name="connsiteX17" fmla="*/ 445984 w 630078"/>
                <a:gd name="connsiteY17" fmla="*/ 289536 h 732948"/>
                <a:gd name="connsiteX18" fmla="*/ 370975 w 630078"/>
                <a:gd name="connsiteY18" fmla="*/ 364546 h 732948"/>
                <a:gd name="connsiteX19" fmla="*/ 365403 w 630078"/>
                <a:gd name="connsiteY19" fmla="*/ 363260 h 732948"/>
                <a:gd name="connsiteX20" fmla="*/ 304110 w 630078"/>
                <a:gd name="connsiteY20" fmla="*/ 346543 h 732948"/>
                <a:gd name="connsiteX21" fmla="*/ 3215 w 630078"/>
                <a:gd name="connsiteY21" fmla="*/ 647438 h 732948"/>
                <a:gd name="connsiteX22" fmla="*/ 37076 w 630078"/>
                <a:gd name="connsiteY22" fmla="*/ 695016 h 732948"/>
                <a:gd name="connsiteX23" fmla="*/ 318254 w 630078"/>
                <a:gd name="connsiteY23" fmla="*/ 413837 h 732948"/>
                <a:gd name="connsiteX24" fmla="*/ 322540 w 630078"/>
                <a:gd name="connsiteY24" fmla="*/ 413409 h 732948"/>
                <a:gd name="connsiteX25" fmla="*/ 371404 w 630078"/>
                <a:gd name="connsiteY25" fmla="*/ 413837 h 732948"/>
                <a:gd name="connsiteX26" fmla="*/ 478131 w 630078"/>
                <a:gd name="connsiteY26" fmla="*/ 307110 h 732948"/>
                <a:gd name="connsiteX27" fmla="*/ 478560 w 630078"/>
                <a:gd name="connsiteY27" fmla="*/ 157948 h 732948"/>
                <a:gd name="connsiteX28" fmla="*/ 442127 w 630078"/>
                <a:gd name="connsiteY28" fmla="*/ 145947 h 732948"/>
                <a:gd name="connsiteX29" fmla="*/ 442127 w 630078"/>
                <a:gd name="connsiteY29" fmla="*/ 85511 h 732948"/>
                <a:gd name="connsiteX30" fmla="*/ 502563 w 630078"/>
                <a:gd name="connsiteY30" fmla="*/ 85511 h 732948"/>
                <a:gd name="connsiteX31" fmla="*/ 502563 w 630078"/>
                <a:gd name="connsiteY31" fmla="*/ 146376 h 732948"/>
                <a:gd name="connsiteX32" fmla="*/ 497848 w 630078"/>
                <a:gd name="connsiteY32" fmla="*/ 150662 h 732948"/>
                <a:gd name="connsiteX33" fmla="*/ 497848 w 630078"/>
                <a:gd name="connsiteY33" fmla="*/ 314825 h 732948"/>
                <a:gd name="connsiteX34" fmla="*/ 379548 w 630078"/>
                <a:gd name="connsiteY34" fmla="*/ 433126 h 732948"/>
                <a:gd name="connsiteX35" fmla="*/ 375690 w 630078"/>
                <a:gd name="connsiteY35" fmla="*/ 433126 h 732948"/>
                <a:gd name="connsiteX36" fmla="*/ 326398 w 630078"/>
                <a:gd name="connsiteY36" fmla="*/ 433126 h 732948"/>
                <a:gd name="connsiteX37" fmla="*/ 48220 w 630078"/>
                <a:gd name="connsiteY37" fmla="*/ 711303 h 732948"/>
                <a:gd name="connsiteX38" fmla="*/ 62365 w 630078"/>
                <a:gd name="connsiteY38" fmla="*/ 731877 h 732948"/>
                <a:gd name="connsiteX39" fmla="*/ 305395 w 630078"/>
                <a:gd name="connsiteY39" fmla="*/ 488847 h 732948"/>
                <a:gd name="connsiteX40" fmla="*/ 309253 w 630078"/>
                <a:gd name="connsiteY40" fmla="*/ 488847 h 7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30078" h="732948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21F62CFB-10D6-4504-94A4-4C1297D9592A}"/>
                </a:ext>
              </a:extLst>
            </p:cNvPr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>
                <a:gd name="connsiteX0" fmla="*/ 529111 w 660082"/>
                <a:gd name="connsiteY0" fmla="*/ 761024 h 1238726"/>
                <a:gd name="connsiteX1" fmla="*/ 529111 w 660082"/>
                <a:gd name="connsiteY1" fmla="*/ 761024 h 1238726"/>
                <a:gd name="connsiteX2" fmla="*/ 506394 w 660082"/>
                <a:gd name="connsiteY2" fmla="*/ 783312 h 1238726"/>
                <a:gd name="connsiteX3" fmla="*/ 506394 w 660082"/>
                <a:gd name="connsiteY3" fmla="*/ 893469 h 1238726"/>
                <a:gd name="connsiteX4" fmla="*/ 501679 w 660082"/>
                <a:gd name="connsiteY4" fmla="*/ 896041 h 1238726"/>
                <a:gd name="connsiteX5" fmla="*/ 445529 w 660082"/>
                <a:gd name="connsiteY5" fmla="*/ 928616 h 1238726"/>
                <a:gd name="connsiteX6" fmla="*/ 443386 w 660082"/>
                <a:gd name="connsiteY6" fmla="*/ 929902 h 1238726"/>
                <a:gd name="connsiteX7" fmla="*/ 329800 w 660082"/>
                <a:gd name="connsiteY7" fmla="*/ 929902 h 1238726"/>
                <a:gd name="connsiteX8" fmla="*/ 275365 w 660082"/>
                <a:gd name="connsiteY8" fmla="*/ 984337 h 1238726"/>
                <a:gd name="connsiteX9" fmla="*/ 280508 w 660082"/>
                <a:gd name="connsiteY9" fmla="*/ 1004483 h 1238726"/>
                <a:gd name="connsiteX10" fmla="*/ 237646 w 660082"/>
                <a:gd name="connsiteY10" fmla="*/ 1047345 h 1238726"/>
                <a:gd name="connsiteX11" fmla="*/ 194783 w 660082"/>
                <a:gd name="connsiteY11" fmla="*/ 1004483 h 1238726"/>
                <a:gd name="connsiteX12" fmla="*/ 237646 w 660082"/>
                <a:gd name="connsiteY12" fmla="*/ 961192 h 1238726"/>
                <a:gd name="connsiteX13" fmla="*/ 262506 w 660082"/>
                <a:gd name="connsiteY13" fmla="*/ 968907 h 1238726"/>
                <a:gd name="connsiteX14" fmla="*/ 318656 w 660082"/>
                <a:gd name="connsiteY14" fmla="*/ 913186 h 1238726"/>
                <a:gd name="connsiteX15" fmla="*/ 321656 w 660082"/>
                <a:gd name="connsiteY15" fmla="*/ 910185 h 1238726"/>
                <a:gd name="connsiteX16" fmla="*/ 437814 w 660082"/>
                <a:gd name="connsiteY16" fmla="*/ 910185 h 1238726"/>
                <a:gd name="connsiteX17" fmla="*/ 486677 w 660082"/>
                <a:gd name="connsiteY17" fmla="*/ 881896 h 1238726"/>
                <a:gd name="connsiteX18" fmla="*/ 486677 w 660082"/>
                <a:gd name="connsiteY18" fmla="*/ 775597 h 1238726"/>
                <a:gd name="connsiteX19" fmla="*/ 489677 w 660082"/>
                <a:gd name="connsiteY19" fmla="*/ 772597 h 1238726"/>
                <a:gd name="connsiteX20" fmla="*/ 517967 w 660082"/>
                <a:gd name="connsiteY20" fmla="*/ 744307 h 1238726"/>
                <a:gd name="connsiteX21" fmla="*/ 520967 w 660082"/>
                <a:gd name="connsiteY21" fmla="*/ 741736 h 1238726"/>
                <a:gd name="connsiteX22" fmla="*/ 655984 w 660082"/>
                <a:gd name="connsiteY22" fmla="*/ 741736 h 1238726"/>
                <a:gd name="connsiteX23" fmla="*/ 654698 w 660082"/>
                <a:gd name="connsiteY23" fmla="*/ 727162 h 1238726"/>
                <a:gd name="connsiteX24" fmla="*/ 459245 w 660082"/>
                <a:gd name="connsiteY24" fmla="*/ 727162 h 1238726"/>
                <a:gd name="connsiteX25" fmla="*/ 414668 w 660082"/>
                <a:gd name="connsiteY25" fmla="*/ 771311 h 1238726"/>
                <a:gd name="connsiteX26" fmla="*/ 414668 w 660082"/>
                <a:gd name="connsiteY26" fmla="*/ 794028 h 1238726"/>
                <a:gd name="connsiteX27" fmla="*/ 449387 w 660082"/>
                <a:gd name="connsiteY27" fmla="*/ 836033 h 1238726"/>
                <a:gd name="connsiteX28" fmla="*/ 406524 w 660082"/>
                <a:gd name="connsiteY28" fmla="*/ 878896 h 1238726"/>
                <a:gd name="connsiteX29" fmla="*/ 363662 w 660082"/>
                <a:gd name="connsiteY29" fmla="*/ 836033 h 1238726"/>
                <a:gd name="connsiteX30" fmla="*/ 385093 w 660082"/>
                <a:gd name="connsiteY30" fmla="*/ 799171 h 1238726"/>
                <a:gd name="connsiteX31" fmla="*/ 385093 w 660082"/>
                <a:gd name="connsiteY31" fmla="*/ 759309 h 1238726"/>
                <a:gd name="connsiteX32" fmla="*/ 389379 w 660082"/>
                <a:gd name="connsiteY32" fmla="*/ 755023 h 1238726"/>
                <a:gd name="connsiteX33" fmla="*/ 442100 w 660082"/>
                <a:gd name="connsiteY33" fmla="*/ 702302 h 1238726"/>
                <a:gd name="connsiteX34" fmla="*/ 446386 w 660082"/>
                <a:gd name="connsiteY34" fmla="*/ 698016 h 1238726"/>
                <a:gd name="connsiteX35" fmla="*/ 650840 w 660082"/>
                <a:gd name="connsiteY35" fmla="*/ 698016 h 1238726"/>
                <a:gd name="connsiteX36" fmla="*/ 648269 w 660082"/>
                <a:gd name="connsiteY36" fmla="*/ 678728 h 1238726"/>
                <a:gd name="connsiteX37" fmla="*/ 406096 w 660082"/>
                <a:gd name="connsiteY37" fmla="*/ 678728 h 1238726"/>
                <a:gd name="connsiteX38" fmla="*/ 273222 w 660082"/>
                <a:gd name="connsiteY38" fmla="*/ 811173 h 1238726"/>
                <a:gd name="connsiteX39" fmla="*/ 281794 w 660082"/>
                <a:gd name="connsiteY39" fmla="*/ 836033 h 1238726"/>
                <a:gd name="connsiteX40" fmla="*/ 238503 w 660082"/>
                <a:gd name="connsiteY40" fmla="*/ 878896 h 1238726"/>
                <a:gd name="connsiteX41" fmla="*/ 195641 w 660082"/>
                <a:gd name="connsiteY41" fmla="*/ 836033 h 1238726"/>
                <a:gd name="connsiteX42" fmla="*/ 238503 w 660082"/>
                <a:gd name="connsiteY42" fmla="*/ 793171 h 1238726"/>
                <a:gd name="connsiteX43" fmla="*/ 248790 w 660082"/>
                <a:gd name="connsiteY43" fmla="*/ 794885 h 1238726"/>
                <a:gd name="connsiteX44" fmla="*/ 390236 w 660082"/>
                <a:gd name="connsiteY44" fmla="*/ 653439 h 1238726"/>
                <a:gd name="connsiteX45" fmla="*/ 394523 w 660082"/>
                <a:gd name="connsiteY45" fmla="*/ 649153 h 1238726"/>
                <a:gd name="connsiteX46" fmla="*/ 644840 w 660082"/>
                <a:gd name="connsiteY46" fmla="*/ 649153 h 1238726"/>
                <a:gd name="connsiteX47" fmla="*/ 643982 w 660082"/>
                <a:gd name="connsiteY47" fmla="*/ 643581 h 1238726"/>
                <a:gd name="connsiteX48" fmla="*/ 640125 w 660082"/>
                <a:gd name="connsiteY48" fmla="*/ 599861 h 1238726"/>
                <a:gd name="connsiteX49" fmla="*/ 639268 w 660082"/>
                <a:gd name="connsiteY49" fmla="*/ 599432 h 1238726"/>
                <a:gd name="connsiteX50" fmla="*/ 331943 w 660082"/>
                <a:gd name="connsiteY50" fmla="*/ 599432 h 1238726"/>
                <a:gd name="connsiteX51" fmla="*/ 280508 w 660082"/>
                <a:gd name="connsiteY51" fmla="*/ 650438 h 1238726"/>
                <a:gd name="connsiteX52" fmla="*/ 282223 w 660082"/>
                <a:gd name="connsiteY52" fmla="*/ 660726 h 1238726"/>
                <a:gd name="connsiteX53" fmla="*/ 238932 w 660082"/>
                <a:gd name="connsiteY53" fmla="*/ 703588 h 1238726"/>
                <a:gd name="connsiteX54" fmla="*/ 196069 w 660082"/>
                <a:gd name="connsiteY54" fmla="*/ 660726 h 1238726"/>
                <a:gd name="connsiteX55" fmla="*/ 238932 w 660082"/>
                <a:gd name="connsiteY55" fmla="*/ 617435 h 1238726"/>
                <a:gd name="connsiteX56" fmla="*/ 264221 w 660082"/>
                <a:gd name="connsiteY56" fmla="*/ 625578 h 1238726"/>
                <a:gd name="connsiteX57" fmla="*/ 315656 w 660082"/>
                <a:gd name="connsiteY57" fmla="*/ 574143 h 1238726"/>
                <a:gd name="connsiteX58" fmla="*/ 319942 w 660082"/>
                <a:gd name="connsiteY58" fmla="*/ 569857 h 1238726"/>
                <a:gd name="connsiteX59" fmla="*/ 609264 w 660082"/>
                <a:gd name="connsiteY59" fmla="*/ 569857 h 1238726"/>
                <a:gd name="connsiteX60" fmla="*/ 424098 w 660082"/>
                <a:gd name="connsiteY60" fmla="*/ 366260 h 1238726"/>
                <a:gd name="connsiteX61" fmla="*/ 406096 w 660082"/>
                <a:gd name="connsiteY61" fmla="*/ 370118 h 1238726"/>
                <a:gd name="connsiteX62" fmla="*/ 363233 w 660082"/>
                <a:gd name="connsiteY62" fmla="*/ 327255 h 1238726"/>
                <a:gd name="connsiteX63" fmla="*/ 371806 w 660082"/>
                <a:gd name="connsiteY63" fmla="*/ 301538 h 1238726"/>
                <a:gd name="connsiteX64" fmla="*/ 355089 w 660082"/>
                <a:gd name="connsiteY64" fmla="*/ 280107 h 1238726"/>
                <a:gd name="connsiteX65" fmla="*/ 355089 w 660082"/>
                <a:gd name="connsiteY65" fmla="*/ 392406 h 1238726"/>
                <a:gd name="connsiteX66" fmla="*/ 346088 w 660082"/>
                <a:gd name="connsiteY66" fmla="*/ 400979 h 1238726"/>
                <a:gd name="connsiteX67" fmla="*/ 145492 w 660082"/>
                <a:gd name="connsiteY67" fmla="*/ 602433 h 1238726"/>
                <a:gd name="connsiteX68" fmla="*/ 145492 w 660082"/>
                <a:gd name="connsiteY68" fmla="*/ 734449 h 1238726"/>
                <a:gd name="connsiteX69" fmla="*/ 153635 w 660082"/>
                <a:gd name="connsiteY69" fmla="*/ 759738 h 1238726"/>
                <a:gd name="connsiteX70" fmla="*/ 110773 w 660082"/>
                <a:gd name="connsiteY70" fmla="*/ 803029 h 1238726"/>
                <a:gd name="connsiteX71" fmla="*/ 67910 w 660082"/>
                <a:gd name="connsiteY71" fmla="*/ 759738 h 1238726"/>
                <a:gd name="connsiteX72" fmla="*/ 86341 w 660082"/>
                <a:gd name="connsiteY72" fmla="*/ 724162 h 1238726"/>
                <a:gd name="connsiteX73" fmla="*/ 86341 w 660082"/>
                <a:gd name="connsiteY73" fmla="*/ 578001 h 1238726"/>
                <a:gd name="connsiteX74" fmla="*/ 94914 w 660082"/>
                <a:gd name="connsiteY74" fmla="*/ 569429 h 1238726"/>
                <a:gd name="connsiteX75" fmla="*/ 296368 w 660082"/>
                <a:gd name="connsiteY75" fmla="*/ 368403 h 1238726"/>
                <a:gd name="connsiteX76" fmla="*/ 296368 w 660082"/>
                <a:gd name="connsiteY76" fmla="*/ 232101 h 1238726"/>
                <a:gd name="connsiteX77" fmla="*/ 304940 w 660082"/>
                <a:gd name="connsiteY77" fmla="*/ 223528 h 1238726"/>
                <a:gd name="connsiteX78" fmla="*/ 309226 w 660082"/>
                <a:gd name="connsiteY78" fmla="*/ 219242 h 1238726"/>
                <a:gd name="connsiteX79" fmla="*/ 166066 w 660082"/>
                <a:gd name="connsiteY79" fmla="*/ 3215 h 1238726"/>
                <a:gd name="connsiteX80" fmla="*/ 166066 w 660082"/>
                <a:gd name="connsiteY80" fmla="*/ 229529 h 1238726"/>
                <a:gd name="connsiteX81" fmla="*/ 163494 w 660082"/>
                <a:gd name="connsiteY81" fmla="*/ 232529 h 1238726"/>
                <a:gd name="connsiteX82" fmla="*/ 97486 w 660082"/>
                <a:gd name="connsiteY82" fmla="*/ 298109 h 1238726"/>
                <a:gd name="connsiteX83" fmla="*/ 109058 w 660082"/>
                <a:gd name="connsiteY83" fmla="*/ 327255 h 1238726"/>
                <a:gd name="connsiteX84" fmla="*/ 66196 w 660082"/>
                <a:gd name="connsiteY84" fmla="*/ 370118 h 1238726"/>
                <a:gd name="connsiteX85" fmla="*/ 24191 w 660082"/>
                <a:gd name="connsiteY85" fmla="*/ 336256 h 1238726"/>
                <a:gd name="connsiteX86" fmla="*/ 20333 w 660082"/>
                <a:gd name="connsiteY86" fmla="*/ 370118 h 1238726"/>
                <a:gd name="connsiteX87" fmla="*/ 4045 w 660082"/>
                <a:gd name="connsiteY87" fmla="*/ 631579 h 1238726"/>
                <a:gd name="connsiteX88" fmla="*/ 21190 w 660082"/>
                <a:gd name="connsiteY88" fmla="*/ 797028 h 1238726"/>
                <a:gd name="connsiteX89" fmla="*/ 76912 w 660082"/>
                <a:gd name="connsiteY89" fmla="*/ 1104781 h 1238726"/>
                <a:gd name="connsiteX90" fmla="*/ 91485 w 660082"/>
                <a:gd name="connsiteY90" fmla="*/ 1227368 h 1238726"/>
                <a:gd name="connsiteX91" fmla="*/ 92771 w 660082"/>
                <a:gd name="connsiteY91" fmla="*/ 1236369 h 1238726"/>
                <a:gd name="connsiteX92" fmla="*/ 436099 w 660082"/>
                <a:gd name="connsiteY92" fmla="*/ 1236369 h 1238726"/>
                <a:gd name="connsiteX93" fmla="*/ 511109 w 660082"/>
                <a:gd name="connsiteY93" fmla="*/ 1161788 h 1238726"/>
                <a:gd name="connsiteX94" fmla="*/ 514109 w 660082"/>
                <a:gd name="connsiteY94" fmla="*/ 1158788 h 1238726"/>
                <a:gd name="connsiteX95" fmla="*/ 640982 w 660082"/>
                <a:gd name="connsiteY95" fmla="*/ 1158788 h 1238726"/>
                <a:gd name="connsiteX96" fmla="*/ 641839 w 660082"/>
                <a:gd name="connsiteY96" fmla="*/ 1147644 h 1238726"/>
                <a:gd name="connsiteX97" fmla="*/ 507251 w 660082"/>
                <a:gd name="connsiteY97" fmla="*/ 1147644 h 1238726"/>
                <a:gd name="connsiteX98" fmla="*/ 448529 w 660082"/>
                <a:gd name="connsiteY98" fmla="*/ 1206794 h 1238726"/>
                <a:gd name="connsiteX99" fmla="*/ 435242 w 660082"/>
                <a:gd name="connsiteY99" fmla="*/ 1207222 h 1238726"/>
                <a:gd name="connsiteX100" fmla="*/ 400952 w 660082"/>
                <a:gd name="connsiteY100" fmla="*/ 1224367 h 1238726"/>
                <a:gd name="connsiteX101" fmla="*/ 358090 w 660082"/>
                <a:gd name="connsiteY101" fmla="*/ 1181934 h 1238726"/>
                <a:gd name="connsiteX102" fmla="*/ 400952 w 660082"/>
                <a:gd name="connsiteY102" fmla="*/ 1138642 h 1238726"/>
                <a:gd name="connsiteX103" fmla="*/ 443815 w 660082"/>
                <a:gd name="connsiteY103" fmla="*/ 1181934 h 1238726"/>
                <a:gd name="connsiteX104" fmla="*/ 443815 w 660082"/>
                <a:gd name="connsiteY104" fmla="*/ 1184077 h 1238726"/>
                <a:gd name="connsiteX105" fmla="*/ 496964 w 660082"/>
                <a:gd name="connsiteY105" fmla="*/ 1130927 h 1238726"/>
                <a:gd name="connsiteX106" fmla="*/ 499536 w 660082"/>
                <a:gd name="connsiteY106" fmla="*/ 1128355 h 1238726"/>
                <a:gd name="connsiteX107" fmla="*/ 643125 w 660082"/>
                <a:gd name="connsiteY107" fmla="*/ 1128355 h 1238726"/>
                <a:gd name="connsiteX108" fmla="*/ 645268 w 660082"/>
                <a:gd name="connsiteY108" fmla="*/ 1096637 h 1238726"/>
                <a:gd name="connsiteX109" fmla="*/ 329372 w 660082"/>
                <a:gd name="connsiteY109" fmla="*/ 1096637 h 1238726"/>
                <a:gd name="connsiteX110" fmla="*/ 272365 w 660082"/>
                <a:gd name="connsiteY110" fmla="*/ 1153644 h 1238726"/>
                <a:gd name="connsiteX111" fmla="*/ 283080 w 660082"/>
                <a:gd name="connsiteY111" fmla="*/ 1181934 h 1238726"/>
                <a:gd name="connsiteX112" fmla="*/ 239789 w 660082"/>
                <a:gd name="connsiteY112" fmla="*/ 1224367 h 1238726"/>
                <a:gd name="connsiteX113" fmla="*/ 196927 w 660082"/>
                <a:gd name="connsiteY113" fmla="*/ 1181934 h 1238726"/>
                <a:gd name="connsiteX114" fmla="*/ 239789 w 660082"/>
                <a:gd name="connsiteY114" fmla="*/ 1138642 h 1238726"/>
                <a:gd name="connsiteX115" fmla="*/ 255648 w 660082"/>
                <a:gd name="connsiteY115" fmla="*/ 1141643 h 1238726"/>
                <a:gd name="connsiteX116" fmla="*/ 316942 w 660082"/>
                <a:gd name="connsiteY116" fmla="*/ 1078635 h 1238726"/>
                <a:gd name="connsiteX117" fmla="*/ 319942 w 660082"/>
                <a:gd name="connsiteY117" fmla="*/ 1076063 h 1238726"/>
                <a:gd name="connsiteX118" fmla="*/ 645268 w 660082"/>
                <a:gd name="connsiteY118" fmla="*/ 1076063 h 1238726"/>
                <a:gd name="connsiteX119" fmla="*/ 648697 w 660082"/>
                <a:gd name="connsiteY119" fmla="*/ 1022914 h 1238726"/>
                <a:gd name="connsiteX120" fmla="*/ 616550 w 660082"/>
                <a:gd name="connsiteY120" fmla="*/ 1022914 h 1238726"/>
                <a:gd name="connsiteX121" fmla="*/ 577974 w 660082"/>
                <a:gd name="connsiteY121" fmla="*/ 1047345 h 1238726"/>
                <a:gd name="connsiteX122" fmla="*/ 535540 w 660082"/>
                <a:gd name="connsiteY122" fmla="*/ 1004483 h 1238726"/>
                <a:gd name="connsiteX123" fmla="*/ 577974 w 660082"/>
                <a:gd name="connsiteY123" fmla="*/ 961192 h 1238726"/>
                <a:gd name="connsiteX124" fmla="*/ 621265 w 660082"/>
                <a:gd name="connsiteY124" fmla="*/ 1003197 h 1238726"/>
                <a:gd name="connsiteX125" fmla="*/ 650412 w 660082"/>
                <a:gd name="connsiteY125" fmla="*/ 1003197 h 1238726"/>
                <a:gd name="connsiteX126" fmla="*/ 653841 w 660082"/>
                <a:gd name="connsiteY126" fmla="*/ 932474 h 1238726"/>
                <a:gd name="connsiteX127" fmla="*/ 539827 w 660082"/>
                <a:gd name="connsiteY127" fmla="*/ 932474 h 1238726"/>
                <a:gd name="connsiteX128" fmla="*/ 435242 w 660082"/>
                <a:gd name="connsiteY128" fmla="*/ 1037058 h 1238726"/>
                <a:gd name="connsiteX129" fmla="*/ 430956 w 660082"/>
                <a:gd name="connsiteY129" fmla="*/ 1039630 h 1238726"/>
                <a:gd name="connsiteX130" fmla="*/ 406524 w 660082"/>
                <a:gd name="connsiteY130" fmla="*/ 1047345 h 1238726"/>
                <a:gd name="connsiteX131" fmla="*/ 363662 w 660082"/>
                <a:gd name="connsiteY131" fmla="*/ 1004483 h 1238726"/>
                <a:gd name="connsiteX132" fmla="*/ 406524 w 660082"/>
                <a:gd name="connsiteY132" fmla="*/ 961192 h 1238726"/>
                <a:gd name="connsiteX133" fmla="*/ 448529 w 660082"/>
                <a:gd name="connsiteY133" fmla="*/ 995482 h 1238726"/>
                <a:gd name="connsiteX134" fmla="*/ 529111 w 660082"/>
                <a:gd name="connsiteY134" fmla="*/ 915757 h 1238726"/>
                <a:gd name="connsiteX135" fmla="*/ 532111 w 660082"/>
                <a:gd name="connsiteY135" fmla="*/ 912757 h 1238726"/>
                <a:gd name="connsiteX136" fmla="*/ 655127 w 660082"/>
                <a:gd name="connsiteY136" fmla="*/ 912757 h 1238726"/>
                <a:gd name="connsiteX137" fmla="*/ 657698 w 660082"/>
                <a:gd name="connsiteY137" fmla="*/ 848463 h 1238726"/>
                <a:gd name="connsiteX138" fmla="*/ 620837 w 660082"/>
                <a:gd name="connsiteY138" fmla="*/ 848463 h 1238726"/>
                <a:gd name="connsiteX139" fmla="*/ 580117 w 660082"/>
                <a:gd name="connsiteY139" fmla="*/ 878896 h 1238726"/>
                <a:gd name="connsiteX140" fmla="*/ 536826 w 660082"/>
                <a:gd name="connsiteY140" fmla="*/ 836033 h 1238726"/>
                <a:gd name="connsiteX141" fmla="*/ 580117 w 660082"/>
                <a:gd name="connsiteY141" fmla="*/ 793171 h 1238726"/>
                <a:gd name="connsiteX142" fmla="*/ 622551 w 660082"/>
                <a:gd name="connsiteY142" fmla="*/ 828747 h 1238726"/>
                <a:gd name="connsiteX143" fmla="*/ 658127 w 660082"/>
                <a:gd name="connsiteY143" fmla="*/ 828747 h 1238726"/>
                <a:gd name="connsiteX144" fmla="*/ 658556 w 660082"/>
                <a:gd name="connsiteY144" fmla="*/ 777740 h 1238726"/>
                <a:gd name="connsiteX145" fmla="*/ 658127 w 660082"/>
                <a:gd name="connsiteY145" fmla="*/ 761024 h 1238726"/>
                <a:gd name="connsiteX146" fmla="*/ 529111 w 660082"/>
                <a:gd name="connsiteY146" fmla="*/ 761024 h 12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60082" h="1238726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="" xmlns:a16="http://schemas.microsoft.com/office/drawing/2014/main" id="{C53BB677-0035-451F-9CED-DE9D3BCE30DE}"/>
                </a:ext>
              </a:extLst>
            </p:cNvPr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>
                <a:gd name="connsiteX0" fmla="*/ 4501 w 8572"/>
                <a:gd name="connsiteY0" fmla="*/ 5786 h 8572"/>
                <a:gd name="connsiteX1" fmla="*/ 7072 w 8572"/>
                <a:gd name="connsiteY1" fmla="*/ 3215 h 8572"/>
                <a:gd name="connsiteX2" fmla="*/ 3215 w 8572"/>
                <a:gd name="connsiteY2" fmla="*/ 3215 h 8572"/>
                <a:gd name="connsiteX3" fmla="*/ 4501 w 8572"/>
                <a:gd name="connsiteY3" fmla="*/ 5786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="" xmlns:a16="http://schemas.microsoft.com/office/drawing/2014/main" id="{CDF1A40B-D93F-4A3F-9D3B-0EA1A2C3DD8C}"/>
                </a:ext>
              </a:extLst>
            </p:cNvPr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>
                <a:gd name="connsiteX0" fmla="*/ 353830 w 548640"/>
                <a:gd name="connsiteY0" fmla="*/ 77796 h 167163"/>
                <a:gd name="connsiteX1" fmla="*/ 353830 w 548640"/>
                <a:gd name="connsiteY1" fmla="*/ 77796 h 167163"/>
                <a:gd name="connsiteX2" fmla="*/ 350830 w 548640"/>
                <a:gd name="connsiteY2" fmla="*/ 80796 h 167163"/>
                <a:gd name="connsiteX3" fmla="*/ 3215 w 548640"/>
                <a:gd name="connsiteY3" fmla="*/ 80796 h 167163"/>
                <a:gd name="connsiteX4" fmla="*/ 30218 w 548640"/>
                <a:gd name="connsiteY4" fmla="*/ 163949 h 167163"/>
                <a:gd name="connsiteX5" fmla="*/ 314825 w 548640"/>
                <a:gd name="connsiteY5" fmla="*/ 163949 h 167163"/>
                <a:gd name="connsiteX6" fmla="*/ 441698 w 548640"/>
                <a:gd name="connsiteY6" fmla="*/ 37505 h 167163"/>
                <a:gd name="connsiteX7" fmla="*/ 444270 w 548640"/>
                <a:gd name="connsiteY7" fmla="*/ 34933 h 167163"/>
                <a:gd name="connsiteX8" fmla="*/ 543711 w 548640"/>
                <a:gd name="connsiteY8" fmla="*/ 34933 h 167163"/>
                <a:gd name="connsiteX9" fmla="*/ 545854 w 548640"/>
                <a:gd name="connsiteY9" fmla="*/ 3215 h 167163"/>
                <a:gd name="connsiteX10" fmla="*/ 428411 w 548640"/>
                <a:gd name="connsiteY10" fmla="*/ 3215 h 167163"/>
                <a:gd name="connsiteX11" fmla="*/ 353830 w 548640"/>
                <a:gd name="connsiteY11" fmla="*/ 77796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167163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="" xmlns:a16="http://schemas.microsoft.com/office/drawing/2014/main" id="{E54C092B-8983-404D-A9C4-2A15BA275FA0}"/>
                </a:ext>
              </a:extLst>
            </p:cNvPr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>
                <a:gd name="connsiteX0" fmla="*/ 461415 w 587216"/>
                <a:gd name="connsiteY0" fmla="*/ 293822 h 754380"/>
                <a:gd name="connsiteX1" fmla="*/ 461415 w 587216"/>
                <a:gd name="connsiteY1" fmla="*/ 293822 h 754380"/>
                <a:gd name="connsiteX2" fmla="*/ 392835 w 587216"/>
                <a:gd name="connsiteY2" fmla="*/ 361117 h 754380"/>
                <a:gd name="connsiteX3" fmla="*/ 195239 w 587216"/>
                <a:gd name="connsiteY3" fmla="*/ 559141 h 754380"/>
                <a:gd name="connsiteX4" fmla="*/ 44791 w 587216"/>
                <a:gd name="connsiteY4" fmla="*/ 711732 h 754380"/>
                <a:gd name="connsiteX5" fmla="*/ 70080 w 587216"/>
                <a:gd name="connsiteY5" fmla="*/ 753308 h 754380"/>
                <a:gd name="connsiteX6" fmla="*/ 289536 w 587216"/>
                <a:gd name="connsiteY6" fmla="*/ 533852 h 754380"/>
                <a:gd name="connsiteX7" fmla="*/ 307110 w 587216"/>
                <a:gd name="connsiteY7" fmla="*/ 469130 h 754380"/>
                <a:gd name="connsiteX8" fmla="*/ 307538 w 587216"/>
                <a:gd name="connsiteY8" fmla="*/ 466558 h 754380"/>
                <a:gd name="connsiteX9" fmla="*/ 585716 w 587216"/>
                <a:gd name="connsiteY9" fmla="*/ 188381 h 754380"/>
                <a:gd name="connsiteX10" fmla="*/ 562570 w 587216"/>
                <a:gd name="connsiteY10" fmla="*/ 39219 h 754380"/>
                <a:gd name="connsiteX11" fmla="*/ 561285 w 587216"/>
                <a:gd name="connsiteY11" fmla="*/ 3215 h 754380"/>
                <a:gd name="connsiteX12" fmla="*/ 462272 w 587216"/>
                <a:gd name="connsiteY12" fmla="*/ 102227 h 754380"/>
                <a:gd name="connsiteX13" fmla="*/ 462701 w 587216"/>
                <a:gd name="connsiteY13" fmla="*/ 224814 h 754380"/>
                <a:gd name="connsiteX14" fmla="*/ 462701 w 587216"/>
                <a:gd name="connsiteY14" fmla="*/ 229100 h 754380"/>
                <a:gd name="connsiteX15" fmla="*/ 285679 w 587216"/>
                <a:gd name="connsiteY15" fmla="*/ 406122 h 754380"/>
                <a:gd name="connsiteX16" fmla="*/ 281392 w 587216"/>
                <a:gd name="connsiteY16" fmla="*/ 406122 h 754380"/>
                <a:gd name="connsiteX17" fmla="*/ 243245 w 587216"/>
                <a:gd name="connsiteY17" fmla="*/ 406122 h 754380"/>
                <a:gd name="connsiteX18" fmla="*/ 3215 w 587216"/>
                <a:gd name="connsiteY18" fmla="*/ 646152 h 754380"/>
                <a:gd name="connsiteX19" fmla="*/ 34504 w 587216"/>
                <a:gd name="connsiteY19" fmla="*/ 694587 h 754380"/>
                <a:gd name="connsiteX20" fmla="*/ 181523 w 587216"/>
                <a:gd name="connsiteY20" fmla="*/ 545425 h 754380"/>
                <a:gd name="connsiteX21" fmla="*/ 379548 w 587216"/>
                <a:gd name="connsiteY21" fmla="*/ 346972 h 754380"/>
                <a:gd name="connsiteX22" fmla="*/ 448556 w 587216"/>
                <a:gd name="connsiteY22" fmla="*/ 279249 h 754380"/>
                <a:gd name="connsiteX23" fmla="*/ 469987 w 587216"/>
                <a:gd name="connsiteY23" fmla="*/ 259104 h 754380"/>
                <a:gd name="connsiteX24" fmla="*/ 482418 w 587216"/>
                <a:gd name="connsiteY24" fmla="*/ 248817 h 754380"/>
                <a:gd name="connsiteX25" fmla="*/ 487990 w 587216"/>
                <a:gd name="connsiteY25" fmla="*/ 232958 h 754380"/>
                <a:gd name="connsiteX26" fmla="*/ 486704 w 587216"/>
                <a:gd name="connsiteY26" fmla="*/ 196953 h 754380"/>
                <a:gd name="connsiteX27" fmla="*/ 477703 w 587216"/>
                <a:gd name="connsiteY27" fmla="*/ 147233 h 754380"/>
                <a:gd name="connsiteX28" fmla="*/ 478560 w 587216"/>
                <a:gd name="connsiteY28" fmla="*/ 140803 h 754380"/>
                <a:gd name="connsiteX29" fmla="*/ 490133 w 587216"/>
                <a:gd name="connsiteY29" fmla="*/ 101798 h 754380"/>
                <a:gd name="connsiteX30" fmla="*/ 550998 w 587216"/>
                <a:gd name="connsiteY30" fmla="*/ 101798 h 754380"/>
                <a:gd name="connsiteX31" fmla="*/ 550998 w 587216"/>
                <a:gd name="connsiteY31" fmla="*/ 162663 h 754380"/>
                <a:gd name="connsiteX32" fmla="*/ 502992 w 587216"/>
                <a:gd name="connsiteY32" fmla="*/ 171236 h 754380"/>
                <a:gd name="connsiteX33" fmla="*/ 506420 w 587216"/>
                <a:gd name="connsiteY33" fmla="*/ 194810 h 754380"/>
                <a:gd name="connsiteX34" fmla="*/ 507278 w 587216"/>
                <a:gd name="connsiteY34" fmla="*/ 235101 h 754380"/>
                <a:gd name="connsiteX35" fmla="*/ 492276 w 587216"/>
                <a:gd name="connsiteY35" fmla="*/ 265962 h 754380"/>
                <a:gd name="connsiteX36" fmla="*/ 483275 w 587216"/>
                <a:gd name="connsiteY36" fmla="*/ 273677 h 754380"/>
                <a:gd name="connsiteX37" fmla="*/ 461415 w 587216"/>
                <a:gd name="connsiteY37" fmla="*/ 293822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7216" h="75438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="" xmlns:a16="http://schemas.microsoft.com/office/drawing/2014/main" id="{3CCB9580-62C7-4F7D-A0A9-7722A88F533E}"/>
                </a:ext>
              </a:extLst>
            </p:cNvPr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>
                <a:gd name="connsiteX0" fmla="*/ 3215 w 30003"/>
                <a:gd name="connsiteY0" fmla="*/ 14788 h 30003"/>
                <a:gd name="connsiteX1" fmla="*/ 9215 w 30003"/>
                <a:gd name="connsiteY1" fmla="*/ 28504 h 30003"/>
                <a:gd name="connsiteX2" fmla="*/ 26789 w 30003"/>
                <a:gd name="connsiteY2" fmla="*/ 28504 h 30003"/>
                <a:gd name="connsiteX3" fmla="*/ 28932 w 30003"/>
                <a:gd name="connsiteY3" fmla="*/ 26361 h 30003"/>
                <a:gd name="connsiteX4" fmla="*/ 14787 w 30003"/>
                <a:gd name="connsiteY4" fmla="*/ 3215 h 30003"/>
                <a:gd name="connsiteX5" fmla="*/ 3215 w 30003"/>
                <a:gd name="connsiteY5" fmla="*/ 1478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0003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="" xmlns:a16="http://schemas.microsoft.com/office/drawing/2014/main" id="{FBBF6AE3-1540-4B8A-9B5B-AD871ADEB92F}"/>
                </a:ext>
              </a:extLst>
            </p:cNvPr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>
                <a:gd name="connsiteX0" fmla="*/ 385961 w 458628"/>
                <a:gd name="connsiteY0" fmla="*/ 350830 h 505777"/>
                <a:gd name="connsiteX1" fmla="*/ 428823 w 458628"/>
                <a:gd name="connsiteY1" fmla="*/ 307967 h 505777"/>
                <a:gd name="connsiteX2" fmla="*/ 456255 w 458628"/>
                <a:gd name="connsiteY2" fmla="*/ 318254 h 505777"/>
                <a:gd name="connsiteX3" fmla="*/ 450683 w 458628"/>
                <a:gd name="connsiteY3" fmla="*/ 270677 h 505777"/>
                <a:gd name="connsiteX4" fmla="*/ 396676 w 458628"/>
                <a:gd name="connsiteY4" fmla="*/ 270677 h 505777"/>
                <a:gd name="connsiteX5" fmla="*/ 303664 w 458628"/>
                <a:gd name="connsiteY5" fmla="*/ 363689 h 505777"/>
                <a:gd name="connsiteX6" fmla="*/ 298092 w 458628"/>
                <a:gd name="connsiteY6" fmla="*/ 366689 h 505777"/>
                <a:gd name="connsiteX7" fmla="*/ 256944 w 458628"/>
                <a:gd name="connsiteY7" fmla="*/ 398407 h 505777"/>
                <a:gd name="connsiteX8" fmla="*/ 214082 w 458628"/>
                <a:gd name="connsiteY8" fmla="*/ 355116 h 505777"/>
                <a:gd name="connsiteX9" fmla="*/ 256944 w 458628"/>
                <a:gd name="connsiteY9" fmla="*/ 312254 h 505777"/>
                <a:gd name="connsiteX10" fmla="*/ 297664 w 458628"/>
                <a:gd name="connsiteY10" fmla="*/ 341828 h 505777"/>
                <a:gd name="connsiteX11" fmla="*/ 385532 w 458628"/>
                <a:gd name="connsiteY11" fmla="*/ 253960 h 505777"/>
                <a:gd name="connsiteX12" fmla="*/ 388532 w 458628"/>
                <a:gd name="connsiteY12" fmla="*/ 251389 h 505777"/>
                <a:gd name="connsiteX13" fmla="*/ 447683 w 458628"/>
                <a:gd name="connsiteY13" fmla="*/ 251389 h 505777"/>
                <a:gd name="connsiteX14" fmla="*/ 441682 w 458628"/>
                <a:gd name="connsiteY14" fmla="*/ 217527 h 505777"/>
                <a:gd name="connsiteX15" fmla="*/ 435252 w 458628"/>
                <a:gd name="connsiteY15" fmla="*/ 217956 h 505777"/>
                <a:gd name="connsiteX16" fmla="*/ 392819 w 458628"/>
                <a:gd name="connsiteY16" fmla="*/ 175094 h 505777"/>
                <a:gd name="connsiteX17" fmla="*/ 423680 w 458628"/>
                <a:gd name="connsiteY17" fmla="*/ 133945 h 505777"/>
                <a:gd name="connsiteX18" fmla="*/ 418536 w 458628"/>
                <a:gd name="connsiteY18" fmla="*/ 111229 h 505777"/>
                <a:gd name="connsiteX19" fmla="*/ 414678 w 458628"/>
                <a:gd name="connsiteY19" fmla="*/ 94084 h 505777"/>
                <a:gd name="connsiteX20" fmla="*/ 412964 w 458628"/>
                <a:gd name="connsiteY20" fmla="*/ 94084 h 505777"/>
                <a:gd name="connsiteX21" fmla="*/ 366672 w 458628"/>
                <a:gd name="connsiteY21" fmla="*/ 140375 h 505777"/>
                <a:gd name="connsiteX22" fmla="*/ 366672 w 458628"/>
                <a:gd name="connsiteY22" fmla="*/ 230386 h 505777"/>
                <a:gd name="connsiteX23" fmla="*/ 363672 w 458628"/>
                <a:gd name="connsiteY23" fmla="*/ 232958 h 505777"/>
                <a:gd name="connsiteX24" fmla="*/ 322095 w 458628"/>
                <a:gd name="connsiteY24" fmla="*/ 274535 h 505777"/>
                <a:gd name="connsiteX25" fmla="*/ 319524 w 458628"/>
                <a:gd name="connsiteY25" fmla="*/ 277535 h 505777"/>
                <a:gd name="connsiteX26" fmla="*/ 176363 w 458628"/>
                <a:gd name="connsiteY26" fmla="*/ 277535 h 505777"/>
                <a:gd name="connsiteX27" fmla="*/ 173362 w 458628"/>
                <a:gd name="connsiteY27" fmla="*/ 274535 h 505777"/>
                <a:gd name="connsiteX28" fmla="*/ 113784 w 458628"/>
                <a:gd name="connsiteY28" fmla="*/ 215384 h 505777"/>
                <a:gd name="connsiteX29" fmla="*/ 98782 w 458628"/>
                <a:gd name="connsiteY29" fmla="*/ 217956 h 505777"/>
                <a:gd name="connsiteX30" fmla="*/ 55919 w 458628"/>
                <a:gd name="connsiteY30" fmla="*/ 175094 h 505777"/>
                <a:gd name="connsiteX31" fmla="*/ 98782 w 458628"/>
                <a:gd name="connsiteY31" fmla="*/ 132231 h 505777"/>
                <a:gd name="connsiteX32" fmla="*/ 141644 w 458628"/>
                <a:gd name="connsiteY32" fmla="*/ 175094 h 505777"/>
                <a:gd name="connsiteX33" fmla="*/ 130071 w 458628"/>
                <a:gd name="connsiteY33" fmla="*/ 203811 h 505777"/>
                <a:gd name="connsiteX34" fmla="*/ 184078 w 458628"/>
                <a:gd name="connsiteY34" fmla="*/ 257818 h 505777"/>
                <a:gd name="connsiteX35" fmla="*/ 311380 w 458628"/>
                <a:gd name="connsiteY35" fmla="*/ 257818 h 505777"/>
                <a:gd name="connsiteX36" fmla="*/ 347384 w 458628"/>
                <a:gd name="connsiteY36" fmla="*/ 221813 h 505777"/>
                <a:gd name="connsiteX37" fmla="*/ 347384 w 458628"/>
                <a:gd name="connsiteY37" fmla="*/ 132231 h 505777"/>
                <a:gd name="connsiteX38" fmla="*/ 349956 w 458628"/>
                <a:gd name="connsiteY38" fmla="*/ 129659 h 505777"/>
                <a:gd name="connsiteX39" fmla="*/ 402677 w 458628"/>
                <a:gd name="connsiteY39" fmla="*/ 77367 h 505777"/>
                <a:gd name="connsiteX40" fmla="*/ 405249 w 458628"/>
                <a:gd name="connsiteY40" fmla="*/ 74795 h 505777"/>
                <a:gd name="connsiteX41" fmla="*/ 411678 w 458628"/>
                <a:gd name="connsiteY41" fmla="*/ 74795 h 505777"/>
                <a:gd name="connsiteX42" fmla="*/ 407820 w 458628"/>
                <a:gd name="connsiteY42" fmla="*/ 39648 h 505777"/>
                <a:gd name="connsiteX43" fmla="*/ 394962 w 458628"/>
                <a:gd name="connsiteY43" fmla="*/ 39648 h 505777"/>
                <a:gd name="connsiteX44" fmla="*/ 289091 w 458628"/>
                <a:gd name="connsiteY44" fmla="*/ 145090 h 505777"/>
                <a:gd name="connsiteX45" fmla="*/ 306236 w 458628"/>
                <a:gd name="connsiteY45" fmla="*/ 179380 h 505777"/>
                <a:gd name="connsiteX46" fmla="*/ 263374 w 458628"/>
                <a:gd name="connsiteY46" fmla="*/ 222242 h 505777"/>
                <a:gd name="connsiteX47" fmla="*/ 220511 w 458628"/>
                <a:gd name="connsiteY47" fmla="*/ 179380 h 505777"/>
                <a:gd name="connsiteX48" fmla="*/ 263374 w 458628"/>
                <a:gd name="connsiteY48" fmla="*/ 136517 h 505777"/>
                <a:gd name="connsiteX49" fmla="*/ 269803 w 458628"/>
                <a:gd name="connsiteY49" fmla="*/ 136946 h 505777"/>
                <a:gd name="connsiteX50" fmla="*/ 383817 w 458628"/>
                <a:gd name="connsiteY50" fmla="*/ 22932 h 505777"/>
                <a:gd name="connsiteX51" fmla="*/ 386389 w 458628"/>
                <a:gd name="connsiteY51" fmla="*/ 20360 h 505777"/>
                <a:gd name="connsiteX52" fmla="*/ 405677 w 458628"/>
                <a:gd name="connsiteY52" fmla="*/ 20360 h 505777"/>
                <a:gd name="connsiteX53" fmla="*/ 403963 w 458628"/>
                <a:gd name="connsiteY53" fmla="*/ 3215 h 505777"/>
                <a:gd name="connsiteX54" fmla="*/ 381674 w 458628"/>
                <a:gd name="connsiteY54" fmla="*/ 3215 h 505777"/>
                <a:gd name="connsiteX55" fmla="*/ 294663 w 458628"/>
                <a:gd name="connsiteY55" fmla="*/ 90226 h 505777"/>
                <a:gd name="connsiteX56" fmla="*/ 291663 w 458628"/>
                <a:gd name="connsiteY56" fmla="*/ 92797 h 505777"/>
                <a:gd name="connsiteX57" fmla="*/ 12200 w 458628"/>
                <a:gd name="connsiteY57" fmla="*/ 92797 h 505777"/>
                <a:gd name="connsiteX58" fmla="*/ 4056 w 458628"/>
                <a:gd name="connsiteY58" fmla="*/ 253532 h 505777"/>
                <a:gd name="connsiteX59" fmla="*/ 20343 w 458628"/>
                <a:gd name="connsiteY59" fmla="*/ 381691 h 505777"/>
                <a:gd name="connsiteX60" fmla="*/ 43489 w 458628"/>
                <a:gd name="connsiteY60" fmla="*/ 505992 h 505777"/>
                <a:gd name="connsiteX61" fmla="*/ 64492 w 458628"/>
                <a:gd name="connsiteY61" fmla="*/ 484989 h 505777"/>
                <a:gd name="connsiteX62" fmla="*/ 73064 w 458628"/>
                <a:gd name="connsiteY62" fmla="*/ 476417 h 505777"/>
                <a:gd name="connsiteX63" fmla="*/ 449826 w 458628"/>
                <a:gd name="connsiteY63" fmla="*/ 476417 h 505777"/>
                <a:gd name="connsiteX64" fmla="*/ 451540 w 458628"/>
                <a:gd name="connsiteY64" fmla="*/ 463558 h 505777"/>
                <a:gd name="connsiteX65" fmla="*/ 452826 w 458628"/>
                <a:gd name="connsiteY65" fmla="*/ 451985 h 505777"/>
                <a:gd name="connsiteX66" fmla="*/ 171648 w 458628"/>
                <a:gd name="connsiteY66" fmla="*/ 451985 h 505777"/>
                <a:gd name="connsiteX67" fmla="*/ 166076 w 458628"/>
                <a:gd name="connsiteY67" fmla="*/ 446413 h 505777"/>
                <a:gd name="connsiteX68" fmla="*/ 110783 w 458628"/>
                <a:gd name="connsiteY68" fmla="*/ 390692 h 505777"/>
                <a:gd name="connsiteX69" fmla="*/ 92352 w 458628"/>
                <a:gd name="connsiteY69" fmla="*/ 394978 h 505777"/>
                <a:gd name="connsiteX70" fmla="*/ 49061 w 458628"/>
                <a:gd name="connsiteY70" fmla="*/ 351687 h 505777"/>
                <a:gd name="connsiteX71" fmla="*/ 92352 w 458628"/>
                <a:gd name="connsiteY71" fmla="*/ 308825 h 505777"/>
                <a:gd name="connsiteX72" fmla="*/ 135644 w 458628"/>
                <a:gd name="connsiteY72" fmla="*/ 351687 h 505777"/>
                <a:gd name="connsiteX73" fmla="*/ 134786 w 458628"/>
                <a:gd name="connsiteY73" fmla="*/ 359402 h 505777"/>
                <a:gd name="connsiteX74" fmla="*/ 188364 w 458628"/>
                <a:gd name="connsiteY74" fmla="*/ 412552 h 505777"/>
                <a:gd name="connsiteX75" fmla="*/ 456684 w 458628"/>
                <a:gd name="connsiteY75" fmla="*/ 412552 h 505777"/>
                <a:gd name="connsiteX76" fmla="*/ 458827 w 458628"/>
                <a:gd name="connsiteY76" fmla="*/ 382548 h 505777"/>
                <a:gd name="connsiteX77" fmla="*/ 429252 w 458628"/>
                <a:gd name="connsiteY77" fmla="*/ 394978 h 505777"/>
                <a:gd name="connsiteX78" fmla="*/ 385961 w 458628"/>
                <a:gd name="connsiteY78" fmla="*/ 3508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8628" h="505777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="" xmlns:a16="http://schemas.microsoft.com/office/drawing/2014/main" id="{BBE97AAF-EB71-4E6E-895B-99635E46CE88}"/>
                </a:ext>
              </a:extLst>
            </p:cNvPr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>
                <a:gd name="connsiteX0" fmla="*/ 13502 w 21431"/>
                <a:gd name="connsiteY0" fmla="*/ 3215 h 12858"/>
                <a:gd name="connsiteX1" fmla="*/ 3215 w 21431"/>
                <a:gd name="connsiteY1" fmla="*/ 13502 h 12858"/>
                <a:gd name="connsiteX2" fmla="*/ 19503 w 21431"/>
                <a:gd name="connsiteY2" fmla="*/ 13502 h 12858"/>
                <a:gd name="connsiteX3" fmla="*/ 13502 w 21431"/>
                <a:gd name="connsiteY3" fmla="*/ 3215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2858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="" xmlns:a16="http://schemas.microsoft.com/office/drawing/2014/main" id="{87AD5C17-0359-4ABB-991D-6CFF0AA8266A}"/>
                </a:ext>
              </a:extLst>
            </p:cNvPr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="" xmlns:a16="http://schemas.microsoft.com/office/drawing/2014/main" id="{B23581A3-5048-459E-AC65-CF480356C067}"/>
                </a:ext>
              </a:extLst>
            </p:cNvPr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>
                <a:gd name="connsiteX0" fmla="*/ 3215 w 390048"/>
                <a:gd name="connsiteY0" fmla="*/ 43077 h 222885"/>
                <a:gd name="connsiteX1" fmla="*/ 18645 w 390048"/>
                <a:gd name="connsiteY1" fmla="*/ 118943 h 222885"/>
                <a:gd name="connsiteX2" fmla="*/ 41362 w 390048"/>
                <a:gd name="connsiteY2" fmla="*/ 112514 h 222885"/>
                <a:gd name="connsiteX3" fmla="*/ 84225 w 390048"/>
                <a:gd name="connsiteY3" fmla="*/ 155377 h 222885"/>
                <a:gd name="connsiteX4" fmla="*/ 79939 w 390048"/>
                <a:gd name="connsiteY4" fmla="*/ 174236 h 222885"/>
                <a:gd name="connsiteX5" fmla="*/ 127516 w 390048"/>
                <a:gd name="connsiteY5" fmla="*/ 221813 h 222885"/>
                <a:gd name="connsiteX6" fmla="*/ 352115 w 390048"/>
                <a:gd name="connsiteY6" fmla="*/ 221813 h 222885"/>
                <a:gd name="connsiteX7" fmla="*/ 356830 w 390048"/>
                <a:gd name="connsiteY7" fmla="*/ 192667 h 222885"/>
                <a:gd name="connsiteX8" fmla="*/ 334970 w 390048"/>
                <a:gd name="connsiteY8" fmla="*/ 155377 h 222885"/>
                <a:gd name="connsiteX9" fmla="*/ 370118 w 390048"/>
                <a:gd name="connsiteY9" fmla="*/ 113372 h 222885"/>
                <a:gd name="connsiteX10" fmla="*/ 374833 w 390048"/>
                <a:gd name="connsiteY10" fmla="*/ 85940 h 222885"/>
                <a:gd name="connsiteX11" fmla="*/ 309682 w 390048"/>
                <a:gd name="connsiteY11" fmla="*/ 85940 h 222885"/>
                <a:gd name="connsiteX12" fmla="*/ 247102 w 390048"/>
                <a:gd name="connsiteY12" fmla="*/ 148519 h 222885"/>
                <a:gd name="connsiteX13" fmla="*/ 248817 w 390048"/>
                <a:gd name="connsiteY13" fmla="*/ 159663 h 222885"/>
                <a:gd name="connsiteX14" fmla="*/ 205526 w 390048"/>
                <a:gd name="connsiteY14" fmla="*/ 202525 h 222885"/>
                <a:gd name="connsiteX15" fmla="*/ 162663 w 390048"/>
                <a:gd name="connsiteY15" fmla="*/ 159663 h 222885"/>
                <a:gd name="connsiteX16" fmla="*/ 205526 w 390048"/>
                <a:gd name="connsiteY16" fmla="*/ 116800 h 222885"/>
                <a:gd name="connsiteX17" fmla="*/ 220528 w 390048"/>
                <a:gd name="connsiteY17" fmla="*/ 119372 h 222885"/>
                <a:gd name="connsiteX18" fmla="*/ 286964 w 390048"/>
                <a:gd name="connsiteY18" fmla="*/ 52507 h 222885"/>
                <a:gd name="connsiteX19" fmla="*/ 292965 w 390048"/>
                <a:gd name="connsiteY19" fmla="*/ 46935 h 222885"/>
                <a:gd name="connsiteX20" fmla="*/ 380405 w 390048"/>
                <a:gd name="connsiteY20" fmla="*/ 46935 h 222885"/>
                <a:gd name="connsiteX21" fmla="*/ 387263 w 390048"/>
                <a:gd name="connsiteY21" fmla="*/ 3215 h 222885"/>
                <a:gd name="connsiteX22" fmla="*/ 43505 w 390048"/>
                <a:gd name="connsiteY22" fmla="*/ 3215 h 222885"/>
                <a:gd name="connsiteX23" fmla="*/ 3215 w 390048"/>
                <a:gd name="connsiteY23" fmla="*/ 4307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048" h="222885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B21040FF-780B-4DB0-AA82-ACB56A0CD9EE}"/>
                </a:ext>
              </a:extLst>
            </p:cNvPr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>
                <a:gd name="connsiteX0" fmla="*/ 212812 w 300037"/>
                <a:gd name="connsiteY0" fmla="*/ 173379 h 411480"/>
                <a:gd name="connsiteX1" fmla="*/ 212812 w 300037"/>
                <a:gd name="connsiteY1" fmla="*/ 173379 h 411480"/>
                <a:gd name="connsiteX2" fmla="*/ 208526 w 300037"/>
                <a:gd name="connsiteY2" fmla="*/ 169092 h 411480"/>
                <a:gd name="connsiteX3" fmla="*/ 150662 w 300037"/>
                <a:gd name="connsiteY3" fmla="*/ 111657 h 411480"/>
                <a:gd name="connsiteX4" fmla="*/ 123658 w 300037"/>
                <a:gd name="connsiteY4" fmla="*/ 121515 h 411480"/>
                <a:gd name="connsiteX5" fmla="*/ 80796 w 300037"/>
                <a:gd name="connsiteY5" fmla="*/ 78653 h 411480"/>
                <a:gd name="connsiteX6" fmla="*/ 123658 w 300037"/>
                <a:gd name="connsiteY6" fmla="*/ 35362 h 411480"/>
                <a:gd name="connsiteX7" fmla="*/ 166521 w 300037"/>
                <a:gd name="connsiteY7" fmla="*/ 78653 h 411480"/>
                <a:gd name="connsiteX8" fmla="*/ 166092 w 300037"/>
                <a:gd name="connsiteY8" fmla="*/ 85082 h 411480"/>
                <a:gd name="connsiteX9" fmla="*/ 224814 w 300037"/>
                <a:gd name="connsiteY9" fmla="*/ 144232 h 411480"/>
                <a:gd name="connsiteX10" fmla="*/ 295966 w 300037"/>
                <a:gd name="connsiteY10" fmla="*/ 144232 h 411480"/>
                <a:gd name="connsiteX11" fmla="*/ 292965 w 300037"/>
                <a:gd name="connsiteY11" fmla="*/ 117657 h 411480"/>
                <a:gd name="connsiteX12" fmla="*/ 253103 w 300037"/>
                <a:gd name="connsiteY12" fmla="*/ 75224 h 411480"/>
                <a:gd name="connsiteX13" fmla="*/ 272391 w 300037"/>
                <a:gd name="connsiteY13" fmla="*/ 39219 h 411480"/>
                <a:gd name="connsiteX14" fmla="*/ 267248 w 300037"/>
                <a:gd name="connsiteY14" fmla="*/ 22931 h 411480"/>
                <a:gd name="connsiteX15" fmla="*/ 263819 w 300037"/>
                <a:gd name="connsiteY15" fmla="*/ 3215 h 411480"/>
                <a:gd name="connsiteX16" fmla="*/ 51649 w 300037"/>
                <a:gd name="connsiteY16" fmla="*/ 3215 h 411480"/>
                <a:gd name="connsiteX17" fmla="*/ 37933 w 300037"/>
                <a:gd name="connsiteY17" fmla="*/ 16930 h 411480"/>
                <a:gd name="connsiteX18" fmla="*/ 38362 w 300037"/>
                <a:gd name="connsiteY18" fmla="*/ 63651 h 411480"/>
                <a:gd name="connsiteX19" fmla="*/ 30647 w 300037"/>
                <a:gd name="connsiteY19" fmla="*/ 120230 h 411480"/>
                <a:gd name="connsiteX20" fmla="*/ 20788 w 300037"/>
                <a:gd name="connsiteY20" fmla="*/ 233815 h 411480"/>
                <a:gd name="connsiteX21" fmla="*/ 3215 w 300037"/>
                <a:gd name="connsiteY21" fmla="*/ 262104 h 411480"/>
                <a:gd name="connsiteX22" fmla="*/ 70509 w 300037"/>
                <a:gd name="connsiteY22" fmla="*/ 329398 h 411480"/>
                <a:gd name="connsiteX23" fmla="*/ 196525 w 300037"/>
                <a:gd name="connsiteY23" fmla="*/ 329398 h 411480"/>
                <a:gd name="connsiteX24" fmla="*/ 200811 w 300037"/>
                <a:gd name="connsiteY24" fmla="*/ 333684 h 411480"/>
                <a:gd name="connsiteX25" fmla="*/ 276249 w 300037"/>
                <a:gd name="connsiteY25" fmla="*/ 409122 h 411480"/>
                <a:gd name="connsiteX26" fmla="*/ 286536 w 300037"/>
                <a:gd name="connsiteY26" fmla="*/ 376975 h 411480"/>
                <a:gd name="connsiteX27" fmla="*/ 184523 w 300037"/>
                <a:gd name="connsiteY27" fmla="*/ 274963 h 411480"/>
                <a:gd name="connsiteX28" fmla="*/ 159234 w 300037"/>
                <a:gd name="connsiteY28" fmla="*/ 274963 h 411480"/>
                <a:gd name="connsiteX29" fmla="*/ 123658 w 300037"/>
                <a:gd name="connsiteY29" fmla="*/ 293823 h 411480"/>
                <a:gd name="connsiteX30" fmla="*/ 80796 w 300037"/>
                <a:gd name="connsiteY30" fmla="*/ 250960 h 411480"/>
                <a:gd name="connsiteX31" fmla="*/ 123658 w 300037"/>
                <a:gd name="connsiteY31" fmla="*/ 208098 h 411480"/>
                <a:gd name="connsiteX32" fmla="*/ 166092 w 300037"/>
                <a:gd name="connsiteY32" fmla="*/ 245388 h 411480"/>
                <a:gd name="connsiteX33" fmla="*/ 196525 w 300037"/>
                <a:gd name="connsiteY33" fmla="*/ 245388 h 411480"/>
                <a:gd name="connsiteX34" fmla="*/ 200811 w 300037"/>
                <a:gd name="connsiteY34" fmla="*/ 249674 h 411480"/>
                <a:gd name="connsiteX35" fmla="*/ 282678 w 300037"/>
                <a:gd name="connsiteY35" fmla="*/ 331541 h 411480"/>
                <a:gd name="connsiteX36" fmla="*/ 273677 w 300037"/>
                <a:gd name="connsiteY36" fmla="*/ 283964 h 411480"/>
                <a:gd name="connsiteX37" fmla="*/ 253103 w 300037"/>
                <a:gd name="connsiteY37" fmla="*/ 247531 h 411480"/>
                <a:gd name="connsiteX38" fmla="*/ 295537 w 300037"/>
                <a:gd name="connsiteY38" fmla="*/ 204240 h 411480"/>
                <a:gd name="connsiteX39" fmla="*/ 297680 w 300037"/>
                <a:gd name="connsiteY39" fmla="*/ 204240 h 411480"/>
                <a:gd name="connsiteX40" fmla="*/ 298537 w 300037"/>
                <a:gd name="connsiteY40" fmla="*/ 195239 h 411480"/>
                <a:gd name="connsiteX41" fmla="*/ 298109 w 300037"/>
                <a:gd name="connsiteY41" fmla="*/ 173808 h 411480"/>
                <a:gd name="connsiteX42" fmla="*/ 212812 w 300037"/>
                <a:gd name="connsiteY42" fmla="*/ 173808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0037" h="41148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="" xmlns:a16="http://schemas.microsoft.com/office/drawing/2014/main" id="{7DBBD00F-6ED3-4EB0-BF5A-B60156BE194B}"/>
                </a:ext>
              </a:extLst>
            </p:cNvPr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>
                <a:gd name="connsiteX0" fmla="*/ 9215 w 407193"/>
                <a:gd name="connsiteY0" fmla="*/ 99227 h 184308"/>
                <a:gd name="connsiteX1" fmla="*/ 9215 w 407193"/>
                <a:gd name="connsiteY1" fmla="*/ 99227 h 184308"/>
                <a:gd name="connsiteX2" fmla="*/ 3215 w 407193"/>
                <a:gd name="connsiteY2" fmla="*/ 184095 h 184308"/>
                <a:gd name="connsiteX3" fmla="*/ 273248 w 407193"/>
                <a:gd name="connsiteY3" fmla="*/ 184095 h 184308"/>
                <a:gd name="connsiteX4" fmla="*/ 359831 w 407193"/>
                <a:gd name="connsiteY4" fmla="*/ 97084 h 184308"/>
                <a:gd name="connsiteX5" fmla="*/ 362831 w 407193"/>
                <a:gd name="connsiteY5" fmla="*/ 94084 h 184308"/>
                <a:gd name="connsiteX6" fmla="*/ 391120 w 407193"/>
                <a:gd name="connsiteY6" fmla="*/ 94084 h 184308"/>
                <a:gd name="connsiteX7" fmla="*/ 389406 w 407193"/>
                <a:gd name="connsiteY7" fmla="*/ 83796 h 184308"/>
                <a:gd name="connsiteX8" fmla="*/ 388977 w 407193"/>
                <a:gd name="connsiteY8" fmla="*/ 67937 h 184308"/>
                <a:gd name="connsiteX9" fmla="*/ 379119 w 407193"/>
                <a:gd name="connsiteY9" fmla="*/ 67508 h 184308"/>
                <a:gd name="connsiteX10" fmla="*/ 363260 w 407193"/>
                <a:gd name="connsiteY10" fmla="*/ 66223 h 184308"/>
                <a:gd name="connsiteX11" fmla="*/ 348258 w 407193"/>
                <a:gd name="connsiteY11" fmla="*/ 73509 h 184308"/>
                <a:gd name="connsiteX12" fmla="*/ 323826 w 407193"/>
                <a:gd name="connsiteY12" fmla="*/ 99655 h 184308"/>
                <a:gd name="connsiteX13" fmla="*/ 295108 w 407193"/>
                <a:gd name="connsiteY13" fmla="*/ 141232 h 184308"/>
                <a:gd name="connsiteX14" fmla="*/ 289965 w 407193"/>
                <a:gd name="connsiteY14" fmla="*/ 145089 h 184308"/>
                <a:gd name="connsiteX15" fmla="*/ 253960 w 407193"/>
                <a:gd name="connsiteY15" fmla="*/ 164807 h 184308"/>
                <a:gd name="connsiteX16" fmla="*/ 211098 w 407193"/>
                <a:gd name="connsiteY16" fmla="*/ 121515 h 184308"/>
                <a:gd name="connsiteX17" fmla="*/ 253960 w 407193"/>
                <a:gd name="connsiteY17" fmla="*/ 78653 h 184308"/>
                <a:gd name="connsiteX18" fmla="*/ 293822 w 407193"/>
                <a:gd name="connsiteY18" fmla="*/ 106513 h 184308"/>
                <a:gd name="connsiteX19" fmla="*/ 307967 w 407193"/>
                <a:gd name="connsiteY19" fmla="*/ 87225 h 184308"/>
                <a:gd name="connsiteX20" fmla="*/ 335828 w 407193"/>
                <a:gd name="connsiteY20" fmla="*/ 58079 h 184308"/>
                <a:gd name="connsiteX21" fmla="*/ 368403 w 407193"/>
                <a:gd name="connsiteY21" fmla="*/ 46935 h 184308"/>
                <a:gd name="connsiteX22" fmla="*/ 379976 w 407193"/>
                <a:gd name="connsiteY22" fmla="*/ 47792 h 184308"/>
                <a:gd name="connsiteX23" fmla="*/ 392835 w 407193"/>
                <a:gd name="connsiteY23" fmla="*/ 48220 h 184308"/>
                <a:gd name="connsiteX24" fmla="*/ 396264 w 407193"/>
                <a:gd name="connsiteY24" fmla="*/ 35362 h 184308"/>
                <a:gd name="connsiteX25" fmla="*/ 223957 w 407193"/>
                <a:gd name="connsiteY25" fmla="*/ 35362 h 184308"/>
                <a:gd name="connsiteX26" fmla="*/ 130088 w 407193"/>
                <a:gd name="connsiteY26" fmla="*/ 129659 h 184308"/>
                <a:gd name="connsiteX27" fmla="*/ 88940 w 407193"/>
                <a:gd name="connsiteY27" fmla="*/ 160520 h 184308"/>
                <a:gd name="connsiteX28" fmla="*/ 45649 w 407193"/>
                <a:gd name="connsiteY28" fmla="*/ 117658 h 184308"/>
                <a:gd name="connsiteX29" fmla="*/ 88940 w 407193"/>
                <a:gd name="connsiteY29" fmla="*/ 74366 h 184308"/>
                <a:gd name="connsiteX30" fmla="*/ 129230 w 407193"/>
                <a:gd name="connsiteY30" fmla="*/ 102656 h 184308"/>
                <a:gd name="connsiteX31" fmla="*/ 213670 w 407193"/>
                <a:gd name="connsiteY31" fmla="*/ 18645 h 184308"/>
                <a:gd name="connsiteX32" fmla="*/ 216670 w 407193"/>
                <a:gd name="connsiteY32" fmla="*/ 15645 h 184308"/>
                <a:gd name="connsiteX33" fmla="*/ 401836 w 407193"/>
                <a:gd name="connsiteY33" fmla="*/ 15645 h 184308"/>
                <a:gd name="connsiteX34" fmla="*/ 405265 w 407193"/>
                <a:gd name="connsiteY34" fmla="*/ 3215 h 184308"/>
                <a:gd name="connsiteX35" fmla="*/ 202097 w 407193"/>
                <a:gd name="connsiteY35" fmla="*/ 3215 h 184308"/>
                <a:gd name="connsiteX36" fmla="*/ 146375 w 407193"/>
                <a:gd name="connsiteY36" fmla="*/ 35362 h 184308"/>
                <a:gd name="connsiteX37" fmla="*/ 141661 w 407193"/>
                <a:gd name="connsiteY37" fmla="*/ 38362 h 184308"/>
                <a:gd name="connsiteX38" fmla="*/ 18217 w 407193"/>
                <a:gd name="connsiteY38" fmla="*/ 38362 h 184308"/>
                <a:gd name="connsiteX39" fmla="*/ 10073 w 407193"/>
                <a:gd name="connsiteY39" fmla="*/ 46506 h 184308"/>
                <a:gd name="connsiteX40" fmla="*/ 9215 w 407193"/>
                <a:gd name="connsiteY40" fmla="*/ 99227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7193" h="184308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16="http://schemas.microsoft.com/office/drawing/2014/main" id="{B2FE3649-1101-4FF9-A51E-F0AD6F47C74C}"/>
                </a:ext>
              </a:extLst>
            </p:cNvPr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>
                <a:gd name="connsiteX0" fmla="*/ 267248 w 437197"/>
                <a:gd name="connsiteY0" fmla="*/ 84653 h 235743"/>
                <a:gd name="connsiteX1" fmla="*/ 267248 w 437197"/>
                <a:gd name="connsiteY1" fmla="*/ 84653 h 235743"/>
                <a:gd name="connsiteX2" fmla="*/ 264676 w 437197"/>
                <a:gd name="connsiteY2" fmla="*/ 87654 h 235743"/>
                <a:gd name="connsiteX3" fmla="*/ 4072 w 437197"/>
                <a:gd name="connsiteY3" fmla="*/ 87654 h 235743"/>
                <a:gd name="connsiteX4" fmla="*/ 3215 w 437197"/>
                <a:gd name="connsiteY4" fmla="*/ 234244 h 235743"/>
                <a:gd name="connsiteX5" fmla="*/ 270677 w 437197"/>
                <a:gd name="connsiteY5" fmla="*/ 234244 h 235743"/>
                <a:gd name="connsiteX6" fmla="*/ 319969 w 437197"/>
                <a:gd name="connsiteY6" fmla="*/ 185380 h 235743"/>
                <a:gd name="connsiteX7" fmla="*/ 319969 w 437197"/>
                <a:gd name="connsiteY7" fmla="*/ 117658 h 235743"/>
                <a:gd name="connsiteX8" fmla="*/ 321254 w 437197"/>
                <a:gd name="connsiteY8" fmla="*/ 115515 h 235743"/>
                <a:gd name="connsiteX9" fmla="*/ 349972 w 437197"/>
                <a:gd name="connsiteY9" fmla="*/ 65365 h 235743"/>
                <a:gd name="connsiteX10" fmla="*/ 352973 w 437197"/>
                <a:gd name="connsiteY10" fmla="*/ 60651 h 235743"/>
                <a:gd name="connsiteX11" fmla="*/ 430554 w 437197"/>
                <a:gd name="connsiteY11" fmla="*/ 60651 h 235743"/>
                <a:gd name="connsiteX12" fmla="*/ 431411 w 437197"/>
                <a:gd name="connsiteY12" fmla="*/ 50363 h 235743"/>
                <a:gd name="connsiteX13" fmla="*/ 433126 w 437197"/>
                <a:gd name="connsiteY13" fmla="*/ 33218 h 235743"/>
                <a:gd name="connsiteX14" fmla="*/ 368832 w 437197"/>
                <a:gd name="connsiteY14" fmla="*/ 33218 h 235743"/>
                <a:gd name="connsiteX15" fmla="*/ 271105 w 437197"/>
                <a:gd name="connsiteY15" fmla="*/ 136088 h 235743"/>
                <a:gd name="connsiteX16" fmla="*/ 277535 w 437197"/>
                <a:gd name="connsiteY16" fmla="*/ 159234 h 235743"/>
                <a:gd name="connsiteX17" fmla="*/ 234672 w 437197"/>
                <a:gd name="connsiteY17" fmla="*/ 202097 h 235743"/>
                <a:gd name="connsiteX18" fmla="*/ 191810 w 437197"/>
                <a:gd name="connsiteY18" fmla="*/ 159234 h 235743"/>
                <a:gd name="connsiteX19" fmla="*/ 234672 w 437197"/>
                <a:gd name="connsiteY19" fmla="*/ 116372 h 235743"/>
                <a:gd name="connsiteX20" fmla="*/ 256961 w 437197"/>
                <a:gd name="connsiteY20" fmla="*/ 122373 h 235743"/>
                <a:gd name="connsiteX21" fmla="*/ 358116 w 437197"/>
                <a:gd name="connsiteY21" fmla="*/ 16502 h 235743"/>
                <a:gd name="connsiteX22" fmla="*/ 360688 w 437197"/>
                <a:gd name="connsiteY22" fmla="*/ 13502 h 235743"/>
                <a:gd name="connsiteX23" fmla="*/ 435697 w 437197"/>
                <a:gd name="connsiteY23" fmla="*/ 13502 h 235743"/>
                <a:gd name="connsiteX24" fmla="*/ 437412 w 437197"/>
                <a:gd name="connsiteY24" fmla="*/ 3215 h 235743"/>
                <a:gd name="connsiteX25" fmla="*/ 348258 w 437197"/>
                <a:gd name="connsiteY25" fmla="*/ 3215 h 235743"/>
                <a:gd name="connsiteX26" fmla="*/ 267248 w 437197"/>
                <a:gd name="connsiteY26" fmla="*/ 8465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197" h="235743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="" xmlns:a16="http://schemas.microsoft.com/office/drawing/2014/main" id="{6F3EB1D8-E34E-498D-8277-A98DF063CA76}"/>
                </a:ext>
              </a:extLst>
            </p:cNvPr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>
                <a:gd name="connsiteX0" fmla="*/ 291679 w 510063"/>
                <a:gd name="connsiteY0" fmla="*/ 129659 h 381476"/>
                <a:gd name="connsiteX1" fmla="*/ 291679 w 510063"/>
                <a:gd name="connsiteY1" fmla="*/ 129659 h 381476"/>
                <a:gd name="connsiteX2" fmla="*/ 288679 w 510063"/>
                <a:gd name="connsiteY2" fmla="*/ 132231 h 381476"/>
                <a:gd name="connsiteX3" fmla="*/ 3215 w 510063"/>
                <a:gd name="connsiteY3" fmla="*/ 132231 h 381476"/>
                <a:gd name="connsiteX4" fmla="*/ 24217 w 510063"/>
                <a:gd name="connsiteY4" fmla="*/ 196954 h 381476"/>
                <a:gd name="connsiteX5" fmla="*/ 41791 w 510063"/>
                <a:gd name="connsiteY5" fmla="*/ 364117 h 381476"/>
                <a:gd name="connsiteX6" fmla="*/ 41791 w 510063"/>
                <a:gd name="connsiteY6" fmla="*/ 378690 h 381476"/>
                <a:gd name="connsiteX7" fmla="*/ 294251 w 510063"/>
                <a:gd name="connsiteY7" fmla="*/ 378690 h 381476"/>
                <a:gd name="connsiteX8" fmla="*/ 375690 w 510063"/>
                <a:gd name="connsiteY8" fmla="*/ 297680 h 381476"/>
                <a:gd name="connsiteX9" fmla="*/ 378690 w 510063"/>
                <a:gd name="connsiteY9" fmla="*/ 294680 h 381476"/>
                <a:gd name="connsiteX10" fmla="*/ 478989 w 510063"/>
                <a:gd name="connsiteY10" fmla="*/ 294680 h 381476"/>
                <a:gd name="connsiteX11" fmla="*/ 490133 w 510063"/>
                <a:gd name="connsiteY11" fmla="*/ 215813 h 381476"/>
                <a:gd name="connsiteX12" fmla="*/ 454128 w 510063"/>
                <a:gd name="connsiteY12" fmla="*/ 252246 h 381476"/>
                <a:gd name="connsiteX13" fmla="*/ 451128 w 510063"/>
                <a:gd name="connsiteY13" fmla="*/ 255246 h 381476"/>
                <a:gd name="connsiteX14" fmla="*/ 286965 w 510063"/>
                <a:gd name="connsiteY14" fmla="*/ 255246 h 381476"/>
                <a:gd name="connsiteX15" fmla="*/ 286965 w 510063"/>
                <a:gd name="connsiteY15" fmla="*/ 261247 h 381476"/>
                <a:gd name="connsiteX16" fmla="*/ 317397 w 510063"/>
                <a:gd name="connsiteY16" fmla="*/ 301967 h 381476"/>
                <a:gd name="connsiteX17" fmla="*/ 274534 w 510063"/>
                <a:gd name="connsiteY17" fmla="*/ 345258 h 381476"/>
                <a:gd name="connsiteX18" fmla="*/ 231672 w 510063"/>
                <a:gd name="connsiteY18" fmla="*/ 301967 h 381476"/>
                <a:gd name="connsiteX19" fmla="*/ 267248 w 510063"/>
                <a:gd name="connsiteY19" fmla="*/ 259961 h 381476"/>
                <a:gd name="connsiteX20" fmla="*/ 267248 w 510063"/>
                <a:gd name="connsiteY20" fmla="*/ 235958 h 381476"/>
                <a:gd name="connsiteX21" fmla="*/ 442984 w 510063"/>
                <a:gd name="connsiteY21" fmla="*/ 235958 h 381476"/>
                <a:gd name="connsiteX22" fmla="*/ 493133 w 510063"/>
                <a:gd name="connsiteY22" fmla="*/ 185809 h 381476"/>
                <a:gd name="connsiteX23" fmla="*/ 498705 w 510063"/>
                <a:gd name="connsiteY23" fmla="*/ 119801 h 381476"/>
                <a:gd name="connsiteX24" fmla="*/ 493562 w 510063"/>
                <a:gd name="connsiteY24" fmla="*/ 119801 h 381476"/>
                <a:gd name="connsiteX25" fmla="*/ 493990 w 510063"/>
                <a:gd name="connsiteY25" fmla="*/ 123658 h 381476"/>
                <a:gd name="connsiteX26" fmla="*/ 451128 w 510063"/>
                <a:gd name="connsiteY26" fmla="*/ 166950 h 381476"/>
                <a:gd name="connsiteX27" fmla="*/ 407837 w 510063"/>
                <a:gd name="connsiteY27" fmla="*/ 123658 h 381476"/>
                <a:gd name="connsiteX28" fmla="*/ 451128 w 510063"/>
                <a:gd name="connsiteY28" fmla="*/ 80796 h 381476"/>
                <a:gd name="connsiteX29" fmla="*/ 486704 w 510063"/>
                <a:gd name="connsiteY29" fmla="*/ 100084 h 381476"/>
                <a:gd name="connsiteX30" fmla="*/ 500420 w 510063"/>
                <a:gd name="connsiteY30" fmla="*/ 100084 h 381476"/>
                <a:gd name="connsiteX31" fmla="*/ 504706 w 510063"/>
                <a:gd name="connsiteY31" fmla="*/ 43077 h 381476"/>
                <a:gd name="connsiteX32" fmla="*/ 432697 w 510063"/>
                <a:gd name="connsiteY32" fmla="*/ 43077 h 381476"/>
                <a:gd name="connsiteX33" fmla="*/ 385120 w 510063"/>
                <a:gd name="connsiteY33" fmla="*/ 90654 h 381476"/>
                <a:gd name="connsiteX34" fmla="*/ 385120 w 510063"/>
                <a:gd name="connsiteY34" fmla="*/ 231244 h 381476"/>
                <a:gd name="connsiteX35" fmla="*/ 200811 w 510063"/>
                <a:gd name="connsiteY35" fmla="*/ 231244 h 381476"/>
                <a:gd name="connsiteX36" fmla="*/ 151948 w 510063"/>
                <a:gd name="connsiteY36" fmla="*/ 280106 h 381476"/>
                <a:gd name="connsiteX37" fmla="*/ 158377 w 510063"/>
                <a:gd name="connsiteY37" fmla="*/ 302395 h 381476"/>
                <a:gd name="connsiteX38" fmla="*/ 115086 w 510063"/>
                <a:gd name="connsiteY38" fmla="*/ 345686 h 381476"/>
                <a:gd name="connsiteX39" fmla="*/ 71795 w 510063"/>
                <a:gd name="connsiteY39" fmla="*/ 302395 h 381476"/>
                <a:gd name="connsiteX40" fmla="*/ 115086 w 510063"/>
                <a:gd name="connsiteY40" fmla="*/ 259104 h 381476"/>
                <a:gd name="connsiteX41" fmla="*/ 137803 w 510063"/>
                <a:gd name="connsiteY41" fmla="*/ 265962 h 381476"/>
                <a:gd name="connsiteX42" fmla="*/ 189238 w 510063"/>
                <a:gd name="connsiteY42" fmla="*/ 214527 h 381476"/>
                <a:gd name="connsiteX43" fmla="*/ 192238 w 510063"/>
                <a:gd name="connsiteY43" fmla="*/ 211526 h 381476"/>
                <a:gd name="connsiteX44" fmla="*/ 365832 w 510063"/>
                <a:gd name="connsiteY44" fmla="*/ 211526 h 381476"/>
                <a:gd name="connsiteX45" fmla="*/ 365832 w 510063"/>
                <a:gd name="connsiteY45" fmla="*/ 82082 h 381476"/>
                <a:gd name="connsiteX46" fmla="*/ 368832 w 510063"/>
                <a:gd name="connsiteY46" fmla="*/ 79081 h 381476"/>
                <a:gd name="connsiteX47" fmla="*/ 421553 w 510063"/>
                <a:gd name="connsiteY47" fmla="*/ 26361 h 381476"/>
                <a:gd name="connsiteX48" fmla="*/ 424553 w 510063"/>
                <a:gd name="connsiteY48" fmla="*/ 23360 h 381476"/>
                <a:gd name="connsiteX49" fmla="*/ 506420 w 510063"/>
                <a:gd name="connsiteY49" fmla="*/ 23360 h 381476"/>
                <a:gd name="connsiteX50" fmla="*/ 508135 w 510063"/>
                <a:gd name="connsiteY50" fmla="*/ 3215 h 381476"/>
                <a:gd name="connsiteX51" fmla="*/ 417695 w 510063"/>
                <a:gd name="connsiteY51" fmla="*/ 3215 h 381476"/>
                <a:gd name="connsiteX52" fmla="*/ 291679 w 510063"/>
                <a:gd name="connsiteY52" fmla="*/ 129659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0063" h="381476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="" xmlns:a16="http://schemas.microsoft.com/office/drawing/2014/main" id="{927F5B97-B7E3-4B7A-9CE3-973FE173EB81}"/>
                </a:ext>
              </a:extLst>
            </p:cNvPr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>
                <a:gd name="connsiteX0" fmla="*/ 432697 w 432911"/>
                <a:gd name="connsiteY0" fmla="*/ 21217 h 304323"/>
                <a:gd name="connsiteX1" fmla="*/ 433126 w 432911"/>
                <a:gd name="connsiteY1" fmla="*/ 3215 h 304323"/>
                <a:gd name="connsiteX2" fmla="*/ 367546 w 432911"/>
                <a:gd name="connsiteY2" fmla="*/ 3215 h 304323"/>
                <a:gd name="connsiteX3" fmla="*/ 342686 w 432911"/>
                <a:gd name="connsiteY3" fmla="*/ 46506 h 304323"/>
                <a:gd name="connsiteX4" fmla="*/ 342686 w 432911"/>
                <a:gd name="connsiteY4" fmla="*/ 116800 h 304323"/>
                <a:gd name="connsiteX5" fmla="*/ 340114 w 432911"/>
                <a:gd name="connsiteY5" fmla="*/ 119372 h 304323"/>
                <a:gd name="connsiteX6" fmla="*/ 284821 w 432911"/>
                <a:gd name="connsiteY6" fmla="*/ 174236 h 304323"/>
                <a:gd name="connsiteX7" fmla="*/ 281821 w 432911"/>
                <a:gd name="connsiteY7" fmla="*/ 177236 h 304323"/>
                <a:gd name="connsiteX8" fmla="*/ 6215 w 432911"/>
                <a:gd name="connsiteY8" fmla="*/ 177236 h 304323"/>
                <a:gd name="connsiteX9" fmla="*/ 3215 w 432911"/>
                <a:gd name="connsiteY9" fmla="*/ 304538 h 304323"/>
                <a:gd name="connsiteX10" fmla="*/ 122801 w 432911"/>
                <a:gd name="connsiteY10" fmla="*/ 304538 h 304323"/>
                <a:gd name="connsiteX11" fmla="*/ 178522 w 432911"/>
                <a:gd name="connsiteY11" fmla="*/ 272391 h 304323"/>
                <a:gd name="connsiteX12" fmla="*/ 183237 w 432911"/>
                <a:gd name="connsiteY12" fmla="*/ 269819 h 304323"/>
                <a:gd name="connsiteX13" fmla="*/ 406980 w 432911"/>
                <a:gd name="connsiteY13" fmla="*/ 269819 h 304323"/>
                <a:gd name="connsiteX14" fmla="*/ 421553 w 432911"/>
                <a:gd name="connsiteY14" fmla="*/ 207240 h 304323"/>
                <a:gd name="connsiteX15" fmla="*/ 400979 w 432911"/>
                <a:gd name="connsiteY15" fmla="*/ 227814 h 304323"/>
                <a:gd name="connsiteX16" fmla="*/ 395407 w 432911"/>
                <a:gd name="connsiteY16" fmla="*/ 233386 h 304323"/>
                <a:gd name="connsiteX17" fmla="*/ 154948 w 432911"/>
                <a:gd name="connsiteY17" fmla="*/ 233386 h 304323"/>
                <a:gd name="connsiteX18" fmla="*/ 117229 w 432911"/>
                <a:gd name="connsiteY18" fmla="*/ 271105 h 304323"/>
                <a:gd name="connsiteX19" fmla="*/ 113371 w 432911"/>
                <a:gd name="connsiteY19" fmla="*/ 274105 h 304323"/>
                <a:gd name="connsiteX20" fmla="*/ 76938 w 432911"/>
                <a:gd name="connsiteY20" fmla="*/ 293823 h 304323"/>
                <a:gd name="connsiteX21" fmla="*/ 34076 w 432911"/>
                <a:gd name="connsiteY21" fmla="*/ 250960 h 304323"/>
                <a:gd name="connsiteX22" fmla="*/ 76938 w 432911"/>
                <a:gd name="connsiteY22" fmla="*/ 207669 h 304323"/>
                <a:gd name="connsiteX23" fmla="*/ 109514 w 432911"/>
                <a:gd name="connsiteY23" fmla="*/ 222670 h 304323"/>
                <a:gd name="connsiteX24" fmla="*/ 133088 w 432911"/>
                <a:gd name="connsiteY24" fmla="*/ 199096 h 304323"/>
                <a:gd name="connsiteX25" fmla="*/ 138660 w 432911"/>
                <a:gd name="connsiteY25" fmla="*/ 193524 h 304323"/>
                <a:gd name="connsiteX26" fmla="*/ 379119 w 432911"/>
                <a:gd name="connsiteY26" fmla="*/ 193524 h 304323"/>
                <a:gd name="connsiteX27" fmla="*/ 431411 w 432911"/>
                <a:gd name="connsiteY27" fmla="*/ 141661 h 304323"/>
                <a:gd name="connsiteX28" fmla="*/ 432268 w 432911"/>
                <a:gd name="connsiteY28" fmla="*/ 130516 h 304323"/>
                <a:gd name="connsiteX29" fmla="*/ 433126 w 432911"/>
                <a:gd name="connsiteY29" fmla="*/ 97084 h 304323"/>
                <a:gd name="connsiteX30" fmla="*/ 413409 w 432911"/>
                <a:gd name="connsiteY30" fmla="*/ 101798 h 304323"/>
                <a:gd name="connsiteX31" fmla="*/ 370118 w 432911"/>
                <a:gd name="connsiteY31" fmla="*/ 58936 h 304323"/>
                <a:gd name="connsiteX32" fmla="*/ 413409 w 432911"/>
                <a:gd name="connsiteY32" fmla="*/ 16073 h 304323"/>
                <a:gd name="connsiteX33" fmla="*/ 413409 w 432911"/>
                <a:gd name="connsiteY33" fmla="*/ 16073 h 304323"/>
                <a:gd name="connsiteX34" fmla="*/ 432697 w 432911"/>
                <a:gd name="connsiteY34" fmla="*/ 21217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911" h="304323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="" xmlns:a16="http://schemas.microsoft.com/office/drawing/2014/main" id="{42BC884D-3D00-4929-8C59-915ABF8B25A0}"/>
                </a:ext>
              </a:extLst>
            </p:cNvPr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>
                <a:gd name="connsiteX0" fmla="*/ 738307 w 737235"/>
                <a:gd name="connsiteY0" fmla="*/ 406551 h 822960"/>
                <a:gd name="connsiteX1" fmla="*/ 738307 w 737235"/>
                <a:gd name="connsiteY1" fmla="*/ 406551 h 822960"/>
                <a:gd name="connsiteX2" fmla="*/ 3215 w 737235"/>
                <a:gd name="connsiteY2" fmla="*/ 3215 h 822960"/>
                <a:gd name="connsiteX3" fmla="*/ 115086 w 737235"/>
                <a:gd name="connsiteY3" fmla="*/ 251817 h 822960"/>
                <a:gd name="connsiteX4" fmla="*/ 125373 w 737235"/>
                <a:gd name="connsiteY4" fmla="*/ 265962 h 822960"/>
                <a:gd name="connsiteX5" fmla="*/ 229100 w 737235"/>
                <a:gd name="connsiteY5" fmla="*/ 398836 h 822960"/>
                <a:gd name="connsiteX6" fmla="*/ 360688 w 737235"/>
                <a:gd name="connsiteY6" fmla="*/ 599432 h 822960"/>
                <a:gd name="connsiteX7" fmla="*/ 453700 w 737235"/>
                <a:gd name="connsiteY7" fmla="*/ 783741 h 822960"/>
                <a:gd name="connsiteX8" fmla="*/ 468702 w 737235"/>
                <a:gd name="connsiteY8" fmla="*/ 821031 h 822960"/>
                <a:gd name="connsiteX9" fmla="*/ 635437 w 737235"/>
                <a:gd name="connsiteY9" fmla="*/ 540282 h 822960"/>
                <a:gd name="connsiteX10" fmla="*/ 738307 w 737235"/>
                <a:gd name="connsiteY10" fmla="*/ 406551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235" h="82296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="" xmlns:a16="http://schemas.microsoft.com/office/drawing/2014/main" id="{B6EEC5ED-6B8A-40CD-A3BD-810BE6D259AA}"/>
                </a:ext>
              </a:extLst>
            </p:cNvPr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18140C06-88E3-4698-B6DA-5DE1F45DA76A}"/>
                </a:ext>
              </a:extLst>
            </p:cNvPr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>
                <a:gd name="connsiteX0" fmla="*/ 498277 w 501491"/>
                <a:gd name="connsiteY0" fmla="*/ 194810 h 231457"/>
                <a:gd name="connsiteX1" fmla="*/ 483704 w 501491"/>
                <a:gd name="connsiteY1" fmla="*/ 162234 h 231457"/>
                <a:gd name="connsiteX2" fmla="*/ 295966 w 501491"/>
                <a:gd name="connsiteY2" fmla="*/ 194810 h 231457"/>
                <a:gd name="connsiteX3" fmla="*/ 289965 w 501491"/>
                <a:gd name="connsiteY3" fmla="*/ 195667 h 231457"/>
                <a:gd name="connsiteX4" fmla="*/ 16502 w 501491"/>
                <a:gd name="connsiteY4" fmla="*/ 3215 h 231457"/>
                <a:gd name="connsiteX5" fmla="*/ 3215 w 501491"/>
                <a:gd name="connsiteY5" fmla="*/ 29361 h 231457"/>
                <a:gd name="connsiteX6" fmla="*/ 289536 w 501491"/>
                <a:gd name="connsiteY6" fmla="*/ 230814 h 231457"/>
                <a:gd name="connsiteX7" fmla="*/ 498277 w 501491"/>
                <a:gd name="connsiteY7" fmla="*/ 194810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91" h="231457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CAD779D1-D37F-4D95-BDD6-C106F6398F14}"/>
                </a:ext>
              </a:extLst>
            </p:cNvPr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>
                <a:gd name="connsiteX0" fmla="*/ 340114 w 488632"/>
                <a:gd name="connsiteY0" fmla="*/ 38791 h 287178"/>
                <a:gd name="connsiteX1" fmla="*/ 340114 w 488632"/>
                <a:gd name="connsiteY1" fmla="*/ 38791 h 287178"/>
                <a:gd name="connsiteX2" fmla="*/ 343972 w 488632"/>
                <a:gd name="connsiteY2" fmla="*/ 38362 h 287178"/>
                <a:gd name="connsiteX3" fmla="*/ 435697 w 488632"/>
                <a:gd name="connsiteY3" fmla="*/ 102656 h 287178"/>
                <a:gd name="connsiteX4" fmla="*/ 436555 w 488632"/>
                <a:gd name="connsiteY4" fmla="*/ 106514 h 287178"/>
                <a:gd name="connsiteX5" fmla="*/ 465272 w 488632"/>
                <a:gd name="connsiteY5" fmla="*/ 271534 h 287178"/>
                <a:gd name="connsiteX6" fmla="*/ 487132 w 488632"/>
                <a:gd name="connsiteY6" fmla="*/ 286965 h 287178"/>
                <a:gd name="connsiteX7" fmla="*/ 480274 w 488632"/>
                <a:gd name="connsiteY7" fmla="*/ 251817 h 287178"/>
                <a:gd name="connsiteX8" fmla="*/ 461844 w 488632"/>
                <a:gd name="connsiteY8" fmla="*/ 131802 h 287178"/>
                <a:gd name="connsiteX9" fmla="*/ 451128 w 488632"/>
                <a:gd name="connsiteY9" fmla="*/ 87226 h 287178"/>
                <a:gd name="connsiteX10" fmla="*/ 344400 w 488632"/>
                <a:gd name="connsiteY10" fmla="*/ 12216 h 287178"/>
                <a:gd name="connsiteX11" fmla="*/ 85511 w 488632"/>
                <a:gd name="connsiteY11" fmla="*/ 57222 h 287178"/>
                <a:gd name="connsiteX12" fmla="*/ 81225 w 488632"/>
                <a:gd name="connsiteY12" fmla="*/ 58079 h 287178"/>
                <a:gd name="connsiteX13" fmla="*/ 3215 w 488632"/>
                <a:gd name="connsiteY13" fmla="*/ 3215 h 287178"/>
                <a:gd name="connsiteX14" fmla="*/ 6644 w 488632"/>
                <a:gd name="connsiteY14" fmla="*/ 19074 h 287178"/>
                <a:gd name="connsiteX15" fmla="*/ 95369 w 488632"/>
                <a:gd name="connsiteY15" fmla="*/ 81653 h 287178"/>
                <a:gd name="connsiteX16" fmla="*/ 340114 w 488632"/>
                <a:gd name="connsiteY16" fmla="*/ 38791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632" h="287178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="" xmlns:a16="http://schemas.microsoft.com/office/drawing/2014/main" id="{DCB27066-855A-426B-8243-E586EB2154B1}"/>
                </a:ext>
              </a:extLst>
            </p:cNvPr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>
                <a:gd name="connsiteX0" fmla="*/ 457557 w 505777"/>
                <a:gd name="connsiteY0" fmla="*/ 127945 h 171450"/>
                <a:gd name="connsiteX1" fmla="*/ 465701 w 505777"/>
                <a:gd name="connsiteY1" fmla="*/ 126659 h 171450"/>
                <a:gd name="connsiteX2" fmla="*/ 505992 w 505777"/>
                <a:gd name="connsiteY2" fmla="*/ 154948 h 171450"/>
                <a:gd name="connsiteX3" fmla="*/ 485847 w 505777"/>
                <a:gd name="connsiteY3" fmla="*/ 109514 h 171450"/>
                <a:gd name="connsiteX4" fmla="*/ 471702 w 505777"/>
                <a:gd name="connsiteY4" fmla="*/ 99655 h 171450"/>
                <a:gd name="connsiteX5" fmla="*/ 213670 w 505777"/>
                <a:gd name="connsiteY5" fmla="*/ 144661 h 171450"/>
                <a:gd name="connsiteX6" fmla="*/ 205526 w 505777"/>
                <a:gd name="connsiteY6" fmla="*/ 145947 h 171450"/>
                <a:gd name="connsiteX7" fmla="*/ 3215 w 505777"/>
                <a:gd name="connsiteY7" fmla="*/ 3215 h 171450"/>
                <a:gd name="connsiteX8" fmla="*/ 3215 w 505777"/>
                <a:gd name="connsiteY8" fmla="*/ 3215 h 171450"/>
                <a:gd name="connsiteX9" fmla="*/ 26789 w 505777"/>
                <a:gd name="connsiteY9" fmla="*/ 39219 h 171450"/>
                <a:gd name="connsiteX10" fmla="*/ 213241 w 505777"/>
                <a:gd name="connsiteY10" fmla="*/ 170378 h 171450"/>
                <a:gd name="connsiteX11" fmla="*/ 457557 w 505777"/>
                <a:gd name="connsiteY11" fmla="*/ 1279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77" h="17145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9C7BA1BB-A3E4-409C-950D-A65A383BBDA5}"/>
                </a:ext>
              </a:extLst>
            </p:cNvPr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>
                <a:gd name="connsiteX0" fmla="*/ 326827 w 518636"/>
                <a:gd name="connsiteY0" fmla="*/ 34505 h 445770"/>
                <a:gd name="connsiteX1" fmla="*/ 326827 w 518636"/>
                <a:gd name="connsiteY1" fmla="*/ 34505 h 445770"/>
                <a:gd name="connsiteX2" fmla="*/ 330684 w 518636"/>
                <a:gd name="connsiteY2" fmla="*/ 33647 h 445770"/>
                <a:gd name="connsiteX3" fmla="*/ 392406 w 518636"/>
                <a:gd name="connsiteY3" fmla="*/ 77367 h 445770"/>
                <a:gd name="connsiteX4" fmla="*/ 392835 w 518636"/>
                <a:gd name="connsiteY4" fmla="*/ 81225 h 445770"/>
                <a:gd name="connsiteX5" fmla="*/ 405693 w 518636"/>
                <a:gd name="connsiteY5" fmla="*/ 153662 h 445770"/>
                <a:gd name="connsiteX6" fmla="*/ 406551 w 518636"/>
                <a:gd name="connsiteY6" fmla="*/ 157520 h 445770"/>
                <a:gd name="connsiteX7" fmla="*/ 358974 w 518636"/>
                <a:gd name="connsiteY7" fmla="*/ 225243 h 445770"/>
                <a:gd name="connsiteX8" fmla="*/ 367117 w 518636"/>
                <a:gd name="connsiteY8" fmla="*/ 272391 h 445770"/>
                <a:gd name="connsiteX9" fmla="*/ 469559 w 518636"/>
                <a:gd name="connsiteY9" fmla="*/ 344400 h 445770"/>
                <a:gd name="connsiteX10" fmla="*/ 469987 w 518636"/>
                <a:gd name="connsiteY10" fmla="*/ 348258 h 445770"/>
                <a:gd name="connsiteX11" fmla="*/ 484132 w 518636"/>
                <a:gd name="connsiteY11" fmla="*/ 428840 h 445770"/>
                <a:gd name="connsiteX12" fmla="*/ 510278 w 518636"/>
                <a:gd name="connsiteY12" fmla="*/ 436126 h 445770"/>
                <a:gd name="connsiteX13" fmla="*/ 517993 w 518636"/>
                <a:gd name="connsiteY13" fmla="*/ 443413 h 445770"/>
                <a:gd name="connsiteX14" fmla="*/ 483703 w 518636"/>
                <a:gd name="connsiteY14" fmla="*/ 271534 h 445770"/>
                <a:gd name="connsiteX15" fmla="*/ 438269 w 518636"/>
                <a:gd name="connsiteY15" fmla="*/ 239816 h 445770"/>
                <a:gd name="connsiteX16" fmla="*/ 437412 w 518636"/>
                <a:gd name="connsiteY16" fmla="*/ 235958 h 445770"/>
                <a:gd name="connsiteX17" fmla="*/ 409123 w 518636"/>
                <a:gd name="connsiteY17" fmla="*/ 70938 h 445770"/>
                <a:gd name="connsiteX18" fmla="*/ 330684 w 518636"/>
                <a:gd name="connsiteY18" fmla="*/ 15645 h 445770"/>
                <a:gd name="connsiteX19" fmla="*/ 86368 w 518636"/>
                <a:gd name="connsiteY19" fmla="*/ 57650 h 445770"/>
                <a:gd name="connsiteX20" fmla="*/ 82082 w 518636"/>
                <a:gd name="connsiteY20" fmla="*/ 58507 h 445770"/>
                <a:gd name="connsiteX21" fmla="*/ 3215 w 518636"/>
                <a:gd name="connsiteY21" fmla="*/ 3215 h 445770"/>
                <a:gd name="connsiteX22" fmla="*/ 9215 w 518636"/>
                <a:gd name="connsiteY22" fmla="*/ 36648 h 445770"/>
                <a:gd name="connsiteX23" fmla="*/ 67937 w 518636"/>
                <a:gd name="connsiteY23" fmla="*/ 77796 h 445770"/>
                <a:gd name="connsiteX24" fmla="*/ 326827 w 518636"/>
                <a:gd name="connsiteY24" fmla="*/ 3450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636" h="44577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="" xmlns:a16="http://schemas.microsoft.com/office/drawing/2014/main" id="{8ED021F0-1F02-4662-A831-611BE9DC6ABD}"/>
                </a:ext>
              </a:extLst>
            </p:cNvPr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>
                <a:gd name="connsiteX0" fmla="*/ 368403 w 467201"/>
                <a:gd name="connsiteY0" fmla="*/ 71795 h 137160"/>
                <a:gd name="connsiteX1" fmla="*/ 368403 w 467201"/>
                <a:gd name="connsiteY1" fmla="*/ 71795 h 137160"/>
                <a:gd name="connsiteX2" fmla="*/ 372261 w 467201"/>
                <a:gd name="connsiteY2" fmla="*/ 70938 h 137160"/>
                <a:gd name="connsiteX3" fmla="*/ 464415 w 467201"/>
                <a:gd name="connsiteY3" fmla="*/ 136088 h 137160"/>
                <a:gd name="connsiteX4" fmla="*/ 449842 w 467201"/>
                <a:gd name="connsiteY4" fmla="*/ 96227 h 137160"/>
                <a:gd name="connsiteX5" fmla="*/ 372690 w 467201"/>
                <a:gd name="connsiteY5" fmla="*/ 41791 h 137160"/>
                <a:gd name="connsiteX6" fmla="*/ 128373 w 467201"/>
                <a:gd name="connsiteY6" fmla="*/ 84225 h 137160"/>
                <a:gd name="connsiteX7" fmla="*/ 120229 w 467201"/>
                <a:gd name="connsiteY7" fmla="*/ 85940 h 137160"/>
                <a:gd name="connsiteX8" fmla="*/ 3215 w 467201"/>
                <a:gd name="connsiteY8" fmla="*/ 3215 h 137160"/>
                <a:gd name="connsiteX9" fmla="*/ 20788 w 467201"/>
                <a:gd name="connsiteY9" fmla="*/ 53793 h 137160"/>
                <a:gd name="connsiteX10" fmla="*/ 109942 w 467201"/>
                <a:gd name="connsiteY10" fmla="*/ 116372 h 137160"/>
                <a:gd name="connsiteX11" fmla="*/ 368403 w 467201"/>
                <a:gd name="connsiteY11" fmla="*/ 7179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201" h="13716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="" xmlns:a16="http://schemas.microsoft.com/office/drawing/2014/main" id="{43838DC0-A4AE-471B-9C57-AE84D74A3AD3}"/>
                </a:ext>
              </a:extLst>
            </p:cNvPr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>
                <a:gd name="connsiteX0" fmla="*/ 515422 w 548640"/>
                <a:gd name="connsiteY0" fmla="*/ 433554 h 582930"/>
                <a:gd name="connsiteX1" fmla="*/ 515422 w 548640"/>
                <a:gd name="connsiteY1" fmla="*/ 433554 h 582930"/>
                <a:gd name="connsiteX2" fmla="*/ 509421 w 548640"/>
                <a:gd name="connsiteY2" fmla="*/ 445127 h 582930"/>
                <a:gd name="connsiteX3" fmla="*/ 449414 w 548640"/>
                <a:gd name="connsiteY3" fmla="*/ 455843 h 582930"/>
                <a:gd name="connsiteX4" fmla="*/ 439126 w 548640"/>
                <a:gd name="connsiteY4" fmla="*/ 395835 h 582930"/>
                <a:gd name="connsiteX5" fmla="*/ 453700 w 548640"/>
                <a:gd name="connsiteY5" fmla="*/ 383405 h 582930"/>
                <a:gd name="connsiteX6" fmla="*/ 439984 w 548640"/>
                <a:gd name="connsiteY6" fmla="*/ 304967 h 582930"/>
                <a:gd name="connsiteX7" fmla="*/ 337542 w 548640"/>
                <a:gd name="connsiteY7" fmla="*/ 232958 h 582930"/>
                <a:gd name="connsiteX8" fmla="*/ 336685 w 548640"/>
                <a:gd name="connsiteY8" fmla="*/ 229100 h 582930"/>
                <a:gd name="connsiteX9" fmla="*/ 327255 w 548640"/>
                <a:gd name="connsiteY9" fmla="*/ 173379 h 582930"/>
                <a:gd name="connsiteX10" fmla="*/ 326398 w 548640"/>
                <a:gd name="connsiteY10" fmla="*/ 169521 h 582930"/>
                <a:gd name="connsiteX11" fmla="*/ 373975 w 548640"/>
                <a:gd name="connsiteY11" fmla="*/ 101798 h 582930"/>
                <a:gd name="connsiteX12" fmla="*/ 362831 w 548640"/>
                <a:gd name="connsiteY12" fmla="*/ 37076 h 582930"/>
                <a:gd name="connsiteX13" fmla="*/ 314397 w 548640"/>
                <a:gd name="connsiteY13" fmla="*/ 3215 h 582930"/>
                <a:gd name="connsiteX14" fmla="*/ 56793 w 548640"/>
                <a:gd name="connsiteY14" fmla="*/ 47792 h 582930"/>
                <a:gd name="connsiteX15" fmla="*/ 52507 w 548640"/>
                <a:gd name="connsiteY15" fmla="*/ 48649 h 582930"/>
                <a:gd name="connsiteX16" fmla="*/ 3215 w 548640"/>
                <a:gd name="connsiteY16" fmla="*/ 13930 h 582930"/>
                <a:gd name="connsiteX17" fmla="*/ 10930 w 548640"/>
                <a:gd name="connsiteY17" fmla="*/ 59794 h 582930"/>
                <a:gd name="connsiteX18" fmla="*/ 73081 w 548640"/>
                <a:gd name="connsiteY18" fmla="*/ 103513 h 582930"/>
                <a:gd name="connsiteX19" fmla="*/ 247531 w 548640"/>
                <a:gd name="connsiteY19" fmla="*/ 72652 h 582930"/>
                <a:gd name="connsiteX20" fmla="*/ 253532 w 548640"/>
                <a:gd name="connsiteY20" fmla="*/ 59794 h 582930"/>
                <a:gd name="connsiteX21" fmla="*/ 313111 w 548640"/>
                <a:gd name="connsiteY21" fmla="*/ 49506 h 582930"/>
                <a:gd name="connsiteX22" fmla="*/ 323826 w 548640"/>
                <a:gd name="connsiteY22" fmla="*/ 109514 h 582930"/>
                <a:gd name="connsiteX23" fmla="*/ 263819 w 548640"/>
                <a:gd name="connsiteY23" fmla="*/ 119801 h 582930"/>
                <a:gd name="connsiteX24" fmla="*/ 246674 w 548640"/>
                <a:gd name="connsiteY24" fmla="*/ 93226 h 582930"/>
                <a:gd name="connsiteX25" fmla="*/ 72223 w 548640"/>
                <a:gd name="connsiteY25" fmla="*/ 123658 h 582930"/>
                <a:gd name="connsiteX26" fmla="*/ 67937 w 548640"/>
                <a:gd name="connsiteY26" fmla="*/ 124516 h 582930"/>
                <a:gd name="connsiteX27" fmla="*/ 15216 w 548640"/>
                <a:gd name="connsiteY27" fmla="*/ 87654 h 582930"/>
                <a:gd name="connsiteX28" fmla="*/ 19502 w 548640"/>
                <a:gd name="connsiteY28" fmla="*/ 112086 h 582930"/>
                <a:gd name="connsiteX29" fmla="*/ 58079 w 548640"/>
                <a:gd name="connsiteY29" fmla="*/ 139089 h 582930"/>
                <a:gd name="connsiteX30" fmla="*/ 200811 w 548640"/>
                <a:gd name="connsiteY30" fmla="*/ 114229 h 582930"/>
                <a:gd name="connsiteX31" fmla="*/ 204668 w 548640"/>
                <a:gd name="connsiteY31" fmla="*/ 113800 h 582930"/>
                <a:gd name="connsiteX32" fmla="*/ 278392 w 548640"/>
                <a:gd name="connsiteY32" fmla="*/ 165664 h 582930"/>
                <a:gd name="connsiteX33" fmla="*/ 279249 w 548640"/>
                <a:gd name="connsiteY33" fmla="*/ 169521 h 582930"/>
                <a:gd name="connsiteX34" fmla="*/ 299823 w 548640"/>
                <a:gd name="connsiteY34" fmla="*/ 287393 h 582930"/>
                <a:gd name="connsiteX35" fmla="*/ 307110 w 548640"/>
                <a:gd name="connsiteY35" fmla="*/ 292537 h 582930"/>
                <a:gd name="connsiteX36" fmla="*/ 361117 w 548640"/>
                <a:gd name="connsiteY36" fmla="*/ 288679 h 582930"/>
                <a:gd name="connsiteX37" fmla="*/ 371404 w 548640"/>
                <a:gd name="connsiteY37" fmla="*/ 348686 h 582930"/>
                <a:gd name="connsiteX38" fmla="*/ 311825 w 548640"/>
                <a:gd name="connsiteY38" fmla="*/ 358973 h 582930"/>
                <a:gd name="connsiteX39" fmla="*/ 296394 w 548640"/>
                <a:gd name="connsiteY39" fmla="*/ 309253 h 582930"/>
                <a:gd name="connsiteX40" fmla="*/ 281821 w 548640"/>
                <a:gd name="connsiteY40" fmla="*/ 298966 h 582930"/>
                <a:gd name="connsiteX41" fmla="*/ 280964 w 548640"/>
                <a:gd name="connsiteY41" fmla="*/ 294680 h 582930"/>
                <a:gd name="connsiteX42" fmla="*/ 260819 w 548640"/>
                <a:gd name="connsiteY42" fmla="*/ 177665 h 582930"/>
                <a:gd name="connsiteX43" fmla="*/ 199954 w 548640"/>
                <a:gd name="connsiteY43" fmla="*/ 134803 h 582930"/>
                <a:gd name="connsiteX44" fmla="*/ 57222 w 548640"/>
                <a:gd name="connsiteY44" fmla="*/ 159663 h 582930"/>
                <a:gd name="connsiteX45" fmla="*/ 53364 w 548640"/>
                <a:gd name="connsiteY45" fmla="*/ 160091 h 582930"/>
                <a:gd name="connsiteX46" fmla="*/ 24646 w 548640"/>
                <a:gd name="connsiteY46" fmla="*/ 139946 h 582930"/>
                <a:gd name="connsiteX47" fmla="*/ 27646 w 548640"/>
                <a:gd name="connsiteY47" fmla="*/ 156663 h 582930"/>
                <a:gd name="connsiteX48" fmla="*/ 119801 w 548640"/>
                <a:gd name="connsiteY48" fmla="*/ 221385 h 582930"/>
                <a:gd name="connsiteX49" fmla="*/ 153233 w 548640"/>
                <a:gd name="connsiteY49" fmla="*/ 215813 h 582930"/>
                <a:gd name="connsiteX50" fmla="*/ 160949 w 548640"/>
                <a:gd name="connsiteY50" fmla="*/ 193096 h 582930"/>
                <a:gd name="connsiteX51" fmla="*/ 220528 w 548640"/>
                <a:gd name="connsiteY51" fmla="*/ 182809 h 582930"/>
                <a:gd name="connsiteX52" fmla="*/ 231243 w 548640"/>
                <a:gd name="connsiteY52" fmla="*/ 242388 h 582930"/>
                <a:gd name="connsiteX53" fmla="*/ 171236 w 548640"/>
                <a:gd name="connsiteY53" fmla="*/ 252675 h 582930"/>
                <a:gd name="connsiteX54" fmla="*/ 157091 w 548640"/>
                <a:gd name="connsiteY54" fmla="*/ 235101 h 582930"/>
                <a:gd name="connsiteX55" fmla="*/ 115515 w 548640"/>
                <a:gd name="connsiteY55" fmla="*/ 242388 h 582930"/>
                <a:gd name="connsiteX56" fmla="*/ 34076 w 548640"/>
                <a:gd name="connsiteY56" fmla="*/ 184952 h 582930"/>
                <a:gd name="connsiteX57" fmla="*/ 42220 w 548640"/>
                <a:gd name="connsiteY57" fmla="*/ 220099 h 582930"/>
                <a:gd name="connsiteX58" fmla="*/ 44363 w 548640"/>
                <a:gd name="connsiteY58" fmla="*/ 226957 h 582930"/>
                <a:gd name="connsiteX59" fmla="*/ 545854 w 548640"/>
                <a:gd name="connsiteY59" fmla="*/ 580144 h 582930"/>
                <a:gd name="connsiteX60" fmla="*/ 515422 w 548640"/>
                <a:gd name="connsiteY60" fmla="*/ 433554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8640" h="58293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81DD57E7-B981-47AE-808E-FEDA7450C2D1}"/>
                </a:ext>
              </a:extLst>
            </p:cNvPr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>
                <a:gd name="connsiteX0" fmla="*/ 73509 w 77152"/>
                <a:gd name="connsiteY0" fmla="*/ 86797 h 137160"/>
                <a:gd name="connsiteX1" fmla="*/ 55507 w 77152"/>
                <a:gd name="connsiteY1" fmla="*/ 79510 h 137160"/>
                <a:gd name="connsiteX2" fmla="*/ 55507 w 77152"/>
                <a:gd name="connsiteY2" fmla="*/ 79510 h 137160"/>
                <a:gd name="connsiteX3" fmla="*/ 40505 w 77152"/>
                <a:gd name="connsiteY3" fmla="*/ 28075 h 137160"/>
                <a:gd name="connsiteX4" fmla="*/ 22074 w 77152"/>
                <a:gd name="connsiteY4" fmla="*/ 4929 h 137160"/>
                <a:gd name="connsiteX5" fmla="*/ 20360 w 77152"/>
                <a:gd name="connsiteY5" fmla="*/ 3215 h 137160"/>
                <a:gd name="connsiteX6" fmla="*/ 3215 w 77152"/>
                <a:gd name="connsiteY6" fmla="*/ 27646 h 137160"/>
                <a:gd name="connsiteX7" fmla="*/ 21646 w 77152"/>
                <a:gd name="connsiteY7" fmla="*/ 134802 h 137160"/>
                <a:gd name="connsiteX8" fmla="*/ 40505 w 77152"/>
                <a:gd name="connsiteY8" fmla="*/ 130516 h 137160"/>
                <a:gd name="connsiteX9" fmla="*/ 72652 w 77152"/>
                <a:gd name="connsiteY9" fmla="*/ 106942 h 137160"/>
                <a:gd name="connsiteX10" fmla="*/ 73509 w 77152"/>
                <a:gd name="connsiteY10" fmla="*/ 86797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" h="13716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A41D2C56-068A-4C5B-B966-BC12CFABC8E8}"/>
                </a:ext>
              </a:extLst>
            </p:cNvPr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>
                <a:gd name="connsiteX0" fmla="*/ 968478 w 990123"/>
                <a:gd name="connsiteY0" fmla="*/ 1134356 h 1337310"/>
                <a:gd name="connsiteX1" fmla="*/ 968478 w 990123"/>
                <a:gd name="connsiteY1" fmla="*/ 1134356 h 1337310"/>
                <a:gd name="connsiteX2" fmla="*/ 926044 w 990123"/>
                <a:gd name="connsiteY2" fmla="*/ 1118068 h 1337310"/>
                <a:gd name="connsiteX3" fmla="*/ 734020 w 990123"/>
                <a:gd name="connsiteY3" fmla="*/ 909757 h 1337310"/>
                <a:gd name="connsiteX4" fmla="*/ 624721 w 990123"/>
                <a:gd name="connsiteY4" fmla="*/ 756309 h 1337310"/>
                <a:gd name="connsiteX5" fmla="*/ 612291 w 990123"/>
                <a:gd name="connsiteY5" fmla="*/ 732306 h 1337310"/>
                <a:gd name="connsiteX6" fmla="*/ 594289 w 990123"/>
                <a:gd name="connsiteY6" fmla="*/ 725019 h 1337310"/>
                <a:gd name="connsiteX7" fmla="*/ 583144 w 990123"/>
                <a:gd name="connsiteY7" fmla="*/ 665869 h 1337310"/>
                <a:gd name="connsiteX8" fmla="*/ 564285 w 990123"/>
                <a:gd name="connsiteY8" fmla="*/ 611005 h 1337310"/>
                <a:gd name="connsiteX9" fmla="*/ 561713 w 990123"/>
                <a:gd name="connsiteY9" fmla="*/ 611434 h 1337310"/>
                <a:gd name="connsiteX10" fmla="*/ 480274 w 990123"/>
                <a:gd name="connsiteY10" fmla="*/ 553998 h 1337310"/>
                <a:gd name="connsiteX11" fmla="*/ 478560 w 990123"/>
                <a:gd name="connsiteY11" fmla="*/ 544140 h 1337310"/>
                <a:gd name="connsiteX12" fmla="*/ 438269 w 990123"/>
                <a:gd name="connsiteY12" fmla="*/ 309682 h 1337310"/>
                <a:gd name="connsiteX13" fmla="*/ 3215 w 990123"/>
                <a:gd name="connsiteY13" fmla="*/ 3215 h 1337310"/>
                <a:gd name="connsiteX14" fmla="*/ 38791 w 990123"/>
                <a:gd name="connsiteY14" fmla="*/ 87654 h 1337310"/>
                <a:gd name="connsiteX15" fmla="*/ 355116 w 990123"/>
                <a:gd name="connsiteY15" fmla="*/ 310110 h 1337310"/>
                <a:gd name="connsiteX16" fmla="*/ 356830 w 990123"/>
                <a:gd name="connsiteY16" fmla="*/ 318254 h 1337310"/>
                <a:gd name="connsiteX17" fmla="*/ 383405 w 990123"/>
                <a:gd name="connsiteY17" fmla="*/ 472131 h 1337310"/>
                <a:gd name="connsiteX18" fmla="*/ 388977 w 990123"/>
                <a:gd name="connsiteY18" fmla="*/ 527852 h 1337310"/>
                <a:gd name="connsiteX19" fmla="*/ 329398 w 990123"/>
                <a:gd name="connsiteY19" fmla="*/ 538139 h 1337310"/>
                <a:gd name="connsiteX20" fmla="*/ 319111 w 990123"/>
                <a:gd name="connsiteY20" fmla="*/ 478560 h 1337310"/>
                <a:gd name="connsiteX21" fmla="*/ 342257 w 990123"/>
                <a:gd name="connsiteY21" fmla="*/ 462272 h 1337310"/>
                <a:gd name="connsiteX22" fmla="*/ 319968 w 990123"/>
                <a:gd name="connsiteY22" fmla="*/ 333256 h 1337310"/>
                <a:gd name="connsiteX23" fmla="*/ 75652 w 990123"/>
                <a:gd name="connsiteY23" fmla="*/ 161377 h 1337310"/>
                <a:gd name="connsiteX24" fmla="*/ 106942 w 990123"/>
                <a:gd name="connsiteY24" fmla="*/ 220099 h 1337310"/>
                <a:gd name="connsiteX25" fmla="*/ 183237 w 990123"/>
                <a:gd name="connsiteY25" fmla="*/ 342686 h 1337310"/>
                <a:gd name="connsiteX26" fmla="*/ 195239 w 990123"/>
                <a:gd name="connsiteY26" fmla="*/ 362403 h 1337310"/>
                <a:gd name="connsiteX27" fmla="*/ 235529 w 990123"/>
                <a:gd name="connsiteY27" fmla="*/ 367117 h 1337310"/>
                <a:gd name="connsiteX28" fmla="*/ 245816 w 990123"/>
                <a:gd name="connsiteY28" fmla="*/ 427125 h 1337310"/>
                <a:gd name="connsiteX29" fmla="*/ 235529 w 990123"/>
                <a:gd name="connsiteY29" fmla="*/ 437412 h 1337310"/>
                <a:gd name="connsiteX30" fmla="*/ 254389 w 990123"/>
                <a:gd name="connsiteY30" fmla="*/ 477703 h 1337310"/>
                <a:gd name="connsiteX31" fmla="*/ 343114 w 990123"/>
                <a:gd name="connsiteY31" fmla="*/ 695873 h 1337310"/>
                <a:gd name="connsiteX32" fmla="*/ 359402 w 990123"/>
                <a:gd name="connsiteY32" fmla="*/ 761024 h 1337310"/>
                <a:gd name="connsiteX33" fmla="*/ 325541 w 990123"/>
                <a:gd name="connsiteY33" fmla="*/ 849749 h 1337310"/>
                <a:gd name="connsiteX34" fmla="*/ 324683 w 990123"/>
                <a:gd name="connsiteY34" fmla="*/ 854035 h 1337310"/>
                <a:gd name="connsiteX35" fmla="*/ 500420 w 990123"/>
                <a:gd name="connsiteY35" fmla="*/ 823603 h 1337310"/>
                <a:gd name="connsiteX36" fmla="*/ 507278 w 990123"/>
                <a:gd name="connsiteY36" fmla="*/ 808601 h 1337310"/>
                <a:gd name="connsiteX37" fmla="*/ 566857 w 990123"/>
                <a:gd name="connsiteY37" fmla="*/ 797886 h 1337310"/>
                <a:gd name="connsiteX38" fmla="*/ 577572 w 990123"/>
                <a:gd name="connsiteY38" fmla="*/ 857893 h 1337310"/>
                <a:gd name="connsiteX39" fmla="*/ 517565 w 990123"/>
                <a:gd name="connsiteY39" fmla="*/ 868180 h 1337310"/>
                <a:gd name="connsiteX40" fmla="*/ 504277 w 990123"/>
                <a:gd name="connsiteY40" fmla="*/ 852321 h 1337310"/>
                <a:gd name="connsiteX41" fmla="*/ 317397 w 990123"/>
                <a:gd name="connsiteY41" fmla="*/ 884897 h 1337310"/>
                <a:gd name="connsiteX42" fmla="*/ 304967 w 990123"/>
                <a:gd name="connsiteY42" fmla="*/ 951762 h 1337310"/>
                <a:gd name="connsiteX43" fmla="*/ 314396 w 990123"/>
                <a:gd name="connsiteY43" fmla="*/ 1020771 h 1337310"/>
                <a:gd name="connsiteX44" fmla="*/ 361974 w 990123"/>
                <a:gd name="connsiteY44" fmla="*/ 1055061 h 1337310"/>
                <a:gd name="connsiteX45" fmla="*/ 455414 w 990123"/>
                <a:gd name="connsiteY45" fmla="*/ 1081635 h 1337310"/>
                <a:gd name="connsiteX46" fmla="*/ 442555 w 990123"/>
                <a:gd name="connsiteY46" fmla="*/ 1007483 h 1337310"/>
                <a:gd name="connsiteX47" fmla="*/ 424982 w 990123"/>
                <a:gd name="connsiteY47" fmla="*/ 1000196 h 1337310"/>
                <a:gd name="connsiteX48" fmla="*/ 414695 w 990123"/>
                <a:gd name="connsiteY48" fmla="*/ 940618 h 1337310"/>
                <a:gd name="connsiteX49" fmla="*/ 474273 w 990123"/>
                <a:gd name="connsiteY49" fmla="*/ 929902 h 1337310"/>
                <a:gd name="connsiteX50" fmla="*/ 484989 w 990123"/>
                <a:gd name="connsiteY50" fmla="*/ 989910 h 1337310"/>
                <a:gd name="connsiteX51" fmla="*/ 471273 w 990123"/>
                <a:gd name="connsiteY51" fmla="*/ 1002339 h 1337310"/>
                <a:gd name="connsiteX52" fmla="*/ 484989 w 990123"/>
                <a:gd name="connsiteY52" fmla="*/ 1083350 h 1337310"/>
                <a:gd name="connsiteX53" fmla="*/ 485846 w 990123"/>
                <a:gd name="connsiteY53" fmla="*/ 1088065 h 1337310"/>
                <a:gd name="connsiteX54" fmla="*/ 559141 w 990123"/>
                <a:gd name="connsiteY54" fmla="*/ 1101352 h 1337310"/>
                <a:gd name="connsiteX55" fmla="*/ 555284 w 990123"/>
                <a:gd name="connsiteY55" fmla="*/ 1047345 h 1337310"/>
                <a:gd name="connsiteX56" fmla="*/ 615291 w 990123"/>
                <a:gd name="connsiteY56" fmla="*/ 1037059 h 1337310"/>
                <a:gd name="connsiteX57" fmla="*/ 625578 w 990123"/>
                <a:gd name="connsiteY57" fmla="*/ 1096637 h 1337310"/>
                <a:gd name="connsiteX58" fmla="*/ 605861 w 990123"/>
                <a:gd name="connsiteY58" fmla="*/ 1112496 h 1337310"/>
                <a:gd name="connsiteX59" fmla="*/ 620006 w 990123"/>
                <a:gd name="connsiteY59" fmla="*/ 1142929 h 1337310"/>
                <a:gd name="connsiteX60" fmla="*/ 651724 w 990123"/>
                <a:gd name="connsiteY60" fmla="*/ 1170789 h 1337310"/>
                <a:gd name="connsiteX61" fmla="*/ 682157 w 990123"/>
                <a:gd name="connsiteY61" fmla="*/ 1203793 h 1337310"/>
                <a:gd name="connsiteX62" fmla="*/ 700587 w 990123"/>
                <a:gd name="connsiteY62" fmla="*/ 1177647 h 1337310"/>
                <a:gd name="connsiteX63" fmla="*/ 664583 w 990123"/>
                <a:gd name="connsiteY63" fmla="*/ 970193 h 1337310"/>
                <a:gd name="connsiteX64" fmla="*/ 663297 w 990123"/>
                <a:gd name="connsiteY64" fmla="*/ 969764 h 1337310"/>
                <a:gd name="connsiteX65" fmla="*/ 653010 w 990123"/>
                <a:gd name="connsiteY65" fmla="*/ 909757 h 1337310"/>
                <a:gd name="connsiteX66" fmla="*/ 712589 w 990123"/>
                <a:gd name="connsiteY66" fmla="*/ 899469 h 1337310"/>
                <a:gd name="connsiteX67" fmla="*/ 722876 w 990123"/>
                <a:gd name="connsiteY67" fmla="*/ 959048 h 1337310"/>
                <a:gd name="connsiteX68" fmla="*/ 695444 w 990123"/>
                <a:gd name="connsiteY68" fmla="*/ 976622 h 1337310"/>
                <a:gd name="connsiteX69" fmla="*/ 730591 w 990123"/>
                <a:gd name="connsiteY69" fmla="*/ 1178505 h 1337310"/>
                <a:gd name="connsiteX70" fmla="*/ 731877 w 990123"/>
                <a:gd name="connsiteY70" fmla="*/ 1184505 h 1337310"/>
                <a:gd name="connsiteX71" fmla="*/ 702302 w 990123"/>
                <a:gd name="connsiteY71" fmla="*/ 1226511 h 1337310"/>
                <a:gd name="connsiteX72" fmla="*/ 741736 w 990123"/>
                <a:gd name="connsiteY72" fmla="*/ 1270230 h 1337310"/>
                <a:gd name="connsiteX73" fmla="*/ 742164 w 990123"/>
                <a:gd name="connsiteY73" fmla="*/ 1269373 h 1337310"/>
                <a:gd name="connsiteX74" fmla="*/ 748165 w 990123"/>
                <a:gd name="connsiteY74" fmla="*/ 1268516 h 1337310"/>
                <a:gd name="connsiteX75" fmla="*/ 821031 w 990123"/>
                <a:gd name="connsiteY75" fmla="*/ 1255657 h 1337310"/>
                <a:gd name="connsiteX76" fmla="*/ 828318 w 990123"/>
                <a:gd name="connsiteY76" fmla="*/ 1239369 h 1337310"/>
                <a:gd name="connsiteX77" fmla="*/ 888325 w 990123"/>
                <a:gd name="connsiteY77" fmla="*/ 1229082 h 1337310"/>
                <a:gd name="connsiteX78" fmla="*/ 898612 w 990123"/>
                <a:gd name="connsiteY78" fmla="*/ 1288661 h 1337310"/>
                <a:gd name="connsiteX79" fmla="*/ 839034 w 990123"/>
                <a:gd name="connsiteY79" fmla="*/ 1298948 h 1337310"/>
                <a:gd name="connsiteX80" fmla="*/ 826175 w 990123"/>
                <a:gd name="connsiteY80" fmla="*/ 1284375 h 1337310"/>
                <a:gd name="connsiteX81" fmla="*/ 767882 w 990123"/>
                <a:gd name="connsiteY81" fmla="*/ 1294662 h 1337310"/>
                <a:gd name="connsiteX82" fmla="*/ 767882 w 990123"/>
                <a:gd name="connsiteY82" fmla="*/ 1294662 h 1337310"/>
                <a:gd name="connsiteX83" fmla="*/ 877610 w 990123"/>
                <a:gd name="connsiteY83" fmla="*/ 1318236 h 1337310"/>
                <a:gd name="connsiteX84" fmla="*/ 949190 w 990123"/>
                <a:gd name="connsiteY84" fmla="*/ 1334953 h 1337310"/>
                <a:gd name="connsiteX85" fmla="*/ 983909 w 990123"/>
                <a:gd name="connsiteY85" fmla="*/ 1334095 h 1337310"/>
                <a:gd name="connsiteX86" fmla="*/ 961192 w 990123"/>
                <a:gd name="connsiteY86" fmla="*/ 1203793 h 1337310"/>
                <a:gd name="connsiteX87" fmla="*/ 959049 w 990123"/>
                <a:gd name="connsiteY87" fmla="*/ 1192221 h 1337310"/>
                <a:gd name="connsiteX88" fmla="*/ 988624 w 990123"/>
                <a:gd name="connsiteY88" fmla="*/ 1150215 h 1337310"/>
                <a:gd name="connsiteX89" fmla="*/ 968478 w 990123"/>
                <a:gd name="connsiteY89" fmla="*/ 1134356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90123" h="133731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5AF0E055-EB0A-4E13-B81C-23A4AC5C9469}"/>
                </a:ext>
              </a:extLst>
            </p:cNvPr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B3556718-29CF-45AC-BB07-402940F159E1}"/>
                </a:ext>
              </a:extLst>
            </p:cNvPr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>
                <a:gd name="connsiteX0" fmla="*/ 20788 w 42862"/>
                <a:gd name="connsiteY0" fmla="*/ 264676 h 265747"/>
                <a:gd name="connsiteX1" fmla="*/ 42648 w 42862"/>
                <a:gd name="connsiteY1" fmla="*/ 239387 h 265747"/>
                <a:gd name="connsiteX2" fmla="*/ 42648 w 42862"/>
                <a:gd name="connsiteY2" fmla="*/ 43506 h 265747"/>
                <a:gd name="connsiteX3" fmla="*/ 42648 w 42862"/>
                <a:gd name="connsiteY3" fmla="*/ 40505 h 265747"/>
                <a:gd name="connsiteX4" fmla="*/ 36219 w 42862"/>
                <a:gd name="connsiteY4" fmla="*/ 10930 h 265747"/>
                <a:gd name="connsiteX5" fmla="*/ 34504 w 42862"/>
                <a:gd name="connsiteY5" fmla="*/ 3215 h 265747"/>
                <a:gd name="connsiteX6" fmla="*/ 3215 w 42862"/>
                <a:gd name="connsiteY6" fmla="*/ 34504 h 265747"/>
                <a:gd name="connsiteX7" fmla="*/ 3215 w 42862"/>
                <a:gd name="connsiteY7" fmla="*/ 258247 h 265747"/>
                <a:gd name="connsiteX8" fmla="*/ 20788 w 42862"/>
                <a:gd name="connsiteY8" fmla="*/ 264676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" h="265747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74F091DB-3F40-4271-A775-544768575F7C}"/>
                </a:ext>
              </a:extLst>
            </p:cNvPr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>
                <a:gd name="connsiteX0" fmla="*/ 22074 w 38576"/>
                <a:gd name="connsiteY0" fmla="*/ 3215 h 55721"/>
                <a:gd name="connsiteX1" fmla="*/ 3215 w 38576"/>
                <a:gd name="connsiteY1" fmla="*/ 22074 h 55721"/>
                <a:gd name="connsiteX2" fmla="*/ 21646 w 38576"/>
                <a:gd name="connsiteY2" fmla="*/ 53792 h 55721"/>
                <a:gd name="connsiteX3" fmla="*/ 39219 w 38576"/>
                <a:gd name="connsiteY3" fmla="*/ 36219 h 55721"/>
                <a:gd name="connsiteX4" fmla="*/ 22074 w 38576"/>
                <a:gd name="connsiteY4" fmla="*/ 3215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6" h="55721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751B7D31-18B3-4EFB-8FEE-7372ECB6E6DA}"/>
                </a:ext>
              </a:extLst>
            </p:cNvPr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>
                <a:gd name="connsiteX0" fmla="*/ 26360 w 30003"/>
                <a:gd name="connsiteY0" fmla="*/ 7929 h 34290"/>
                <a:gd name="connsiteX1" fmla="*/ 20360 w 30003"/>
                <a:gd name="connsiteY1" fmla="*/ 3215 h 34290"/>
                <a:gd name="connsiteX2" fmla="*/ 3215 w 30003"/>
                <a:gd name="connsiteY2" fmla="*/ 20360 h 34290"/>
                <a:gd name="connsiteX3" fmla="*/ 10073 w 30003"/>
                <a:gd name="connsiteY3" fmla="*/ 33218 h 34290"/>
                <a:gd name="connsiteX4" fmla="*/ 29789 w 30003"/>
                <a:gd name="connsiteY4" fmla="*/ 13502 h 34290"/>
                <a:gd name="connsiteX5" fmla="*/ 26360 w 30003"/>
                <a:gd name="connsiteY5" fmla="*/ 7929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429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9D638F09-A4B0-45B3-9E22-AB35AB649DA3}"/>
                </a:ext>
              </a:extLst>
            </p:cNvPr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>
                <a:gd name="connsiteX0" fmla="*/ 19502 w 30003"/>
                <a:gd name="connsiteY0" fmla="*/ 3215 h 38576"/>
                <a:gd name="connsiteX1" fmla="*/ 19502 w 30003"/>
                <a:gd name="connsiteY1" fmla="*/ 3215 h 38576"/>
                <a:gd name="connsiteX2" fmla="*/ 3215 w 30003"/>
                <a:gd name="connsiteY2" fmla="*/ 19502 h 38576"/>
                <a:gd name="connsiteX3" fmla="*/ 13502 w 30003"/>
                <a:gd name="connsiteY3" fmla="*/ 36219 h 38576"/>
                <a:gd name="connsiteX4" fmla="*/ 28075 w 30003"/>
                <a:gd name="connsiteY4" fmla="*/ 21646 h 38576"/>
                <a:gd name="connsiteX5" fmla="*/ 19502 w 30003"/>
                <a:gd name="connsiteY5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8576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4EA246D7-1953-4801-AAC2-CFFE3B0C1B46}"/>
                </a:ext>
              </a:extLst>
            </p:cNvPr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>
                <a:gd name="connsiteX0" fmla="*/ 3215 w 8572"/>
                <a:gd name="connsiteY0" fmla="*/ 4501 h 12858"/>
                <a:gd name="connsiteX1" fmla="*/ 7501 w 8572"/>
                <a:gd name="connsiteY1" fmla="*/ 10501 h 12858"/>
                <a:gd name="connsiteX2" fmla="*/ 4501 w 8572"/>
                <a:gd name="connsiteY2" fmla="*/ 3215 h 12858"/>
                <a:gd name="connsiteX3" fmla="*/ 3215 w 8572"/>
                <a:gd name="connsiteY3" fmla="*/ 4501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7A14E497-0630-4DA0-8455-BB6C506DDA87}"/>
                </a:ext>
              </a:extLst>
            </p:cNvPr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>
                <a:gd name="connsiteX0" fmla="*/ 3215 w 34290"/>
                <a:gd name="connsiteY0" fmla="*/ 3215 h 38576"/>
                <a:gd name="connsiteX1" fmla="*/ 21217 w 34290"/>
                <a:gd name="connsiteY1" fmla="*/ 38362 h 38576"/>
                <a:gd name="connsiteX2" fmla="*/ 32790 w 34290"/>
                <a:gd name="connsiteY2" fmla="*/ 26789 h 38576"/>
                <a:gd name="connsiteX3" fmla="*/ 3215 w 34290"/>
                <a:gd name="connsiteY3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" h="38576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D3788D98-65E9-487F-806A-0F6757C478D2}"/>
                </a:ext>
              </a:extLst>
            </p:cNvPr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>
                <a:gd name="connsiteX0" fmla="*/ 3215 w 12858"/>
                <a:gd name="connsiteY0" fmla="*/ 8787 h 17145"/>
                <a:gd name="connsiteX1" fmla="*/ 8358 w 12858"/>
                <a:gd name="connsiteY1" fmla="*/ 16073 h 17145"/>
                <a:gd name="connsiteX2" fmla="*/ 12644 w 12858"/>
                <a:gd name="connsiteY2" fmla="*/ 11787 h 17145"/>
                <a:gd name="connsiteX3" fmla="*/ 8787 w 12858"/>
                <a:gd name="connsiteY3" fmla="*/ 3215 h 17145"/>
                <a:gd name="connsiteX4" fmla="*/ 3215 w 12858"/>
                <a:gd name="connsiteY4" fmla="*/ 8787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="" xmlns:a16="http://schemas.microsoft.com/office/drawing/2014/main" id="{6956A3AA-C922-4FA1-9F35-47AECD557BD0}"/>
                </a:ext>
              </a:extLst>
            </p:cNvPr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>
                <a:gd name="connsiteX0" fmla="*/ 3215 w 34290"/>
                <a:gd name="connsiteY0" fmla="*/ 15645 h 51435"/>
                <a:gd name="connsiteX1" fmla="*/ 3215 w 34290"/>
                <a:gd name="connsiteY1" fmla="*/ 15645 h 51435"/>
                <a:gd name="connsiteX2" fmla="*/ 25503 w 34290"/>
                <a:gd name="connsiteY2" fmla="*/ 49506 h 51435"/>
                <a:gd name="connsiteX3" fmla="*/ 33647 w 34290"/>
                <a:gd name="connsiteY3" fmla="*/ 41362 h 51435"/>
                <a:gd name="connsiteX4" fmla="*/ 15645 w 34290"/>
                <a:gd name="connsiteY4" fmla="*/ 3215 h 51435"/>
                <a:gd name="connsiteX5" fmla="*/ 3215 w 34290"/>
                <a:gd name="connsiteY5" fmla="*/ 1564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" h="51435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="" xmlns:a16="http://schemas.microsoft.com/office/drawing/2014/main" id="{A74D4867-58FC-4FF7-8A12-C6721E80308F}"/>
                </a:ext>
              </a:extLst>
            </p:cNvPr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>
                <a:gd name="connsiteX0" fmla="*/ 315682 w 317182"/>
                <a:gd name="connsiteY0" fmla="*/ 59793 h 120015"/>
                <a:gd name="connsiteX1" fmla="*/ 83796 w 317182"/>
                <a:gd name="connsiteY1" fmla="*/ 59793 h 120015"/>
                <a:gd name="connsiteX2" fmla="*/ 79510 w 317182"/>
                <a:gd name="connsiteY2" fmla="*/ 55507 h 120015"/>
                <a:gd name="connsiteX3" fmla="*/ 26789 w 317182"/>
                <a:gd name="connsiteY3" fmla="*/ 3215 h 120015"/>
                <a:gd name="connsiteX4" fmla="*/ 9644 w 317182"/>
                <a:gd name="connsiteY4" fmla="*/ 6643 h 120015"/>
                <a:gd name="connsiteX5" fmla="*/ 3215 w 317182"/>
                <a:gd name="connsiteY5" fmla="*/ 6215 h 120015"/>
                <a:gd name="connsiteX6" fmla="*/ 26360 w 317182"/>
                <a:gd name="connsiteY6" fmla="*/ 117229 h 120015"/>
                <a:gd name="connsiteX7" fmla="*/ 198239 w 317182"/>
                <a:gd name="connsiteY7" fmla="*/ 117229 h 120015"/>
                <a:gd name="connsiteX8" fmla="*/ 271534 w 317182"/>
                <a:gd name="connsiteY8" fmla="*/ 74795 h 120015"/>
                <a:gd name="connsiteX9" fmla="*/ 274963 w 317182"/>
                <a:gd name="connsiteY9" fmla="*/ 72652 h 120015"/>
                <a:gd name="connsiteX10" fmla="*/ 313539 w 317182"/>
                <a:gd name="connsiteY10" fmla="*/ 72652 h 120015"/>
                <a:gd name="connsiteX11" fmla="*/ 315682 w 317182"/>
                <a:gd name="connsiteY11" fmla="*/ 59793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2" h="120015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9427071E-9B53-4729-842F-94BD3FA0B502}"/>
                </a:ext>
              </a:extLst>
            </p:cNvPr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>
                <a:gd name="connsiteX0" fmla="*/ 388549 w 390048"/>
                <a:gd name="connsiteY0" fmla="*/ 30218 h 30003"/>
                <a:gd name="connsiteX1" fmla="*/ 328541 w 390048"/>
                <a:gd name="connsiteY1" fmla="*/ 3215 h 30003"/>
                <a:gd name="connsiteX2" fmla="*/ 55936 w 390048"/>
                <a:gd name="connsiteY2" fmla="*/ 3215 h 30003"/>
                <a:gd name="connsiteX3" fmla="*/ 3215 w 390048"/>
                <a:gd name="connsiteY3" fmla="*/ 30218 h 30003"/>
                <a:gd name="connsiteX4" fmla="*/ 388120 w 390048"/>
                <a:gd name="connsiteY4" fmla="*/ 30218 h 30003"/>
                <a:gd name="connsiteX5" fmla="*/ 388549 w 390048"/>
                <a:gd name="connsiteY5" fmla="*/ 3021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8" h="30003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124CA515-C0FC-4793-BE05-51D58EFEF117}"/>
                </a:ext>
              </a:extLst>
            </p:cNvPr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>
                <a:gd name="connsiteX0" fmla="*/ 427554 w 625792"/>
                <a:gd name="connsiteY0" fmla="*/ 40076 h 248602"/>
                <a:gd name="connsiteX1" fmla="*/ 427554 w 625792"/>
                <a:gd name="connsiteY1" fmla="*/ 40076 h 248602"/>
                <a:gd name="connsiteX2" fmla="*/ 433554 w 625792"/>
                <a:gd name="connsiteY2" fmla="*/ 40076 h 248602"/>
                <a:gd name="connsiteX3" fmla="*/ 579287 w 625792"/>
                <a:gd name="connsiteY3" fmla="*/ 185809 h 248602"/>
                <a:gd name="connsiteX4" fmla="*/ 576286 w 625792"/>
                <a:gd name="connsiteY4" fmla="*/ 188809 h 248602"/>
                <a:gd name="connsiteX5" fmla="*/ 580573 w 625792"/>
                <a:gd name="connsiteY5" fmla="*/ 204668 h 248602"/>
                <a:gd name="connsiteX6" fmla="*/ 624721 w 625792"/>
                <a:gd name="connsiteY6" fmla="*/ 248817 h 248602"/>
                <a:gd name="connsiteX7" fmla="*/ 620863 w 625792"/>
                <a:gd name="connsiteY7" fmla="*/ 182380 h 248602"/>
                <a:gd name="connsiteX8" fmla="*/ 618292 w 625792"/>
                <a:gd name="connsiteY8" fmla="*/ 157520 h 248602"/>
                <a:gd name="connsiteX9" fmla="*/ 463987 w 625792"/>
                <a:gd name="connsiteY9" fmla="*/ 3215 h 248602"/>
                <a:gd name="connsiteX10" fmla="*/ 40505 w 625792"/>
                <a:gd name="connsiteY10" fmla="*/ 3215 h 248602"/>
                <a:gd name="connsiteX11" fmla="*/ 3215 w 625792"/>
                <a:gd name="connsiteY11" fmla="*/ 34933 h 248602"/>
                <a:gd name="connsiteX12" fmla="*/ 7930 w 625792"/>
                <a:gd name="connsiteY12" fmla="*/ 39648 h 248602"/>
                <a:gd name="connsiteX13" fmla="*/ 427554 w 625792"/>
                <a:gd name="connsiteY13" fmla="*/ 40076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792" h="248602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2F5A96E0-BFFD-4A43-BEDF-D1EA8A51F6AA}"/>
                </a:ext>
              </a:extLst>
            </p:cNvPr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>
                <a:gd name="connsiteX0" fmla="*/ 93655 w 124301"/>
                <a:gd name="connsiteY0" fmla="*/ 68794 h 124301"/>
                <a:gd name="connsiteX1" fmla="*/ 28932 w 124301"/>
                <a:gd name="connsiteY1" fmla="*/ 17359 h 124301"/>
                <a:gd name="connsiteX2" fmla="*/ 3215 w 124301"/>
                <a:gd name="connsiteY2" fmla="*/ 3215 h 124301"/>
                <a:gd name="connsiteX3" fmla="*/ 121515 w 124301"/>
                <a:gd name="connsiteY3" fmla="*/ 121944 h 124301"/>
                <a:gd name="connsiteX4" fmla="*/ 93655 w 124301"/>
                <a:gd name="connsiteY4" fmla="*/ 6879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1" h="124301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4FB95657-D393-4A63-BDAE-A3E736CE0D3D}"/>
                </a:ext>
              </a:extLst>
            </p:cNvPr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>
                <a:gd name="connsiteX0" fmla="*/ 442127 w 707231"/>
                <a:gd name="connsiteY0" fmla="*/ 100084 h 355758"/>
                <a:gd name="connsiteX1" fmla="*/ 442127 w 707231"/>
                <a:gd name="connsiteY1" fmla="*/ 100084 h 355758"/>
                <a:gd name="connsiteX2" fmla="*/ 448556 w 707231"/>
                <a:gd name="connsiteY2" fmla="*/ 100084 h 355758"/>
                <a:gd name="connsiteX3" fmla="*/ 559999 w 707231"/>
                <a:gd name="connsiteY3" fmla="*/ 211526 h 355758"/>
                <a:gd name="connsiteX4" fmla="*/ 559570 w 707231"/>
                <a:gd name="connsiteY4" fmla="*/ 217527 h 355758"/>
                <a:gd name="connsiteX5" fmla="*/ 559570 w 707231"/>
                <a:gd name="connsiteY5" fmla="*/ 306681 h 355758"/>
                <a:gd name="connsiteX6" fmla="*/ 606719 w 707231"/>
                <a:gd name="connsiteY6" fmla="*/ 353830 h 355758"/>
                <a:gd name="connsiteX7" fmla="*/ 675727 w 707231"/>
                <a:gd name="connsiteY7" fmla="*/ 353830 h 355758"/>
                <a:gd name="connsiteX8" fmla="*/ 689872 w 707231"/>
                <a:gd name="connsiteY8" fmla="*/ 316968 h 355758"/>
                <a:gd name="connsiteX9" fmla="*/ 704017 w 707231"/>
                <a:gd name="connsiteY9" fmla="*/ 279678 h 355758"/>
                <a:gd name="connsiteX10" fmla="*/ 702731 w 707231"/>
                <a:gd name="connsiteY10" fmla="*/ 239816 h 355758"/>
                <a:gd name="connsiteX11" fmla="*/ 629865 w 707231"/>
                <a:gd name="connsiteY11" fmla="*/ 166949 h 355758"/>
                <a:gd name="connsiteX12" fmla="*/ 629007 w 707231"/>
                <a:gd name="connsiteY12" fmla="*/ 163092 h 355758"/>
                <a:gd name="connsiteX13" fmla="*/ 623007 w 707231"/>
                <a:gd name="connsiteY13" fmla="*/ 142518 h 355758"/>
                <a:gd name="connsiteX14" fmla="*/ 496991 w 707231"/>
                <a:gd name="connsiteY14" fmla="*/ 16502 h 355758"/>
                <a:gd name="connsiteX15" fmla="*/ 77367 w 707231"/>
                <a:gd name="connsiteY15" fmla="*/ 16502 h 355758"/>
                <a:gd name="connsiteX16" fmla="*/ 71366 w 707231"/>
                <a:gd name="connsiteY16" fmla="*/ 16073 h 355758"/>
                <a:gd name="connsiteX17" fmla="*/ 58507 w 707231"/>
                <a:gd name="connsiteY17" fmla="*/ 3215 h 355758"/>
                <a:gd name="connsiteX18" fmla="*/ 37076 w 707231"/>
                <a:gd name="connsiteY18" fmla="*/ 30218 h 355758"/>
                <a:gd name="connsiteX19" fmla="*/ 51649 w 707231"/>
                <a:gd name="connsiteY19" fmla="*/ 44791 h 355758"/>
                <a:gd name="connsiteX20" fmla="*/ 470416 w 707231"/>
                <a:gd name="connsiteY20" fmla="*/ 44791 h 355758"/>
                <a:gd name="connsiteX21" fmla="*/ 476845 w 707231"/>
                <a:gd name="connsiteY21" fmla="*/ 44363 h 355758"/>
                <a:gd name="connsiteX22" fmla="*/ 635437 w 707231"/>
                <a:gd name="connsiteY22" fmla="*/ 202954 h 355758"/>
                <a:gd name="connsiteX23" fmla="*/ 635008 w 707231"/>
                <a:gd name="connsiteY23" fmla="*/ 209383 h 355758"/>
                <a:gd name="connsiteX24" fmla="*/ 635437 w 707231"/>
                <a:gd name="connsiteY24" fmla="*/ 229529 h 355758"/>
                <a:gd name="connsiteX25" fmla="*/ 677871 w 707231"/>
                <a:gd name="connsiteY25" fmla="*/ 241530 h 355758"/>
                <a:gd name="connsiteX26" fmla="*/ 677013 w 707231"/>
                <a:gd name="connsiteY26" fmla="*/ 308396 h 355758"/>
                <a:gd name="connsiteX27" fmla="*/ 609719 w 707231"/>
                <a:gd name="connsiteY27" fmla="*/ 309682 h 355758"/>
                <a:gd name="connsiteX28" fmla="*/ 606290 w 707231"/>
                <a:gd name="connsiteY28" fmla="*/ 248388 h 355758"/>
                <a:gd name="connsiteX29" fmla="*/ 606290 w 707231"/>
                <a:gd name="connsiteY29" fmla="*/ 214955 h 355758"/>
                <a:gd name="connsiteX30" fmla="*/ 464844 w 707231"/>
                <a:gd name="connsiteY30" fmla="*/ 73509 h 355758"/>
                <a:gd name="connsiteX31" fmla="*/ 46077 w 707231"/>
                <a:gd name="connsiteY31" fmla="*/ 74366 h 355758"/>
                <a:gd name="connsiteX32" fmla="*/ 40076 w 707231"/>
                <a:gd name="connsiteY32" fmla="*/ 74366 h 355758"/>
                <a:gd name="connsiteX33" fmla="*/ 21217 w 707231"/>
                <a:gd name="connsiteY33" fmla="*/ 55507 h 355758"/>
                <a:gd name="connsiteX34" fmla="*/ 3215 w 707231"/>
                <a:gd name="connsiteY34" fmla="*/ 92369 h 355758"/>
                <a:gd name="connsiteX35" fmla="*/ 11359 w 707231"/>
                <a:gd name="connsiteY35" fmla="*/ 100513 h 355758"/>
                <a:gd name="connsiteX36" fmla="*/ 442127 w 707231"/>
                <a:gd name="connsiteY36" fmla="*/ 100084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7231" h="355758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65C7C325-2FD7-4099-95FA-FE0170DDCDAF}"/>
                </a:ext>
              </a:extLst>
            </p:cNvPr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>
                <a:gd name="connsiteX0" fmla="*/ 13568 w 12858"/>
                <a:gd name="connsiteY0" fmla="*/ 193953 h 197167"/>
                <a:gd name="connsiteX1" fmla="*/ 13568 w 12858"/>
                <a:gd name="connsiteY1" fmla="*/ 3215 h 197167"/>
                <a:gd name="connsiteX2" fmla="*/ 12282 w 12858"/>
                <a:gd name="connsiteY2" fmla="*/ 7929 h 197167"/>
                <a:gd name="connsiteX3" fmla="*/ 13568 w 12858"/>
                <a:gd name="connsiteY3" fmla="*/ 193953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7167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="" xmlns:a16="http://schemas.microsoft.com/office/drawing/2014/main" id="{477CD8B8-1CAB-4A30-8ABE-99B329C39B5B}"/>
                </a:ext>
              </a:extLst>
            </p:cNvPr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>
                <a:gd name="connsiteX0" fmla="*/ 432268 w 690086"/>
                <a:gd name="connsiteY0" fmla="*/ 51221 h 295751"/>
                <a:gd name="connsiteX1" fmla="*/ 432268 w 690086"/>
                <a:gd name="connsiteY1" fmla="*/ 51221 h 295751"/>
                <a:gd name="connsiteX2" fmla="*/ 436126 w 690086"/>
                <a:gd name="connsiteY2" fmla="*/ 51221 h 295751"/>
                <a:gd name="connsiteX3" fmla="*/ 448556 w 690086"/>
                <a:gd name="connsiteY3" fmla="*/ 67937 h 295751"/>
                <a:gd name="connsiteX4" fmla="*/ 510707 w 690086"/>
                <a:gd name="connsiteY4" fmla="*/ 130088 h 295751"/>
                <a:gd name="connsiteX5" fmla="*/ 511135 w 690086"/>
                <a:gd name="connsiteY5" fmla="*/ 134374 h 295751"/>
                <a:gd name="connsiteX6" fmla="*/ 510707 w 690086"/>
                <a:gd name="connsiteY6" fmla="*/ 198239 h 295751"/>
                <a:gd name="connsiteX7" fmla="*/ 605433 w 690086"/>
                <a:gd name="connsiteY7" fmla="*/ 292965 h 295751"/>
                <a:gd name="connsiteX8" fmla="*/ 688158 w 690086"/>
                <a:gd name="connsiteY8" fmla="*/ 292537 h 295751"/>
                <a:gd name="connsiteX9" fmla="*/ 687729 w 690086"/>
                <a:gd name="connsiteY9" fmla="*/ 281392 h 295751"/>
                <a:gd name="connsiteX10" fmla="*/ 683443 w 690086"/>
                <a:gd name="connsiteY10" fmla="*/ 262104 h 295751"/>
                <a:gd name="connsiteX11" fmla="*/ 610576 w 690086"/>
                <a:gd name="connsiteY11" fmla="*/ 262104 h 295751"/>
                <a:gd name="connsiteX12" fmla="*/ 546711 w 690086"/>
                <a:gd name="connsiteY12" fmla="*/ 198239 h 295751"/>
                <a:gd name="connsiteX13" fmla="*/ 546711 w 690086"/>
                <a:gd name="connsiteY13" fmla="*/ 102656 h 295751"/>
                <a:gd name="connsiteX14" fmla="*/ 452414 w 690086"/>
                <a:gd name="connsiteY14" fmla="*/ 8358 h 295751"/>
                <a:gd name="connsiteX15" fmla="*/ 21217 w 690086"/>
                <a:gd name="connsiteY15" fmla="*/ 8787 h 295751"/>
                <a:gd name="connsiteX16" fmla="*/ 14359 w 690086"/>
                <a:gd name="connsiteY16" fmla="*/ 8787 h 295751"/>
                <a:gd name="connsiteX17" fmla="*/ 8787 w 690086"/>
                <a:gd name="connsiteY17" fmla="*/ 3215 h 295751"/>
                <a:gd name="connsiteX18" fmla="*/ 4929 w 690086"/>
                <a:gd name="connsiteY18" fmla="*/ 26789 h 295751"/>
                <a:gd name="connsiteX19" fmla="*/ 3215 w 690086"/>
                <a:gd name="connsiteY19" fmla="*/ 46934 h 295751"/>
                <a:gd name="connsiteX20" fmla="*/ 4501 w 690086"/>
                <a:gd name="connsiteY20" fmla="*/ 48220 h 295751"/>
                <a:gd name="connsiteX21" fmla="*/ 432268 w 690086"/>
                <a:gd name="connsiteY21" fmla="*/ 51221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0086" h="295751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AF5893F6-10C3-49C4-A1D1-E65314533DF0}"/>
                </a:ext>
              </a:extLst>
            </p:cNvPr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61BFBEAF-C584-4492-B914-BC97BD65B13D}"/>
                </a:ext>
              </a:extLst>
            </p:cNvPr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>
                <a:gd name="connsiteX0" fmla="*/ 3215 w 445770"/>
                <a:gd name="connsiteY0" fmla="*/ 25074 h 214312"/>
                <a:gd name="connsiteX1" fmla="*/ 269820 w 445770"/>
                <a:gd name="connsiteY1" fmla="*/ 212812 h 214312"/>
                <a:gd name="connsiteX2" fmla="*/ 444699 w 445770"/>
                <a:gd name="connsiteY2" fmla="*/ 182380 h 214312"/>
                <a:gd name="connsiteX3" fmla="*/ 436983 w 445770"/>
                <a:gd name="connsiteY3" fmla="*/ 163521 h 214312"/>
                <a:gd name="connsiteX4" fmla="*/ 433126 w 445770"/>
                <a:gd name="connsiteY4" fmla="*/ 153233 h 214312"/>
                <a:gd name="connsiteX5" fmla="*/ 271963 w 445770"/>
                <a:gd name="connsiteY5" fmla="*/ 181094 h 214312"/>
                <a:gd name="connsiteX6" fmla="*/ 268105 w 445770"/>
                <a:gd name="connsiteY6" fmla="*/ 181952 h 214312"/>
                <a:gd name="connsiteX7" fmla="*/ 14787 w 445770"/>
                <a:gd name="connsiteY7" fmla="*/ 3215 h 214312"/>
                <a:gd name="connsiteX8" fmla="*/ 3215 w 445770"/>
                <a:gd name="connsiteY8" fmla="*/ 25074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770" h="214312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6ACA80B2-B79B-4B7B-95FA-4F640372B5DB}"/>
                </a:ext>
              </a:extLst>
            </p:cNvPr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>
                <a:gd name="connsiteX0" fmla="*/ 143375 w 192881"/>
                <a:gd name="connsiteY0" fmla="*/ 164806 h 214312"/>
                <a:gd name="connsiteX1" fmla="*/ 143375 w 192881"/>
                <a:gd name="connsiteY1" fmla="*/ 164806 h 214312"/>
                <a:gd name="connsiteX2" fmla="*/ 143375 w 192881"/>
                <a:gd name="connsiteY2" fmla="*/ 25932 h 214312"/>
                <a:gd name="connsiteX3" fmla="*/ 120658 w 192881"/>
                <a:gd name="connsiteY3" fmla="*/ 3215 h 214312"/>
                <a:gd name="connsiteX4" fmla="*/ 3215 w 192881"/>
                <a:gd name="connsiteY4" fmla="*/ 3215 h 214312"/>
                <a:gd name="connsiteX5" fmla="*/ 31075 w 192881"/>
                <a:gd name="connsiteY5" fmla="*/ 103942 h 214312"/>
                <a:gd name="connsiteX6" fmla="*/ 35790 w 192881"/>
                <a:gd name="connsiteY6" fmla="*/ 99227 h 214312"/>
                <a:gd name="connsiteX7" fmla="*/ 28932 w 192881"/>
                <a:gd name="connsiteY7" fmla="*/ 76081 h 214312"/>
                <a:gd name="connsiteX8" fmla="*/ 71795 w 192881"/>
                <a:gd name="connsiteY8" fmla="*/ 33647 h 214312"/>
                <a:gd name="connsiteX9" fmla="*/ 115086 w 192881"/>
                <a:gd name="connsiteY9" fmla="*/ 76081 h 214312"/>
                <a:gd name="connsiteX10" fmla="*/ 71795 w 192881"/>
                <a:gd name="connsiteY10" fmla="*/ 119372 h 214312"/>
                <a:gd name="connsiteX11" fmla="*/ 59365 w 192881"/>
                <a:gd name="connsiteY11" fmla="*/ 117229 h 214312"/>
                <a:gd name="connsiteX12" fmla="*/ 40505 w 192881"/>
                <a:gd name="connsiteY12" fmla="*/ 136088 h 214312"/>
                <a:gd name="connsiteX13" fmla="*/ 68794 w 192881"/>
                <a:gd name="connsiteY13" fmla="*/ 169093 h 214312"/>
                <a:gd name="connsiteX14" fmla="*/ 190524 w 192881"/>
                <a:gd name="connsiteY14" fmla="*/ 211955 h 214312"/>
                <a:gd name="connsiteX15" fmla="*/ 147233 w 192881"/>
                <a:gd name="connsiteY15" fmla="*/ 168664 h 214312"/>
                <a:gd name="connsiteX16" fmla="*/ 143375 w 192881"/>
                <a:gd name="connsiteY16" fmla="*/ 164806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881" h="214312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284CB44E-5244-4295-81A2-611371EEE910}"/>
                </a:ext>
              </a:extLst>
            </p:cNvPr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16="http://schemas.microsoft.com/office/drawing/2014/main" id="{EFF83113-0698-45F9-9F61-B27950C2CBCA}"/>
                </a:ext>
              </a:extLst>
            </p:cNvPr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>
                <a:gd name="connsiteX0" fmla="*/ 7072 w 690086"/>
                <a:gd name="connsiteY0" fmla="*/ 54650 h 304323"/>
                <a:gd name="connsiteX1" fmla="*/ 366689 w 690086"/>
                <a:gd name="connsiteY1" fmla="*/ 54650 h 304323"/>
                <a:gd name="connsiteX2" fmla="*/ 376119 w 690086"/>
                <a:gd name="connsiteY2" fmla="*/ 40076 h 304323"/>
                <a:gd name="connsiteX3" fmla="*/ 442984 w 690086"/>
                <a:gd name="connsiteY3" fmla="*/ 38791 h 304323"/>
                <a:gd name="connsiteX4" fmla="*/ 441698 w 690086"/>
                <a:gd name="connsiteY4" fmla="*/ 105656 h 304323"/>
                <a:gd name="connsiteX5" fmla="*/ 374833 w 690086"/>
                <a:gd name="connsiteY5" fmla="*/ 106942 h 304323"/>
                <a:gd name="connsiteX6" fmla="*/ 362831 w 690086"/>
                <a:gd name="connsiteY6" fmla="*/ 83796 h 304323"/>
                <a:gd name="connsiteX7" fmla="*/ 7930 w 690086"/>
                <a:gd name="connsiteY7" fmla="*/ 83796 h 304323"/>
                <a:gd name="connsiteX8" fmla="*/ 10930 w 690086"/>
                <a:gd name="connsiteY8" fmla="*/ 109942 h 304323"/>
                <a:gd name="connsiteX9" fmla="*/ 263390 w 690086"/>
                <a:gd name="connsiteY9" fmla="*/ 109942 h 304323"/>
                <a:gd name="connsiteX10" fmla="*/ 269391 w 690086"/>
                <a:gd name="connsiteY10" fmla="*/ 109942 h 304323"/>
                <a:gd name="connsiteX11" fmla="*/ 319969 w 690086"/>
                <a:gd name="connsiteY11" fmla="*/ 160520 h 304323"/>
                <a:gd name="connsiteX12" fmla="*/ 457557 w 690086"/>
                <a:gd name="connsiteY12" fmla="*/ 160520 h 304323"/>
                <a:gd name="connsiteX13" fmla="*/ 463987 w 690086"/>
                <a:gd name="connsiteY13" fmla="*/ 160520 h 304323"/>
                <a:gd name="connsiteX14" fmla="*/ 605433 w 690086"/>
                <a:gd name="connsiteY14" fmla="*/ 301966 h 304323"/>
                <a:gd name="connsiteX15" fmla="*/ 612291 w 690086"/>
                <a:gd name="connsiteY15" fmla="*/ 294251 h 304323"/>
                <a:gd name="connsiteX16" fmla="*/ 676585 w 690086"/>
                <a:gd name="connsiteY16" fmla="*/ 290822 h 304323"/>
                <a:gd name="connsiteX17" fmla="*/ 684729 w 690086"/>
                <a:gd name="connsiteY17" fmla="*/ 267248 h 304323"/>
                <a:gd name="connsiteX18" fmla="*/ 689015 w 690086"/>
                <a:gd name="connsiteY18" fmla="*/ 240244 h 304323"/>
                <a:gd name="connsiteX19" fmla="*/ 686872 w 690086"/>
                <a:gd name="connsiteY19" fmla="*/ 238101 h 304323"/>
                <a:gd name="connsiteX20" fmla="*/ 599004 w 690086"/>
                <a:gd name="connsiteY20" fmla="*/ 238101 h 304323"/>
                <a:gd name="connsiteX21" fmla="*/ 493133 w 690086"/>
                <a:gd name="connsiteY21" fmla="*/ 132231 h 304323"/>
                <a:gd name="connsiteX22" fmla="*/ 493133 w 690086"/>
                <a:gd name="connsiteY22" fmla="*/ 128373 h 304323"/>
                <a:gd name="connsiteX23" fmla="*/ 492705 w 690086"/>
                <a:gd name="connsiteY23" fmla="*/ 64079 h 304323"/>
                <a:gd name="connsiteX24" fmla="*/ 435269 w 690086"/>
                <a:gd name="connsiteY24" fmla="*/ 6644 h 304323"/>
                <a:gd name="connsiteX25" fmla="*/ 433983 w 690086"/>
                <a:gd name="connsiteY25" fmla="*/ 6215 h 304323"/>
                <a:gd name="connsiteX26" fmla="*/ 3215 w 690086"/>
                <a:gd name="connsiteY26" fmla="*/ 3215 h 304323"/>
                <a:gd name="connsiteX27" fmla="*/ 5358 w 690086"/>
                <a:gd name="connsiteY27" fmla="*/ 52935 h 304323"/>
                <a:gd name="connsiteX28" fmla="*/ 7072 w 690086"/>
                <a:gd name="connsiteY28" fmla="*/ 54650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0086" h="304323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="" xmlns:a16="http://schemas.microsoft.com/office/drawing/2014/main" id="{C3AB1504-EDD2-4604-BB97-EA4243FC68D3}"/>
                </a:ext>
              </a:extLst>
            </p:cNvPr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>
                <a:gd name="connsiteX0" fmla="*/ 3215 w 210026"/>
                <a:gd name="connsiteY0" fmla="*/ 32361 h 137160"/>
                <a:gd name="connsiteX1" fmla="*/ 152805 w 210026"/>
                <a:gd name="connsiteY1" fmla="*/ 137374 h 137160"/>
                <a:gd name="connsiteX2" fmla="*/ 208955 w 210026"/>
                <a:gd name="connsiteY2" fmla="*/ 127944 h 137160"/>
                <a:gd name="connsiteX3" fmla="*/ 192238 w 210026"/>
                <a:gd name="connsiteY3" fmla="*/ 90654 h 137160"/>
                <a:gd name="connsiteX4" fmla="*/ 162234 w 210026"/>
                <a:gd name="connsiteY4" fmla="*/ 95798 h 137160"/>
                <a:gd name="connsiteX5" fmla="*/ 156234 w 210026"/>
                <a:gd name="connsiteY5" fmla="*/ 96655 h 137160"/>
                <a:gd name="connsiteX6" fmla="*/ 23789 w 210026"/>
                <a:gd name="connsiteY6" fmla="*/ 3215 h 137160"/>
                <a:gd name="connsiteX7" fmla="*/ 11358 w 210026"/>
                <a:gd name="connsiteY7" fmla="*/ 20360 h 137160"/>
                <a:gd name="connsiteX8" fmla="*/ 11358 w 210026"/>
                <a:gd name="connsiteY8" fmla="*/ 20360 h 137160"/>
                <a:gd name="connsiteX9" fmla="*/ 3215 w 210026"/>
                <a:gd name="connsiteY9" fmla="*/ 32361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26" h="13716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="" xmlns:a16="http://schemas.microsoft.com/office/drawing/2014/main" id="{9E9B30E5-94C8-4184-B9F6-479759CEF49B}"/>
                </a:ext>
              </a:extLst>
            </p:cNvPr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>
                <a:gd name="connsiteX0" fmla="*/ 3215 w 145732"/>
                <a:gd name="connsiteY0" fmla="*/ 34076 h 120015"/>
                <a:gd name="connsiteX1" fmla="*/ 125373 w 145732"/>
                <a:gd name="connsiteY1" fmla="*/ 120230 h 120015"/>
                <a:gd name="connsiteX2" fmla="*/ 145518 w 145732"/>
                <a:gd name="connsiteY2" fmla="*/ 116800 h 120015"/>
                <a:gd name="connsiteX3" fmla="*/ 138660 w 145732"/>
                <a:gd name="connsiteY3" fmla="*/ 82082 h 120015"/>
                <a:gd name="connsiteX4" fmla="*/ 26789 w 145732"/>
                <a:gd name="connsiteY4" fmla="*/ 3215 h 120015"/>
                <a:gd name="connsiteX5" fmla="*/ 3215 w 145732"/>
                <a:gd name="connsiteY5" fmla="*/ 34076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" h="120015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="" xmlns:a16="http://schemas.microsoft.com/office/drawing/2014/main" id="{566897B9-98B8-4F5D-82B5-96F893CD73BC}"/>
                </a:ext>
              </a:extLst>
            </p:cNvPr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="" xmlns:a16="http://schemas.microsoft.com/office/drawing/2014/main" id="{52D20BF1-D6C8-4B81-A852-5CD3EE7798AF}"/>
                </a:ext>
              </a:extLst>
            </p:cNvPr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>
                <a:gd name="connsiteX0" fmla="*/ 94512 w 98583"/>
                <a:gd name="connsiteY0" fmla="*/ 94083 h 94297"/>
                <a:gd name="connsiteX1" fmla="*/ 95369 w 98583"/>
                <a:gd name="connsiteY1" fmla="*/ 57221 h 94297"/>
                <a:gd name="connsiteX2" fmla="*/ 95369 w 98583"/>
                <a:gd name="connsiteY2" fmla="*/ 52935 h 94297"/>
                <a:gd name="connsiteX3" fmla="*/ 25075 w 98583"/>
                <a:gd name="connsiteY3" fmla="*/ 3215 h 94297"/>
                <a:gd name="connsiteX4" fmla="*/ 3215 w 98583"/>
                <a:gd name="connsiteY4" fmla="*/ 30218 h 94297"/>
                <a:gd name="connsiteX5" fmla="*/ 94512 w 98583"/>
                <a:gd name="connsiteY5" fmla="*/ 94083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94297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="" xmlns:a16="http://schemas.microsoft.com/office/drawing/2014/main" id="{F9BE38B4-2827-4492-94C9-D76FE1A8DDF4}"/>
                </a:ext>
              </a:extLst>
            </p:cNvPr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>
                <a:gd name="connsiteX0" fmla="*/ 3215 w 368617"/>
                <a:gd name="connsiteY0" fmla="*/ 22931 h 188595"/>
                <a:gd name="connsiteX1" fmla="*/ 3215 w 368617"/>
                <a:gd name="connsiteY1" fmla="*/ 22931 h 188595"/>
                <a:gd name="connsiteX2" fmla="*/ 236387 w 368617"/>
                <a:gd name="connsiteY2" fmla="*/ 187094 h 188595"/>
                <a:gd name="connsiteX3" fmla="*/ 368403 w 368617"/>
                <a:gd name="connsiteY3" fmla="*/ 164378 h 188595"/>
                <a:gd name="connsiteX4" fmla="*/ 360259 w 368617"/>
                <a:gd name="connsiteY4" fmla="*/ 135659 h 188595"/>
                <a:gd name="connsiteX5" fmla="*/ 240673 w 368617"/>
                <a:gd name="connsiteY5" fmla="*/ 156234 h 188595"/>
                <a:gd name="connsiteX6" fmla="*/ 234244 w 368617"/>
                <a:gd name="connsiteY6" fmla="*/ 157520 h 188595"/>
                <a:gd name="connsiteX7" fmla="*/ 15216 w 368617"/>
                <a:gd name="connsiteY7" fmla="*/ 3215 h 188595"/>
                <a:gd name="connsiteX8" fmla="*/ 3215 w 368617"/>
                <a:gd name="connsiteY8" fmla="*/ 22931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17" h="188595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="" xmlns:a16="http://schemas.microsoft.com/office/drawing/2014/main" id="{EE57D81B-8A6C-4BB4-88CB-5B98E340E564}"/>
                </a:ext>
              </a:extLst>
            </p:cNvPr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>
                <a:gd name="connsiteX0" fmla="*/ 3215 w 278606"/>
                <a:gd name="connsiteY0" fmla="*/ 26361 h 167163"/>
                <a:gd name="connsiteX1" fmla="*/ 199525 w 278606"/>
                <a:gd name="connsiteY1" fmla="*/ 164378 h 167163"/>
                <a:gd name="connsiteX2" fmla="*/ 275820 w 278606"/>
                <a:gd name="connsiteY2" fmla="*/ 151090 h 167163"/>
                <a:gd name="connsiteX3" fmla="*/ 272391 w 278606"/>
                <a:gd name="connsiteY3" fmla="*/ 142518 h 167163"/>
                <a:gd name="connsiteX4" fmla="*/ 254389 w 278606"/>
                <a:gd name="connsiteY4" fmla="*/ 103085 h 167163"/>
                <a:gd name="connsiteX5" fmla="*/ 183666 w 278606"/>
                <a:gd name="connsiteY5" fmla="*/ 114657 h 167163"/>
                <a:gd name="connsiteX6" fmla="*/ 177665 w 278606"/>
                <a:gd name="connsiteY6" fmla="*/ 115086 h 167163"/>
                <a:gd name="connsiteX7" fmla="*/ 18645 w 278606"/>
                <a:gd name="connsiteY7" fmla="*/ 3215 h 167163"/>
                <a:gd name="connsiteX8" fmla="*/ 3215 w 278606"/>
                <a:gd name="connsiteY8" fmla="*/ 26361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" h="167163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="" xmlns:a16="http://schemas.microsoft.com/office/drawing/2014/main" id="{C55AA446-039B-4135-9677-411088BBBD8E}"/>
                </a:ext>
              </a:extLst>
            </p:cNvPr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>
                <a:gd name="connsiteX0" fmla="*/ 253960 w 282892"/>
                <a:gd name="connsiteY0" fmla="*/ 3215 h 132873"/>
                <a:gd name="connsiteX1" fmla="*/ 253960 w 282892"/>
                <a:gd name="connsiteY1" fmla="*/ 3215 h 132873"/>
                <a:gd name="connsiteX2" fmla="*/ 179808 w 282892"/>
                <a:gd name="connsiteY2" fmla="*/ 46077 h 132873"/>
                <a:gd name="connsiteX3" fmla="*/ 176808 w 282892"/>
                <a:gd name="connsiteY3" fmla="*/ 47792 h 132873"/>
                <a:gd name="connsiteX4" fmla="*/ 3215 w 282892"/>
                <a:gd name="connsiteY4" fmla="*/ 47792 h 132873"/>
                <a:gd name="connsiteX5" fmla="*/ 19074 w 282892"/>
                <a:gd name="connsiteY5" fmla="*/ 124087 h 132873"/>
                <a:gd name="connsiteX6" fmla="*/ 21217 w 282892"/>
                <a:gd name="connsiteY6" fmla="*/ 133517 h 132873"/>
                <a:gd name="connsiteX7" fmla="*/ 37076 w 282892"/>
                <a:gd name="connsiteY7" fmla="*/ 106085 h 132873"/>
                <a:gd name="connsiteX8" fmla="*/ 41362 w 282892"/>
                <a:gd name="connsiteY8" fmla="*/ 98798 h 132873"/>
                <a:gd name="connsiteX9" fmla="*/ 185809 w 282892"/>
                <a:gd name="connsiteY9" fmla="*/ 98798 h 132873"/>
                <a:gd name="connsiteX10" fmla="*/ 240673 w 282892"/>
                <a:gd name="connsiteY10" fmla="*/ 44363 h 132873"/>
                <a:gd name="connsiteX11" fmla="*/ 244959 w 282892"/>
                <a:gd name="connsiteY11" fmla="*/ 40076 h 132873"/>
                <a:gd name="connsiteX12" fmla="*/ 274106 w 282892"/>
                <a:gd name="connsiteY12" fmla="*/ 40076 h 132873"/>
                <a:gd name="connsiteX13" fmla="*/ 279678 w 282892"/>
                <a:gd name="connsiteY13" fmla="*/ 3215 h 132873"/>
                <a:gd name="connsiteX14" fmla="*/ 253960 w 282892"/>
                <a:gd name="connsiteY14" fmla="*/ 3215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892" h="132873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="" xmlns:a16="http://schemas.microsoft.com/office/drawing/2014/main" id="{54A74B7B-ADDB-47D5-9A99-8D15C32DD2CA}"/>
                </a:ext>
              </a:extLst>
            </p:cNvPr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>
                <a:gd name="connsiteX0" fmla="*/ 3215 w 325755"/>
                <a:gd name="connsiteY0" fmla="*/ 27218 h 175736"/>
                <a:gd name="connsiteX1" fmla="*/ 3215 w 325755"/>
                <a:gd name="connsiteY1" fmla="*/ 27218 h 175736"/>
                <a:gd name="connsiteX2" fmla="*/ 214098 w 325755"/>
                <a:gd name="connsiteY2" fmla="*/ 175522 h 175736"/>
                <a:gd name="connsiteX3" fmla="*/ 324683 w 325755"/>
                <a:gd name="connsiteY3" fmla="*/ 156234 h 175736"/>
                <a:gd name="connsiteX4" fmla="*/ 316540 w 325755"/>
                <a:gd name="connsiteY4" fmla="*/ 131373 h 175736"/>
                <a:gd name="connsiteX5" fmla="*/ 229100 w 325755"/>
                <a:gd name="connsiteY5" fmla="*/ 146375 h 175736"/>
                <a:gd name="connsiteX6" fmla="*/ 223100 w 325755"/>
                <a:gd name="connsiteY6" fmla="*/ 147661 h 175736"/>
                <a:gd name="connsiteX7" fmla="*/ 17788 w 325755"/>
                <a:gd name="connsiteY7" fmla="*/ 3215 h 175736"/>
                <a:gd name="connsiteX8" fmla="*/ 3215 w 325755"/>
                <a:gd name="connsiteY8" fmla="*/ 27218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55" h="175736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="" xmlns:a16="http://schemas.microsoft.com/office/drawing/2014/main" id="{E9FFC582-8AE8-4C19-AF85-5FE4AB8838BB}"/>
                </a:ext>
              </a:extLst>
            </p:cNvPr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>
                <a:gd name="connsiteX0" fmla="*/ 3215 w 407193"/>
                <a:gd name="connsiteY0" fmla="*/ 25503 h 201453"/>
                <a:gd name="connsiteX1" fmla="*/ 251817 w 407193"/>
                <a:gd name="connsiteY1" fmla="*/ 200811 h 201453"/>
                <a:gd name="connsiteX2" fmla="*/ 404836 w 407193"/>
                <a:gd name="connsiteY2" fmla="*/ 174236 h 201453"/>
                <a:gd name="connsiteX3" fmla="*/ 395835 w 407193"/>
                <a:gd name="connsiteY3" fmla="*/ 146376 h 201453"/>
                <a:gd name="connsiteX4" fmla="*/ 257818 w 407193"/>
                <a:gd name="connsiteY4" fmla="*/ 170378 h 201453"/>
                <a:gd name="connsiteX5" fmla="*/ 253960 w 407193"/>
                <a:gd name="connsiteY5" fmla="*/ 171235 h 201453"/>
                <a:gd name="connsiteX6" fmla="*/ 15645 w 407193"/>
                <a:gd name="connsiteY6" fmla="*/ 3215 h 201453"/>
                <a:gd name="connsiteX7" fmla="*/ 3215 w 407193"/>
                <a:gd name="connsiteY7" fmla="*/ 25503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193" h="201453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="" xmlns:a16="http://schemas.microsoft.com/office/drawing/2014/main" id="{F7CB2DD8-FD91-418B-931B-C41A5B81DAAE}"/>
                </a:ext>
              </a:extLst>
            </p:cNvPr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="" xmlns:a16="http://schemas.microsoft.com/office/drawing/2014/main" id="{E5177122-15DE-46E7-AAF0-8C025317B2AE}"/>
                </a:ext>
              </a:extLst>
            </p:cNvPr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>
                <a:gd name="connsiteX0" fmla="*/ 3215 w 21431"/>
                <a:gd name="connsiteY0" fmla="*/ 19074 h 34290"/>
                <a:gd name="connsiteX1" fmla="*/ 21646 w 21431"/>
                <a:gd name="connsiteY1" fmla="*/ 31504 h 34290"/>
                <a:gd name="connsiteX2" fmla="*/ 6215 w 21431"/>
                <a:gd name="connsiteY2" fmla="*/ 3215 h 34290"/>
                <a:gd name="connsiteX3" fmla="*/ 3215 w 21431"/>
                <a:gd name="connsiteY3" fmla="*/ 1907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3429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="" xmlns:a16="http://schemas.microsoft.com/office/drawing/2014/main" id="{426AE068-7F95-4C72-8DB2-21807CF0DD9E}"/>
                </a:ext>
              </a:extLst>
            </p:cNvPr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>
                <a:gd name="connsiteX0" fmla="*/ 3215 w 8572"/>
                <a:gd name="connsiteY0" fmla="*/ 26360 h 25717"/>
                <a:gd name="connsiteX1" fmla="*/ 3215 w 8572"/>
                <a:gd name="connsiteY1" fmla="*/ 26360 h 25717"/>
                <a:gd name="connsiteX2" fmla="*/ 6644 w 8572"/>
                <a:gd name="connsiteY2" fmla="*/ 25074 h 25717"/>
                <a:gd name="connsiteX3" fmla="*/ 6644 w 8572"/>
                <a:gd name="connsiteY3" fmla="*/ 3215 h 25717"/>
                <a:gd name="connsiteX4" fmla="*/ 3215 w 8572"/>
                <a:gd name="connsiteY4" fmla="*/ 2636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5717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="" xmlns:a16="http://schemas.microsoft.com/office/drawing/2014/main" id="{D803C0CD-FFD4-4F31-9B99-8809A1BB9FCA}"/>
                </a:ext>
              </a:extLst>
            </p:cNvPr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>
                <a:gd name="connsiteX0" fmla="*/ 3215 w 124301"/>
                <a:gd name="connsiteY0" fmla="*/ 402264 h 402907"/>
                <a:gd name="connsiteX1" fmla="*/ 3215 w 124301"/>
                <a:gd name="connsiteY1" fmla="*/ 402264 h 402907"/>
                <a:gd name="connsiteX2" fmla="*/ 42220 w 124301"/>
                <a:gd name="connsiteY2" fmla="*/ 377404 h 402907"/>
                <a:gd name="connsiteX3" fmla="*/ 56793 w 124301"/>
                <a:gd name="connsiteY3" fmla="*/ 379976 h 402907"/>
                <a:gd name="connsiteX4" fmla="*/ 122801 w 124301"/>
                <a:gd name="connsiteY4" fmla="*/ 313968 h 402907"/>
                <a:gd name="connsiteX5" fmla="*/ 122801 w 124301"/>
                <a:gd name="connsiteY5" fmla="*/ 62365 h 402907"/>
                <a:gd name="connsiteX6" fmla="*/ 107371 w 124301"/>
                <a:gd name="connsiteY6" fmla="*/ 35362 h 402907"/>
                <a:gd name="connsiteX7" fmla="*/ 61079 w 124301"/>
                <a:gd name="connsiteY7" fmla="*/ 3215 h 402907"/>
                <a:gd name="connsiteX8" fmla="*/ 51649 w 124301"/>
                <a:gd name="connsiteY8" fmla="*/ 59364 h 402907"/>
                <a:gd name="connsiteX9" fmla="*/ 51649 w 124301"/>
                <a:gd name="connsiteY9" fmla="*/ 209812 h 402907"/>
                <a:gd name="connsiteX10" fmla="*/ 86368 w 124301"/>
                <a:gd name="connsiteY10" fmla="*/ 252246 h 402907"/>
                <a:gd name="connsiteX11" fmla="*/ 43077 w 124301"/>
                <a:gd name="connsiteY11" fmla="*/ 295108 h 402907"/>
                <a:gd name="connsiteX12" fmla="*/ 17359 w 124301"/>
                <a:gd name="connsiteY12" fmla="*/ 286536 h 402907"/>
                <a:gd name="connsiteX13" fmla="*/ 3215 w 124301"/>
                <a:gd name="connsiteY13" fmla="*/ 402264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01" h="402907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="" xmlns:a16="http://schemas.microsoft.com/office/drawing/2014/main" id="{6FDC0302-BB79-4A32-9F20-69EEC9CA4EB2}"/>
                </a:ext>
              </a:extLst>
            </p:cNvPr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>
                <a:gd name="connsiteX0" fmla="*/ 6309 w 180022"/>
                <a:gd name="connsiteY0" fmla="*/ 46506 h 162877"/>
                <a:gd name="connsiteX1" fmla="*/ 10595 w 180022"/>
                <a:gd name="connsiteY1" fmla="*/ 94084 h 162877"/>
                <a:gd name="connsiteX2" fmla="*/ 37170 w 180022"/>
                <a:gd name="connsiteY2" fmla="*/ 85082 h 162877"/>
                <a:gd name="connsiteX3" fmla="*/ 80033 w 180022"/>
                <a:gd name="connsiteY3" fmla="*/ 127944 h 162877"/>
                <a:gd name="connsiteX4" fmla="*/ 76604 w 180022"/>
                <a:gd name="connsiteY4" fmla="*/ 144232 h 162877"/>
                <a:gd name="connsiteX5" fmla="*/ 116037 w 180022"/>
                <a:gd name="connsiteY5" fmla="*/ 147233 h 162877"/>
                <a:gd name="connsiteX6" fmla="*/ 153756 w 180022"/>
                <a:gd name="connsiteY6" fmla="*/ 158806 h 162877"/>
                <a:gd name="connsiteX7" fmla="*/ 176902 w 180022"/>
                <a:gd name="connsiteY7" fmla="*/ 137375 h 162877"/>
                <a:gd name="connsiteX8" fmla="*/ 42742 w 180022"/>
                <a:gd name="connsiteY8" fmla="*/ 3215 h 162877"/>
                <a:gd name="connsiteX9" fmla="*/ 6309 w 180022"/>
                <a:gd name="connsiteY9" fmla="*/ 46506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2" h="162877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="" xmlns:a16="http://schemas.microsoft.com/office/drawing/2014/main" id="{F01D5E6D-0A68-4C2B-A083-D3480C38CE19}"/>
                </a:ext>
              </a:extLst>
            </p:cNvPr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>
                <a:gd name="connsiteX0" fmla="*/ 157520 w 248602"/>
                <a:gd name="connsiteY0" fmla="*/ 118943 h 214312"/>
                <a:gd name="connsiteX1" fmla="*/ 238101 w 248602"/>
                <a:gd name="connsiteY1" fmla="*/ 38362 h 214312"/>
                <a:gd name="connsiteX2" fmla="*/ 241102 w 248602"/>
                <a:gd name="connsiteY2" fmla="*/ 13502 h 214312"/>
                <a:gd name="connsiteX3" fmla="*/ 242387 w 248602"/>
                <a:gd name="connsiteY3" fmla="*/ 3215 h 214312"/>
                <a:gd name="connsiteX4" fmla="*/ 229957 w 248602"/>
                <a:gd name="connsiteY4" fmla="*/ 3215 h 214312"/>
                <a:gd name="connsiteX5" fmla="*/ 174665 w 248602"/>
                <a:gd name="connsiteY5" fmla="*/ 57650 h 214312"/>
                <a:gd name="connsiteX6" fmla="*/ 170379 w 248602"/>
                <a:gd name="connsiteY6" fmla="*/ 61936 h 214312"/>
                <a:gd name="connsiteX7" fmla="*/ 31075 w 248602"/>
                <a:gd name="connsiteY7" fmla="*/ 61936 h 214312"/>
                <a:gd name="connsiteX8" fmla="*/ 3215 w 248602"/>
                <a:gd name="connsiteY8" fmla="*/ 109942 h 214312"/>
                <a:gd name="connsiteX9" fmla="*/ 22074 w 248602"/>
                <a:gd name="connsiteY9" fmla="*/ 212383 h 214312"/>
                <a:gd name="connsiteX10" fmla="*/ 22931 w 248602"/>
                <a:gd name="connsiteY10" fmla="*/ 211526 h 214312"/>
                <a:gd name="connsiteX11" fmla="*/ 27218 w 248602"/>
                <a:gd name="connsiteY11" fmla="*/ 207240 h 214312"/>
                <a:gd name="connsiteX12" fmla="*/ 247102 w 248602"/>
                <a:gd name="connsiteY12" fmla="*/ 207240 h 214312"/>
                <a:gd name="connsiteX13" fmla="*/ 239816 w 248602"/>
                <a:gd name="connsiteY13" fmla="*/ 139946 h 214312"/>
                <a:gd name="connsiteX14" fmla="*/ 236815 w 248602"/>
                <a:gd name="connsiteY14" fmla="*/ 81224 h 214312"/>
                <a:gd name="connsiteX15" fmla="*/ 151090 w 248602"/>
                <a:gd name="connsiteY15" fmla="*/ 166949 h 214312"/>
                <a:gd name="connsiteX16" fmla="*/ 141661 w 248602"/>
                <a:gd name="connsiteY16" fmla="*/ 171235 h 214312"/>
                <a:gd name="connsiteX17" fmla="*/ 117658 w 248602"/>
                <a:gd name="connsiteY17" fmla="*/ 178951 h 214312"/>
                <a:gd name="connsiteX18" fmla="*/ 74795 w 248602"/>
                <a:gd name="connsiteY18" fmla="*/ 136088 h 214312"/>
                <a:gd name="connsiteX19" fmla="*/ 117658 w 248602"/>
                <a:gd name="connsiteY19" fmla="*/ 93226 h 214312"/>
                <a:gd name="connsiteX20" fmla="*/ 117658 w 248602"/>
                <a:gd name="connsiteY20" fmla="*/ 93226 h 214312"/>
                <a:gd name="connsiteX21" fmla="*/ 157520 w 248602"/>
                <a:gd name="connsiteY21" fmla="*/ 118943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602" h="214312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="" xmlns:a16="http://schemas.microsoft.com/office/drawing/2014/main" id="{CACCB105-7DE6-4018-A786-4DAB2D8D55B9}"/>
                </a:ext>
              </a:extLst>
            </p:cNvPr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>
                <a:gd name="connsiteX0" fmla="*/ 11359 w 21431"/>
                <a:gd name="connsiteY0" fmla="*/ 17359 h 21431"/>
                <a:gd name="connsiteX1" fmla="*/ 11359 w 21431"/>
                <a:gd name="connsiteY1" fmla="*/ 17359 h 21431"/>
                <a:gd name="connsiteX2" fmla="*/ 19931 w 21431"/>
                <a:gd name="connsiteY2" fmla="*/ 19931 h 21431"/>
                <a:gd name="connsiteX3" fmla="*/ 3215 w 21431"/>
                <a:gd name="connsiteY3" fmla="*/ 3215 h 21431"/>
                <a:gd name="connsiteX4" fmla="*/ 11359 w 21431"/>
                <a:gd name="connsiteY4" fmla="*/ 17359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21431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="" xmlns:a16="http://schemas.microsoft.com/office/drawing/2014/main" id="{31596E44-AF40-420A-9DA8-4DE0A7417E92}"/>
                </a:ext>
              </a:extLst>
            </p:cNvPr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>
                <a:gd name="connsiteX0" fmla="*/ 227814 w 428625"/>
                <a:gd name="connsiteY0" fmla="*/ 76939 h 351472"/>
                <a:gd name="connsiteX1" fmla="*/ 227814 w 428625"/>
                <a:gd name="connsiteY1" fmla="*/ 76939 h 351472"/>
                <a:gd name="connsiteX2" fmla="*/ 223528 w 428625"/>
                <a:gd name="connsiteY2" fmla="*/ 72652 h 351472"/>
                <a:gd name="connsiteX3" fmla="*/ 154091 w 428625"/>
                <a:gd name="connsiteY3" fmla="*/ 3215 h 351472"/>
                <a:gd name="connsiteX4" fmla="*/ 149376 w 428625"/>
                <a:gd name="connsiteY4" fmla="*/ 8787 h 351472"/>
                <a:gd name="connsiteX5" fmla="*/ 11359 w 428625"/>
                <a:gd name="connsiteY5" fmla="*/ 155377 h 351472"/>
                <a:gd name="connsiteX6" fmla="*/ 3215 w 428625"/>
                <a:gd name="connsiteY6" fmla="*/ 168235 h 351472"/>
                <a:gd name="connsiteX7" fmla="*/ 184094 w 428625"/>
                <a:gd name="connsiteY7" fmla="*/ 349972 h 351472"/>
                <a:gd name="connsiteX8" fmla="*/ 196096 w 428625"/>
                <a:gd name="connsiteY8" fmla="*/ 349544 h 351472"/>
                <a:gd name="connsiteX9" fmla="*/ 265962 w 428625"/>
                <a:gd name="connsiteY9" fmla="*/ 320826 h 351472"/>
                <a:gd name="connsiteX10" fmla="*/ 272391 w 428625"/>
                <a:gd name="connsiteY10" fmla="*/ 316539 h 351472"/>
                <a:gd name="connsiteX11" fmla="*/ 270248 w 428625"/>
                <a:gd name="connsiteY11" fmla="*/ 303681 h 351472"/>
                <a:gd name="connsiteX12" fmla="*/ 313111 w 428625"/>
                <a:gd name="connsiteY12" fmla="*/ 260390 h 351472"/>
                <a:gd name="connsiteX13" fmla="*/ 330256 w 428625"/>
                <a:gd name="connsiteY13" fmla="*/ 264247 h 351472"/>
                <a:gd name="connsiteX14" fmla="*/ 349115 w 428625"/>
                <a:gd name="connsiteY14" fmla="*/ 193524 h 351472"/>
                <a:gd name="connsiteX15" fmla="*/ 360259 w 428625"/>
                <a:gd name="connsiteY15" fmla="*/ 171236 h 351472"/>
                <a:gd name="connsiteX16" fmla="*/ 420696 w 428625"/>
                <a:gd name="connsiteY16" fmla="*/ 157091 h 351472"/>
                <a:gd name="connsiteX17" fmla="*/ 427982 w 428625"/>
                <a:gd name="connsiteY17" fmla="*/ 150662 h 351472"/>
                <a:gd name="connsiteX18" fmla="*/ 353830 w 428625"/>
                <a:gd name="connsiteY18" fmla="*/ 76939 h 351472"/>
                <a:gd name="connsiteX19" fmla="*/ 227814 w 428625"/>
                <a:gd name="connsiteY19" fmla="*/ 76939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25" h="351472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="" xmlns:a16="http://schemas.microsoft.com/office/drawing/2014/main" id="{EF42F5BE-629E-47DA-A3C5-113A94EF07D9}"/>
                </a:ext>
              </a:extLst>
            </p:cNvPr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>
                <a:gd name="connsiteX0" fmla="*/ 3215 w 42862"/>
                <a:gd name="connsiteY0" fmla="*/ 3215 h 47148"/>
                <a:gd name="connsiteX1" fmla="*/ 28504 w 42862"/>
                <a:gd name="connsiteY1" fmla="*/ 44791 h 47148"/>
                <a:gd name="connsiteX2" fmla="*/ 42648 w 42862"/>
                <a:gd name="connsiteY2" fmla="*/ 30647 h 47148"/>
                <a:gd name="connsiteX3" fmla="*/ 6644 w 42862"/>
                <a:gd name="connsiteY3" fmla="*/ 3215 h 47148"/>
                <a:gd name="connsiteX4" fmla="*/ 3215 w 42862"/>
                <a:gd name="connsiteY4" fmla="*/ 3215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7148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="" xmlns:a16="http://schemas.microsoft.com/office/drawing/2014/main" id="{35288033-BAD4-4964-B7E5-51C83101557D}"/>
                </a:ext>
              </a:extLst>
            </p:cNvPr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>
                <a:gd name="connsiteX0" fmla="*/ 337114 w 501491"/>
                <a:gd name="connsiteY0" fmla="*/ 745593 h 1032986"/>
                <a:gd name="connsiteX1" fmla="*/ 337114 w 501491"/>
                <a:gd name="connsiteY1" fmla="*/ 745593 h 1032986"/>
                <a:gd name="connsiteX2" fmla="*/ 328113 w 501491"/>
                <a:gd name="connsiteY2" fmla="*/ 734878 h 1032986"/>
                <a:gd name="connsiteX3" fmla="*/ 328113 w 501491"/>
                <a:gd name="connsiteY3" fmla="*/ 737878 h 1032986"/>
                <a:gd name="connsiteX4" fmla="*/ 285679 w 501491"/>
                <a:gd name="connsiteY4" fmla="*/ 780740 h 1032986"/>
                <a:gd name="connsiteX5" fmla="*/ 242387 w 501491"/>
                <a:gd name="connsiteY5" fmla="*/ 737878 h 1032986"/>
                <a:gd name="connsiteX6" fmla="*/ 250531 w 501491"/>
                <a:gd name="connsiteY6" fmla="*/ 713018 h 1032986"/>
                <a:gd name="connsiteX7" fmla="*/ 194810 w 501491"/>
                <a:gd name="connsiteY7" fmla="*/ 657296 h 1032986"/>
                <a:gd name="connsiteX8" fmla="*/ 190524 w 501491"/>
                <a:gd name="connsiteY8" fmla="*/ 653010 h 1032986"/>
                <a:gd name="connsiteX9" fmla="*/ 190524 w 501491"/>
                <a:gd name="connsiteY9" fmla="*/ 402264 h 1032986"/>
                <a:gd name="connsiteX10" fmla="*/ 138660 w 501491"/>
                <a:gd name="connsiteY10" fmla="*/ 350401 h 1032986"/>
                <a:gd name="connsiteX11" fmla="*/ 134374 w 501491"/>
                <a:gd name="connsiteY11" fmla="*/ 346115 h 1032986"/>
                <a:gd name="connsiteX12" fmla="*/ 134374 w 501491"/>
                <a:gd name="connsiteY12" fmla="*/ 8787 h 1032986"/>
                <a:gd name="connsiteX13" fmla="*/ 111228 w 501491"/>
                <a:gd name="connsiteY13" fmla="*/ 3215 h 1032986"/>
                <a:gd name="connsiteX14" fmla="*/ 111228 w 501491"/>
                <a:gd name="connsiteY14" fmla="*/ 361117 h 1032986"/>
                <a:gd name="connsiteX15" fmla="*/ 141232 w 501491"/>
                <a:gd name="connsiteY15" fmla="*/ 391120 h 1032986"/>
                <a:gd name="connsiteX16" fmla="*/ 146804 w 501491"/>
                <a:gd name="connsiteY16" fmla="*/ 396692 h 1032986"/>
                <a:gd name="connsiteX17" fmla="*/ 146804 w 501491"/>
                <a:gd name="connsiteY17" fmla="*/ 530852 h 1032986"/>
                <a:gd name="connsiteX18" fmla="*/ 159234 w 501491"/>
                <a:gd name="connsiteY18" fmla="*/ 561285 h 1032986"/>
                <a:gd name="connsiteX19" fmla="*/ 116372 w 501491"/>
                <a:gd name="connsiteY19" fmla="*/ 603718 h 1032986"/>
                <a:gd name="connsiteX20" fmla="*/ 73081 w 501491"/>
                <a:gd name="connsiteY20" fmla="*/ 561285 h 1032986"/>
                <a:gd name="connsiteX21" fmla="*/ 107371 w 501491"/>
                <a:gd name="connsiteY21" fmla="*/ 519279 h 1032986"/>
                <a:gd name="connsiteX22" fmla="*/ 107371 w 501491"/>
                <a:gd name="connsiteY22" fmla="*/ 413409 h 1032986"/>
                <a:gd name="connsiteX23" fmla="*/ 77367 w 501491"/>
                <a:gd name="connsiteY23" fmla="*/ 382976 h 1032986"/>
                <a:gd name="connsiteX24" fmla="*/ 71795 w 501491"/>
                <a:gd name="connsiteY24" fmla="*/ 376976 h 1032986"/>
                <a:gd name="connsiteX25" fmla="*/ 71795 w 501491"/>
                <a:gd name="connsiteY25" fmla="*/ 30647 h 1032986"/>
                <a:gd name="connsiteX26" fmla="*/ 51221 w 501491"/>
                <a:gd name="connsiteY26" fmla="*/ 211955 h 1032986"/>
                <a:gd name="connsiteX27" fmla="*/ 29361 w 501491"/>
                <a:gd name="connsiteY27" fmla="*/ 322540 h 1032986"/>
                <a:gd name="connsiteX28" fmla="*/ 29361 w 501491"/>
                <a:gd name="connsiteY28" fmla="*/ 621721 h 1032986"/>
                <a:gd name="connsiteX29" fmla="*/ 104370 w 501491"/>
                <a:gd name="connsiteY29" fmla="*/ 696730 h 1032986"/>
                <a:gd name="connsiteX30" fmla="*/ 116372 w 501491"/>
                <a:gd name="connsiteY30" fmla="*/ 695015 h 1032986"/>
                <a:gd name="connsiteX31" fmla="*/ 159234 w 501491"/>
                <a:gd name="connsiteY31" fmla="*/ 737878 h 1032986"/>
                <a:gd name="connsiteX32" fmla="*/ 116372 w 501491"/>
                <a:gd name="connsiteY32" fmla="*/ 780740 h 1032986"/>
                <a:gd name="connsiteX33" fmla="*/ 73081 w 501491"/>
                <a:gd name="connsiteY33" fmla="*/ 737878 h 1032986"/>
                <a:gd name="connsiteX34" fmla="*/ 80367 w 501491"/>
                <a:gd name="connsiteY34" fmla="*/ 714303 h 1032986"/>
                <a:gd name="connsiteX35" fmla="*/ 4929 w 501491"/>
                <a:gd name="connsiteY35" fmla="*/ 638437 h 1032986"/>
                <a:gd name="connsiteX36" fmla="*/ 3215 w 501491"/>
                <a:gd name="connsiteY36" fmla="*/ 636722 h 1032986"/>
                <a:gd name="connsiteX37" fmla="*/ 7501 w 501491"/>
                <a:gd name="connsiteY37" fmla="*/ 656011 h 1032986"/>
                <a:gd name="connsiteX38" fmla="*/ 41791 w 501491"/>
                <a:gd name="connsiteY38" fmla="*/ 799171 h 1032986"/>
                <a:gd name="connsiteX39" fmla="*/ 178951 w 501491"/>
                <a:gd name="connsiteY39" fmla="*/ 799171 h 1032986"/>
                <a:gd name="connsiteX40" fmla="*/ 183237 w 501491"/>
                <a:gd name="connsiteY40" fmla="*/ 803458 h 1032986"/>
                <a:gd name="connsiteX41" fmla="*/ 218813 w 501491"/>
                <a:gd name="connsiteY41" fmla="*/ 839033 h 1032986"/>
                <a:gd name="connsiteX42" fmla="*/ 218813 w 501491"/>
                <a:gd name="connsiteY42" fmla="*/ 977479 h 1032986"/>
                <a:gd name="connsiteX43" fmla="*/ 271534 w 501491"/>
                <a:gd name="connsiteY43" fmla="*/ 1030200 h 1032986"/>
                <a:gd name="connsiteX44" fmla="*/ 350401 w 501491"/>
                <a:gd name="connsiteY44" fmla="*/ 1024628 h 1032986"/>
                <a:gd name="connsiteX45" fmla="*/ 371832 w 501491"/>
                <a:gd name="connsiteY45" fmla="*/ 1016484 h 1032986"/>
                <a:gd name="connsiteX46" fmla="*/ 371404 w 501491"/>
                <a:gd name="connsiteY46" fmla="*/ 986480 h 1032986"/>
                <a:gd name="connsiteX47" fmla="*/ 443413 w 501491"/>
                <a:gd name="connsiteY47" fmla="*/ 987766 h 1032986"/>
                <a:gd name="connsiteX48" fmla="*/ 449413 w 501491"/>
                <a:gd name="connsiteY48" fmla="*/ 962906 h 1032986"/>
                <a:gd name="connsiteX49" fmla="*/ 337971 w 501491"/>
                <a:gd name="connsiteY49" fmla="*/ 962906 h 1032986"/>
                <a:gd name="connsiteX50" fmla="*/ 335399 w 501491"/>
                <a:gd name="connsiteY50" fmla="*/ 959906 h 1032986"/>
                <a:gd name="connsiteX51" fmla="*/ 311825 w 501491"/>
                <a:gd name="connsiteY51" fmla="*/ 936331 h 1032986"/>
                <a:gd name="connsiteX52" fmla="*/ 286964 w 501491"/>
                <a:gd name="connsiteY52" fmla="*/ 944475 h 1032986"/>
                <a:gd name="connsiteX53" fmla="*/ 244102 w 501491"/>
                <a:gd name="connsiteY53" fmla="*/ 901184 h 1032986"/>
                <a:gd name="connsiteX54" fmla="*/ 286964 w 501491"/>
                <a:gd name="connsiteY54" fmla="*/ 858750 h 1032986"/>
                <a:gd name="connsiteX55" fmla="*/ 329827 w 501491"/>
                <a:gd name="connsiteY55" fmla="*/ 901184 h 1032986"/>
                <a:gd name="connsiteX56" fmla="*/ 324683 w 501491"/>
                <a:gd name="connsiteY56" fmla="*/ 921758 h 1032986"/>
                <a:gd name="connsiteX57" fmla="*/ 346115 w 501491"/>
                <a:gd name="connsiteY57" fmla="*/ 943189 h 1032986"/>
                <a:gd name="connsiteX58" fmla="*/ 441270 w 501491"/>
                <a:gd name="connsiteY58" fmla="*/ 943189 h 1032986"/>
                <a:gd name="connsiteX59" fmla="*/ 393692 w 501491"/>
                <a:gd name="connsiteY59" fmla="*/ 921330 h 1032986"/>
                <a:gd name="connsiteX60" fmla="*/ 353401 w 501491"/>
                <a:gd name="connsiteY60" fmla="*/ 889611 h 1032986"/>
                <a:gd name="connsiteX61" fmla="*/ 480703 w 501491"/>
                <a:gd name="connsiteY61" fmla="*/ 920901 h 1032986"/>
                <a:gd name="connsiteX62" fmla="*/ 498277 w 501491"/>
                <a:gd name="connsiteY62" fmla="*/ 887897 h 1032986"/>
                <a:gd name="connsiteX63" fmla="*/ 463558 w 501491"/>
                <a:gd name="connsiteY63" fmla="*/ 853178 h 1032986"/>
                <a:gd name="connsiteX64" fmla="*/ 337114 w 501491"/>
                <a:gd name="connsiteY64" fmla="*/ 745593 h 10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1491" h="1032986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="" xmlns:a16="http://schemas.microsoft.com/office/drawing/2014/main" id="{C4EF14B9-8632-4993-82C0-86A78C704B23}"/>
                </a:ext>
              </a:extLst>
            </p:cNvPr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>
                <a:gd name="connsiteX0" fmla="*/ 49506 w 85725"/>
                <a:gd name="connsiteY0" fmla="*/ 175951 h 222885"/>
                <a:gd name="connsiteX1" fmla="*/ 49506 w 85725"/>
                <a:gd name="connsiteY1" fmla="*/ 73081 h 222885"/>
                <a:gd name="connsiteX2" fmla="*/ 3215 w 85725"/>
                <a:gd name="connsiteY2" fmla="*/ 3215 h 222885"/>
                <a:gd name="connsiteX3" fmla="*/ 3215 w 85725"/>
                <a:gd name="connsiteY3" fmla="*/ 172950 h 222885"/>
                <a:gd name="connsiteX4" fmla="*/ 16502 w 85725"/>
                <a:gd name="connsiteY4" fmla="*/ 196524 h 222885"/>
                <a:gd name="connsiteX5" fmla="*/ 53364 w 85725"/>
                <a:gd name="connsiteY5" fmla="*/ 216241 h 222885"/>
                <a:gd name="connsiteX6" fmla="*/ 74366 w 85725"/>
                <a:gd name="connsiteY6" fmla="*/ 221385 h 222885"/>
                <a:gd name="connsiteX7" fmla="*/ 84225 w 85725"/>
                <a:gd name="connsiteY7" fmla="*/ 211526 h 222885"/>
                <a:gd name="connsiteX8" fmla="*/ 52078 w 85725"/>
                <a:gd name="connsiteY8" fmla="*/ 179379 h 222885"/>
                <a:gd name="connsiteX9" fmla="*/ 49506 w 85725"/>
                <a:gd name="connsiteY9" fmla="*/ 175951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2885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="" xmlns:a16="http://schemas.microsoft.com/office/drawing/2014/main" id="{733FDBD8-2000-40C0-9571-1517EA043B8A}"/>
                </a:ext>
              </a:extLst>
            </p:cNvPr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>
                <a:gd name="connsiteX0" fmla="*/ 84225 w 252888"/>
                <a:gd name="connsiteY0" fmla="*/ 361974 h 715803"/>
                <a:gd name="connsiteX1" fmla="*/ 84225 w 252888"/>
                <a:gd name="connsiteY1" fmla="*/ 361974 h 715803"/>
                <a:gd name="connsiteX2" fmla="*/ 157091 w 252888"/>
                <a:gd name="connsiteY2" fmla="*/ 179808 h 715803"/>
                <a:gd name="connsiteX3" fmla="*/ 200382 w 252888"/>
                <a:gd name="connsiteY3" fmla="*/ 105227 h 715803"/>
                <a:gd name="connsiteX4" fmla="*/ 200382 w 252888"/>
                <a:gd name="connsiteY4" fmla="*/ 65794 h 715803"/>
                <a:gd name="connsiteX5" fmla="*/ 98369 w 252888"/>
                <a:gd name="connsiteY5" fmla="*/ 30647 h 715803"/>
                <a:gd name="connsiteX6" fmla="*/ 78224 w 252888"/>
                <a:gd name="connsiteY6" fmla="*/ 35790 h 715803"/>
                <a:gd name="connsiteX7" fmla="*/ 40934 w 252888"/>
                <a:gd name="connsiteY7" fmla="*/ 13502 h 715803"/>
                <a:gd name="connsiteX8" fmla="*/ 3215 w 252888"/>
                <a:gd name="connsiteY8" fmla="*/ 3215 h 715803"/>
                <a:gd name="connsiteX9" fmla="*/ 3215 w 252888"/>
                <a:gd name="connsiteY9" fmla="*/ 321255 h 715803"/>
                <a:gd name="connsiteX10" fmla="*/ 55078 w 252888"/>
                <a:gd name="connsiteY10" fmla="*/ 372690 h 715803"/>
                <a:gd name="connsiteX11" fmla="*/ 59365 w 252888"/>
                <a:gd name="connsiteY11" fmla="*/ 376976 h 715803"/>
                <a:gd name="connsiteX12" fmla="*/ 59365 w 252888"/>
                <a:gd name="connsiteY12" fmla="*/ 627721 h 715803"/>
                <a:gd name="connsiteX13" fmla="*/ 114657 w 252888"/>
                <a:gd name="connsiteY13" fmla="*/ 683014 h 715803"/>
                <a:gd name="connsiteX14" fmla="*/ 124944 w 252888"/>
                <a:gd name="connsiteY14" fmla="*/ 681728 h 715803"/>
                <a:gd name="connsiteX15" fmla="*/ 149804 w 252888"/>
                <a:gd name="connsiteY15" fmla="*/ 689872 h 715803"/>
                <a:gd name="connsiteX16" fmla="*/ 148519 w 252888"/>
                <a:gd name="connsiteY16" fmla="*/ 686014 h 715803"/>
                <a:gd name="connsiteX17" fmla="*/ 152376 w 252888"/>
                <a:gd name="connsiteY17" fmla="*/ 671870 h 715803"/>
                <a:gd name="connsiteX18" fmla="*/ 204240 w 252888"/>
                <a:gd name="connsiteY18" fmla="*/ 671441 h 715803"/>
                <a:gd name="connsiteX19" fmla="*/ 228671 w 252888"/>
                <a:gd name="connsiteY19" fmla="*/ 695873 h 715803"/>
                <a:gd name="connsiteX20" fmla="*/ 251389 w 252888"/>
                <a:gd name="connsiteY20" fmla="*/ 716447 h 715803"/>
                <a:gd name="connsiteX21" fmla="*/ 251389 w 252888"/>
                <a:gd name="connsiteY21" fmla="*/ 554855 h 715803"/>
                <a:gd name="connsiteX22" fmla="*/ 190524 w 252888"/>
                <a:gd name="connsiteY22" fmla="*/ 502991 h 715803"/>
                <a:gd name="connsiteX23" fmla="*/ 163520 w 252888"/>
                <a:gd name="connsiteY23" fmla="*/ 529995 h 715803"/>
                <a:gd name="connsiteX24" fmla="*/ 167378 w 252888"/>
                <a:gd name="connsiteY24" fmla="*/ 548426 h 715803"/>
                <a:gd name="connsiteX25" fmla="*/ 124944 w 252888"/>
                <a:gd name="connsiteY25" fmla="*/ 590859 h 715803"/>
                <a:gd name="connsiteX26" fmla="*/ 81653 w 252888"/>
                <a:gd name="connsiteY26" fmla="*/ 548426 h 715803"/>
                <a:gd name="connsiteX27" fmla="*/ 124944 w 252888"/>
                <a:gd name="connsiteY27" fmla="*/ 505563 h 715803"/>
                <a:gd name="connsiteX28" fmla="*/ 151519 w 252888"/>
                <a:gd name="connsiteY28" fmla="*/ 514993 h 715803"/>
                <a:gd name="connsiteX29" fmla="*/ 173379 w 252888"/>
                <a:gd name="connsiteY29" fmla="*/ 493133 h 715803"/>
                <a:gd name="connsiteX30" fmla="*/ 128802 w 252888"/>
                <a:gd name="connsiteY30" fmla="*/ 474273 h 715803"/>
                <a:gd name="connsiteX31" fmla="*/ 76938 w 252888"/>
                <a:gd name="connsiteY31" fmla="*/ 469130 h 715803"/>
                <a:gd name="connsiteX32" fmla="*/ 64937 w 252888"/>
                <a:gd name="connsiteY32" fmla="*/ 454557 h 715803"/>
                <a:gd name="connsiteX33" fmla="*/ 84225 w 252888"/>
                <a:gd name="connsiteY33" fmla="*/ 361974 h 7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888" h="715803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="" xmlns:a16="http://schemas.microsoft.com/office/drawing/2014/main" id="{2655F1DF-B92D-48CA-BEBB-F574CD7BB834}"/>
                </a:ext>
              </a:extLst>
            </p:cNvPr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>
                <a:gd name="connsiteX0" fmla="*/ 3215 w 12858"/>
                <a:gd name="connsiteY0" fmla="*/ 3215 h 64293"/>
                <a:gd name="connsiteX1" fmla="*/ 3215 w 12858"/>
                <a:gd name="connsiteY1" fmla="*/ 3215 h 64293"/>
                <a:gd name="connsiteX2" fmla="*/ 3215 w 12858"/>
                <a:gd name="connsiteY2" fmla="*/ 56793 h 64293"/>
                <a:gd name="connsiteX3" fmla="*/ 9644 w 12858"/>
                <a:gd name="connsiteY3" fmla="*/ 63222 h 64293"/>
                <a:gd name="connsiteX4" fmla="*/ 6215 w 12858"/>
                <a:gd name="connsiteY4" fmla="*/ 42648 h 64293"/>
                <a:gd name="connsiteX5" fmla="*/ 3215 w 12858"/>
                <a:gd name="connsiteY5" fmla="*/ 321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" h="64293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="" xmlns:a16="http://schemas.microsoft.com/office/drawing/2014/main" id="{3B612C53-1634-4291-BE5A-C02B2AE5C401}"/>
                </a:ext>
              </a:extLst>
            </p:cNvPr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="" xmlns:a16="http://schemas.microsoft.com/office/drawing/2014/main" id="{EF1A3F60-82E8-49E7-A7FF-DADBB54E9F01}"/>
                </a:ext>
              </a:extLst>
            </p:cNvPr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>
                <a:gd name="connsiteX0" fmla="*/ 433126 w 501491"/>
                <a:gd name="connsiteY0" fmla="*/ 3215 h 1268730"/>
                <a:gd name="connsiteX1" fmla="*/ 416838 w 501491"/>
                <a:gd name="connsiteY1" fmla="*/ 70509 h 1268730"/>
                <a:gd name="connsiteX2" fmla="*/ 405694 w 501491"/>
                <a:gd name="connsiteY2" fmla="*/ 232100 h 1268730"/>
                <a:gd name="connsiteX3" fmla="*/ 389406 w 501491"/>
                <a:gd name="connsiteY3" fmla="*/ 336256 h 1268730"/>
                <a:gd name="connsiteX4" fmla="*/ 322969 w 501491"/>
                <a:gd name="connsiteY4" fmla="*/ 468273 h 1268730"/>
                <a:gd name="connsiteX5" fmla="*/ 238101 w 501491"/>
                <a:gd name="connsiteY5" fmla="*/ 690301 h 1268730"/>
                <a:gd name="connsiteX6" fmla="*/ 186666 w 501491"/>
                <a:gd name="connsiteY6" fmla="*/ 773454 h 1268730"/>
                <a:gd name="connsiteX7" fmla="*/ 64937 w 501491"/>
                <a:gd name="connsiteY7" fmla="*/ 981337 h 1268730"/>
                <a:gd name="connsiteX8" fmla="*/ 7501 w 501491"/>
                <a:gd name="connsiteY8" fmla="*/ 1152358 h 1268730"/>
                <a:gd name="connsiteX9" fmla="*/ 3215 w 501491"/>
                <a:gd name="connsiteY9" fmla="*/ 1172075 h 1268730"/>
                <a:gd name="connsiteX10" fmla="*/ 313539 w 501491"/>
                <a:gd name="connsiteY10" fmla="*/ 1265944 h 1268730"/>
                <a:gd name="connsiteX11" fmla="*/ 458415 w 501491"/>
                <a:gd name="connsiteY11" fmla="*/ 1030629 h 1268730"/>
                <a:gd name="connsiteX12" fmla="*/ 476845 w 501491"/>
                <a:gd name="connsiteY12" fmla="*/ 936331 h 1268730"/>
                <a:gd name="connsiteX13" fmla="*/ 500848 w 501491"/>
                <a:gd name="connsiteY13" fmla="*/ 830461 h 1268730"/>
                <a:gd name="connsiteX14" fmla="*/ 433126 w 501491"/>
                <a:gd name="connsiteY14" fmla="*/ 321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91" h="126873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="" xmlns:a16="http://schemas.microsoft.com/office/drawing/2014/main" id="{DACCDE8F-A15E-4B72-8FDF-35C30CB78D8D}"/>
                </a:ext>
              </a:extLst>
            </p:cNvPr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>
                <a:gd name="connsiteX0" fmla="*/ 285679 w 1504473"/>
                <a:gd name="connsiteY0" fmla="*/ 1179790 h 2546032"/>
                <a:gd name="connsiteX1" fmla="*/ 285679 w 1504473"/>
                <a:gd name="connsiteY1" fmla="*/ 1179790 h 2546032"/>
                <a:gd name="connsiteX2" fmla="*/ 298109 w 1504473"/>
                <a:gd name="connsiteY2" fmla="*/ 1080349 h 2546032"/>
                <a:gd name="connsiteX3" fmla="*/ 312253 w 1504473"/>
                <a:gd name="connsiteY3" fmla="*/ 1121069 h 2546032"/>
                <a:gd name="connsiteX4" fmla="*/ 338400 w 1504473"/>
                <a:gd name="connsiteY4" fmla="*/ 1217081 h 2546032"/>
                <a:gd name="connsiteX5" fmla="*/ 347829 w 1504473"/>
                <a:gd name="connsiteY5" fmla="*/ 1254371 h 2546032"/>
                <a:gd name="connsiteX6" fmla="*/ 394121 w 1504473"/>
                <a:gd name="connsiteY6" fmla="*/ 1433965 h 2546032"/>
                <a:gd name="connsiteX7" fmla="*/ 437412 w 1504473"/>
                <a:gd name="connsiteY7" fmla="*/ 1433965 h 2546032"/>
                <a:gd name="connsiteX8" fmla="*/ 526566 w 1504473"/>
                <a:gd name="connsiteY8" fmla="*/ 1344811 h 2546032"/>
                <a:gd name="connsiteX9" fmla="*/ 532567 w 1504473"/>
                <a:gd name="connsiteY9" fmla="*/ 1344811 h 2546032"/>
                <a:gd name="connsiteX10" fmla="*/ 871180 w 1504473"/>
                <a:gd name="connsiteY10" fmla="*/ 1344811 h 2546032"/>
                <a:gd name="connsiteX11" fmla="*/ 880610 w 1504473"/>
                <a:gd name="connsiteY11" fmla="*/ 1331524 h 2546032"/>
                <a:gd name="connsiteX12" fmla="*/ 941046 w 1504473"/>
                <a:gd name="connsiteY12" fmla="*/ 1331095 h 2546032"/>
                <a:gd name="connsiteX13" fmla="*/ 941475 w 1504473"/>
                <a:gd name="connsiteY13" fmla="*/ 1391960 h 2546032"/>
                <a:gd name="connsiteX14" fmla="*/ 880610 w 1504473"/>
                <a:gd name="connsiteY14" fmla="*/ 1391531 h 2546032"/>
                <a:gd name="connsiteX15" fmla="*/ 870323 w 1504473"/>
                <a:gd name="connsiteY15" fmla="*/ 1373958 h 2546032"/>
                <a:gd name="connsiteX16" fmla="*/ 538996 w 1504473"/>
                <a:gd name="connsiteY16" fmla="*/ 1374386 h 2546032"/>
                <a:gd name="connsiteX17" fmla="*/ 449842 w 1504473"/>
                <a:gd name="connsiteY17" fmla="*/ 1463540 h 2546032"/>
                <a:gd name="connsiteX18" fmla="*/ 443841 w 1504473"/>
                <a:gd name="connsiteY18" fmla="*/ 1463540 h 2546032"/>
                <a:gd name="connsiteX19" fmla="*/ 403122 w 1504473"/>
                <a:gd name="connsiteY19" fmla="*/ 1463540 h 2546032"/>
                <a:gd name="connsiteX20" fmla="*/ 417267 w 1504473"/>
                <a:gd name="connsiteY20" fmla="*/ 1493544 h 2546032"/>
                <a:gd name="connsiteX21" fmla="*/ 497419 w 1504473"/>
                <a:gd name="connsiteY21" fmla="*/ 1493544 h 2546032"/>
                <a:gd name="connsiteX22" fmla="*/ 514993 w 1504473"/>
                <a:gd name="connsiteY22" fmla="*/ 1475970 h 2546032"/>
                <a:gd name="connsiteX23" fmla="*/ 526566 w 1504473"/>
                <a:gd name="connsiteY23" fmla="*/ 1437394 h 2546032"/>
                <a:gd name="connsiteX24" fmla="*/ 587002 w 1504473"/>
                <a:gd name="connsiteY24" fmla="*/ 1437394 h 2546032"/>
                <a:gd name="connsiteX25" fmla="*/ 587002 w 1504473"/>
                <a:gd name="connsiteY25" fmla="*/ 1497830 h 2546032"/>
                <a:gd name="connsiteX26" fmla="*/ 530424 w 1504473"/>
                <a:gd name="connsiteY26" fmla="*/ 1501259 h 2546032"/>
                <a:gd name="connsiteX27" fmla="*/ 508992 w 1504473"/>
                <a:gd name="connsiteY27" fmla="*/ 1522690 h 2546032"/>
                <a:gd name="connsiteX28" fmla="*/ 430982 w 1504473"/>
                <a:gd name="connsiteY28" fmla="*/ 1522690 h 2546032"/>
                <a:gd name="connsiteX29" fmla="*/ 436555 w 1504473"/>
                <a:gd name="connsiteY29" fmla="*/ 1539407 h 2546032"/>
                <a:gd name="connsiteX30" fmla="*/ 438698 w 1504473"/>
                <a:gd name="connsiteY30" fmla="*/ 1548408 h 2546032"/>
                <a:gd name="connsiteX31" fmla="*/ 467844 w 1504473"/>
                <a:gd name="connsiteY31" fmla="*/ 1560838 h 2546032"/>
                <a:gd name="connsiteX32" fmla="*/ 468273 w 1504473"/>
                <a:gd name="connsiteY32" fmla="*/ 1621274 h 2546032"/>
                <a:gd name="connsiteX33" fmla="*/ 445984 w 1504473"/>
                <a:gd name="connsiteY33" fmla="*/ 1633276 h 2546032"/>
                <a:gd name="connsiteX34" fmla="*/ 444270 w 1504473"/>
                <a:gd name="connsiteY34" fmla="*/ 1688140 h 2546032"/>
                <a:gd name="connsiteX35" fmla="*/ 548426 w 1504473"/>
                <a:gd name="connsiteY35" fmla="*/ 1583984 h 2546032"/>
                <a:gd name="connsiteX36" fmla="*/ 554427 w 1504473"/>
                <a:gd name="connsiteY36" fmla="*/ 1584412 h 2546032"/>
                <a:gd name="connsiteX37" fmla="*/ 635865 w 1504473"/>
                <a:gd name="connsiteY37" fmla="*/ 1584412 h 2546032"/>
                <a:gd name="connsiteX38" fmla="*/ 647867 w 1504473"/>
                <a:gd name="connsiteY38" fmla="*/ 1558266 h 2546032"/>
                <a:gd name="connsiteX39" fmla="*/ 708303 w 1504473"/>
                <a:gd name="connsiteY39" fmla="*/ 1558266 h 2546032"/>
                <a:gd name="connsiteX40" fmla="*/ 708732 w 1504473"/>
                <a:gd name="connsiteY40" fmla="*/ 1619131 h 2546032"/>
                <a:gd name="connsiteX41" fmla="*/ 647867 w 1504473"/>
                <a:gd name="connsiteY41" fmla="*/ 1618702 h 2546032"/>
                <a:gd name="connsiteX42" fmla="*/ 643581 w 1504473"/>
                <a:gd name="connsiteY42" fmla="*/ 1613559 h 2546032"/>
                <a:gd name="connsiteX43" fmla="*/ 560427 w 1504473"/>
                <a:gd name="connsiteY43" fmla="*/ 1613130 h 2546032"/>
                <a:gd name="connsiteX44" fmla="*/ 436126 w 1504473"/>
                <a:gd name="connsiteY44" fmla="*/ 1737432 h 2546032"/>
                <a:gd name="connsiteX45" fmla="*/ 436126 w 1504473"/>
                <a:gd name="connsiteY45" fmla="*/ 1737860 h 2546032"/>
                <a:gd name="connsiteX46" fmla="*/ 413837 w 1504473"/>
                <a:gd name="connsiteY46" fmla="*/ 1816727 h 2546032"/>
                <a:gd name="connsiteX47" fmla="*/ 406980 w 1504473"/>
                <a:gd name="connsiteY47" fmla="*/ 1854017 h 2546032"/>
                <a:gd name="connsiteX48" fmla="*/ 522280 w 1504473"/>
                <a:gd name="connsiteY48" fmla="*/ 1738717 h 2546032"/>
                <a:gd name="connsiteX49" fmla="*/ 524423 w 1504473"/>
                <a:gd name="connsiteY49" fmla="*/ 1737432 h 2546032"/>
                <a:gd name="connsiteX50" fmla="*/ 529138 w 1504473"/>
                <a:gd name="connsiteY50" fmla="*/ 1682139 h 2546032"/>
                <a:gd name="connsiteX51" fmla="*/ 589574 w 1504473"/>
                <a:gd name="connsiteY51" fmla="*/ 1682139 h 2546032"/>
                <a:gd name="connsiteX52" fmla="*/ 590002 w 1504473"/>
                <a:gd name="connsiteY52" fmla="*/ 1743004 h 2546032"/>
                <a:gd name="connsiteX53" fmla="*/ 546711 w 1504473"/>
                <a:gd name="connsiteY53" fmla="*/ 1753291 h 2546032"/>
                <a:gd name="connsiteX54" fmla="*/ 543282 w 1504473"/>
                <a:gd name="connsiteY54" fmla="*/ 1759720 h 2546032"/>
                <a:gd name="connsiteX55" fmla="*/ 397978 w 1504473"/>
                <a:gd name="connsiteY55" fmla="*/ 1905024 h 2546032"/>
                <a:gd name="connsiteX56" fmla="*/ 394121 w 1504473"/>
                <a:gd name="connsiteY56" fmla="*/ 1926027 h 2546032"/>
                <a:gd name="connsiteX57" fmla="*/ 380833 w 1504473"/>
                <a:gd name="connsiteY57" fmla="*/ 1992892 h 2546032"/>
                <a:gd name="connsiteX58" fmla="*/ 782884 w 1504473"/>
                <a:gd name="connsiteY58" fmla="*/ 1590842 h 2546032"/>
                <a:gd name="connsiteX59" fmla="*/ 782884 w 1504473"/>
                <a:gd name="connsiteY59" fmla="*/ 1514975 h 2546032"/>
                <a:gd name="connsiteX60" fmla="*/ 766596 w 1504473"/>
                <a:gd name="connsiteY60" fmla="*/ 1504688 h 2546032"/>
                <a:gd name="connsiteX61" fmla="*/ 767025 w 1504473"/>
                <a:gd name="connsiteY61" fmla="*/ 1444252 h 2546032"/>
                <a:gd name="connsiteX62" fmla="*/ 827461 w 1504473"/>
                <a:gd name="connsiteY62" fmla="*/ 1443823 h 2546032"/>
                <a:gd name="connsiteX63" fmla="*/ 827889 w 1504473"/>
                <a:gd name="connsiteY63" fmla="*/ 1505117 h 2546032"/>
                <a:gd name="connsiteX64" fmla="*/ 812459 w 1504473"/>
                <a:gd name="connsiteY64" fmla="*/ 1514975 h 2546032"/>
                <a:gd name="connsiteX65" fmla="*/ 812030 w 1504473"/>
                <a:gd name="connsiteY65" fmla="*/ 1596842 h 2546032"/>
                <a:gd name="connsiteX66" fmla="*/ 812030 w 1504473"/>
                <a:gd name="connsiteY66" fmla="*/ 1602843 h 2546032"/>
                <a:gd name="connsiteX67" fmla="*/ 373547 w 1504473"/>
                <a:gd name="connsiteY67" fmla="*/ 2041755 h 2546032"/>
                <a:gd name="connsiteX68" fmla="*/ 369261 w 1504473"/>
                <a:gd name="connsiteY68" fmla="*/ 2041755 h 2546032"/>
                <a:gd name="connsiteX69" fmla="*/ 348258 w 1504473"/>
                <a:gd name="connsiteY69" fmla="*/ 2103906 h 2546032"/>
                <a:gd name="connsiteX70" fmla="*/ 340971 w 1504473"/>
                <a:gd name="connsiteY70" fmla="*/ 2121480 h 2546032"/>
                <a:gd name="connsiteX71" fmla="*/ 370546 w 1504473"/>
                <a:gd name="connsiteY71" fmla="*/ 2121480 h 2546032"/>
                <a:gd name="connsiteX72" fmla="*/ 638437 w 1504473"/>
                <a:gd name="connsiteY72" fmla="*/ 1853589 h 2546032"/>
                <a:gd name="connsiteX73" fmla="*/ 649153 w 1504473"/>
                <a:gd name="connsiteY73" fmla="*/ 1811584 h 2546032"/>
                <a:gd name="connsiteX74" fmla="*/ 710017 w 1504473"/>
                <a:gd name="connsiteY74" fmla="*/ 1811584 h 2546032"/>
                <a:gd name="connsiteX75" fmla="*/ 710017 w 1504473"/>
                <a:gd name="connsiteY75" fmla="*/ 1872020 h 2546032"/>
                <a:gd name="connsiteX76" fmla="*/ 656439 w 1504473"/>
                <a:gd name="connsiteY76" fmla="*/ 1877592 h 2546032"/>
                <a:gd name="connsiteX77" fmla="*/ 383405 w 1504473"/>
                <a:gd name="connsiteY77" fmla="*/ 2150626 h 2546032"/>
                <a:gd name="connsiteX78" fmla="*/ 377404 w 1504473"/>
                <a:gd name="connsiteY78" fmla="*/ 2150626 h 2546032"/>
                <a:gd name="connsiteX79" fmla="*/ 329827 w 1504473"/>
                <a:gd name="connsiteY79" fmla="*/ 2150626 h 2546032"/>
                <a:gd name="connsiteX80" fmla="*/ 314396 w 1504473"/>
                <a:gd name="connsiteY80" fmla="*/ 2199489 h 2546032"/>
                <a:gd name="connsiteX81" fmla="*/ 324255 w 1504473"/>
                <a:gd name="connsiteY81" fmla="*/ 2218349 h 2546032"/>
                <a:gd name="connsiteX82" fmla="*/ 408694 w 1504473"/>
                <a:gd name="connsiteY82" fmla="*/ 2218349 h 2546032"/>
                <a:gd name="connsiteX83" fmla="*/ 752880 w 1504473"/>
                <a:gd name="connsiteY83" fmla="*/ 1874163 h 2546032"/>
                <a:gd name="connsiteX84" fmla="*/ 752880 w 1504473"/>
                <a:gd name="connsiteY84" fmla="*/ 1718572 h 2546032"/>
                <a:gd name="connsiteX85" fmla="*/ 756738 w 1504473"/>
                <a:gd name="connsiteY85" fmla="*/ 1708714 h 2546032"/>
                <a:gd name="connsiteX86" fmla="*/ 768310 w 1504473"/>
                <a:gd name="connsiteY86" fmla="*/ 1686425 h 2546032"/>
                <a:gd name="connsiteX87" fmla="*/ 828747 w 1504473"/>
                <a:gd name="connsiteY87" fmla="*/ 1686425 h 2546032"/>
                <a:gd name="connsiteX88" fmla="*/ 828747 w 1504473"/>
                <a:gd name="connsiteY88" fmla="*/ 1746861 h 2546032"/>
                <a:gd name="connsiteX89" fmla="*/ 782026 w 1504473"/>
                <a:gd name="connsiteY89" fmla="*/ 1756720 h 2546032"/>
                <a:gd name="connsiteX90" fmla="*/ 782026 w 1504473"/>
                <a:gd name="connsiteY90" fmla="*/ 1887879 h 2546032"/>
                <a:gd name="connsiteX91" fmla="*/ 421553 w 1504473"/>
                <a:gd name="connsiteY91" fmla="*/ 2248781 h 2546032"/>
                <a:gd name="connsiteX92" fmla="*/ 340543 w 1504473"/>
                <a:gd name="connsiteY92" fmla="*/ 2248781 h 2546032"/>
                <a:gd name="connsiteX93" fmla="*/ 362402 w 1504473"/>
                <a:gd name="connsiteY93" fmla="*/ 2288643 h 2546032"/>
                <a:gd name="connsiteX94" fmla="*/ 391978 w 1504473"/>
                <a:gd name="connsiteY94" fmla="*/ 2310075 h 2546032"/>
                <a:gd name="connsiteX95" fmla="*/ 393692 w 1504473"/>
                <a:gd name="connsiteY95" fmla="*/ 2310075 h 2546032"/>
                <a:gd name="connsiteX96" fmla="*/ 812887 w 1504473"/>
                <a:gd name="connsiteY96" fmla="*/ 1890879 h 2546032"/>
                <a:gd name="connsiteX97" fmla="*/ 813316 w 1504473"/>
                <a:gd name="connsiteY97" fmla="*/ 1812869 h 2546032"/>
                <a:gd name="connsiteX98" fmla="*/ 813316 w 1504473"/>
                <a:gd name="connsiteY98" fmla="*/ 1806869 h 2546032"/>
                <a:gd name="connsiteX99" fmla="*/ 911900 w 1504473"/>
                <a:gd name="connsiteY99" fmla="*/ 1708285 h 2546032"/>
                <a:gd name="connsiteX100" fmla="*/ 893469 w 1504473"/>
                <a:gd name="connsiteY100" fmla="*/ 1639276 h 2546032"/>
                <a:gd name="connsiteX101" fmla="*/ 887468 w 1504473"/>
                <a:gd name="connsiteY101" fmla="*/ 1634133 h 2546032"/>
                <a:gd name="connsiteX102" fmla="*/ 887468 w 1504473"/>
                <a:gd name="connsiteY102" fmla="*/ 1573268 h 2546032"/>
                <a:gd name="connsiteX103" fmla="*/ 948333 w 1504473"/>
                <a:gd name="connsiteY103" fmla="*/ 1573268 h 2546032"/>
                <a:gd name="connsiteX104" fmla="*/ 948333 w 1504473"/>
                <a:gd name="connsiteY104" fmla="*/ 1633704 h 2546032"/>
                <a:gd name="connsiteX105" fmla="*/ 926045 w 1504473"/>
                <a:gd name="connsiteY105" fmla="*/ 1645706 h 2546032"/>
                <a:gd name="connsiteX106" fmla="*/ 942761 w 1504473"/>
                <a:gd name="connsiteY106" fmla="*/ 1708714 h 2546032"/>
                <a:gd name="connsiteX107" fmla="*/ 944904 w 1504473"/>
                <a:gd name="connsiteY107" fmla="*/ 1716857 h 2546032"/>
                <a:gd name="connsiteX108" fmla="*/ 842891 w 1504473"/>
                <a:gd name="connsiteY108" fmla="*/ 1819299 h 2546032"/>
                <a:gd name="connsiteX109" fmla="*/ 842891 w 1504473"/>
                <a:gd name="connsiteY109" fmla="*/ 1896451 h 2546032"/>
                <a:gd name="connsiteX110" fmla="*/ 842891 w 1504473"/>
                <a:gd name="connsiteY110" fmla="*/ 1902452 h 2546032"/>
                <a:gd name="connsiteX111" fmla="*/ 417267 w 1504473"/>
                <a:gd name="connsiteY111" fmla="*/ 2328077 h 2546032"/>
                <a:gd name="connsiteX112" fmla="*/ 446842 w 1504473"/>
                <a:gd name="connsiteY112" fmla="*/ 2350794 h 2546032"/>
                <a:gd name="connsiteX113" fmla="*/ 862608 w 1504473"/>
                <a:gd name="connsiteY113" fmla="*/ 1935028 h 2546032"/>
                <a:gd name="connsiteX114" fmla="*/ 884896 w 1504473"/>
                <a:gd name="connsiteY114" fmla="*/ 1852303 h 2546032"/>
                <a:gd name="connsiteX115" fmla="*/ 885754 w 1504473"/>
                <a:gd name="connsiteY115" fmla="*/ 1848874 h 2546032"/>
                <a:gd name="connsiteX116" fmla="*/ 1008340 w 1504473"/>
                <a:gd name="connsiteY116" fmla="*/ 1726287 h 2546032"/>
                <a:gd name="connsiteX117" fmla="*/ 1008340 w 1504473"/>
                <a:gd name="connsiteY117" fmla="*/ 1515832 h 2546032"/>
                <a:gd name="connsiteX118" fmla="*/ 1007055 w 1504473"/>
                <a:gd name="connsiteY118" fmla="*/ 1514975 h 2546032"/>
                <a:gd name="connsiteX119" fmla="*/ 1007055 w 1504473"/>
                <a:gd name="connsiteY119" fmla="*/ 1454110 h 2546032"/>
                <a:gd name="connsiteX120" fmla="*/ 1067491 w 1504473"/>
                <a:gd name="connsiteY120" fmla="*/ 1454539 h 2546032"/>
                <a:gd name="connsiteX121" fmla="*/ 1067491 w 1504473"/>
                <a:gd name="connsiteY121" fmla="*/ 1514975 h 2546032"/>
                <a:gd name="connsiteX122" fmla="*/ 1037487 w 1504473"/>
                <a:gd name="connsiteY122" fmla="*/ 1527834 h 2546032"/>
                <a:gd name="connsiteX123" fmla="*/ 1037487 w 1504473"/>
                <a:gd name="connsiteY123" fmla="*/ 1732717 h 2546032"/>
                <a:gd name="connsiteX124" fmla="*/ 1037487 w 1504473"/>
                <a:gd name="connsiteY124" fmla="*/ 1738717 h 2546032"/>
                <a:gd name="connsiteX125" fmla="*/ 911471 w 1504473"/>
                <a:gd name="connsiteY125" fmla="*/ 1864733 h 2546032"/>
                <a:gd name="connsiteX126" fmla="*/ 889611 w 1504473"/>
                <a:gd name="connsiteY126" fmla="*/ 1946601 h 2546032"/>
                <a:gd name="connsiteX127" fmla="*/ 888754 w 1504473"/>
                <a:gd name="connsiteY127" fmla="*/ 1950458 h 2546032"/>
                <a:gd name="connsiteX128" fmla="*/ 469559 w 1504473"/>
                <a:gd name="connsiteY128" fmla="*/ 2369654 h 2546032"/>
                <a:gd name="connsiteX129" fmla="*/ 479417 w 1504473"/>
                <a:gd name="connsiteY129" fmla="*/ 2377797 h 2546032"/>
                <a:gd name="connsiteX130" fmla="*/ 1033201 w 1504473"/>
                <a:gd name="connsiteY130" fmla="*/ 1824014 h 2546032"/>
                <a:gd name="connsiteX131" fmla="*/ 1039202 w 1504473"/>
                <a:gd name="connsiteY131" fmla="*/ 1824014 h 2546032"/>
                <a:gd name="connsiteX132" fmla="*/ 1113354 w 1504473"/>
                <a:gd name="connsiteY132" fmla="*/ 1823585 h 2546032"/>
                <a:gd name="connsiteX133" fmla="*/ 1123212 w 1504473"/>
                <a:gd name="connsiteY133" fmla="*/ 1809012 h 2546032"/>
                <a:gd name="connsiteX134" fmla="*/ 1184077 w 1504473"/>
                <a:gd name="connsiteY134" fmla="*/ 1809012 h 2546032"/>
                <a:gd name="connsiteX135" fmla="*/ 1184077 w 1504473"/>
                <a:gd name="connsiteY135" fmla="*/ 1869448 h 2546032"/>
                <a:gd name="connsiteX136" fmla="*/ 1123641 w 1504473"/>
                <a:gd name="connsiteY136" fmla="*/ 1869448 h 2546032"/>
                <a:gd name="connsiteX137" fmla="*/ 1113354 w 1504473"/>
                <a:gd name="connsiteY137" fmla="*/ 1852732 h 2546032"/>
                <a:gd name="connsiteX138" fmla="*/ 1046488 w 1504473"/>
                <a:gd name="connsiteY138" fmla="*/ 1852732 h 2546032"/>
                <a:gd name="connsiteX139" fmla="*/ 502563 w 1504473"/>
                <a:gd name="connsiteY139" fmla="*/ 2396657 h 2546032"/>
                <a:gd name="connsiteX140" fmla="*/ 529566 w 1504473"/>
                <a:gd name="connsiteY140" fmla="*/ 2419374 h 2546032"/>
                <a:gd name="connsiteX141" fmla="*/ 869466 w 1504473"/>
                <a:gd name="connsiteY141" fmla="*/ 2079474 h 2546032"/>
                <a:gd name="connsiteX142" fmla="*/ 872895 w 1504473"/>
                <a:gd name="connsiteY142" fmla="*/ 2076474 h 2546032"/>
                <a:gd name="connsiteX143" fmla="*/ 885325 w 1504473"/>
                <a:gd name="connsiteY143" fmla="*/ 2047327 h 2546032"/>
                <a:gd name="connsiteX144" fmla="*/ 946190 w 1504473"/>
                <a:gd name="connsiteY144" fmla="*/ 2047327 h 2546032"/>
                <a:gd name="connsiteX145" fmla="*/ 946190 w 1504473"/>
                <a:gd name="connsiteY145" fmla="*/ 2107763 h 2546032"/>
                <a:gd name="connsiteX146" fmla="*/ 912328 w 1504473"/>
                <a:gd name="connsiteY146" fmla="*/ 2119765 h 2546032"/>
                <a:gd name="connsiteX147" fmla="*/ 911471 w 1504473"/>
                <a:gd name="connsiteY147" fmla="*/ 2120622 h 2546032"/>
                <a:gd name="connsiteX148" fmla="*/ 574143 w 1504473"/>
                <a:gd name="connsiteY148" fmla="*/ 2457950 h 2546032"/>
                <a:gd name="connsiteX149" fmla="*/ 605433 w 1504473"/>
                <a:gd name="connsiteY149" fmla="*/ 2486668 h 2546032"/>
                <a:gd name="connsiteX150" fmla="*/ 1013913 w 1504473"/>
                <a:gd name="connsiteY150" fmla="*/ 2078188 h 2546032"/>
                <a:gd name="connsiteX151" fmla="*/ 1013913 w 1504473"/>
                <a:gd name="connsiteY151" fmla="*/ 1989892 h 2546032"/>
                <a:gd name="connsiteX152" fmla="*/ 1004912 w 1504473"/>
                <a:gd name="connsiteY152" fmla="*/ 1983462 h 2546032"/>
                <a:gd name="connsiteX153" fmla="*/ 1005340 w 1504473"/>
                <a:gd name="connsiteY153" fmla="*/ 1922597 h 2546032"/>
                <a:gd name="connsiteX154" fmla="*/ 1065776 w 1504473"/>
                <a:gd name="connsiteY154" fmla="*/ 1922597 h 2546032"/>
                <a:gd name="connsiteX155" fmla="*/ 1065776 w 1504473"/>
                <a:gd name="connsiteY155" fmla="*/ 1983034 h 2546032"/>
                <a:gd name="connsiteX156" fmla="*/ 1052917 w 1504473"/>
                <a:gd name="connsiteY156" fmla="*/ 1992035 h 2546032"/>
                <a:gd name="connsiteX157" fmla="*/ 1052917 w 1504473"/>
                <a:gd name="connsiteY157" fmla="*/ 2086332 h 2546032"/>
                <a:gd name="connsiteX158" fmla="*/ 1052917 w 1504473"/>
                <a:gd name="connsiteY158" fmla="*/ 2094476 h 2546032"/>
                <a:gd name="connsiteX159" fmla="*/ 634151 w 1504473"/>
                <a:gd name="connsiteY159" fmla="*/ 2513243 h 2546032"/>
                <a:gd name="connsiteX160" fmla="*/ 665440 w 1504473"/>
                <a:gd name="connsiteY160" fmla="*/ 2544104 h 2546032"/>
                <a:gd name="connsiteX161" fmla="*/ 1260801 w 1504473"/>
                <a:gd name="connsiteY161" fmla="*/ 1948744 h 2546032"/>
                <a:gd name="connsiteX162" fmla="*/ 1260801 w 1504473"/>
                <a:gd name="connsiteY162" fmla="*/ 1797010 h 2546032"/>
                <a:gd name="connsiteX163" fmla="*/ 1260801 w 1504473"/>
                <a:gd name="connsiteY163" fmla="*/ 1785009 h 2546032"/>
                <a:gd name="connsiteX164" fmla="*/ 1349097 w 1504473"/>
                <a:gd name="connsiteY164" fmla="*/ 1696712 h 2546032"/>
                <a:gd name="connsiteX165" fmla="*/ 1361099 w 1504473"/>
                <a:gd name="connsiteY165" fmla="*/ 1696712 h 2546032"/>
                <a:gd name="connsiteX166" fmla="*/ 1497830 w 1504473"/>
                <a:gd name="connsiteY166" fmla="*/ 1697141 h 2546032"/>
                <a:gd name="connsiteX167" fmla="*/ 1502117 w 1504473"/>
                <a:gd name="connsiteY167" fmla="*/ 1692854 h 2546032"/>
                <a:gd name="connsiteX168" fmla="*/ 1353812 w 1504473"/>
                <a:gd name="connsiteY168" fmla="*/ 435269 h 2546032"/>
                <a:gd name="connsiteX169" fmla="*/ 1304520 w 1504473"/>
                <a:gd name="connsiteY169" fmla="*/ 413837 h 2546032"/>
                <a:gd name="connsiteX170" fmla="*/ 1289947 w 1504473"/>
                <a:gd name="connsiteY170" fmla="*/ 404408 h 2546032"/>
                <a:gd name="connsiteX171" fmla="*/ 1289947 w 1504473"/>
                <a:gd name="connsiteY171" fmla="*/ 467416 h 2546032"/>
                <a:gd name="connsiteX172" fmla="*/ 1295519 w 1504473"/>
                <a:gd name="connsiteY172" fmla="*/ 472130 h 2546032"/>
                <a:gd name="connsiteX173" fmla="*/ 1295519 w 1504473"/>
                <a:gd name="connsiteY173" fmla="*/ 532995 h 2546032"/>
                <a:gd name="connsiteX174" fmla="*/ 1234655 w 1504473"/>
                <a:gd name="connsiteY174" fmla="*/ 532995 h 2546032"/>
                <a:gd name="connsiteX175" fmla="*/ 1234655 w 1504473"/>
                <a:gd name="connsiteY175" fmla="*/ 472559 h 2546032"/>
                <a:gd name="connsiteX176" fmla="*/ 1260801 w 1504473"/>
                <a:gd name="connsiteY176" fmla="*/ 460558 h 2546032"/>
                <a:gd name="connsiteX177" fmla="*/ 1260801 w 1504473"/>
                <a:gd name="connsiteY177" fmla="*/ 388120 h 2546032"/>
                <a:gd name="connsiteX178" fmla="*/ 1260801 w 1504473"/>
                <a:gd name="connsiteY178" fmla="*/ 384262 h 2546032"/>
                <a:gd name="connsiteX179" fmla="*/ 1217938 w 1504473"/>
                <a:gd name="connsiteY179" fmla="*/ 351258 h 2546032"/>
                <a:gd name="connsiteX180" fmla="*/ 1166503 w 1504473"/>
                <a:gd name="connsiteY180" fmla="*/ 301966 h 2546032"/>
                <a:gd name="connsiteX181" fmla="*/ 1157073 w 1504473"/>
                <a:gd name="connsiteY181" fmla="*/ 283107 h 2546032"/>
                <a:gd name="connsiteX182" fmla="*/ 1132642 w 1504473"/>
                <a:gd name="connsiteY182" fmla="*/ 307538 h 2546032"/>
                <a:gd name="connsiteX183" fmla="*/ 1132642 w 1504473"/>
                <a:gd name="connsiteY183" fmla="*/ 342686 h 2546032"/>
                <a:gd name="connsiteX184" fmla="*/ 1177647 w 1504473"/>
                <a:gd name="connsiteY184" fmla="*/ 352973 h 2546032"/>
                <a:gd name="connsiteX185" fmla="*/ 1177647 w 1504473"/>
                <a:gd name="connsiteY185" fmla="*/ 413409 h 2546032"/>
                <a:gd name="connsiteX186" fmla="*/ 1116783 w 1504473"/>
                <a:gd name="connsiteY186" fmla="*/ 413409 h 2546032"/>
                <a:gd name="connsiteX187" fmla="*/ 1113354 w 1504473"/>
                <a:gd name="connsiteY187" fmla="*/ 356830 h 2546032"/>
                <a:gd name="connsiteX188" fmla="*/ 1113354 w 1504473"/>
                <a:gd name="connsiteY188" fmla="*/ 303681 h 2546032"/>
                <a:gd name="connsiteX189" fmla="*/ 1113782 w 1504473"/>
                <a:gd name="connsiteY189" fmla="*/ 299395 h 2546032"/>
                <a:gd name="connsiteX190" fmla="*/ 1156216 w 1504473"/>
                <a:gd name="connsiteY190" fmla="*/ 256961 h 2546032"/>
                <a:gd name="connsiteX191" fmla="*/ 1168646 w 1504473"/>
                <a:gd name="connsiteY191" fmla="*/ 173379 h 2546032"/>
                <a:gd name="connsiteX192" fmla="*/ 1169075 w 1504473"/>
                <a:gd name="connsiteY192" fmla="*/ 171664 h 2546032"/>
                <a:gd name="connsiteX193" fmla="*/ 1110782 w 1504473"/>
                <a:gd name="connsiteY193" fmla="*/ 169950 h 2546032"/>
                <a:gd name="connsiteX194" fmla="*/ 1106067 w 1504473"/>
                <a:gd name="connsiteY194" fmla="*/ 164378 h 2546032"/>
                <a:gd name="connsiteX195" fmla="*/ 1051203 w 1504473"/>
                <a:gd name="connsiteY195" fmla="*/ 163949 h 2546032"/>
                <a:gd name="connsiteX196" fmla="*/ 1043059 w 1504473"/>
                <a:gd name="connsiteY196" fmla="*/ 163949 h 2546032"/>
                <a:gd name="connsiteX197" fmla="*/ 880182 w 1504473"/>
                <a:gd name="connsiteY197" fmla="*/ 3215 h 2546032"/>
                <a:gd name="connsiteX198" fmla="*/ 776454 w 1504473"/>
                <a:gd name="connsiteY198" fmla="*/ 3215 h 2546032"/>
                <a:gd name="connsiteX199" fmla="*/ 774740 w 1504473"/>
                <a:gd name="connsiteY199" fmla="*/ 14359 h 2546032"/>
                <a:gd name="connsiteX200" fmla="*/ 771740 w 1504473"/>
                <a:gd name="connsiteY200" fmla="*/ 28504 h 2546032"/>
                <a:gd name="connsiteX201" fmla="*/ 861751 w 1504473"/>
                <a:gd name="connsiteY201" fmla="*/ 28504 h 2546032"/>
                <a:gd name="connsiteX202" fmla="*/ 869895 w 1504473"/>
                <a:gd name="connsiteY202" fmla="*/ 28504 h 2546032"/>
                <a:gd name="connsiteX203" fmla="*/ 1057204 w 1504473"/>
                <a:gd name="connsiteY203" fmla="*/ 215384 h 2546032"/>
                <a:gd name="connsiteX204" fmla="*/ 1062776 w 1504473"/>
                <a:gd name="connsiteY204" fmla="*/ 231672 h 2546032"/>
                <a:gd name="connsiteX205" fmla="*/ 1055489 w 1504473"/>
                <a:gd name="connsiteY205" fmla="*/ 283107 h 2546032"/>
                <a:gd name="connsiteX206" fmla="*/ 995053 w 1504473"/>
                <a:gd name="connsiteY206" fmla="*/ 283107 h 2546032"/>
                <a:gd name="connsiteX207" fmla="*/ 994625 w 1504473"/>
                <a:gd name="connsiteY207" fmla="*/ 222242 h 2546032"/>
                <a:gd name="connsiteX208" fmla="*/ 1002340 w 1504473"/>
                <a:gd name="connsiteY208" fmla="*/ 215813 h 2546032"/>
                <a:gd name="connsiteX209" fmla="*/ 853607 w 1504473"/>
                <a:gd name="connsiteY209" fmla="*/ 67080 h 2546032"/>
                <a:gd name="connsiteX210" fmla="*/ 758881 w 1504473"/>
                <a:gd name="connsiteY210" fmla="*/ 67080 h 2546032"/>
                <a:gd name="connsiteX211" fmla="*/ 746879 w 1504473"/>
                <a:gd name="connsiteY211" fmla="*/ 89797 h 2546032"/>
                <a:gd name="connsiteX212" fmla="*/ 742593 w 1504473"/>
                <a:gd name="connsiteY212" fmla="*/ 95798 h 2546032"/>
                <a:gd name="connsiteX213" fmla="*/ 844177 w 1504473"/>
                <a:gd name="connsiteY213" fmla="*/ 95798 h 2546032"/>
                <a:gd name="connsiteX214" fmla="*/ 848035 w 1504473"/>
                <a:gd name="connsiteY214" fmla="*/ 95798 h 2546032"/>
                <a:gd name="connsiteX215" fmla="*/ 958191 w 1504473"/>
                <a:gd name="connsiteY215" fmla="*/ 205954 h 2546032"/>
                <a:gd name="connsiteX216" fmla="*/ 958191 w 1504473"/>
                <a:gd name="connsiteY216" fmla="*/ 209812 h 2546032"/>
                <a:gd name="connsiteX217" fmla="*/ 958191 w 1504473"/>
                <a:gd name="connsiteY217" fmla="*/ 369260 h 2546032"/>
                <a:gd name="connsiteX218" fmla="*/ 1120212 w 1504473"/>
                <a:gd name="connsiteY218" fmla="*/ 531281 h 2546032"/>
                <a:gd name="connsiteX219" fmla="*/ 1167360 w 1504473"/>
                <a:gd name="connsiteY219" fmla="*/ 530852 h 2546032"/>
                <a:gd name="connsiteX220" fmla="*/ 1171647 w 1504473"/>
                <a:gd name="connsiteY220" fmla="*/ 530852 h 2546032"/>
                <a:gd name="connsiteX221" fmla="*/ 1250514 w 1504473"/>
                <a:gd name="connsiteY221" fmla="*/ 609719 h 2546032"/>
                <a:gd name="connsiteX222" fmla="*/ 1250514 w 1504473"/>
                <a:gd name="connsiteY222" fmla="*/ 613577 h 2546032"/>
                <a:gd name="connsiteX223" fmla="*/ 1250514 w 1504473"/>
                <a:gd name="connsiteY223" fmla="*/ 659868 h 2546032"/>
                <a:gd name="connsiteX224" fmla="*/ 1250514 w 1504473"/>
                <a:gd name="connsiteY224" fmla="*/ 664154 h 2546032"/>
                <a:gd name="connsiteX225" fmla="*/ 1160931 w 1504473"/>
                <a:gd name="connsiteY225" fmla="*/ 753737 h 2546032"/>
                <a:gd name="connsiteX226" fmla="*/ 1156645 w 1504473"/>
                <a:gd name="connsiteY226" fmla="*/ 753737 h 2546032"/>
                <a:gd name="connsiteX227" fmla="*/ 1068348 w 1504473"/>
                <a:gd name="connsiteY227" fmla="*/ 753737 h 2546032"/>
                <a:gd name="connsiteX228" fmla="*/ 1055918 w 1504473"/>
                <a:gd name="connsiteY228" fmla="*/ 785027 h 2546032"/>
                <a:gd name="connsiteX229" fmla="*/ 995053 w 1504473"/>
                <a:gd name="connsiteY229" fmla="*/ 784598 h 2546032"/>
                <a:gd name="connsiteX230" fmla="*/ 995053 w 1504473"/>
                <a:gd name="connsiteY230" fmla="*/ 724162 h 2546032"/>
                <a:gd name="connsiteX231" fmla="*/ 1055489 w 1504473"/>
                <a:gd name="connsiteY231" fmla="*/ 723733 h 2546032"/>
                <a:gd name="connsiteX232" fmla="*/ 1062776 w 1504473"/>
                <a:gd name="connsiteY232" fmla="*/ 733592 h 2546032"/>
                <a:gd name="connsiteX233" fmla="*/ 1152359 w 1504473"/>
                <a:gd name="connsiteY233" fmla="*/ 733592 h 2546032"/>
                <a:gd name="connsiteX234" fmla="*/ 1230368 w 1504473"/>
                <a:gd name="connsiteY234" fmla="*/ 655582 h 2546032"/>
                <a:gd name="connsiteX235" fmla="*/ 1230797 w 1504473"/>
                <a:gd name="connsiteY235" fmla="*/ 617434 h 2546032"/>
                <a:gd name="connsiteX236" fmla="*/ 1163074 w 1504473"/>
                <a:gd name="connsiteY236" fmla="*/ 551426 h 2546032"/>
                <a:gd name="connsiteX237" fmla="*/ 1115497 w 1504473"/>
                <a:gd name="connsiteY237" fmla="*/ 551426 h 2546032"/>
                <a:gd name="connsiteX238" fmla="*/ 1111211 w 1504473"/>
                <a:gd name="connsiteY238" fmla="*/ 550997 h 2546032"/>
                <a:gd name="connsiteX239" fmla="*/ 938475 w 1504473"/>
                <a:gd name="connsiteY239" fmla="*/ 378262 h 2546032"/>
                <a:gd name="connsiteX240" fmla="*/ 938475 w 1504473"/>
                <a:gd name="connsiteY240" fmla="*/ 374404 h 2546032"/>
                <a:gd name="connsiteX241" fmla="*/ 938475 w 1504473"/>
                <a:gd name="connsiteY241" fmla="*/ 214955 h 2546032"/>
                <a:gd name="connsiteX242" fmla="*/ 839891 w 1504473"/>
                <a:gd name="connsiteY242" fmla="*/ 116372 h 2546032"/>
                <a:gd name="connsiteX243" fmla="*/ 722876 w 1504473"/>
                <a:gd name="connsiteY243" fmla="*/ 116372 h 2546032"/>
                <a:gd name="connsiteX244" fmla="*/ 692444 w 1504473"/>
                <a:gd name="connsiteY244" fmla="*/ 142089 h 2546032"/>
                <a:gd name="connsiteX245" fmla="*/ 831318 w 1504473"/>
                <a:gd name="connsiteY245" fmla="*/ 142089 h 2546032"/>
                <a:gd name="connsiteX246" fmla="*/ 835605 w 1504473"/>
                <a:gd name="connsiteY246" fmla="*/ 142518 h 2546032"/>
                <a:gd name="connsiteX247" fmla="*/ 914900 w 1504473"/>
                <a:gd name="connsiteY247" fmla="*/ 221813 h 2546032"/>
                <a:gd name="connsiteX248" fmla="*/ 914900 w 1504473"/>
                <a:gd name="connsiteY248" fmla="*/ 393263 h 2546032"/>
                <a:gd name="connsiteX249" fmla="*/ 1126212 w 1504473"/>
                <a:gd name="connsiteY249" fmla="*/ 604576 h 2546032"/>
                <a:gd name="connsiteX250" fmla="*/ 1175504 w 1504473"/>
                <a:gd name="connsiteY250" fmla="*/ 612291 h 2546032"/>
                <a:gd name="connsiteX251" fmla="*/ 1175504 w 1504473"/>
                <a:gd name="connsiteY251" fmla="*/ 673156 h 2546032"/>
                <a:gd name="connsiteX252" fmla="*/ 1114640 w 1504473"/>
                <a:gd name="connsiteY252" fmla="*/ 673156 h 2546032"/>
                <a:gd name="connsiteX253" fmla="*/ 1110782 w 1504473"/>
                <a:gd name="connsiteY253" fmla="*/ 617434 h 2546032"/>
                <a:gd name="connsiteX254" fmla="*/ 894755 w 1504473"/>
                <a:gd name="connsiteY254" fmla="*/ 401407 h 2546032"/>
                <a:gd name="connsiteX255" fmla="*/ 894755 w 1504473"/>
                <a:gd name="connsiteY255" fmla="*/ 397550 h 2546032"/>
                <a:gd name="connsiteX256" fmla="*/ 895183 w 1504473"/>
                <a:gd name="connsiteY256" fmla="*/ 229957 h 2546032"/>
                <a:gd name="connsiteX257" fmla="*/ 827461 w 1504473"/>
                <a:gd name="connsiteY257" fmla="*/ 162235 h 2546032"/>
                <a:gd name="connsiteX258" fmla="*/ 674013 w 1504473"/>
                <a:gd name="connsiteY258" fmla="*/ 162235 h 2546032"/>
                <a:gd name="connsiteX259" fmla="*/ 657297 w 1504473"/>
                <a:gd name="connsiteY259" fmla="*/ 179380 h 2546032"/>
                <a:gd name="connsiteX260" fmla="*/ 820603 w 1504473"/>
                <a:gd name="connsiteY260" fmla="*/ 179380 h 2546032"/>
                <a:gd name="connsiteX261" fmla="*/ 824889 w 1504473"/>
                <a:gd name="connsiteY261" fmla="*/ 178951 h 2546032"/>
                <a:gd name="connsiteX262" fmla="*/ 878467 w 1504473"/>
                <a:gd name="connsiteY262" fmla="*/ 232529 h 2546032"/>
                <a:gd name="connsiteX263" fmla="*/ 878038 w 1504473"/>
                <a:gd name="connsiteY263" fmla="*/ 236387 h 2546032"/>
                <a:gd name="connsiteX264" fmla="*/ 878038 w 1504473"/>
                <a:gd name="connsiteY264" fmla="*/ 310110 h 2546032"/>
                <a:gd name="connsiteX265" fmla="*/ 878467 w 1504473"/>
                <a:gd name="connsiteY265" fmla="*/ 314396 h 2546032"/>
                <a:gd name="connsiteX266" fmla="*/ 819745 w 1504473"/>
                <a:gd name="connsiteY266" fmla="*/ 373118 h 2546032"/>
                <a:gd name="connsiteX267" fmla="*/ 819745 w 1504473"/>
                <a:gd name="connsiteY267" fmla="*/ 421124 h 2546032"/>
                <a:gd name="connsiteX268" fmla="*/ 908471 w 1504473"/>
                <a:gd name="connsiteY268" fmla="*/ 509849 h 2546032"/>
                <a:gd name="connsiteX269" fmla="*/ 908042 w 1504473"/>
                <a:gd name="connsiteY269" fmla="*/ 513707 h 2546032"/>
                <a:gd name="connsiteX270" fmla="*/ 908042 w 1504473"/>
                <a:gd name="connsiteY270" fmla="*/ 595574 h 2546032"/>
                <a:gd name="connsiteX271" fmla="*/ 932474 w 1504473"/>
                <a:gd name="connsiteY271" fmla="*/ 607147 h 2546032"/>
                <a:gd name="connsiteX272" fmla="*/ 932474 w 1504473"/>
                <a:gd name="connsiteY272" fmla="*/ 668012 h 2546032"/>
                <a:gd name="connsiteX273" fmla="*/ 871609 w 1504473"/>
                <a:gd name="connsiteY273" fmla="*/ 668012 h 2546032"/>
                <a:gd name="connsiteX274" fmla="*/ 872038 w 1504473"/>
                <a:gd name="connsiteY274" fmla="*/ 607147 h 2546032"/>
                <a:gd name="connsiteX275" fmla="*/ 888325 w 1504473"/>
                <a:gd name="connsiteY275" fmla="*/ 597289 h 2546032"/>
                <a:gd name="connsiteX276" fmla="*/ 888325 w 1504473"/>
                <a:gd name="connsiteY276" fmla="*/ 517565 h 2546032"/>
                <a:gd name="connsiteX277" fmla="*/ 800029 w 1504473"/>
                <a:gd name="connsiteY277" fmla="*/ 429268 h 2546032"/>
                <a:gd name="connsiteX278" fmla="*/ 799600 w 1504473"/>
                <a:gd name="connsiteY278" fmla="*/ 424982 h 2546032"/>
                <a:gd name="connsiteX279" fmla="*/ 800029 w 1504473"/>
                <a:gd name="connsiteY279" fmla="*/ 368403 h 2546032"/>
                <a:gd name="connsiteX280" fmla="*/ 800029 w 1504473"/>
                <a:gd name="connsiteY280" fmla="*/ 364117 h 2546032"/>
                <a:gd name="connsiteX281" fmla="*/ 858750 w 1504473"/>
                <a:gd name="connsiteY281" fmla="*/ 305395 h 2546032"/>
                <a:gd name="connsiteX282" fmla="*/ 858750 w 1504473"/>
                <a:gd name="connsiteY282" fmla="*/ 239816 h 2546032"/>
                <a:gd name="connsiteX283" fmla="*/ 816745 w 1504473"/>
                <a:gd name="connsiteY283" fmla="*/ 197810 h 2546032"/>
                <a:gd name="connsiteX284" fmla="*/ 638008 w 1504473"/>
                <a:gd name="connsiteY284" fmla="*/ 197810 h 2546032"/>
                <a:gd name="connsiteX285" fmla="*/ 581001 w 1504473"/>
                <a:gd name="connsiteY285" fmla="*/ 255675 h 2546032"/>
                <a:gd name="connsiteX286" fmla="*/ 738735 w 1504473"/>
                <a:gd name="connsiteY286" fmla="*/ 255246 h 2546032"/>
                <a:gd name="connsiteX287" fmla="*/ 746879 w 1504473"/>
                <a:gd name="connsiteY287" fmla="*/ 243673 h 2546032"/>
                <a:gd name="connsiteX288" fmla="*/ 807315 w 1504473"/>
                <a:gd name="connsiteY288" fmla="*/ 243673 h 2546032"/>
                <a:gd name="connsiteX289" fmla="*/ 807744 w 1504473"/>
                <a:gd name="connsiteY289" fmla="*/ 304538 h 2546032"/>
                <a:gd name="connsiteX290" fmla="*/ 746879 w 1504473"/>
                <a:gd name="connsiteY290" fmla="*/ 304109 h 2546032"/>
                <a:gd name="connsiteX291" fmla="*/ 734449 w 1504473"/>
                <a:gd name="connsiteY291" fmla="*/ 274963 h 2546032"/>
                <a:gd name="connsiteX292" fmla="*/ 561713 w 1504473"/>
                <a:gd name="connsiteY292" fmla="*/ 274963 h 2546032"/>
                <a:gd name="connsiteX293" fmla="*/ 549283 w 1504473"/>
                <a:gd name="connsiteY293" fmla="*/ 287393 h 2546032"/>
                <a:gd name="connsiteX294" fmla="*/ 686443 w 1504473"/>
                <a:gd name="connsiteY294" fmla="*/ 287393 h 2546032"/>
                <a:gd name="connsiteX295" fmla="*/ 690729 w 1504473"/>
                <a:gd name="connsiteY295" fmla="*/ 287822 h 2546032"/>
                <a:gd name="connsiteX296" fmla="*/ 754594 w 1504473"/>
                <a:gd name="connsiteY296" fmla="*/ 351687 h 2546032"/>
                <a:gd name="connsiteX297" fmla="*/ 755023 w 1504473"/>
                <a:gd name="connsiteY297" fmla="*/ 355973 h 2546032"/>
                <a:gd name="connsiteX298" fmla="*/ 755023 w 1504473"/>
                <a:gd name="connsiteY298" fmla="*/ 475559 h 2546032"/>
                <a:gd name="connsiteX299" fmla="*/ 761452 w 1504473"/>
                <a:gd name="connsiteY299" fmla="*/ 481989 h 2546032"/>
                <a:gd name="connsiteX300" fmla="*/ 815459 w 1504473"/>
                <a:gd name="connsiteY300" fmla="*/ 487132 h 2546032"/>
                <a:gd name="connsiteX301" fmla="*/ 815459 w 1504473"/>
                <a:gd name="connsiteY301" fmla="*/ 547997 h 2546032"/>
                <a:gd name="connsiteX302" fmla="*/ 755023 w 1504473"/>
                <a:gd name="connsiteY302" fmla="*/ 547997 h 2546032"/>
                <a:gd name="connsiteX303" fmla="*/ 748165 w 1504473"/>
                <a:gd name="connsiteY303" fmla="*/ 496562 h 2546032"/>
                <a:gd name="connsiteX304" fmla="*/ 735735 w 1504473"/>
                <a:gd name="connsiteY304" fmla="*/ 484132 h 2546032"/>
                <a:gd name="connsiteX305" fmla="*/ 735735 w 1504473"/>
                <a:gd name="connsiteY305" fmla="*/ 479846 h 2546032"/>
                <a:gd name="connsiteX306" fmla="*/ 735735 w 1504473"/>
                <a:gd name="connsiteY306" fmla="*/ 361117 h 2546032"/>
                <a:gd name="connsiteX307" fmla="*/ 683014 w 1504473"/>
                <a:gd name="connsiteY307" fmla="*/ 308396 h 2546032"/>
                <a:gd name="connsiteX308" fmla="*/ 538139 w 1504473"/>
                <a:gd name="connsiteY308" fmla="*/ 308396 h 2546032"/>
                <a:gd name="connsiteX309" fmla="*/ 533853 w 1504473"/>
                <a:gd name="connsiteY309" fmla="*/ 307967 h 2546032"/>
                <a:gd name="connsiteX310" fmla="*/ 532138 w 1504473"/>
                <a:gd name="connsiteY310" fmla="*/ 306253 h 2546032"/>
                <a:gd name="connsiteX311" fmla="*/ 523994 w 1504473"/>
                <a:gd name="connsiteY311" fmla="*/ 314396 h 2546032"/>
                <a:gd name="connsiteX312" fmla="*/ 589145 w 1504473"/>
                <a:gd name="connsiteY312" fmla="*/ 379547 h 2546032"/>
                <a:gd name="connsiteX313" fmla="*/ 623007 w 1504473"/>
                <a:gd name="connsiteY313" fmla="*/ 379547 h 2546032"/>
                <a:gd name="connsiteX314" fmla="*/ 634151 w 1504473"/>
                <a:gd name="connsiteY314" fmla="*/ 358116 h 2546032"/>
                <a:gd name="connsiteX315" fmla="*/ 694587 w 1504473"/>
                <a:gd name="connsiteY315" fmla="*/ 358116 h 2546032"/>
                <a:gd name="connsiteX316" fmla="*/ 695016 w 1504473"/>
                <a:gd name="connsiteY316" fmla="*/ 418981 h 2546032"/>
                <a:gd name="connsiteX317" fmla="*/ 634151 w 1504473"/>
                <a:gd name="connsiteY317" fmla="*/ 418981 h 2546032"/>
                <a:gd name="connsiteX318" fmla="*/ 623435 w 1504473"/>
                <a:gd name="connsiteY318" fmla="*/ 399264 h 2546032"/>
                <a:gd name="connsiteX319" fmla="*/ 581430 w 1504473"/>
                <a:gd name="connsiteY319" fmla="*/ 399264 h 2546032"/>
                <a:gd name="connsiteX320" fmla="*/ 508135 w 1504473"/>
                <a:gd name="connsiteY320" fmla="*/ 327684 h 2546032"/>
                <a:gd name="connsiteX321" fmla="*/ 496562 w 1504473"/>
                <a:gd name="connsiteY321" fmla="*/ 339257 h 2546032"/>
                <a:gd name="connsiteX322" fmla="*/ 487561 w 1504473"/>
                <a:gd name="connsiteY322" fmla="*/ 347829 h 2546032"/>
                <a:gd name="connsiteX323" fmla="*/ 947904 w 1504473"/>
                <a:gd name="connsiteY323" fmla="*/ 807744 h 2546032"/>
                <a:gd name="connsiteX324" fmla="*/ 947904 w 1504473"/>
                <a:gd name="connsiteY324" fmla="*/ 818031 h 2546032"/>
                <a:gd name="connsiteX325" fmla="*/ 947904 w 1504473"/>
                <a:gd name="connsiteY325" fmla="*/ 1055918 h 2546032"/>
                <a:gd name="connsiteX326" fmla="*/ 989481 w 1504473"/>
                <a:gd name="connsiteY326" fmla="*/ 1097494 h 2546032"/>
                <a:gd name="connsiteX327" fmla="*/ 1207651 w 1504473"/>
                <a:gd name="connsiteY327" fmla="*/ 1097066 h 2546032"/>
                <a:gd name="connsiteX328" fmla="*/ 1281803 w 1504473"/>
                <a:gd name="connsiteY328" fmla="*/ 1022914 h 2546032"/>
                <a:gd name="connsiteX329" fmla="*/ 1290804 w 1504473"/>
                <a:gd name="connsiteY329" fmla="*/ 1040059 h 2546032"/>
                <a:gd name="connsiteX330" fmla="*/ 1309235 w 1504473"/>
                <a:gd name="connsiteY330" fmla="*/ 1064919 h 2546032"/>
                <a:gd name="connsiteX331" fmla="*/ 1228225 w 1504473"/>
                <a:gd name="connsiteY331" fmla="*/ 1145929 h 2546032"/>
                <a:gd name="connsiteX332" fmla="*/ 1218367 w 1504473"/>
                <a:gd name="connsiteY332" fmla="*/ 1145929 h 2546032"/>
                <a:gd name="connsiteX333" fmla="*/ 979194 w 1504473"/>
                <a:gd name="connsiteY333" fmla="*/ 1145929 h 2546032"/>
                <a:gd name="connsiteX334" fmla="*/ 968907 w 1504473"/>
                <a:gd name="connsiteY334" fmla="*/ 1145929 h 2546032"/>
                <a:gd name="connsiteX335" fmla="*/ 898184 w 1504473"/>
                <a:gd name="connsiteY335" fmla="*/ 1075206 h 2546032"/>
                <a:gd name="connsiteX336" fmla="*/ 898184 w 1504473"/>
                <a:gd name="connsiteY336" fmla="*/ 1064919 h 2546032"/>
                <a:gd name="connsiteX337" fmla="*/ 898612 w 1504473"/>
                <a:gd name="connsiteY337" fmla="*/ 827032 h 2546032"/>
                <a:gd name="connsiteX338" fmla="*/ 452414 w 1504473"/>
                <a:gd name="connsiteY338" fmla="*/ 381691 h 2546032"/>
                <a:gd name="connsiteX339" fmla="*/ 420696 w 1504473"/>
                <a:gd name="connsiteY339" fmla="*/ 409551 h 2546032"/>
                <a:gd name="connsiteX340" fmla="*/ 414695 w 1504473"/>
                <a:gd name="connsiteY340" fmla="*/ 412980 h 2546032"/>
                <a:gd name="connsiteX341" fmla="*/ 816316 w 1504473"/>
                <a:gd name="connsiteY341" fmla="*/ 814602 h 2546032"/>
                <a:gd name="connsiteX342" fmla="*/ 816745 w 1504473"/>
                <a:gd name="connsiteY342" fmla="*/ 822746 h 2546032"/>
                <a:gd name="connsiteX343" fmla="*/ 816745 w 1504473"/>
                <a:gd name="connsiteY343" fmla="*/ 978765 h 2546032"/>
                <a:gd name="connsiteX344" fmla="*/ 812459 w 1504473"/>
                <a:gd name="connsiteY344" fmla="*/ 1034486 h 2546032"/>
                <a:gd name="connsiteX345" fmla="*/ 752023 w 1504473"/>
                <a:gd name="connsiteY345" fmla="*/ 1034486 h 2546032"/>
                <a:gd name="connsiteX346" fmla="*/ 752023 w 1504473"/>
                <a:gd name="connsiteY346" fmla="*/ 974050 h 2546032"/>
                <a:gd name="connsiteX347" fmla="*/ 777312 w 1504473"/>
                <a:gd name="connsiteY347" fmla="*/ 962049 h 2546032"/>
                <a:gd name="connsiteX348" fmla="*/ 777312 w 1504473"/>
                <a:gd name="connsiteY348" fmla="*/ 830890 h 2546032"/>
                <a:gd name="connsiteX349" fmla="*/ 358973 w 1504473"/>
                <a:gd name="connsiteY349" fmla="*/ 412552 h 2546032"/>
                <a:gd name="connsiteX350" fmla="*/ 341400 w 1504473"/>
                <a:gd name="connsiteY350" fmla="*/ 413837 h 2546032"/>
                <a:gd name="connsiteX351" fmla="*/ 553998 w 1504473"/>
                <a:gd name="connsiteY351" fmla="*/ 626436 h 2546032"/>
                <a:gd name="connsiteX352" fmla="*/ 553998 w 1504473"/>
                <a:gd name="connsiteY352" fmla="*/ 630293 h 2546032"/>
                <a:gd name="connsiteX353" fmla="*/ 553569 w 1504473"/>
                <a:gd name="connsiteY353" fmla="*/ 719447 h 2546032"/>
                <a:gd name="connsiteX354" fmla="*/ 569857 w 1504473"/>
                <a:gd name="connsiteY354" fmla="*/ 729306 h 2546032"/>
                <a:gd name="connsiteX355" fmla="*/ 569857 w 1504473"/>
                <a:gd name="connsiteY355" fmla="*/ 790170 h 2546032"/>
                <a:gd name="connsiteX356" fmla="*/ 508992 w 1504473"/>
                <a:gd name="connsiteY356" fmla="*/ 790170 h 2546032"/>
                <a:gd name="connsiteX357" fmla="*/ 508992 w 1504473"/>
                <a:gd name="connsiteY357" fmla="*/ 729734 h 2546032"/>
                <a:gd name="connsiteX358" fmla="*/ 533853 w 1504473"/>
                <a:gd name="connsiteY358" fmla="*/ 717733 h 2546032"/>
                <a:gd name="connsiteX359" fmla="*/ 533853 w 1504473"/>
                <a:gd name="connsiteY359" fmla="*/ 634579 h 2546032"/>
                <a:gd name="connsiteX360" fmla="*/ 316111 w 1504473"/>
                <a:gd name="connsiteY360" fmla="*/ 416838 h 2546032"/>
                <a:gd name="connsiteX361" fmla="*/ 240673 w 1504473"/>
                <a:gd name="connsiteY361" fmla="*/ 442555 h 2546032"/>
                <a:gd name="connsiteX362" fmla="*/ 237244 w 1504473"/>
                <a:gd name="connsiteY362" fmla="*/ 444698 h 2546032"/>
                <a:gd name="connsiteX363" fmla="*/ 391549 w 1504473"/>
                <a:gd name="connsiteY363" fmla="*/ 599003 h 2546032"/>
                <a:gd name="connsiteX364" fmla="*/ 443841 w 1504473"/>
                <a:gd name="connsiteY364" fmla="*/ 605433 h 2546032"/>
                <a:gd name="connsiteX365" fmla="*/ 444270 w 1504473"/>
                <a:gd name="connsiteY365" fmla="*/ 666298 h 2546032"/>
                <a:gd name="connsiteX366" fmla="*/ 383405 w 1504473"/>
                <a:gd name="connsiteY366" fmla="*/ 665869 h 2546032"/>
                <a:gd name="connsiteX367" fmla="*/ 377833 w 1504473"/>
                <a:gd name="connsiteY367" fmla="*/ 612719 h 2546032"/>
                <a:gd name="connsiteX368" fmla="*/ 221385 w 1504473"/>
                <a:gd name="connsiteY368" fmla="*/ 456271 h 2546032"/>
                <a:gd name="connsiteX369" fmla="*/ 167378 w 1504473"/>
                <a:gd name="connsiteY369" fmla="*/ 496991 h 2546032"/>
                <a:gd name="connsiteX370" fmla="*/ 527852 w 1504473"/>
                <a:gd name="connsiteY370" fmla="*/ 857464 h 2546032"/>
                <a:gd name="connsiteX371" fmla="*/ 622149 w 1504473"/>
                <a:gd name="connsiteY371" fmla="*/ 857036 h 2546032"/>
                <a:gd name="connsiteX372" fmla="*/ 628150 w 1504473"/>
                <a:gd name="connsiteY372" fmla="*/ 849749 h 2546032"/>
                <a:gd name="connsiteX373" fmla="*/ 688586 w 1504473"/>
                <a:gd name="connsiteY373" fmla="*/ 849749 h 2546032"/>
                <a:gd name="connsiteX374" fmla="*/ 688586 w 1504473"/>
                <a:gd name="connsiteY374" fmla="*/ 910614 h 2546032"/>
                <a:gd name="connsiteX375" fmla="*/ 628150 w 1504473"/>
                <a:gd name="connsiteY375" fmla="*/ 910614 h 2546032"/>
                <a:gd name="connsiteX376" fmla="*/ 615720 w 1504473"/>
                <a:gd name="connsiteY376" fmla="*/ 877181 h 2546032"/>
                <a:gd name="connsiteX377" fmla="*/ 523566 w 1504473"/>
                <a:gd name="connsiteY377" fmla="*/ 877610 h 2546032"/>
                <a:gd name="connsiteX378" fmla="*/ 519708 w 1504473"/>
                <a:gd name="connsiteY378" fmla="*/ 877181 h 2546032"/>
                <a:gd name="connsiteX379" fmla="*/ 152376 w 1504473"/>
                <a:gd name="connsiteY379" fmla="*/ 509849 h 2546032"/>
                <a:gd name="connsiteX380" fmla="*/ 113800 w 1504473"/>
                <a:gd name="connsiteY380" fmla="*/ 547568 h 2546032"/>
                <a:gd name="connsiteX381" fmla="*/ 116372 w 1504473"/>
                <a:gd name="connsiteY381" fmla="*/ 547568 h 2546032"/>
                <a:gd name="connsiteX382" fmla="*/ 128802 w 1504473"/>
                <a:gd name="connsiteY382" fmla="*/ 547997 h 2546032"/>
                <a:gd name="connsiteX383" fmla="*/ 289965 w 1504473"/>
                <a:gd name="connsiteY383" fmla="*/ 709160 h 2546032"/>
                <a:gd name="connsiteX384" fmla="*/ 330684 w 1504473"/>
                <a:gd name="connsiteY384" fmla="*/ 720304 h 2546032"/>
                <a:gd name="connsiteX385" fmla="*/ 331113 w 1504473"/>
                <a:gd name="connsiteY385" fmla="*/ 781169 h 2546032"/>
                <a:gd name="connsiteX386" fmla="*/ 270248 w 1504473"/>
                <a:gd name="connsiteY386" fmla="*/ 780741 h 2546032"/>
                <a:gd name="connsiteX387" fmla="*/ 259532 w 1504473"/>
                <a:gd name="connsiteY387" fmla="*/ 761881 h 2546032"/>
                <a:gd name="connsiteX388" fmla="*/ 104799 w 1504473"/>
                <a:gd name="connsiteY388" fmla="*/ 607147 h 2546032"/>
                <a:gd name="connsiteX389" fmla="*/ 66651 w 1504473"/>
                <a:gd name="connsiteY389" fmla="*/ 607147 h 2546032"/>
                <a:gd name="connsiteX390" fmla="*/ 29361 w 1504473"/>
                <a:gd name="connsiteY390" fmla="*/ 669298 h 2546032"/>
                <a:gd name="connsiteX391" fmla="*/ 88940 w 1504473"/>
                <a:gd name="connsiteY391" fmla="*/ 669298 h 2546032"/>
                <a:gd name="connsiteX392" fmla="*/ 93226 w 1504473"/>
                <a:gd name="connsiteY392" fmla="*/ 669727 h 2546032"/>
                <a:gd name="connsiteX393" fmla="*/ 268962 w 1504473"/>
                <a:gd name="connsiteY393" fmla="*/ 845463 h 2546032"/>
                <a:gd name="connsiteX394" fmla="*/ 395835 w 1504473"/>
                <a:gd name="connsiteY394" fmla="*/ 845463 h 2546032"/>
                <a:gd name="connsiteX395" fmla="*/ 451128 w 1504473"/>
                <a:gd name="connsiteY395" fmla="*/ 849749 h 2546032"/>
                <a:gd name="connsiteX396" fmla="*/ 451128 w 1504473"/>
                <a:gd name="connsiteY396" fmla="*/ 910185 h 2546032"/>
                <a:gd name="connsiteX397" fmla="*/ 390263 w 1504473"/>
                <a:gd name="connsiteY397" fmla="*/ 910185 h 2546032"/>
                <a:gd name="connsiteX398" fmla="*/ 380405 w 1504473"/>
                <a:gd name="connsiteY398" fmla="*/ 865180 h 2546032"/>
                <a:gd name="connsiteX399" fmla="*/ 263819 w 1504473"/>
                <a:gd name="connsiteY399" fmla="*/ 865180 h 2546032"/>
                <a:gd name="connsiteX400" fmla="*/ 259961 w 1504473"/>
                <a:gd name="connsiteY400" fmla="*/ 865180 h 2546032"/>
                <a:gd name="connsiteX401" fmla="*/ 83796 w 1504473"/>
                <a:gd name="connsiteY401" fmla="*/ 689015 h 2546032"/>
                <a:gd name="connsiteX402" fmla="*/ 19502 w 1504473"/>
                <a:gd name="connsiteY402" fmla="*/ 689015 h 2546032"/>
                <a:gd name="connsiteX403" fmla="*/ 13930 w 1504473"/>
                <a:gd name="connsiteY403" fmla="*/ 741307 h 2546032"/>
                <a:gd name="connsiteX404" fmla="*/ 87225 w 1504473"/>
                <a:gd name="connsiteY404" fmla="*/ 741307 h 2546032"/>
                <a:gd name="connsiteX405" fmla="*/ 93226 w 1504473"/>
                <a:gd name="connsiteY405" fmla="*/ 741307 h 2546032"/>
                <a:gd name="connsiteX406" fmla="*/ 253103 w 1504473"/>
                <a:gd name="connsiteY406" fmla="*/ 901184 h 2546032"/>
                <a:gd name="connsiteX407" fmla="*/ 344400 w 1504473"/>
                <a:gd name="connsiteY407" fmla="*/ 901184 h 2546032"/>
                <a:gd name="connsiteX408" fmla="*/ 350401 w 1504473"/>
                <a:gd name="connsiteY408" fmla="*/ 901184 h 2546032"/>
                <a:gd name="connsiteX409" fmla="*/ 426268 w 1504473"/>
                <a:gd name="connsiteY409" fmla="*/ 977051 h 2546032"/>
                <a:gd name="connsiteX410" fmla="*/ 502134 w 1504473"/>
                <a:gd name="connsiteY410" fmla="*/ 977051 h 2546032"/>
                <a:gd name="connsiteX411" fmla="*/ 502563 w 1504473"/>
                <a:gd name="connsiteY411" fmla="*/ 977051 h 2546032"/>
                <a:gd name="connsiteX412" fmla="*/ 508564 w 1504473"/>
                <a:gd name="connsiteY412" fmla="*/ 969336 h 2546032"/>
                <a:gd name="connsiteX413" fmla="*/ 569428 w 1504473"/>
                <a:gd name="connsiteY413" fmla="*/ 968907 h 2546032"/>
                <a:gd name="connsiteX414" fmla="*/ 569428 w 1504473"/>
                <a:gd name="connsiteY414" fmla="*/ 1029772 h 2546032"/>
                <a:gd name="connsiteX415" fmla="*/ 508564 w 1504473"/>
                <a:gd name="connsiteY415" fmla="*/ 1029772 h 2546032"/>
                <a:gd name="connsiteX416" fmla="*/ 496562 w 1504473"/>
                <a:gd name="connsiteY416" fmla="*/ 1006197 h 2546032"/>
                <a:gd name="connsiteX417" fmla="*/ 420267 w 1504473"/>
                <a:gd name="connsiteY417" fmla="*/ 1006197 h 2546032"/>
                <a:gd name="connsiteX418" fmla="*/ 414266 w 1504473"/>
                <a:gd name="connsiteY418" fmla="*/ 1006197 h 2546032"/>
                <a:gd name="connsiteX419" fmla="*/ 338400 w 1504473"/>
                <a:gd name="connsiteY419" fmla="*/ 930331 h 2546032"/>
                <a:gd name="connsiteX420" fmla="*/ 247531 w 1504473"/>
                <a:gd name="connsiteY420" fmla="*/ 930759 h 2546032"/>
                <a:gd name="connsiteX421" fmla="*/ 241102 w 1504473"/>
                <a:gd name="connsiteY421" fmla="*/ 930331 h 2546032"/>
                <a:gd name="connsiteX422" fmla="*/ 81224 w 1504473"/>
                <a:gd name="connsiteY422" fmla="*/ 770453 h 2546032"/>
                <a:gd name="connsiteX423" fmla="*/ 11359 w 1504473"/>
                <a:gd name="connsiteY423" fmla="*/ 770453 h 2546032"/>
                <a:gd name="connsiteX424" fmla="*/ 7930 w 1504473"/>
                <a:gd name="connsiteY424" fmla="*/ 816745 h 2546032"/>
                <a:gd name="connsiteX425" fmla="*/ 78653 w 1504473"/>
                <a:gd name="connsiteY425" fmla="*/ 816745 h 2546032"/>
                <a:gd name="connsiteX426" fmla="*/ 353401 w 1504473"/>
                <a:gd name="connsiteY426" fmla="*/ 1091494 h 2546032"/>
                <a:gd name="connsiteX427" fmla="*/ 629865 w 1504473"/>
                <a:gd name="connsiteY427" fmla="*/ 1091494 h 2546032"/>
                <a:gd name="connsiteX428" fmla="*/ 632436 w 1504473"/>
                <a:gd name="connsiteY428" fmla="*/ 1088493 h 2546032"/>
                <a:gd name="connsiteX429" fmla="*/ 693301 w 1504473"/>
                <a:gd name="connsiteY429" fmla="*/ 1088065 h 2546032"/>
                <a:gd name="connsiteX430" fmla="*/ 692872 w 1504473"/>
                <a:gd name="connsiteY430" fmla="*/ 1148929 h 2546032"/>
                <a:gd name="connsiteX431" fmla="*/ 632008 w 1504473"/>
                <a:gd name="connsiteY431" fmla="*/ 1148929 h 2546032"/>
                <a:gd name="connsiteX432" fmla="*/ 620006 w 1504473"/>
                <a:gd name="connsiteY432" fmla="*/ 1120640 h 2546032"/>
                <a:gd name="connsiteX433" fmla="*/ 346972 w 1504473"/>
                <a:gd name="connsiteY433" fmla="*/ 1120211 h 2546032"/>
                <a:gd name="connsiteX434" fmla="*/ 340971 w 1504473"/>
                <a:gd name="connsiteY434" fmla="*/ 1120211 h 2546032"/>
                <a:gd name="connsiteX435" fmla="*/ 66223 w 1504473"/>
                <a:gd name="connsiteY435" fmla="*/ 845463 h 2546032"/>
                <a:gd name="connsiteX436" fmla="*/ 5786 w 1504473"/>
                <a:gd name="connsiteY436" fmla="*/ 845463 h 2546032"/>
                <a:gd name="connsiteX437" fmla="*/ 4072 w 1504473"/>
                <a:gd name="connsiteY437" fmla="*/ 892183 h 2546032"/>
                <a:gd name="connsiteX438" fmla="*/ 80367 w 1504473"/>
                <a:gd name="connsiteY438" fmla="*/ 892183 h 2546032"/>
                <a:gd name="connsiteX439" fmla="*/ 86368 w 1504473"/>
                <a:gd name="connsiteY439" fmla="*/ 892183 h 2546032"/>
                <a:gd name="connsiteX440" fmla="*/ 181094 w 1504473"/>
                <a:gd name="connsiteY440" fmla="*/ 986909 h 2546032"/>
                <a:gd name="connsiteX441" fmla="*/ 178951 w 1504473"/>
                <a:gd name="connsiteY441" fmla="*/ 995482 h 2546032"/>
                <a:gd name="connsiteX442" fmla="*/ 155377 w 1504473"/>
                <a:gd name="connsiteY442" fmla="*/ 1083350 h 2546032"/>
                <a:gd name="connsiteX443" fmla="*/ 156234 w 1504473"/>
                <a:gd name="connsiteY443" fmla="*/ 1084207 h 2546032"/>
                <a:gd name="connsiteX444" fmla="*/ 214955 w 1504473"/>
                <a:gd name="connsiteY444" fmla="*/ 1085493 h 2546032"/>
                <a:gd name="connsiteX445" fmla="*/ 214955 w 1504473"/>
                <a:gd name="connsiteY445" fmla="*/ 1145929 h 2546032"/>
                <a:gd name="connsiteX446" fmla="*/ 154519 w 1504473"/>
                <a:gd name="connsiteY446" fmla="*/ 1145929 h 2546032"/>
                <a:gd name="connsiteX447" fmla="*/ 142518 w 1504473"/>
                <a:gd name="connsiteY447" fmla="*/ 1111639 h 2546032"/>
                <a:gd name="connsiteX448" fmla="*/ 122801 w 1504473"/>
                <a:gd name="connsiteY448" fmla="*/ 1091922 h 2546032"/>
                <a:gd name="connsiteX449" fmla="*/ 124944 w 1504473"/>
                <a:gd name="connsiteY449" fmla="*/ 1083778 h 2546032"/>
                <a:gd name="connsiteX450" fmla="*/ 148519 w 1504473"/>
                <a:gd name="connsiteY450" fmla="*/ 995482 h 2546032"/>
                <a:gd name="connsiteX451" fmla="*/ 74795 w 1504473"/>
                <a:gd name="connsiteY451" fmla="*/ 921758 h 2546032"/>
                <a:gd name="connsiteX452" fmla="*/ 3643 w 1504473"/>
                <a:gd name="connsiteY452" fmla="*/ 921758 h 2546032"/>
                <a:gd name="connsiteX453" fmla="*/ 3215 w 1504473"/>
                <a:gd name="connsiteY453" fmla="*/ 995053 h 2546032"/>
                <a:gd name="connsiteX454" fmla="*/ 20360 w 1504473"/>
                <a:gd name="connsiteY454" fmla="*/ 995053 h 2546032"/>
                <a:gd name="connsiteX455" fmla="*/ 32790 w 1504473"/>
                <a:gd name="connsiteY455" fmla="*/ 963335 h 2546032"/>
                <a:gd name="connsiteX456" fmla="*/ 93655 w 1504473"/>
                <a:gd name="connsiteY456" fmla="*/ 963335 h 2546032"/>
                <a:gd name="connsiteX457" fmla="*/ 93655 w 1504473"/>
                <a:gd name="connsiteY457" fmla="*/ 1024199 h 2546032"/>
                <a:gd name="connsiteX458" fmla="*/ 33218 w 1504473"/>
                <a:gd name="connsiteY458" fmla="*/ 1024199 h 2546032"/>
                <a:gd name="connsiteX459" fmla="*/ 3643 w 1504473"/>
                <a:gd name="connsiteY459" fmla="*/ 1024199 h 2546032"/>
                <a:gd name="connsiteX460" fmla="*/ 38791 w 1504473"/>
                <a:gd name="connsiteY460" fmla="*/ 1388102 h 2546032"/>
                <a:gd name="connsiteX461" fmla="*/ 51221 w 1504473"/>
                <a:gd name="connsiteY461" fmla="*/ 1375672 h 2546032"/>
                <a:gd name="connsiteX462" fmla="*/ 51221 w 1504473"/>
                <a:gd name="connsiteY462" fmla="*/ 1279660 h 2546032"/>
                <a:gd name="connsiteX463" fmla="*/ 35362 w 1504473"/>
                <a:gd name="connsiteY463" fmla="*/ 1269802 h 2546032"/>
                <a:gd name="connsiteX464" fmla="*/ 35790 w 1504473"/>
                <a:gd name="connsiteY464" fmla="*/ 1208937 h 2546032"/>
                <a:gd name="connsiteX465" fmla="*/ 96226 w 1504473"/>
                <a:gd name="connsiteY465" fmla="*/ 1208937 h 2546032"/>
                <a:gd name="connsiteX466" fmla="*/ 96226 w 1504473"/>
                <a:gd name="connsiteY466" fmla="*/ 1269802 h 2546032"/>
                <a:gd name="connsiteX467" fmla="*/ 80796 w 1504473"/>
                <a:gd name="connsiteY467" fmla="*/ 1279660 h 2546032"/>
                <a:gd name="connsiteX468" fmla="*/ 80796 w 1504473"/>
                <a:gd name="connsiteY468" fmla="*/ 1382101 h 2546032"/>
                <a:gd name="connsiteX469" fmla="*/ 80796 w 1504473"/>
                <a:gd name="connsiteY469" fmla="*/ 1388102 h 2546032"/>
                <a:gd name="connsiteX470" fmla="*/ 45220 w 1504473"/>
                <a:gd name="connsiteY470" fmla="*/ 1423678 h 2546032"/>
                <a:gd name="connsiteX471" fmla="*/ 54650 w 1504473"/>
                <a:gd name="connsiteY471" fmla="*/ 1471684 h 2546032"/>
                <a:gd name="connsiteX472" fmla="*/ 145518 w 1504473"/>
                <a:gd name="connsiteY472" fmla="*/ 1380816 h 2546032"/>
                <a:gd name="connsiteX473" fmla="*/ 156234 w 1504473"/>
                <a:gd name="connsiteY473" fmla="*/ 1338382 h 2546032"/>
                <a:gd name="connsiteX474" fmla="*/ 202097 w 1504473"/>
                <a:gd name="connsiteY474" fmla="*/ 1328523 h 2546032"/>
                <a:gd name="connsiteX475" fmla="*/ 257818 w 1504473"/>
                <a:gd name="connsiteY475" fmla="*/ 1237655 h 2546032"/>
                <a:gd name="connsiteX476" fmla="*/ 285679 w 1504473"/>
                <a:gd name="connsiteY476" fmla="*/ 1179790 h 2546032"/>
                <a:gd name="connsiteX477" fmla="*/ 1349955 w 1504473"/>
                <a:gd name="connsiteY477" fmla="*/ 1571982 h 2546032"/>
                <a:gd name="connsiteX478" fmla="*/ 1349955 w 1504473"/>
                <a:gd name="connsiteY478" fmla="*/ 1571982 h 2546032"/>
                <a:gd name="connsiteX479" fmla="*/ 1410819 w 1504473"/>
                <a:gd name="connsiteY479" fmla="*/ 1571982 h 2546032"/>
                <a:gd name="connsiteX480" fmla="*/ 1410391 w 1504473"/>
                <a:gd name="connsiteY480" fmla="*/ 1632418 h 2546032"/>
                <a:gd name="connsiteX481" fmla="*/ 1349955 w 1504473"/>
                <a:gd name="connsiteY481" fmla="*/ 1632418 h 2546032"/>
                <a:gd name="connsiteX482" fmla="*/ 1349955 w 1504473"/>
                <a:gd name="connsiteY482" fmla="*/ 1571982 h 2546032"/>
                <a:gd name="connsiteX483" fmla="*/ 1169932 w 1504473"/>
                <a:gd name="connsiteY483" fmla="*/ 900327 h 2546032"/>
                <a:gd name="connsiteX484" fmla="*/ 1109496 w 1504473"/>
                <a:gd name="connsiteY484" fmla="*/ 900327 h 2546032"/>
                <a:gd name="connsiteX485" fmla="*/ 1109067 w 1504473"/>
                <a:gd name="connsiteY485" fmla="*/ 839462 h 2546032"/>
                <a:gd name="connsiteX486" fmla="*/ 1169932 w 1504473"/>
                <a:gd name="connsiteY486" fmla="*/ 839462 h 2546032"/>
                <a:gd name="connsiteX487" fmla="*/ 1169932 w 1504473"/>
                <a:gd name="connsiteY487" fmla="*/ 900327 h 2546032"/>
                <a:gd name="connsiteX488" fmla="*/ 1289090 w 1504473"/>
                <a:gd name="connsiteY488" fmla="*/ 786313 h 2546032"/>
                <a:gd name="connsiteX489" fmla="*/ 1228225 w 1504473"/>
                <a:gd name="connsiteY489" fmla="*/ 786313 h 2546032"/>
                <a:gd name="connsiteX490" fmla="*/ 1228225 w 1504473"/>
                <a:gd name="connsiteY490" fmla="*/ 725448 h 2546032"/>
                <a:gd name="connsiteX491" fmla="*/ 1289090 w 1504473"/>
                <a:gd name="connsiteY491" fmla="*/ 725448 h 2546032"/>
                <a:gd name="connsiteX492" fmla="*/ 1289090 w 1504473"/>
                <a:gd name="connsiteY492" fmla="*/ 786313 h 2546032"/>
                <a:gd name="connsiteX493" fmla="*/ 1225653 w 1504473"/>
                <a:gd name="connsiteY493" fmla="*/ 1447681 h 2546032"/>
                <a:gd name="connsiteX494" fmla="*/ 1225653 w 1504473"/>
                <a:gd name="connsiteY494" fmla="*/ 1447681 h 2546032"/>
                <a:gd name="connsiteX495" fmla="*/ 1286518 w 1504473"/>
                <a:gd name="connsiteY495" fmla="*/ 1447681 h 2546032"/>
                <a:gd name="connsiteX496" fmla="*/ 1286947 w 1504473"/>
                <a:gd name="connsiteY496" fmla="*/ 1508546 h 2546032"/>
                <a:gd name="connsiteX497" fmla="*/ 1226082 w 1504473"/>
                <a:gd name="connsiteY497" fmla="*/ 1508117 h 2546032"/>
                <a:gd name="connsiteX498" fmla="*/ 1225653 w 1504473"/>
                <a:gd name="connsiteY498" fmla="*/ 1447681 h 2546032"/>
                <a:gd name="connsiteX499" fmla="*/ 1107782 w 1504473"/>
                <a:gd name="connsiteY499" fmla="*/ 1328095 h 2546032"/>
                <a:gd name="connsiteX500" fmla="*/ 1168218 w 1504473"/>
                <a:gd name="connsiteY500" fmla="*/ 1328095 h 2546032"/>
                <a:gd name="connsiteX501" fmla="*/ 1168218 w 1504473"/>
                <a:gd name="connsiteY501" fmla="*/ 1388959 h 2546032"/>
                <a:gd name="connsiteX502" fmla="*/ 1107353 w 1504473"/>
                <a:gd name="connsiteY502" fmla="*/ 1388959 h 2546032"/>
                <a:gd name="connsiteX503" fmla="*/ 1107782 w 1504473"/>
                <a:gd name="connsiteY503" fmla="*/ 1328095 h 2546032"/>
                <a:gd name="connsiteX504" fmla="*/ 981766 w 1504473"/>
                <a:gd name="connsiteY504" fmla="*/ 1203793 h 2546032"/>
                <a:gd name="connsiteX505" fmla="*/ 1042630 w 1504473"/>
                <a:gd name="connsiteY505" fmla="*/ 1204222 h 2546032"/>
                <a:gd name="connsiteX506" fmla="*/ 1042630 w 1504473"/>
                <a:gd name="connsiteY506" fmla="*/ 1265087 h 2546032"/>
                <a:gd name="connsiteX507" fmla="*/ 982194 w 1504473"/>
                <a:gd name="connsiteY507" fmla="*/ 1265087 h 2546032"/>
                <a:gd name="connsiteX508" fmla="*/ 981766 w 1504473"/>
                <a:gd name="connsiteY508" fmla="*/ 1203793 h 25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504473" h="2546032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="" xmlns:a16="http://schemas.microsoft.com/office/drawing/2014/main" id="{A1A19330-12E1-4424-99A2-18A8B4BFDE1A}"/>
                </a:ext>
              </a:extLst>
            </p:cNvPr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>
                <a:gd name="connsiteX0" fmla="*/ 13502 w 81438"/>
                <a:gd name="connsiteY0" fmla="*/ 124944 h 124301"/>
                <a:gd name="connsiteX1" fmla="*/ 13502 w 81438"/>
                <a:gd name="connsiteY1" fmla="*/ 124944 h 124301"/>
                <a:gd name="connsiteX2" fmla="*/ 20360 w 81438"/>
                <a:gd name="connsiteY2" fmla="*/ 108228 h 124301"/>
                <a:gd name="connsiteX3" fmla="*/ 64937 w 81438"/>
                <a:gd name="connsiteY3" fmla="*/ 29361 h 124301"/>
                <a:gd name="connsiteX4" fmla="*/ 80796 w 81438"/>
                <a:gd name="connsiteY4" fmla="*/ 3215 h 124301"/>
                <a:gd name="connsiteX5" fmla="*/ 3215 w 81438"/>
                <a:gd name="connsiteY5" fmla="*/ 80796 h 124301"/>
                <a:gd name="connsiteX6" fmla="*/ 13502 w 81438"/>
                <a:gd name="connsiteY6" fmla="*/ 12494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8" h="124301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9243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58BA9F59-3A52-4782-BA7A-273DCD9B112D}"/>
              </a:ext>
            </a:extLst>
          </p:cNvPr>
          <p:cNvGrpSpPr/>
          <p:nvPr/>
        </p:nvGrpSpPr>
        <p:grpSpPr>
          <a:xfrm>
            <a:off x="932685" y="2340787"/>
            <a:ext cx="970076" cy="3911195"/>
            <a:chOff x="683568" y="2348880"/>
            <a:chExt cx="837152" cy="3375266"/>
          </a:xfrm>
        </p:grpSpPr>
        <p:sp>
          <p:nvSpPr>
            <p:cNvPr id="34" name="Diagonal Stripe 33">
              <a:extLst>
                <a:ext uri="{FF2B5EF4-FFF2-40B4-BE49-F238E27FC236}">
                  <a16:creationId xmlns="" xmlns:a16="http://schemas.microsoft.com/office/drawing/2014/main" id="{4B629E19-7AC4-4617-B18A-FF4B72CE8806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7">
              <a:extLst>
                <a:ext uri="{FF2B5EF4-FFF2-40B4-BE49-F238E27FC236}">
                  <a16:creationId xmlns="" xmlns:a16="http://schemas.microsoft.com/office/drawing/2014/main" id="{50E4CA80-D851-4603-8299-A3DEB7ABD4D8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Rounded Rectangle 8">
              <a:extLst>
                <a:ext uri="{FF2B5EF4-FFF2-40B4-BE49-F238E27FC236}">
                  <a16:creationId xmlns="" xmlns:a16="http://schemas.microsoft.com/office/drawing/2014/main" id="{893D34CE-1DF7-4251-8068-C9E77A7739E5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424C381F-49B9-4C5C-9E01-DED7FF3F3D4D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E07FF444-46B9-4F89-A66E-EB4AC683239F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Trapezoid 38">
              <a:extLst>
                <a:ext uri="{FF2B5EF4-FFF2-40B4-BE49-F238E27FC236}">
                  <a16:creationId xmlns="" xmlns:a16="http://schemas.microsoft.com/office/drawing/2014/main" id="{DA4A07D3-FE97-4780-B8C9-74C111312E13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ounded Rectangle 16">
              <a:extLst>
                <a:ext uri="{FF2B5EF4-FFF2-40B4-BE49-F238E27FC236}">
                  <a16:creationId xmlns="" xmlns:a16="http://schemas.microsoft.com/office/drawing/2014/main" id="{60E99725-6FC2-4728-83D5-EA9AE9475820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ectangle 20">
              <a:extLst>
                <a:ext uri="{FF2B5EF4-FFF2-40B4-BE49-F238E27FC236}">
                  <a16:creationId xmlns="" xmlns:a16="http://schemas.microsoft.com/office/drawing/2014/main" id="{7FD4A75D-98E1-4007-BABB-1D66FED31627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A73CFF27-28D4-46C1-8817-A7D31A5773A4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F41CA3F0-3567-4618-9CED-08AC04065A23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69487130-DCB1-4300-8C60-ADCB57FA8635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75F237A1-87F4-4225-9BC1-58371EA64692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B9531273-DA99-4541-9C01-8A42181FB3C6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D6B5505D-64E2-4C6D-AFD3-D06D6C6D9949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B7316612-C9B1-41B8-95FA-9F97F2CB10CE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4AD446CC-AC65-423D-9100-CFE1B9BEE40C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C5A778D3-16E4-4B13-A0F3-2AC00A1E8F46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13A8AA8F-3131-45AE-91AB-DC8F83483646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732FF7CA-4E66-4244-B694-C3076DE4C7E7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F9B44960-59B7-4A0D-AA94-C3C0BBD31BFE}"/>
              </a:ext>
            </a:extLst>
          </p:cNvPr>
          <p:cNvGrpSpPr/>
          <p:nvPr/>
        </p:nvGrpSpPr>
        <p:grpSpPr>
          <a:xfrm>
            <a:off x="2449727" y="2335517"/>
            <a:ext cx="970076" cy="3916464"/>
            <a:chOff x="1907704" y="2451208"/>
            <a:chExt cx="837152" cy="3379813"/>
          </a:xfrm>
        </p:grpSpPr>
        <p:sp>
          <p:nvSpPr>
            <p:cNvPr id="54" name="Diagonal Stripe 53">
              <a:extLst>
                <a:ext uri="{FF2B5EF4-FFF2-40B4-BE49-F238E27FC236}">
                  <a16:creationId xmlns="" xmlns:a16="http://schemas.microsoft.com/office/drawing/2014/main" id="{07CAEF33-827A-4A08-B37D-3A28772A6429}"/>
                </a:ext>
              </a:extLst>
            </p:cNvPr>
            <p:cNvSpPr/>
            <p:nvPr/>
          </p:nvSpPr>
          <p:spPr>
            <a:xfrm rot="19197366">
              <a:off x="2093475" y="5194497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7">
              <a:extLst>
                <a:ext uri="{FF2B5EF4-FFF2-40B4-BE49-F238E27FC236}">
                  <a16:creationId xmlns="" xmlns:a16="http://schemas.microsoft.com/office/drawing/2014/main" id="{531E2B9A-930E-4BFE-9BAC-E7EAF82DC9AA}"/>
                </a:ext>
              </a:extLst>
            </p:cNvPr>
            <p:cNvSpPr/>
            <p:nvPr/>
          </p:nvSpPr>
          <p:spPr>
            <a:xfrm>
              <a:off x="2002280" y="3026003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Rounded Rectangle 36">
              <a:extLst>
                <a:ext uri="{FF2B5EF4-FFF2-40B4-BE49-F238E27FC236}">
                  <a16:creationId xmlns="" xmlns:a16="http://schemas.microsoft.com/office/drawing/2014/main" id="{82736ADE-FCAE-4FA3-83B0-ABE5863C377B}"/>
                </a:ext>
              </a:extLst>
            </p:cNvPr>
            <p:cNvSpPr/>
            <p:nvPr/>
          </p:nvSpPr>
          <p:spPr>
            <a:xfrm>
              <a:off x="197746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6B2C7E18-6B70-4D31-9B74-B9695FC23BA7}"/>
                </a:ext>
              </a:extLst>
            </p:cNvPr>
            <p:cNvSpPr/>
            <p:nvPr/>
          </p:nvSpPr>
          <p:spPr>
            <a:xfrm>
              <a:off x="207428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239F0160-B413-41F2-8777-3CA5DB29FA01}"/>
                </a:ext>
              </a:extLst>
            </p:cNvPr>
            <p:cNvSpPr/>
            <p:nvPr/>
          </p:nvSpPr>
          <p:spPr>
            <a:xfrm>
              <a:off x="225651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9" name="Trapezoid 58">
              <a:extLst>
                <a:ext uri="{FF2B5EF4-FFF2-40B4-BE49-F238E27FC236}">
                  <a16:creationId xmlns="" xmlns:a16="http://schemas.microsoft.com/office/drawing/2014/main" id="{473659C7-3DA0-485C-9189-D3962E5650D7}"/>
                </a:ext>
              </a:extLst>
            </p:cNvPr>
            <p:cNvSpPr/>
            <p:nvPr/>
          </p:nvSpPr>
          <p:spPr>
            <a:xfrm rot="10800000">
              <a:off x="225651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Rounded Rectangle 40">
              <a:extLst>
                <a:ext uri="{FF2B5EF4-FFF2-40B4-BE49-F238E27FC236}">
                  <a16:creationId xmlns="" xmlns:a16="http://schemas.microsoft.com/office/drawing/2014/main" id="{D1642406-95B0-4D1D-AF06-0DB7D3584B98}"/>
                </a:ext>
              </a:extLst>
            </p:cNvPr>
            <p:cNvSpPr/>
            <p:nvPr/>
          </p:nvSpPr>
          <p:spPr>
            <a:xfrm>
              <a:off x="1907704" y="2929491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1" name="Rectangle 20">
              <a:extLst>
                <a:ext uri="{FF2B5EF4-FFF2-40B4-BE49-F238E27FC236}">
                  <a16:creationId xmlns="" xmlns:a16="http://schemas.microsoft.com/office/drawing/2014/main" id="{FF257E0D-EC0B-449F-AE5D-9AF74F803047}"/>
                </a:ext>
              </a:extLst>
            </p:cNvPr>
            <p:cNvSpPr/>
            <p:nvPr/>
          </p:nvSpPr>
          <p:spPr>
            <a:xfrm>
              <a:off x="2066986" y="4316681"/>
              <a:ext cx="518588" cy="587493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83B9FA47-16A2-4D79-AE1E-3DAF75B0AA5F}"/>
                </a:ext>
              </a:extLst>
            </p:cNvPr>
            <p:cNvSpPr/>
            <p:nvPr/>
          </p:nvSpPr>
          <p:spPr>
            <a:xfrm>
              <a:off x="231232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67E1F012-120C-4235-9540-B4F542293FBB}"/>
                </a:ext>
              </a:extLst>
            </p:cNvPr>
            <p:cNvSpPr/>
            <p:nvPr/>
          </p:nvSpPr>
          <p:spPr>
            <a:xfrm>
              <a:off x="2298356" y="3073507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5EC8BBE4-1933-42AC-8140-33EC198E24F7}"/>
                </a:ext>
              </a:extLst>
            </p:cNvPr>
            <p:cNvSpPr/>
            <p:nvPr/>
          </p:nvSpPr>
          <p:spPr>
            <a:xfrm>
              <a:off x="2298356" y="4557443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D684A4B3-A509-4323-8325-B8E05835DC0D}"/>
                </a:ext>
              </a:extLst>
            </p:cNvPr>
            <p:cNvSpPr/>
            <p:nvPr/>
          </p:nvSpPr>
          <p:spPr>
            <a:xfrm>
              <a:off x="2298356" y="3815475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5FE93D9A-6C1F-4B0D-9644-8DB1FF5D8902}"/>
                </a:ext>
              </a:extLst>
            </p:cNvPr>
            <p:cNvSpPr/>
            <p:nvPr/>
          </p:nvSpPr>
          <p:spPr>
            <a:xfrm>
              <a:off x="2409977" y="3629983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94C2C7BC-3F86-4D4A-B6B0-195238CAFA84}"/>
                </a:ext>
              </a:extLst>
            </p:cNvPr>
            <p:cNvSpPr/>
            <p:nvPr/>
          </p:nvSpPr>
          <p:spPr>
            <a:xfrm>
              <a:off x="2409977" y="4000967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2E392E64-E616-4CBB-BC42-73FE1ED8059E}"/>
                </a:ext>
              </a:extLst>
            </p:cNvPr>
            <p:cNvSpPr/>
            <p:nvPr/>
          </p:nvSpPr>
          <p:spPr>
            <a:xfrm>
              <a:off x="2409977" y="4371951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BDB493B0-851E-470D-8D1E-004B344D640C}"/>
                </a:ext>
              </a:extLst>
            </p:cNvPr>
            <p:cNvSpPr/>
            <p:nvPr/>
          </p:nvSpPr>
          <p:spPr>
            <a:xfrm>
              <a:off x="2298356" y="4186459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48A98242-67F4-40DB-BBEC-4CB79C085EB1}"/>
                </a:ext>
              </a:extLst>
            </p:cNvPr>
            <p:cNvSpPr/>
            <p:nvPr/>
          </p:nvSpPr>
          <p:spPr>
            <a:xfrm>
              <a:off x="2409977" y="3258999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0F98FC71-350A-4E03-94FE-D20B48E51A02}"/>
                </a:ext>
              </a:extLst>
            </p:cNvPr>
            <p:cNvSpPr/>
            <p:nvPr/>
          </p:nvSpPr>
          <p:spPr>
            <a:xfrm>
              <a:off x="2298356" y="3444491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7CCDF9C7-074F-4A6A-98E6-69EC2596CCA0}"/>
                </a:ext>
              </a:extLst>
            </p:cNvPr>
            <p:cNvSpPr/>
            <p:nvPr/>
          </p:nvSpPr>
          <p:spPr>
            <a:xfrm>
              <a:off x="2409977" y="474293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D1544D67-525C-40BA-8492-4BACECE6EF0C}"/>
              </a:ext>
            </a:extLst>
          </p:cNvPr>
          <p:cNvGrpSpPr/>
          <p:nvPr/>
        </p:nvGrpSpPr>
        <p:grpSpPr>
          <a:xfrm>
            <a:off x="3966768" y="2330249"/>
            <a:ext cx="970076" cy="3921732"/>
            <a:chOff x="2987824" y="2451208"/>
            <a:chExt cx="837152" cy="3384360"/>
          </a:xfrm>
        </p:grpSpPr>
        <p:sp>
          <p:nvSpPr>
            <p:cNvPr id="74" name="Diagonal Stripe 73">
              <a:extLst>
                <a:ext uri="{FF2B5EF4-FFF2-40B4-BE49-F238E27FC236}">
                  <a16:creationId xmlns="" xmlns:a16="http://schemas.microsoft.com/office/drawing/2014/main" id="{55943134-57B6-4C46-AE20-D66383A0BA9E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">
              <a:extLst>
                <a:ext uri="{FF2B5EF4-FFF2-40B4-BE49-F238E27FC236}">
                  <a16:creationId xmlns="" xmlns:a16="http://schemas.microsoft.com/office/drawing/2014/main" id="{0566E210-059A-4BFE-9033-262925814B41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6" name="Rounded Rectangle 56">
              <a:extLst>
                <a:ext uri="{FF2B5EF4-FFF2-40B4-BE49-F238E27FC236}">
                  <a16:creationId xmlns="" xmlns:a16="http://schemas.microsoft.com/office/drawing/2014/main" id="{33607E06-5192-486D-A828-D8727D0D0B65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854534F0-C8EA-44C4-8FD0-459C10BD9DEE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="" xmlns:a16="http://schemas.microsoft.com/office/drawing/2014/main" id="{D70BE000-2388-45B3-98D3-89F41488D408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9" name="Trapezoid 78">
              <a:extLst>
                <a:ext uri="{FF2B5EF4-FFF2-40B4-BE49-F238E27FC236}">
                  <a16:creationId xmlns="" xmlns:a16="http://schemas.microsoft.com/office/drawing/2014/main" id="{5AB8A923-CB7E-4501-BDE1-FB9496FD71D1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0" name="Rounded Rectangle 60">
              <a:extLst>
                <a:ext uri="{FF2B5EF4-FFF2-40B4-BE49-F238E27FC236}">
                  <a16:creationId xmlns="" xmlns:a16="http://schemas.microsoft.com/office/drawing/2014/main" id="{96CEC8EA-0D76-4C48-9F98-A1A372F66F33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1" name="Rectangle 20">
              <a:extLst>
                <a:ext uri="{FF2B5EF4-FFF2-40B4-BE49-F238E27FC236}">
                  <a16:creationId xmlns="" xmlns:a16="http://schemas.microsoft.com/office/drawing/2014/main" id="{7D883589-0EA3-43D9-B1DC-04462B58373E}"/>
                </a:ext>
              </a:extLst>
            </p:cNvPr>
            <p:cNvSpPr/>
            <p:nvPr/>
          </p:nvSpPr>
          <p:spPr>
            <a:xfrm>
              <a:off x="3147106" y="3758540"/>
              <a:ext cx="518588" cy="1145634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="" xmlns:a16="http://schemas.microsoft.com/office/drawing/2014/main" id="{DFCFF455-C66A-4335-B0BD-B5EB38A4FC16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="" xmlns:a16="http://schemas.microsoft.com/office/drawing/2014/main" id="{918ABAF9-BDAF-46C0-8276-F3B7D6771C92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="" xmlns:a16="http://schemas.microsoft.com/office/drawing/2014/main" id="{A4567B70-3763-4B65-B7A2-5CE7BCC339B7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6B958A23-B893-45AA-9935-643132767339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6C4CCC78-D5CB-4ACE-9280-B062B15F847E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84A1FD1F-3D36-4E79-8768-49ECD4714DC8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="" xmlns:a16="http://schemas.microsoft.com/office/drawing/2014/main" id="{F5B249FD-FA67-4C8E-84B7-97801A79FFAD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72639F14-291C-46DD-B14D-0CD72C4F4E4B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6873D70E-76E7-4020-9B00-60DE362D3313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79664078-D753-4605-A55A-7F1930B3E803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="" xmlns:a16="http://schemas.microsoft.com/office/drawing/2014/main" id="{5A8445B6-CE46-4247-91DC-AF0936AA7DF5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FDA8F40B-3355-45DA-9899-D7C3D53ADAF1}"/>
              </a:ext>
            </a:extLst>
          </p:cNvPr>
          <p:cNvSpPr txBox="1"/>
          <p:nvPr/>
        </p:nvSpPr>
        <p:spPr>
          <a:xfrm>
            <a:off x="975222" y="1881763"/>
            <a:ext cx="88500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788F08E6-8ABD-4340-B76D-F9E4135F18E0}"/>
              </a:ext>
            </a:extLst>
          </p:cNvPr>
          <p:cNvSpPr txBox="1"/>
          <p:nvPr/>
        </p:nvSpPr>
        <p:spPr>
          <a:xfrm>
            <a:off x="2481418" y="1881763"/>
            <a:ext cx="89313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FD5302AF-2303-48E5-8A27-0D26312484F0}"/>
              </a:ext>
            </a:extLst>
          </p:cNvPr>
          <p:cNvSpPr txBox="1"/>
          <p:nvPr/>
        </p:nvSpPr>
        <p:spPr>
          <a:xfrm>
            <a:off x="3995748" y="1881763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670E2971-0D30-4314-A521-B087D87A0330}"/>
              </a:ext>
            </a:extLst>
          </p:cNvPr>
          <p:cNvGrpSpPr/>
          <p:nvPr/>
        </p:nvGrpSpPr>
        <p:grpSpPr>
          <a:xfrm>
            <a:off x="5850435" y="1929918"/>
            <a:ext cx="5650440" cy="998056"/>
            <a:chOff x="1353016" y="1766707"/>
            <a:chExt cx="2452106" cy="998056"/>
          </a:xfrm>
        </p:grpSpPr>
        <p:sp>
          <p:nvSpPr>
            <p:cNvPr id="118" name="TextBox 117">
              <a:extLst>
                <a:ext uri="{FF2B5EF4-FFF2-40B4-BE49-F238E27FC236}">
                  <a16:creationId xmlns="" xmlns:a16="http://schemas.microsoft.com/office/drawing/2014/main" id="{935284F2-C751-4F73-85B4-8ED5A657139A}"/>
                </a:ext>
              </a:extLst>
            </p:cNvPr>
            <p:cNvSpPr txBox="1"/>
            <p:nvPr/>
          </p:nvSpPr>
          <p:spPr>
            <a:xfrm>
              <a:off x="1353016" y="2118432"/>
              <a:ext cx="2450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1F263729-A7ED-48E1-8745-60174963F0D4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034A337D-E1A7-4844-841F-D46B06C0F17F}"/>
              </a:ext>
            </a:extLst>
          </p:cNvPr>
          <p:cNvSpPr txBox="1"/>
          <p:nvPr/>
        </p:nvSpPr>
        <p:spPr>
          <a:xfrm>
            <a:off x="5884836" y="3134394"/>
            <a:ext cx="163399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B2351821-C54E-47AF-AE02-1DF3F684EA74}"/>
              </a:ext>
            </a:extLst>
          </p:cNvPr>
          <p:cNvSpPr txBox="1"/>
          <p:nvPr/>
        </p:nvSpPr>
        <p:spPr>
          <a:xfrm>
            <a:off x="7764924" y="3131775"/>
            <a:ext cx="163399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84EBE549-FC67-404A-B030-02CA4874C61E}"/>
              </a:ext>
            </a:extLst>
          </p:cNvPr>
          <p:cNvSpPr txBox="1"/>
          <p:nvPr/>
        </p:nvSpPr>
        <p:spPr>
          <a:xfrm>
            <a:off x="9645012" y="3129156"/>
            <a:ext cx="163399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23" name="Chart 122">
            <a:extLst>
              <a:ext uri="{FF2B5EF4-FFF2-40B4-BE49-F238E27FC236}">
                <a16:creationId xmlns="" xmlns:a16="http://schemas.microsoft.com/office/drawing/2014/main" id="{196AB5DF-52C0-486C-8609-20E1D2F48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654702"/>
              </p:ext>
            </p:extLst>
          </p:nvPr>
        </p:nvGraphicFramePr>
        <p:xfrm>
          <a:off x="5726805" y="3965760"/>
          <a:ext cx="5650440" cy="243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7111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F6CB718-C787-4BA7-9EC6-7413ECEC59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F78ACD0-23C5-440D-8176-1B827D4E3FD9}"/>
              </a:ext>
            </a:extLst>
          </p:cNvPr>
          <p:cNvSpPr txBox="1"/>
          <p:nvPr/>
        </p:nvSpPr>
        <p:spPr>
          <a:xfrm>
            <a:off x="4044462" y="3587234"/>
            <a:ext cx="171098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ALLPPT.com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="" xmlns:a16="http://schemas.microsoft.com/office/drawing/2014/main" id="{B5D97DE5-D42F-4123-BDE2-006B36110448}"/>
              </a:ext>
            </a:extLst>
          </p:cNvPr>
          <p:cNvSpPr txBox="1">
            <a:spLocks/>
          </p:cNvSpPr>
          <p:nvPr/>
        </p:nvSpPr>
        <p:spPr>
          <a:xfrm>
            <a:off x="762584" y="71864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9106DDE-CF78-4F64-8AEA-C35547A603A3}"/>
              </a:ext>
            </a:extLst>
          </p:cNvPr>
          <p:cNvSpPr txBox="1"/>
          <p:nvPr/>
        </p:nvSpPr>
        <p:spPr>
          <a:xfrm>
            <a:off x="7558727" y="1278910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9CF4905B-945C-4F5B-BBFD-133CCDF298A0}"/>
              </a:ext>
            </a:extLst>
          </p:cNvPr>
          <p:cNvSpPr/>
          <p:nvPr/>
        </p:nvSpPr>
        <p:spPr>
          <a:xfrm>
            <a:off x="6881180" y="782510"/>
            <a:ext cx="631114" cy="496400"/>
          </a:xfrm>
          <a:custGeom>
            <a:avLst/>
            <a:gdLst/>
            <a:ahLst/>
            <a:cxnLst/>
            <a:rect l="l" t="t" r="r" b="b"/>
            <a:pathLst>
              <a:path w="959899" h="755005">
                <a:moveTo>
                  <a:pt x="891601" y="0"/>
                </a:moveTo>
                <a:lnTo>
                  <a:pt x="959899" y="144047"/>
                </a:lnTo>
                <a:cubicBezTo>
                  <a:pt x="890359" y="167227"/>
                  <a:pt x="840481" y="199513"/>
                  <a:pt x="810264" y="240906"/>
                </a:cubicBezTo>
                <a:cubicBezTo>
                  <a:pt x="780048" y="282299"/>
                  <a:pt x="764111" y="337351"/>
                  <a:pt x="762456" y="406063"/>
                </a:cubicBezTo>
                <a:lnTo>
                  <a:pt x="931338" y="406063"/>
                </a:lnTo>
                <a:lnTo>
                  <a:pt x="931338" y="755005"/>
                </a:lnTo>
                <a:lnTo>
                  <a:pt x="582397" y="755005"/>
                </a:lnTo>
                <a:lnTo>
                  <a:pt x="582397" y="505406"/>
                </a:lnTo>
                <a:cubicBezTo>
                  <a:pt x="582397" y="403580"/>
                  <a:pt x="591296" y="323692"/>
                  <a:pt x="609095" y="265742"/>
                </a:cubicBezTo>
                <a:cubicBezTo>
                  <a:pt x="626894" y="207792"/>
                  <a:pt x="660008" y="155637"/>
                  <a:pt x="708438" y="109277"/>
                </a:cubicBezTo>
                <a:cubicBezTo>
                  <a:pt x="756868" y="62917"/>
                  <a:pt x="817922" y="26491"/>
                  <a:pt x="891601" y="0"/>
                </a:cubicBezTo>
                <a:close/>
                <a:moveTo>
                  <a:pt x="309204" y="0"/>
                </a:moveTo>
                <a:lnTo>
                  <a:pt x="377502" y="144047"/>
                </a:lnTo>
                <a:cubicBezTo>
                  <a:pt x="307962" y="167227"/>
                  <a:pt x="258084" y="199513"/>
                  <a:pt x="227867" y="240906"/>
                </a:cubicBezTo>
                <a:cubicBezTo>
                  <a:pt x="197650" y="282299"/>
                  <a:pt x="181714" y="337351"/>
                  <a:pt x="180059" y="406063"/>
                </a:cubicBezTo>
                <a:lnTo>
                  <a:pt x="348941" y="406063"/>
                </a:lnTo>
                <a:lnTo>
                  <a:pt x="348941" y="755005"/>
                </a:lnTo>
                <a:lnTo>
                  <a:pt x="0" y="755005"/>
                </a:lnTo>
                <a:lnTo>
                  <a:pt x="0" y="505406"/>
                </a:lnTo>
                <a:cubicBezTo>
                  <a:pt x="0" y="404408"/>
                  <a:pt x="8899" y="324726"/>
                  <a:pt x="26698" y="266363"/>
                </a:cubicBezTo>
                <a:cubicBezTo>
                  <a:pt x="44497" y="207999"/>
                  <a:pt x="77404" y="155637"/>
                  <a:pt x="125420" y="109277"/>
                </a:cubicBezTo>
                <a:cubicBezTo>
                  <a:pt x="173436" y="62917"/>
                  <a:pt x="234697" y="26491"/>
                  <a:pt x="3092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96789111-CC7F-496B-BBB6-757FD8A69EF2}"/>
              </a:ext>
            </a:extLst>
          </p:cNvPr>
          <p:cNvSpPr/>
          <p:nvPr/>
        </p:nvSpPr>
        <p:spPr>
          <a:xfrm rot="10800000">
            <a:off x="10715980" y="3523700"/>
            <a:ext cx="631114" cy="496400"/>
          </a:xfrm>
          <a:custGeom>
            <a:avLst/>
            <a:gdLst/>
            <a:ahLst/>
            <a:cxnLst/>
            <a:rect l="l" t="t" r="r" b="b"/>
            <a:pathLst>
              <a:path w="959899" h="755005">
                <a:moveTo>
                  <a:pt x="891601" y="0"/>
                </a:moveTo>
                <a:lnTo>
                  <a:pt x="959899" y="144047"/>
                </a:lnTo>
                <a:cubicBezTo>
                  <a:pt x="890359" y="167227"/>
                  <a:pt x="840481" y="199513"/>
                  <a:pt x="810264" y="240906"/>
                </a:cubicBezTo>
                <a:cubicBezTo>
                  <a:pt x="780048" y="282299"/>
                  <a:pt x="764111" y="337351"/>
                  <a:pt x="762456" y="406063"/>
                </a:cubicBezTo>
                <a:lnTo>
                  <a:pt x="931338" y="406063"/>
                </a:lnTo>
                <a:lnTo>
                  <a:pt x="931338" y="755005"/>
                </a:lnTo>
                <a:lnTo>
                  <a:pt x="582397" y="755005"/>
                </a:lnTo>
                <a:lnTo>
                  <a:pt x="582397" y="505406"/>
                </a:lnTo>
                <a:cubicBezTo>
                  <a:pt x="582397" y="403580"/>
                  <a:pt x="591296" y="323692"/>
                  <a:pt x="609095" y="265742"/>
                </a:cubicBezTo>
                <a:cubicBezTo>
                  <a:pt x="626894" y="207792"/>
                  <a:pt x="660008" y="155637"/>
                  <a:pt x="708438" y="109277"/>
                </a:cubicBezTo>
                <a:cubicBezTo>
                  <a:pt x="756868" y="62917"/>
                  <a:pt x="817922" y="26491"/>
                  <a:pt x="891601" y="0"/>
                </a:cubicBezTo>
                <a:close/>
                <a:moveTo>
                  <a:pt x="309204" y="0"/>
                </a:moveTo>
                <a:lnTo>
                  <a:pt x="377502" y="144047"/>
                </a:lnTo>
                <a:cubicBezTo>
                  <a:pt x="307962" y="167227"/>
                  <a:pt x="258084" y="199513"/>
                  <a:pt x="227867" y="240906"/>
                </a:cubicBezTo>
                <a:cubicBezTo>
                  <a:pt x="197650" y="282299"/>
                  <a:pt x="181714" y="337351"/>
                  <a:pt x="180059" y="406063"/>
                </a:cubicBezTo>
                <a:lnTo>
                  <a:pt x="348941" y="406063"/>
                </a:lnTo>
                <a:lnTo>
                  <a:pt x="348941" y="755005"/>
                </a:lnTo>
                <a:lnTo>
                  <a:pt x="0" y="755005"/>
                </a:lnTo>
                <a:lnTo>
                  <a:pt x="0" y="505406"/>
                </a:lnTo>
                <a:cubicBezTo>
                  <a:pt x="0" y="404408"/>
                  <a:pt x="8899" y="324726"/>
                  <a:pt x="26698" y="266363"/>
                </a:cubicBezTo>
                <a:cubicBezTo>
                  <a:pt x="44497" y="207999"/>
                  <a:pt x="77404" y="155637"/>
                  <a:pt x="125420" y="109277"/>
                </a:cubicBezTo>
                <a:cubicBezTo>
                  <a:pt x="173436" y="62917"/>
                  <a:pt x="234697" y="26491"/>
                  <a:pt x="3092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DFB50C6-66A5-4180-A0BD-E84124AC383C}"/>
              </a:ext>
            </a:extLst>
          </p:cNvPr>
          <p:cNvSpPr txBox="1"/>
          <p:nvPr/>
        </p:nvSpPr>
        <p:spPr>
          <a:xfrm>
            <a:off x="7131466" y="4413497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14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9D7F5018-5A1B-4348-B4C7-F90DA3E7F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1AF9A27-7FF1-4013-B095-48D090C511C6}"/>
              </a:ext>
            </a:extLst>
          </p:cNvPr>
          <p:cNvGrpSpPr/>
          <p:nvPr/>
        </p:nvGrpSpPr>
        <p:grpSpPr>
          <a:xfrm>
            <a:off x="3741176" y="1763795"/>
            <a:ext cx="4709648" cy="3723835"/>
            <a:chOff x="2228055" y="1971102"/>
            <a:chExt cx="4575969" cy="3618138"/>
          </a:xfrm>
        </p:grpSpPr>
        <p:sp>
          <p:nvSpPr>
            <p:cNvPr id="8" name="Freeform 18">
              <a:extLst>
                <a:ext uri="{FF2B5EF4-FFF2-40B4-BE49-F238E27FC236}">
                  <a16:creationId xmlns="" xmlns:a16="http://schemas.microsoft.com/office/drawing/2014/main" id="{8C2A3CAF-74F9-4B6E-841E-A026F21AC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055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913381" y="1203"/>
                  </a:lnTo>
                  <a:lnTo>
                    <a:pt x="2053042" y="12022"/>
                  </a:lnTo>
                  <a:lnTo>
                    <a:pt x="2185723" y="30056"/>
                  </a:lnTo>
                  <a:lnTo>
                    <a:pt x="2312583" y="56506"/>
                  </a:lnTo>
                  <a:lnTo>
                    <a:pt x="2433624" y="88967"/>
                  </a:lnTo>
                  <a:lnTo>
                    <a:pt x="2545354" y="131046"/>
                  </a:lnTo>
                  <a:lnTo>
                    <a:pt x="2653593" y="176731"/>
                  </a:lnTo>
                  <a:lnTo>
                    <a:pt x="2752521" y="230833"/>
                  </a:lnTo>
                  <a:lnTo>
                    <a:pt x="2763561" y="238103"/>
                  </a:lnTo>
                  <a:lnTo>
                    <a:pt x="2764776" y="236609"/>
                  </a:lnTo>
                  <a:cubicBezTo>
                    <a:pt x="3318761" y="687035"/>
                    <a:pt x="3404939" y="1500322"/>
                    <a:pt x="2957653" y="2056846"/>
                  </a:cubicBezTo>
                  <a:lnTo>
                    <a:pt x="2794867" y="1926012"/>
                  </a:lnTo>
                  <a:cubicBezTo>
                    <a:pt x="3170184" y="1459033"/>
                    <a:pt x="3097872" y="776605"/>
                    <a:pt x="2633024" y="398652"/>
                  </a:cubicBezTo>
                  <a:lnTo>
                    <a:pt x="2635535" y="395564"/>
                  </a:lnTo>
                  <a:cubicBezTo>
                    <a:pt x="2458856" y="294299"/>
                    <a:pt x="2250796" y="159602"/>
                    <a:pt x="1912553" y="162771"/>
                  </a:cubicBezTo>
                  <a:cubicBezTo>
                    <a:pt x="1018501" y="171149"/>
                    <a:pt x="651082" y="745769"/>
                    <a:pt x="651082" y="1464934"/>
                  </a:cubicBezTo>
                  <a:cubicBezTo>
                    <a:pt x="651082" y="2065638"/>
                    <a:pt x="1045124" y="2571338"/>
                    <a:pt x="1581345" y="2720212"/>
                  </a:cubicBezTo>
                  <a:cubicBezTo>
                    <a:pt x="2189761" y="2865156"/>
                    <a:pt x="2916596" y="3085457"/>
                    <a:pt x="3019039" y="3381117"/>
                  </a:cubicBezTo>
                  <a:lnTo>
                    <a:pt x="3030682" y="3420409"/>
                  </a:lnTo>
                  <a:lnTo>
                    <a:pt x="3049304" y="3486532"/>
                  </a:lnTo>
                  <a:lnTo>
                    <a:pt x="3067926" y="3553859"/>
                  </a:lnTo>
                  <a:lnTo>
                    <a:pt x="3088874" y="3615173"/>
                  </a:lnTo>
                  <a:lnTo>
                    <a:pt x="3090086" y="3618138"/>
                  </a:lnTo>
                  <a:lnTo>
                    <a:pt x="1487028" y="3618138"/>
                  </a:lnTo>
                  <a:lnTo>
                    <a:pt x="1482754" y="3594736"/>
                  </a:lnTo>
                  <a:lnTo>
                    <a:pt x="1471115" y="3529813"/>
                  </a:lnTo>
                  <a:lnTo>
                    <a:pt x="1458312" y="3466094"/>
                  </a:lnTo>
                  <a:lnTo>
                    <a:pt x="1443182" y="3404780"/>
                  </a:lnTo>
                  <a:lnTo>
                    <a:pt x="1428052" y="3345869"/>
                  </a:lnTo>
                  <a:lnTo>
                    <a:pt x="1409430" y="3294173"/>
                  </a:lnTo>
                  <a:lnTo>
                    <a:pt x="1389645" y="3249689"/>
                  </a:lnTo>
                  <a:lnTo>
                    <a:pt x="1368696" y="3214824"/>
                  </a:lnTo>
                  <a:lnTo>
                    <a:pt x="1345419" y="3193183"/>
                  </a:lnTo>
                  <a:lnTo>
                    <a:pt x="1319814" y="3182363"/>
                  </a:lnTo>
                  <a:lnTo>
                    <a:pt x="1290717" y="3177554"/>
                  </a:lnTo>
                  <a:lnTo>
                    <a:pt x="1256965" y="3179958"/>
                  </a:lnTo>
                  <a:lnTo>
                    <a:pt x="1223213" y="3184767"/>
                  </a:lnTo>
                  <a:lnTo>
                    <a:pt x="1191790" y="3193183"/>
                  </a:lnTo>
                  <a:lnTo>
                    <a:pt x="1161529" y="3201598"/>
                  </a:lnTo>
                  <a:lnTo>
                    <a:pt x="1133597" y="3210015"/>
                  </a:lnTo>
                  <a:lnTo>
                    <a:pt x="1112647" y="3217228"/>
                  </a:lnTo>
                  <a:lnTo>
                    <a:pt x="1062602" y="3234059"/>
                  </a:lnTo>
                  <a:lnTo>
                    <a:pt x="1005573" y="3249689"/>
                  </a:lnTo>
                  <a:lnTo>
                    <a:pt x="941560" y="3262914"/>
                  </a:lnTo>
                  <a:lnTo>
                    <a:pt x="874056" y="3271330"/>
                  </a:lnTo>
                  <a:lnTo>
                    <a:pt x="806552" y="3278543"/>
                  </a:lnTo>
                  <a:lnTo>
                    <a:pt x="737886" y="3280948"/>
                  </a:lnTo>
                  <a:lnTo>
                    <a:pt x="672709" y="3276139"/>
                  </a:lnTo>
                  <a:lnTo>
                    <a:pt x="611025" y="3265318"/>
                  </a:lnTo>
                  <a:lnTo>
                    <a:pt x="577273" y="3256902"/>
                  </a:lnTo>
                  <a:lnTo>
                    <a:pt x="543521" y="3241274"/>
                  </a:lnTo>
                  <a:lnTo>
                    <a:pt x="509769" y="3223240"/>
                  </a:lnTo>
                  <a:lnTo>
                    <a:pt x="480674" y="3201598"/>
                  </a:lnTo>
                  <a:lnTo>
                    <a:pt x="450413" y="3175149"/>
                  </a:lnTo>
                  <a:lnTo>
                    <a:pt x="427136" y="3147498"/>
                  </a:lnTo>
                  <a:lnTo>
                    <a:pt x="410841" y="3112633"/>
                  </a:lnTo>
                  <a:lnTo>
                    <a:pt x="398039" y="3072958"/>
                  </a:lnTo>
                  <a:lnTo>
                    <a:pt x="393384" y="3029676"/>
                  </a:lnTo>
                  <a:lnTo>
                    <a:pt x="398039" y="2981586"/>
                  </a:lnTo>
                  <a:lnTo>
                    <a:pt x="403859" y="2947924"/>
                  </a:lnTo>
                  <a:lnTo>
                    <a:pt x="412006" y="2910653"/>
                  </a:lnTo>
                  <a:lnTo>
                    <a:pt x="421316" y="2872182"/>
                  </a:lnTo>
                  <a:lnTo>
                    <a:pt x="424808" y="2834911"/>
                  </a:lnTo>
                  <a:lnTo>
                    <a:pt x="424808" y="2795237"/>
                  </a:lnTo>
                  <a:lnTo>
                    <a:pt x="414333" y="2760372"/>
                  </a:lnTo>
                  <a:lnTo>
                    <a:pt x="403859" y="2741136"/>
                  </a:lnTo>
                  <a:lnTo>
                    <a:pt x="385236" y="2723102"/>
                  </a:lnTo>
                  <a:lnTo>
                    <a:pt x="365452" y="2709877"/>
                  </a:lnTo>
                  <a:lnTo>
                    <a:pt x="344502" y="2699057"/>
                  </a:lnTo>
                  <a:lnTo>
                    <a:pt x="323552" y="2683427"/>
                  </a:lnTo>
                  <a:lnTo>
                    <a:pt x="307259" y="2666596"/>
                  </a:lnTo>
                  <a:lnTo>
                    <a:pt x="294455" y="2644956"/>
                  </a:lnTo>
                  <a:lnTo>
                    <a:pt x="289800" y="2620911"/>
                  </a:lnTo>
                  <a:lnTo>
                    <a:pt x="292128" y="2596866"/>
                  </a:lnTo>
                  <a:lnTo>
                    <a:pt x="300275" y="2574023"/>
                  </a:lnTo>
                  <a:lnTo>
                    <a:pt x="310750" y="2554786"/>
                  </a:lnTo>
                  <a:lnTo>
                    <a:pt x="317733" y="2535551"/>
                  </a:lnTo>
                  <a:lnTo>
                    <a:pt x="283982" y="2511505"/>
                  </a:lnTo>
                  <a:lnTo>
                    <a:pt x="260703" y="2487461"/>
                  </a:lnTo>
                  <a:lnTo>
                    <a:pt x="247901" y="2463416"/>
                  </a:lnTo>
                  <a:lnTo>
                    <a:pt x="245574" y="2436966"/>
                  </a:lnTo>
                  <a:lnTo>
                    <a:pt x="249066" y="2412922"/>
                  </a:lnTo>
                  <a:lnTo>
                    <a:pt x="258376" y="2386471"/>
                  </a:lnTo>
                  <a:lnTo>
                    <a:pt x="271178" y="2360023"/>
                  </a:lnTo>
                  <a:lnTo>
                    <a:pt x="285145" y="2333572"/>
                  </a:lnTo>
                  <a:lnTo>
                    <a:pt x="297948" y="2305921"/>
                  </a:lnTo>
                  <a:lnTo>
                    <a:pt x="310750" y="2279471"/>
                  </a:lnTo>
                  <a:lnTo>
                    <a:pt x="317733" y="2250617"/>
                  </a:lnTo>
                  <a:lnTo>
                    <a:pt x="294455" y="2228976"/>
                  </a:lnTo>
                  <a:lnTo>
                    <a:pt x="261868" y="2212145"/>
                  </a:lnTo>
                  <a:lnTo>
                    <a:pt x="225789" y="2196515"/>
                  </a:lnTo>
                  <a:lnTo>
                    <a:pt x="188545" y="2183290"/>
                  </a:lnTo>
                  <a:lnTo>
                    <a:pt x="150138" y="2170066"/>
                  </a:lnTo>
                  <a:lnTo>
                    <a:pt x="111731" y="2156841"/>
                  </a:lnTo>
                  <a:lnTo>
                    <a:pt x="75651" y="2141212"/>
                  </a:lnTo>
                  <a:lnTo>
                    <a:pt x="46554" y="2124381"/>
                  </a:lnTo>
                  <a:lnTo>
                    <a:pt x="20950" y="2100335"/>
                  </a:lnTo>
                  <a:lnTo>
                    <a:pt x="5820" y="2071482"/>
                  </a:lnTo>
                  <a:lnTo>
                    <a:pt x="0" y="2041425"/>
                  </a:lnTo>
                  <a:lnTo>
                    <a:pt x="4656" y="2012571"/>
                  </a:lnTo>
                  <a:lnTo>
                    <a:pt x="15130" y="1986122"/>
                  </a:lnTo>
                  <a:lnTo>
                    <a:pt x="31424" y="1964481"/>
                  </a:lnTo>
                  <a:lnTo>
                    <a:pt x="51209" y="1942841"/>
                  </a:lnTo>
                  <a:lnTo>
                    <a:pt x="69831" y="1924807"/>
                  </a:lnTo>
                  <a:lnTo>
                    <a:pt x="84961" y="1910380"/>
                  </a:lnTo>
                  <a:lnTo>
                    <a:pt x="129188" y="1857481"/>
                  </a:lnTo>
                  <a:lnTo>
                    <a:pt x="175742" y="1809391"/>
                  </a:lnTo>
                  <a:lnTo>
                    <a:pt x="222297" y="1761301"/>
                  </a:lnTo>
                  <a:lnTo>
                    <a:pt x="266523" y="1708402"/>
                  </a:lnTo>
                  <a:lnTo>
                    <a:pt x="308423" y="1656704"/>
                  </a:lnTo>
                  <a:lnTo>
                    <a:pt x="346829" y="1597795"/>
                  </a:lnTo>
                  <a:lnTo>
                    <a:pt x="378254" y="1534075"/>
                  </a:lnTo>
                  <a:lnTo>
                    <a:pt x="395711" y="1481176"/>
                  </a:lnTo>
                  <a:lnTo>
                    <a:pt x="401531" y="1429479"/>
                  </a:lnTo>
                  <a:lnTo>
                    <a:pt x="401531" y="1374175"/>
                  </a:lnTo>
                  <a:cubicBezTo>
                    <a:pt x="401143" y="1354538"/>
                    <a:pt x="400754" y="1334901"/>
                    <a:pt x="400367" y="1315264"/>
                  </a:cubicBezTo>
                  <a:lnTo>
                    <a:pt x="398039" y="1256355"/>
                  </a:lnTo>
                  <a:lnTo>
                    <a:pt x="400367" y="1192635"/>
                  </a:lnTo>
                  <a:lnTo>
                    <a:pt x="406186" y="1125309"/>
                  </a:lnTo>
                  <a:lnTo>
                    <a:pt x="471362" y="847589"/>
                  </a:lnTo>
                  <a:lnTo>
                    <a:pt x="512097" y="746600"/>
                  </a:lnTo>
                  <a:lnTo>
                    <a:pt x="560979" y="652824"/>
                  </a:lnTo>
                  <a:lnTo>
                    <a:pt x="618008" y="565059"/>
                  </a:lnTo>
                  <a:lnTo>
                    <a:pt x="683184" y="482103"/>
                  </a:lnTo>
                  <a:lnTo>
                    <a:pt x="755343" y="406361"/>
                  </a:lnTo>
                  <a:lnTo>
                    <a:pt x="833322" y="336631"/>
                  </a:lnTo>
                  <a:lnTo>
                    <a:pt x="918283" y="272912"/>
                  </a:lnTo>
                  <a:lnTo>
                    <a:pt x="1006736" y="216405"/>
                  </a:lnTo>
                  <a:lnTo>
                    <a:pt x="1102172" y="165911"/>
                  </a:lnTo>
                  <a:lnTo>
                    <a:pt x="1199936" y="123832"/>
                  </a:lnTo>
                  <a:lnTo>
                    <a:pt x="1298864" y="86563"/>
                  </a:lnTo>
                  <a:lnTo>
                    <a:pt x="1631727" y="108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3F7C7035-5F1B-4C77-B730-424AB094F28D}"/>
                </a:ext>
              </a:extLst>
            </p:cNvPr>
            <p:cNvGrpSpPr/>
            <p:nvPr/>
          </p:nvGrpSpPr>
          <p:grpSpPr>
            <a:xfrm>
              <a:off x="4023554" y="4019367"/>
              <a:ext cx="1008112" cy="734938"/>
              <a:chOff x="3509379" y="4293096"/>
              <a:chExt cx="1008112" cy="734938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="" xmlns:a16="http://schemas.microsoft.com/office/drawing/2014/main" id="{D01712F7-CEB8-4C93-84DB-52B85B3180E8}"/>
                  </a:ext>
                </a:extLst>
              </p:cNvPr>
              <p:cNvSpPr/>
              <p:nvPr/>
            </p:nvSpPr>
            <p:spPr>
              <a:xfrm>
                <a:off x="3509379" y="4293096"/>
                <a:ext cx="100811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ounded Rectangle 13">
                <a:extLst>
                  <a:ext uri="{FF2B5EF4-FFF2-40B4-BE49-F238E27FC236}">
                    <a16:creationId xmlns="" xmlns:a16="http://schemas.microsoft.com/office/drawing/2014/main" id="{B33C049F-3F98-4469-A8A6-833E19324A53}"/>
                  </a:ext>
                </a:extLst>
              </p:cNvPr>
              <p:cNvSpPr/>
              <p:nvPr/>
            </p:nvSpPr>
            <p:spPr>
              <a:xfrm>
                <a:off x="3581435" y="4537695"/>
                <a:ext cx="864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Chord 12">
                <a:extLst>
                  <a:ext uri="{FF2B5EF4-FFF2-40B4-BE49-F238E27FC236}">
                    <a16:creationId xmlns="" xmlns:a16="http://schemas.microsoft.com/office/drawing/2014/main" id="{10043205-493D-4CE9-89E6-B7D715DFAA76}"/>
                  </a:ext>
                </a:extLst>
              </p:cNvPr>
              <p:cNvSpPr/>
              <p:nvPr/>
            </p:nvSpPr>
            <p:spPr>
              <a:xfrm>
                <a:off x="3766973" y="4535109"/>
                <a:ext cx="492925" cy="492925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0" name="Freeform 18">
              <a:extLst>
                <a:ext uri="{FF2B5EF4-FFF2-40B4-BE49-F238E27FC236}">
                  <a16:creationId xmlns="" xmlns:a16="http://schemas.microsoft.com/office/drawing/2014/main" id="{76A7136C-8599-42B6-8AEE-EBB40B43FF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60064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631727" y="10821"/>
                  </a:lnTo>
                  <a:lnTo>
                    <a:pt x="1298864" y="86563"/>
                  </a:lnTo>
                  <a:lnTo>
                    <a:pt x="1199936" y="123832"/>
                  </a:lnTo>
                  <a:lnTo>
                    <a:pt x="1102172" y="165911"/>
                  </a:lnTo>
                  <a:lnTo>
                    <a:pt x="1006736" y="216405"/>
                  </a:lnTo>
                  <a:lnTo>
                    <a:pt x="918283" y="272912"/>
                  </a:lnTo>
                  <a:lnTo>
                    <a:pt x="833322" y="336631"/>
                  </a:lnTo>
                  <a:lnTo>
                    <a:pt x="755343" y="406361"/>
                  </a:lnTo>
                  <a:lnTo>
                    <a:pt x="683184" y="482103"/>
                  </a:lnTo>
                  <a:lnTo>
                    <a:pt x="618008" y="565059"/>
                  </a:lnTo>
                  <a:lnTo>
                    <a:pt x="560979" y="652824"/>
                  </a:lnTo>
                  <a:lnTo>
                    <a:pt x="512097" y="746600"/>
                  </a:lnTo>
                  <a:lnTo>
                    <a:pt x="471362" y="847589"/>
                  </a:lnTo>
                  <a:lnTo>
                    <a:pt x="406186" y="1125309"/>
                  </a:lnTo>
                  <a:lnTo>
                    <a:pt x="400367" y="1192635"/>
                  </a:lnTo>
                  <a:lnTo>
                    <a:pt x="398039" y="1256355"/>
                  </a:lnTo>
                  <a:lnTo>
                    <a:pt x="400367" y="1315264"/>
                  </a:lnTo>
                  <a:cubicBezTo>
                    <a:pt x="400754" y="1334901"/>
                    <a:pt x="401143" y="1354538"/>
                    <a:pt x="401531" y="1374175"/>
                  </a:cubicBezTo>
                  <a:lnTo>
                    <a:pt x="401531" y="1429479"/>
                  </a:lnTo>
                  <a:lnTo>
                    <a:pt x="395711" y="1481176"/>
                  </a:lnTo>
                  <a:lnTo>
                    <a:pt x="378254" y="1534075"/>
                  </a:lnTo>
                  <a:lnTo>
                    <a:pt x="346829" y="1597795"/>
                  </a:lnTo>
                  <a:lnTo>
                    <a:pt x="308423" y="1656704"/>
                  </a:lnTo>
                  <a:lnTo>
                    <a:pt x="266523" y="1708402"/>
                  </a:lnTo>
                  <a:lnTo>
                    <a:pt x="222297" y="1761301"/>
                  </a:lnTo>
                  <a:lnTo>
                    <a:pt x="175742" y="1809391"/>
                  </a:lnTo>
                  <a:lnTo>
                    <a:pt x="129188" y="1857481"/>
                  </a:lnTo>
                  <a:lnTo>
                    <a:pt x="84961" y="1910380"/>
                  </a:lnTo>
                  <a:lnTo>
                    <a:pt x="69831" y="1924807"/>
                  </a:lnTo>
                  <a:lnTo>
                    <a:pt x="51209" y="1942841"/>
                  </a:lnTo>
                  <a:lnTo>
                    <a:pt x="31424" y="1964481"/>
                  </a:lnTo>
                  <a:lnTo>
                    <a:pt x="15130" y="1986122"/>
                  </a:lnTo>
                  <a:lnTo>
                    <a:pt x="4656" y="2012571"/>
                  </a:lnTo>
                  <a:lnTo>
                    <a:pt x="0" y="2041425"/>
                  </a:lnTo>
                  <a:lnTo>
                    <a:pt x="5820" y="2071482"/>
                  </a:lnTo>
                  <a:lnTo>
                    <a:pt x="20950" y="2100335"/>
                  </a:lnTo>
                  <a:lnTo>
                    <a:pt x="46554" y="2124381"/>
                  </a:lnTo>
                  <a:lnTo>
                    <a:pt x="75651" y="2141212"/>
                  </a:lnTo>
                  <a:lnTo>
                    <a:pt x="111731" y="2156841"/>
                  </a:lnTo>
                  <a:lnTo>
                    <a:pt x="150138" y="2170066"/>
                  </a:lnTo>
                  <a:lnTo>
                    <a:pt x="188545" y="2183290"/>
                  </a:lnTo>
                  <a:lnTo>
                    <a:pt x="225789" y="2196515"/>
                  </a:lnTo>
                  <a:lnTo>
                    <a:pt x="261868" y="2212145"/>
                  </a:lnTo>
                  <a:lnTo>
                    <a:pt x="294455" y="2228976"/>
                  </a:lnTo>
                  <a:lnTo>
                    <a:pt x="317733" y="2250617"/>
                  </a:lnTo>
                  <a:lnTo>
                    <a:pt x="310750" y="2279471"/>
                  </a:lnTo>
                  <a:lnTo>
                    <a:pt x="297948" y="2305921"/>
                  </a:lnTo>
                  <a:lnTo>
                    <a:pt x="285145" y="2333572"/>
                  </a:lnTo>
                  <a:lnTo>
                    <a:pt x="271178" y="2360023"/>
                  </a:lnTo>
                  <a:lnTo>
                    <a:pt x="258376" y="2386471"/>
                  </a:lnTo>
                  <a:lnTo>
                    <a:pt x="249066" y="2412922"/>
                  </a:lnTo>
                  <a:lnTo>
                    <a:pt x="245574" y="2436966"/>
                  </a:lnTo>
                  <a:lnTo>
                    <a:pt x="247901" y="2463416"/>
                  </a:lnTo>
                  <a:lnTo>
                    <a:pt x="260703" y="2487461"/>
                  </a:lnTo>
                  <a:lnTo>
                    <a:pt x="283982" y="2511505"/>
                  </a:lnTo>
                  <a:lnTo>
                    <a:pt x="317733" y="2535551"/>
                  </a:lnTo>
                  <a:lnTo>
                    <a:pt x="310750" y="2554786"/>
                  </a:lnTo>
                  <a:lnTo>
                    <a:pt x="300275" y="2574023"/>
                  </a:lnTo>
                  <a:lnTo>
                    <a:pt x="292128" y="2596866"/>
                  </a:lnTo>
                  <a:lnTo>
                    <a:pt x="289800" y="2620911"/>
                  </a:lnTo>
                  <a:lnTo>
                    <a:pt x="294455" y="2644956"/>
                  </a:lnTo>
                  <a:lnTo>
                    <a:pt x="307259" y="2666596"/>
                  </a:lnTo>
                  <a:lnTo>
                    <a:pt x="323552" y="2683427"/>
                  </a:lnTo>
                  <a:lnTo>
                    <a:pt x="344502" y="2699057"/>
                  </a:lnTo>
                  <a:lnTo>
                    <a:pt x="365452" y="2709877"/>
                  </a:lnTo>
                  <a:lnTo>
                    <a:pt x="385236" y="2723102"/>
                  </a:lnTo>
                  <a:lnTo>
                    <a:pt x="403859" y="2741136"/>
                  </a:lnTo>
                  <a:lnTo>
                    <a:pt x="414333" y="2760372"/>
                  </a:lnTo>
                  <a:lnTo>
                    <a:pt x="424808" y="2795237"/>
                  </a:lnTo>
                  <a:lnTo>
                    <a:pt x="424808" y="2834911"/>
                  </a:lnTo>
                  <a:lnTo>
                    <a:pt x="421316" y="2872182"/>
                  </a:lnTo>
                  <a:lnTo>
                    <a:pt x="412006" y="2910653"/>
                  </a:lnTo>
                  <a:lnTo>
                    <a:pt x="403859" y="2947924"/>
                  </a:lnTo>
                  <a:lnTo>
                    <a:pt x="398039" y="2981586"/>
                  </a:lnTo>
                  <a:lnTo>
                    <a:pt x="393384" y="3029676"/>
                  </a:lnTo>
                  <a:lnTo>
                    <a:pt x="398039" y="3072958"/>
                  </a:lnTo>
                  <a:lnTo>
                    <a:pt x="410841" y="3112633"/>
                  </a:lnTo>
                  <a:lnTo>
                    <a:pt x="427136" y="3147498"/>
                  </a:lnTo>
                  <a:lnTo>
                    <a:pt x="450413" y="3175149"/>
                  </a:lnTo>
                  <a:lnTo>
                    <a:pt x="480674" y="3201598"/>
                  </a:lnTo>
                  <a:lnTo>
                    <a:pt x="509769" y="3223240"/>
                  </a:lnTo>
                  <a:lnTo>
                    <a:pt x="543521" y="3241274"/>
                  </a:lnTo>
                  <a:lnTo>
                    <a:pt x="577273" y="3256902"/>
                  </a:lnTo>
                  <a:lnTo>
                    <a:pt x="611025" y="3265318"/>
                  </a:lnTo>
                  <a:lnTo>
                    <a:pt x="672709" y="3276139"/>
                  </a:lnTo>
                  <a:lnTo>
                    <a:pt x="737886" y="3280948"/>
                  </a:lnTo>
                  <a:lnTo>
                    <a:pt x="806552" y="3278543"/>
                  </a:lnTo>
                  <a:lnTo>
                    <a:pt x="874056" y="3271330"/>
                  </a:lnTo>
                  <a:lnTo>
                    <a:pt x="941560" y="3262914"/>
                  </a:lnTo>
                  <a:lnTo>
                    <a:pt x="1005573" y="3249689"/>
                  </a:lnTo>
                  <a:lnTo>
                    <a:pt x="1062602" y="3234059"/>
                  </a:lnTo>
                  <a:lnTo>
                    <a:pt x="1112647" y="3217228"/>
                  </a:lnTo>
                  <a:lnTo>
                    <a:pt x="1133597" y="3210015"/>
                  </a:lnTo>
                  <a:lnTo>
                    <a:pt x="1161529" y="3201598"/>
                  </a:lnTo>
                  <a:lnTo>
                    <a:pt x="1191790" y="3193183"/>
                  </a:lnTo>
                  <a:lnTo>
                    <a:pt x="1223213" y="3184767"/>
                  </a:lnTo>
                  <a:lnTo>
                    <a:pt x="1256965" y="3179958"/>
                  </a:lnTo>
                  <a:lnTo>
                    <a:pt x="1290717" y="3177554"/>
                  </a:lnTo>
                  <a:lnTo>
                    <a:pt x="1319814" y="3182363"/>
                  </a:lnTo>
                  <a:lnTo>
                    <a:pt x="1345419" y="3193183"/>
                  </a:lnTo>
                  <a:lnTo>
                    <a:pt x="1368696" y="3214824"/>
                  </a:lnTo>
                  <a:lnTo>
                    <a:pt x="1389645" y="3249689"/>
                  </a:lnTo>
                  <a:lnTo>
                    <a:pt x="1409430" y="3294173"/>
                  </a:lnTo>
                  <a:lnTo>
                    <a:pt x="1428052" y="3345869"/>
                  </a:lnTo>
                  <a:lnTo>
                    <a:pt x="1443182" y="3404780"/>
                  </a:lnTo>
                  <a:lnTo>
                    <a:pt x="1458312" y="3466094"/>
                  </a:lnTo>
                  <a:lnTo>
                    <a:pt x="1471115" y="3529813"/>
                  </a:lnTo>
                  <a:lnTo>
                    <a:pt x="1482754" y="3594736"/>
                  </a:lnTo>
                  <a:lnTo>
                    <a:pt x="1487029" y="3618138"/>
                  </a:lnTo>
                  <a:lnTo>
                    <a:pt x="3090086" y="3618138"/>
                  </a:lnTo>
                  <a:lnTo>
                    <a:pt x="3088874" y="3615173"/>
                  </a:lnTo>
                  <a:lnTo>
                    <a:pt x="3067926" y="3553859"/>
                  </a:lnTo>
                  <a:lnTo>
                    <a:pt x="3049304" y="3486532"/>
                  </a:lnTo>
                  <a:lnTo>
                    <a:pt x="3030682" y="3420409"/>
                  </a:lnTo>
                  <a:lnTo>
                    <a:pt x="3019039" y="3381117"/>
                  </a:lnTo>
                  <a:cubicBezTo>
                    <a:pt x="2916596" y="3085457"/>
                    <a:pt x="2189761" y="2865156"/>
                    <a:pt x="1581345" y="2720212"/>
                  </a:cubicBezTo>
                  <a:cubicBezTo>
                    <a:pt x="1045124" y="2571338"/>
                    <a:pt x="651082" y="2065638"/>
                    <a:pt x="651082" y="1464934"/>
                  </a:cubicBezTo>
                  <a:cubicBezTo>
                    <a:pt x="651082" y="745769"/>
                    <a:pt x="1018501" y="171149"/>
                    <a:pt x="1912553" y="162771"/>
                  </a:cubicBezTo>
                  <a:cubicBezTo>
                    <a:pt x="2250796" y="159602"/>
                    <a:pt x="2458856" y="294299"/>
                    <a:pt x="2635535" y="395564"/>
                  </a:cubicBezTo>
                  <a:lnTo>
                    <a:pt x="2633024" y="398652"/>
                  </a:lnTo>
                  <a:cubicBezTo>
                    <a:pt x="3097872" y="776605"/>
                    <a:pt x="3170184" y="1459033"/>
                    <a:pt x="2794867" y="1926012"/>
                  </a:cubicBezTo>
                  <a:lnTo>
                    <a:pt x="2957653" y="2056846"/>
                  </a:lnTo>
                  <a:cubicBezTo>
                    <a:pt x="3404939" y="1500322"/>
                    <a:pt x="3318761" y="687035"/>
                    <a:pt x="2764776" y="236609"/>
                  </a:cubicBezTo>
                  <a:lnTo>
                    <a:pt x="2763561" y="238103"/>
                  </a:lnTo>
                  <a:lnTo>
                    <a:pt x="2752521" y="230833"/>
                  </a:lnTo>
                  <a:lnTo>
                    <a:pt x="2653593" y="176731"/>
                  </a:lnTo>
                  <a:lnTo>
                    <a:pt x="2545354" y="131046"/>
                  </a:lnTo>
                  <a:lnTo>
                    <a:pt x="2433624" y="88967"/>
                  </a:lnTo>
                  <a:lnTo>
                    <a:pt x="2312583" y="56506"/>
                  </a:lnTo>
                  <a:lnTo>
                    <a:pt x="2185723" y="30056"/>
                  </a:lnTo>
                  <a:lnTo>
                    <a:pt x="2053042" y="12022"/>
                  </a:lnTo>
                  <a:lnTo>
                    <a:pt x="1913381" y="12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452511E-D999-46CF-A13B-8985C724C614}"/>
              </a:ext>
            </a:extLst>
          </p:cNvPr>
          <p:cNvGrpSpPr/>
          <p:nvPr/>
        </p:nvGrpSpPr>
        <p:grpSpPr>
          <a:xfrm>
            <a:off x="8743953" y="2158489"/>
            <a:ext cx="2654101" cy="1056545"/>
            <a:chOff x="-475010" y="1114178"/>
            <a:chExt cx="4241713" cy="1056545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AC8610E-CFCB-45C3-96BE-04937F5D1E76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30C10FE5-C25C-48B7-BCFD-76E2C4964244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00049849-4849-4F68-BE26-3FB6273CCA28}"/>
              </a:ext>
            </a:extLst>
          </p:cNvPr>
          <p:cNvSpPr/>
          <p:nvPr/>
        </p:nvSpPr>
        <p:spPr>
          <a:xfrm>
            <a:off x="9787903" y="1572327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sp>
        <p:nvSpPr>
          <p:cNvPr id="18" name="Rounded Rectangle 24">
            <a:extLst>
              <a:ext uri="{FF2B5EF4-FFF2-40B4-BE49-F238E27FC236}">
                <a16:creationId xmlns="" xmlns:a16="http://schemas.microsoft.com/office/drawing/2014/main" id="{23FD4401-13CD-470E-895D-436EF44DD147}"/>
              </a:ext>
            </a:extLst>
          </p:cNvPr>
          <p:cNvSpPr/>
          <p:nvPr/>
        </p:nvSpPr>
        <p:spPr>
          <a:xfrm>
            <a:off x="9928296" y="1746308"/>
            <a:ext cx="285406" cy="20860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A8494F4-A3CA-45EE-8213-3BD616C1FE89}"/>
              </a:ext>
            </a:extLst>
          </p:cNvPr>
          <p:cNvGrpSpPr/>
          <p:nvPr/>
        </p:nvGrpSpPr>
        <p:grpSpPr>
          <a:xfrm>
            <a:off x="8743953" y="4687300"/>
            <a:ext cx="2654101" cy="1056545"/>
            <a:chOff x="-475010" y="1114178"/>
            <a:chExt cx="4241713" cy="1056545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6CFDEEF-6E21-4A86-AFEF-7376BD83C8F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9A4AE10-8AB8-4BE7-A803-10C2A433858E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EA7A5ADD-8B1C-4FF5-9A49-C4F5B0E8A660}"/>
              </a:ext>
            </a:extLst>
          </p:cNvPr>
          <p:cNvSpPr/>
          <p:nvPr/>
        </p:nvSpPr>
        <p:spPr>
          <a:xfrm>
            <a:off x="9787903" y="4101138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2648170-B5A0-4DCB-A1B4-3221D3699F1B}"/>
              </a:ext>
            </a:extLst>
          </p:cNvPr>
          <p:cNvGrpSpPr/>
          <p:nvPr/>
        </p:nvGrpSpPr>
        <p:grpSpPr>
          <a:xfrm>
            <a:off x="840558" y="2167381"/>
            <a:ext cx="2654101" cy="1056545"/>
            <a:chOff x="-475010" y="1114178"/>
            <a:chExt cx="4241713" cy="1056545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5B305E82-85DA-4D1C-8F82-6C2FEFD440C4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0C86D4BE-13AF-4987-914A-4CDEFEFCBFD5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ADDB96A4-5224-4635-970A-C297E383EE10}"/>
              </a:ext>
            </a:extLst>
          </p:cNvPr>
          <p:cNvSpPr/>
          <p:nvPr/>
        </p:nvSpPr>
        <p:spPr>
          <a:xfrm>
            <a:off x="1884509" y="1581219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A4326EA-2284-40C1-AD9A-9D63C0A1C96E}"/>
              </a:ext>
            </a:extLst>
          </p:cNvPr>
          <p:cNvGrpSpPr/>
          <p:nvPr/>
        </p:nvGrpSpPr>
        <p:grpSpPr>
          <a:xfrm>
            <a:off x="840558" y="4696193"/>
            <a:ext cx="2654101" cy="1056545"/>
            <a:chOff x="-475010" y="1114178"/>
            <a:chExt cx="4241713" cy="1056545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660C30D1-F21B-49D0-BAA9-98005FD92E97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CCC97A67-6BCE-4760-9302-D12B978997E0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B6CF30B0-5494-4834-89D2-62FCB761512B}"/>
              </a:ext>
            </a:extLst>
          </p:cNvPr>
          <p:cNvSpPr/>
          <p:nvPr/>
        </p:nvSpPr>
        <p:spPr>
          <a:xfrm>
            <a:off x="1884509" y="4110031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sp>
        <p:nvSpPr>
          <p:cNvPr id="31" name="Oval 21">
            <a:extLst>
              <a:ext uri="{FF2B5EF4-FFF2-40B4-BE49-F238E27FC236}">
                <a16:creationId xmlns="" xmlns:a16="http://schemas.microsoft.com/office/drawing/2014/main" id="{895FF4DC-99EB-4987-81C5-A50AE7F0EA41}"/>
              </a:ext>
            </a:extLst>
          </p:cNvPr>
          <p:cNvSpPr/>
          <p:nvPr/>
        </p:nvSpPr>
        <p:spPr>
          <a:xfrm rot="20700000">
            <a:off x="1998970" y="4236437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Pie 2">
            <a:extLst>
              <a:ext uri="{FF2B5EF4-FFF2-40B4-BE49-F238E27FC236}">
                <a16:creationId xmlns="" xmlns:a16="http://schemas.microsoft.com/office/drawing/2014/main" id="{DC5347CC-61F4-483C-A692-D14FEAD58663}"/>
              </a:ext>
            </a:extLst>
          </p:cNvPr>
          <p:cNvSpPr/>
          <p:nvPr/>
        </p:nvSpPr>
        <p:spPr>
          <a:xfrm>
            <a:off x="9901560" y="4217631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3" name="Donut 15">
            <a:extLst>
              <a:ext uri="{FF2B5EF4-FFF2-40B4-BE49-F238E27FC236}">
                <a16:creationId xmlns="" xmlns:a16="http://schemas.microsoft.com/office/drawing/2014/main" id="{3F1472E7-B90B-48D0-A48D-1FE9C3218613}"/>
              </a:ext>
            </a:extLst>
          </p:cNvPr>
          <p:cNvSpPr/>
          <p:nvPr/>
        </p:nvSpPr>
        <p:spPr>
          <a:xfrm>
            <a:off x="1987532" y="1671788"/>
            <a:ext cx="360149" cy="3576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4" name="Graphic 33">
            <a:extLst>
              <a:ext uri="{FF2B5EF4-FFF2-40B4-BE49-F238E27FC236}">
                <a16:creationId xmlns="" xmlns:a16="http://schemas.microsoft.com/office/drawing/2014/main" id="{EA9DF64B-3709-4045-8225-E2F437E83AA5}"/>
              </a:ext>
            </a:extLst>
          </p:cNvPr>
          <p:cNvGrpSpPr/>
          <p:nvPr/>
        </p:nvGrpSpPr>
        <p:grpSpPr>
          <a:xfrm>
            <a:off x="5408431" y="2377728"/>
            <a:ext cx="1373029" cy="1269683"/>
            <a:chOff x="7424910" y="2405641"/>
            <a:chExt cx="1771650" cy="1638300"/>
          </a:xfrm>
          <a:solidFill>
            <a:schemeClr val="accent4"/>
          </a:solidFill>
        </p:grpSpPr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515535C6-8C0B-4095-A7BE-4ACD534AA53C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5D0BD4CB-B29D-469B-BA05-B472758C801F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69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="" xmlns:a16="http://schemas.microsoft.com/office/drawing/2014/main" id="{4F53AC23-816A-4DE3-B27A-94744CB01133}"/>
              </a:ext>
            </a:extLst>
          </p:cNvPr>
          <p:cNvCxnSpPr>
            <a:cxnSpLocks/>
            <a:stCxn id="97" idx="6"/>
            <a:endCxn id="98" idx="3"/>
          </p:cNvCxnSpPr>
          <p:nvPr/>
        </p:nvCxnSpPr>
        <p:spPr>
          <a:xfrm flipV="1">
            <a:off x="8345422" y="2178028"/>
            <a:ext cx="1322442" cy="1439318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="" xmlns:a16="http://schemas.microsoft.com/office/drawing/2014/main" id="{A3FE2F2E-C24A-4ED9-B873-75A2B25B6BB9}"/>
              </a:ext>
            </a:extLst>
          </p:cNvPr>
          <p:cNvCxnSpPr>
            <a:cxnSpLocks/>
            <a:stCxn id="97" idx="6"/>
            <a:endCxn id="101" idx="2"/>
          </p:cNvCxnSpPr>
          <p:nvPr/>
        </p:nvCxnSpPr>
        <p:spPr>
          <a:xfrm flipV="1">
            <a:off x="8345422" y="3030615"/>
            <a:ext cx="2021413" cy="586731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="" xmlns:a16="http://schemas.microsoft.com/office/drawing/2014/main" id="{246C9C88-2FFC-4243-9227-0AA00DDD4989}"/>
              </a:ext>
            </a:extLst>
          </p:cNvPr>
          <p:cNvCxnSpPr>
            <a:cxnSpLocks/>
            <a:stCxn id="97" idx="6"/>
            <a:endCxn id="99" idx="2"/>
          </p:cNvCxnSpPr>
          <p:nvPr/>
        </p:nvCxnSpPr>
        <p:spPr>
          <a:xfrm>
            <a:off x="8345422" y="3617346"/>
            <a:ext cx="2021413" cy="573647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="" xmlns:a16="http://schemas.microsoft.com/office/drawing/2014/main" id="{1D20C7D3-5B14-4116-8CE1-CC74074815C8}"/>
              </a:ext>
            </a:extLst>
          </p:cNvPr>
          <p:cNvCxnSpPr>
            <a:cxnSpLocks/>
            <a:stCxn id="97" idx="6"/>
            <a:endCxn id="100" idx="1"/>
          </p:cNvCxnSpPr>
          <p:nvPr/>
        </p:nvCxnSpPr>
        <p:spPr>
          <a:xfrm>
            <a:off x="8345422" y="3617346"/>
            <a:ext cx="1322442" cy="1426235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49D9E946-7A71-4F10-8068-05C6F6315809}"/>
              </a:ext>
            </a:extLst>
          </p:cNvPr>
          <p:cNvSpPr/>
          <p:nvPr/>
        </p:nvSpPr>
        <p:spPr>
          <a:xfrm>
            <a:off x="3668237" y="3769724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="" xmlns:a16="http://schemas.microsoft.com/office/drawing/2014/main" id="{544F0143-1245-4BBF-A1D4-318A2228FDC1}"/>
              </a:ext>
            </a:extLst>
          </p:cNvPr>
          <p:cNvSpPr/>
          <p:nvPr/>
        </p:nvSpPr>
        <p:spPr>
          <a:xfrm>
            <a:off x="931925" y="3769724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="" xmlns:a16="http://schemas.microsoft.com/office/drawing/2014/main" id="{DCA9BD9A-F216-4445-9FEC-B0BFDF982078}"/>
              </a:ext>
            </a:extLst>
          </p:cNvPr>
          <p:cNvSpPr/>
          <p:nvPr/>
        </p:nvSpPr>
        <p:spPr>
          <a:xfrm>
            <a:off x="7023232" y="2956251"/>
            <a:ext cx="1322190" cy="13221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97">
            <a:extLst>
              <a:ext uri="{FF2B5EF4-FFF2-40B4-BE49-F238E27FC236}">
                <a16:creationId xmlns="" xmlns:a16="http://schemas.microsoft.com/office/drawing/2014/main" id="{D332D8C6-5DB0-42CA-9C74-C05C2C24E9B6}"/>
              </a:ext>
            </a:extLst>
          </p:cNvPr>
          <p:cNvSpPr/>
          <p:nvPr/>
        </p:nvSpPr>
        <p:spPr>
          <a:xfrm>
            <a:off x="9540373" y="1434955"/>
            <a:ext cx="870564" cy="87056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="" xmlns:a16="http://schemas.microsoft.com/office/drawing/2014/main" id="{8D8034BB-A4D2-44D2-AA8F-F7E9DC3E634B}"/>
              </a:ext>
            </a:extLst>
          </p:cNvPr>
          <p:cNvSpPr/>
          <p:nvPr/>
        </p:nvSpPr>
        <p:spPr>
          <a:xfrm>
            <a:off x="10366835" y="3755711"/>
            <a:ext cx="870564" cy="870564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="" xmlns:a16="http://schemas.microsoft.com/office/drawing/2014/main" id="{536EF988-FBA5-4990-B8A4-BC1A91FCFD64}"/>
              </a:ext>
            </a:extLst>
          </p:cNvPr>
          <p:cNvSpPr/>
          <p:nvPr/>
        </p:nvSpPr>
        <p:spPr>
          <a:xfrm>
            <a:off x="9540373" y="4916090"/>
            <a:ext cx="870564" cy="87056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="" xmlns:a16="http://schemas.microsoft.com/office/drawing/2014/main" id="{0EE84B0A-B108-467C-BE8D-9225D9F77367}"/>
              </a:ext>
            </a:extLst>
          </p:cNvPr>
          <p:cNvSpPr/>
          <p:nvPr/>
        </p:nvSpPr>
        <p:spPr>
          <a:xfrm>
            <a:off x="10366835" y="2595333"/>
            <a:ext cx="870564" cy="87056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0D311DE8-D25C-4993-AA0A-4BCE9B05CC99}"/>
              </a:ext>
            </a:extLst>
          </p:cNvPr>
          <p:cNvGrpSpPr/>
          <p:nvPr/>
        </p:nvGrpSpPr>
        <p:grpSpPr>
          <a:xfrm>
            <a:off x="1630981" y="3652673"/>
            <a:ext cx="1818547" cy="911229"/>
            <a:chOff x="3131840" y="2204864"/>
            <a:chExt cx="3096344" cy="911229"/>
          </a:xfrm>
        </p:grpSpPr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4A1134F5-67A0-4B7A-A4BF-F21EF1FC3EB1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D74496A3-5A33-468E-9D1A-04F6E64F7F3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788DE35B-33D1-4327-BF4A-1675ECC4B87C}"/>
              </a:ext>
            </a:extLst>
          </p:cNvPr>
          <p:cNvGrpSpPr/>
          <p:nvPr/>
        </p:nvGrpSpPr>
        <p:grpSpPr>
          <a:xfrm>
            <a:off x="4367293" y="3652673"/>
            <a:ext cx="1818547" cy="911229"/>
            <a:chOff x="3131840" y="2204864"/>
            <a:chExt cx="3096344" cy="911229"/>
          </a:xfrm>
        </p:grpSpPr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BB0ECC79-B389-47A4-9B60-18AEF745FEF6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="" xmlns:a16="http://schemas.microsoft.com/office/drawing/2014/main" id="{47856290-185C-4582-970D-67F9D19574D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108" name="Oval 107">
            <a:extLst>
              <a:ext uri="{FF2B5EF4-FFF2-40B4-BE49-F238E27FC236}">
                <a16:creationId xmlns="" xmlns:a16="http://schemas.microsoft.com/office/drawing/2014/main" id="{42F889FF-5B09-4017-8D12-2ED281D252D7}"/>
              </a:ext>
            </a:extLst>
          </p:cNvPr>
          <p:cNvSpPr/>
          <p:nvPr/>
        </p:nvSpPr>
        <p:spPr>
          <a:xfrm>
            <a:off x="3668237" y="4943010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="" xmlns:a16="http://schemas.microsoft.com/office/drawing/2014/main" id="{6FBBCC56-F5C4-481B-AC64-3AB444481AE3}"/>
              </a:ext>
            </a:extLst>
          </p:cNvPr>
          <p:cNvSpPr/>
          <p:nvPr/>
        </p:nvSpPr>
        <p:spPr>
          <a:xfrm>
            <a:off x="931925" y="4943010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DD862FC9-8EFF-4C73-98C9-10A29794A139}"/>
              </a:ext>
            </a:extLst>
          </p:cNvPr>
          <p:cNvGrpSpPr/>
          <p:nvPr/>
        </p:nvGrpSpPr>
        <p:grpSpPr>
          <a:xfrm>
            <a:off x="1630981" y="4810571"/>
            <a:ext cx="1818547" cy="926617"/>
            <a:chOff x="3131840" y="2189476"/>
            <a:chExt cx="3096344" cy="926617"/>
          </a:xfrm>
        </p:grpSpPr>
        <p:sp>
          <p:nvSpPr>
            <p:cNvPr id="111" name="TextBox 110">
              <a:extLst>
                <a:ext uri="{FF2B5EF4-FFF2-40B4-BE49-F238E27FC236}">
                  <a16:creationId xmlns="" xmlns:a16="http://schemas.microsoft.com/office/drawing/2014/main" id="{092B1B8B-88C8-4FCB-BDCD-07F84665A509}"/>
                </a:ext>
              </a:extLst>
            </p:cNvPr>
            <p:cNvSpPr txBox="1"/>
            <p:nvPr/>
          </p:nvSpPr>
          <p:spPr>
            <a:xfrm>
              <a:off x="3131840" y="2189476"/>
              <a:ext cx="309634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="" xmlns:a16="http://schemas.microsoft.com/office/drawing/2014/main" id="{57A0AA9A-B794-4D69-B09C-09835BBB6BF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680C1A6A-FDC3-43AF-A1E9-8C8F5474751C}"/>
              </a:ext>
            </a:extLst>
          </p:cNvPr>
          <p:cNvGrpSpPr/>
          <p:nvPr/>
        </p:nvGrpSpPr>
        <p:grpSpPr>
          <a:xfrm>
            <a:off x="4367293" y="4825959"/>
            <a:ext cx="1818547" cy="911229"/>
            <a:chOff x="3131840" y="2204864"/>
            <a:chExt cx="3096344" cy="911229"/>
          </a:xfrm>
        </p:grpSpPr>
        <p:sp>
          <p:nvSpPr>
            <p:cNvPr id="114" name="TextBox 113">
              <a:extLst>
                <a:ext uri="{FF2B5EF4-FFF2-40B4-BE49-F238E27FC236}">
                  <a16:creationId xmlns="" xmlns:a16="http://schemas.microsoft.com/office/drawing/2014/main" id="{DC93307C-F335-4304-9333-8F01887E27A2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="" xmlns:a16="http://schemas.microsoft.com/office/drawing/2014/main" id="{AC019A28-424D-457A-873A-76F39EA931B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="" xmlns:a16="http://schemas.microsoft.com/office/drawing/2014/main" id="{EF4E301B-D4E9-4E13-B8CA-269B4E3944D1}"/>
              </a:ext>
            </a:extLst>
          </p:cNvPr>
          <p:cNvGrpSpPr/>
          <p:nvPr/>
        </p:nvGrpSpPr>
        <p:grpSpPr>
          <a:xfrm>
            <a:off x="1075941" y="1468865"/>
            <a:ext cx="5109899" cy="1477328"/>
            <a:chOff x="3017859" y="4283314"/>
            <a:chExt cx="1249476" cy="1477328"/>
          </a:xfrm>
        </p:grpSpPr>
        <p:sp>
          <p:nvSpPr>
            <p:cNvPr id="117" name="TextBox 116">
              <a:extLst>
                <a:ext uri="{FF2B5EF4-FFF2-40B4-BE49-F238E27FC236}">
                  <a16:creationId xmlns="" xmlns:a16="http://schemas.microsoft.com/office/drawing/2014/main" id="{FED6FCE6-7CE0-47F2-96B8-48AB94E61DA5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="" xmlns:a16="http://schemas.microsoft.com/office/drawing/2014/main" id="{BBA3D0A5-4590-4D07-8CB7-BD30C3352948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EA3ECEFF-FBE8-4F02-B843-1EF6CDFEF877}"/>
              </a:ext>
            </a:extLst>
          </p:cNvPr>
          <p:cNvSpPr txBox="1"/>
          <p:nvPr/>
        </p:nvSpPr>
        <p:spPr>
          <a:xfrm>
            <a:off x="1075941" y="3213585"/>
            <a:ext cx="1620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0" name="Block Arc 14">
            <a:extLst>
              <a:ext uri="{FF2B5EF4-FFF2-40B4-BE49-F238E27FC236}">
                <a16:creationId xmlns="" xmlns:a16="http://schemas.microsoft.com/office/drawing/2014/main" id="{E26EBB16-0BF1-4E9B-A6D9-604B13C52346}"/>
              </a:ext>
            </a:extLst>
          </p:cNvPr>
          <p:cNvSpPr/>
          <p:nvPr/>
        </p:nvSpPr>
        <p:spPr>
          <a:xfrm rot="16200000">
            <a:off x="7391869" y="3315210"/>
            <a:ext cx="603871" cy="60426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1" name="Isosceles Triangle 51">
            <a:extLst>
              <a:ext uri="{FF2B5EF4-FFF2-40B4-BE49-F238E27FC236}">
                <a16:creationId xmlns="" xmlns:a16="http://schemas.microsoft.com/office/drawing/2014/main" id="{0D44217D-1715-4BFB-876B-DBF27566956C}"/>
              </a:ext>
            </a:extLst>
          </p:cNvPr>
          <p:cNvSpPr/>
          <p:nvPr/>
        </p:nvSpPr>
        <p:spPr>
          <a:xfrm>
            <a:off x="9792496" y="174538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2" name="Rounded Rectangle 6">
            <a:extLst>
              <a:ext uri="{FF2B5EF4-FFF2-40B4-BE49-F238E27FC236}">
                <a16:creationId xmlns="" xmlns:a16="http://schemas.microsoft.com/office/drawing/2014/main" id="{2635EB16-3846-45E7-85B4-94AB480C8972}"/>
              </a:ext>
            </a:extLst>
          </p:cNvPr>
          <p:cNvSpPr/>
          <p:nvPr/>
        </p:nvSpPr>
        <p:spPr>
          <a:xfrm>
            <a:off x="10634202" y="286271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3" name="Teardrop 1">
            <a:extLst>
              <a:ext uri="{FF2B5EF4-FFF2-40B4-BE49-F238E27FC236}">
                <a16:creationId xmlns="" xmlns:a16="http://schemas.microsoft.com/office/drawing/2014/main" id="{E0D5C947-CA17-470F-919D-3ABB9A57EA6D}"/>
              </a:ext>
            </a:extLst>
          </p:cNvPr>
          <p:cNvSpPr/>
          <p:nvPr/>
        </p:nvSpPr>
        <p:spPr>
          <a:xfrm rot="18805991">
            <a:off x="10637542" y="400452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4" name="Rounded Rectangle 27">
            <a:extLst>
              <a:ext uri="{FF2B5EF4-FFF2-40B4-BE49-F238E27FC236}">
                <a16:creationId xmlns="" xmlns:a16="http://schemas.microsoft.com/office/drawing/2014/main" id="{6AF4D26C-A3D7-49BD-8F95-F0ACDF0B778C}"/>
              </a:ext>
            </a:extLst>
          </p:cNvPr>
          <p:cNvSpPr/>
          <p:nvPr/>
        </p:nvSpPr>
        <p:spPr>
          <a:xfrm>
            <a:off x="9802457" y="521833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5" name="Isosceles Triangle 51">
            <a:extLst>
              <a:ext uri="{FF2B5EF4-FFF2-40B4-BE49-F238E27FC236}">
                <a16:creationId xmlns="" xmlns:a16="http://schemas.microsoft.com/office/drawing/2014/main" id="{A69FCEBA-BDE2-4470-AD4D-094E8C0FD31D}"/>
              </a:ext>
            </a:extLst>
          </p:cNvPr>
          <p:cNvSpPr/>
          <p:nvPr/>
        </p:nvSpPr>
        <p:spPr>
          <a:xfrm>
            <a:off x="1073082" y="3958043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6" name="Rounded Rectangle 6">
            <a:extLst>
              <a:ext uri="{FF2B5EF4-FFF2-40B4-BE49-F238E27FC236}">
                <a16:creationId xmlns="" xmlns:a16="http://schemas.microsoft.com/office/drawing/2014/main" id="{0FFAF79A-1F4E-4EB4-9E37-277EAEDCF7E0}"/>
              </a:ext>
            </a:extLst>
          </p:cNvPr>
          <p:cNvSpPr/>
          <p:nvPr/>
        </p:nvSpPr>
        <p:spPr>
          <a:xfrm>
            <a:off x="3827112" y="3917571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7" name="Teardrop 1">
            <a:extLst>
              <a:ext uri="{FF2B5EF4-FFF2-40B4-BE49-F238E27FC236}">
                <a16:creationId xmlns="" xmlns:a16="http://schemas.microsoft.com/office/drawing/2014/main" id="{847587CC-7E09-49CD-96C8-80545427932B}"/>
              </a:ext>
            </a:extLst>
          </p:cNvPr>
          <p:cNvSpPr/>
          <p:nvPr/>
        </p:nvSpPr>
        <p:spPr>
          <a:xfrm rot="18805991">
            <a:off x="3798904" y="507818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8" name="Rounded Rectangle 27">
            <a:extLst>
              <a:ext uri="{FF2B5EF4-FFF2-40B4-BE49-F238E27FC236}">
                <a16:creationId xmlns="" xmlns:a16="http://schemas.microsoft.com/office/drawing/2014/main" id="{B873B5FA-57B3-4D17-BF0A-2F20699D4A38}"/>
              </a:ext>
            </a:extLst>
          </p:cNvPr>
          <p:cNvSpPr/>
          <p:nvPr/>
        </p:nvSpPr>
        <p:spPr>
          <a:xfrm>
            <a:off x="1075523" y="512545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15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6CCC7F-C86B-4A63-BF48-C7A20F380B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6876195-E054-4432-A774-7E2BB9D10397}"/>
              </a:ext>
            </a:extLst>
          </p:cNvPr>
          <p:cNvGrpSpPr/>
          <p:nvPr/>
        </p:nvGrpSpPr>
        <p:grpSpPr>
          <a:xfrm>
            <a:off x="4226167" y="1894285"/>
            <a:ext cx="3880338" cy="4261848"/>
            <a:chOff x="5369718" y="2683668"/>
            <a:chExt cx="1452563" cy="1595377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C9241BD8-6556-4E2C-B895-FCE53BD2AED0}"/>
                </a:ext>
              </a:extLst>
            </p:cNvPr>
            <p:cNvSpPr/>
            <p:nvPr/>
          </p:nvSpPr>
          <p:spPr>
            <a:xfrm>
              <a:off x="6075509" y="4015008"/>
              <a:ext cx="264037" cy="264037"/>
            </a:xfrm>
            <a:custGeom>
              <a:avLst/>
              <a:gdLst>
                <a:gd name="connsiteX0" fmla="*/ 7144 w 228600"/>
                <a:gd name="connsiteY0" fmla="*/ 114776 h 228600"/>
                <a:gd name="connsiteX1" fmla="*/ 114776 w 228600"/>
                <a:gd name="connsiteY1" fmla="*/ 222409 h 228600"/>
                <a:gd name="connsiteX2" fmla="*/ 222409 w 228600"/>
                <a:gd name="connsiteY2" fmla="*/ 114776 h 228600"/>
                <a:gd name="connsiteX3" fmla="*/ 114776 w 228600"/>
                <a:gd name="connsiteY3" fmla="*/ 7144 h 228600"/>
                <a:gd name="connsiteX4" fmla="*/ 7144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7144" y="114776"/>
                  </a:moveTo>
                  <a:cubicBezTo>
                    <a:pt x="7144" y="173831"/>
                    <a:pt x="55721" y="222409"/>
                    <a:pt x="114776" y="222409"/>
                  </a:cubicBezTo>
                  <a:cubicBezTo>
                    <a:pt x="173831" y="222409"/>
                    <a:pt x="222409" y="173831"/>
                    <a:pt x="222409" y="114776"/>
                  </a:cubicBezTo>
                  <a:cubicBezTo>
                    <a:pt x="222409" y="55721"/>
                    <a:pt x="173831" y="7144"/>
                    <a:pt x="114776" y="7144"/>
                  </a:cubicBezTo>
                  <a:cubicBezTo>
                    <a:pt x="54769" y="7144"/>
                    <a:pt x="7144" y="54769"/>
                    <a:pt x="7144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2A1169D-927F-46FE-BC59-386CC21D789D}"/>
                </a:ext>
              </a:extLst>
            </p:cNvPr>
            <p:cNvSpPr/>
            <p:nvPr/>
          </p:nvSpPr>
          <p:spPr>
            <a:xfrm>
              <a:off x="5820521" y="4015008"/>
              <a:ext cx="264037" cy="264037"/>
            </a:xfrm>
            <a:custGeom>
              <a:avLst/>
              <a:gdLst>
                <a:gd name="connsiteX0" fmla="*/ 222409 w 228600"/>
                <a:gd name="connsiteY0" fmla="*/ 114776 h 228600"/>
                <a:gd name="connsiteX1" fmla="*/ 114776 w 228600"/>
                <a:gd name="connsiteY1" fmla="*/ 222409 h 228600"/>
                <a:gd name="connsiteX2" fmla="*/ 7144 w 228600"/>
                <a:gd name="connsiteY2" fmla="*/ 114776 h 228600"/>
                <a:gd name="connsiteX3" fmla="*/ 114776 w 228600"/>
                <a:gd name="connsiteY3" fmla="*/ 7144 h 228600"/>
                <a:gd name="connsiteX4" fmla="*/ 222409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222409" y="114776"/>
                  </a:moveTo>
                  <a:cubicBezTo>
                    <a:pt x="222409" y="173831"/>
                    <a:pt x="173831" y="222409"/>
                    <a:pt x="114776" y="222409"/>
                  </a:cubicBezTo>
                  <a:cubicBezTo>
                    <a:pt x="55721" y="222409"/>
                    <a:pt x="7144" y="173831"/>
                    <a:pt x="7144" y="114776"/>
                  </a:cubicBezTo>
                  <a:cubicBezTo>
                    <a:pt x="7144" y="55721"/>
                    <a:pt x="55721" y="7144"/>
                    <a:pt x="114776" y="7144"/>
                  </a:cubicBezTo>
                  <a:cubicBezTo>
                    <a:pt x="174784" y="7144"/>
                    <a:pt x="222409" y="54769"/>
                    <a:pt x="222409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E42DD6F4-9229-4F09-89D2-AE61AA686A8C}"/>
                </a:ext>
              </a:extLst>
            </p:cNvPr>
            <p:cNvSpPr/>
            <p:nvPr/>
          </p:nvSpPr>
          <p:spPr>
            <a:xfrm>
              <a:off x="5420716" y="3610451"/>
              <a:ext cx="333375" cy="285750"/>
            </a:xfrm>
            <a:custGeom>
              <a:avLst/>
              <a:gdLst>
                <a:gd name="connsiteX0" fmla="*/ 299046 w 333375"/>
                <a:gd name="connsiteY0" fmla="*/ 7144 h 285750"/>
                <a:gd name="connsiteX1" fmla="*/ 42823 w 333375"/>
                <a:gd name="connsiteY1" fmla="*/ 103346 h 285750"/>
                <a:gd name="connsiteX2" fmla="*/ 12343 w 333375"/>
                <a:gd name="connsiteY2" fmla="*/ 273844 h 285750"/>
                <a:gd name="connsiteX3" fmla="*/ 80923 w 333375"/>
                <a:gd name="connsiteY3" fmla="*/ 270034 h 285750"/>
                <a:gd name="connsiteX4" fmla="*/ 80923 w 333375"/>
                <a:gd name="connsiteY4" fmla="*/ 279559 h 285750"/>
                <a:gd name="connsiteX5" fmla="*/ 97116 w 333375"/>
                <a:gd name="connsiteY5" fmla="*/ 147161 h 285750"/>
                <a:gd name="connsiteX6" fmla="*/ 298093 w 333375"/>
                <a:gd name="connsiteY6" fmla="*/ 77629 h 285750"/>
                <a:gd name="connsiteX7" fmla="*/ 333336 w 333375"/>
                <a:gd name="connsiteY7" fmla="*/ 42386 h 285750"/>
                <a:gd name="connsiteX8" fmla="*/ 299046 w 333375"/>
                <a:gd name="connsiteY8" fmla="*/ 7144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285750">
                  <a:moveTo>
                    <a:pt x="299046" y="7144"/>
                  </a:moveTo>
                  <a:cubicBezTo>
                    <a:pt x="162838" y="7144"/>
                    <a:pt x="96163" y="39529"/>
                    <a:pt x="42823" y="103346"/>
                  </a:cubicBezTo>
                  <a:cubicBezTo>
                    <a:pt x="-11469" y="169069"/>
                    <a:pt x="12343" y="270986"/>
                    <a:pt x="12343" y="273844"/>
                  </a:cubicBezTo>
                  <a:lnTo>
                    <a:pt x="80923" y="270034"/>
                  </a:lnTo>
                  <a:lnTo>
                    <a:pt x="80923" y="279559"/>
                  </a:lnTo>
                  <a:cubicBezTo>
                    <a:pt x="80923" y="277654"/>
                    <a:pt x="63778" y="186214"/>
                    <a:pt x="97116" y="147161"/>
                  </a:cubicBezTo>
                  <a:cubicBezTo>
                    <a:pt x="135216" y="101441"/>
                    <a:pt x="186651" y="77629"/>
                    <a:pt x="298093" y="77629"/>
                  </a:cubicBezTo>
                  <a:cubicBezTo>
                    <a:pt x="317143" y="77629"/>
                    <a:pt x="333336" y="62389"/>
                    <a:pt x="333336" y="42386"/>
                  </a:cubicBezTo>
                  <a:cubicBezTo>
                    <a:pt x="334288" y="22384"/>
                    <a:pt x="318096" y="7144"/>
                    <a:pt x="299046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62C28B7F-E812-4E85-9254-D8AFCE57AD4F}"/>
                </a:ext>
              </a:extLst>
            </p:cNvPr>
            <p:cNvSpPr/>
            <p:nvPr/>
          </p:nvSpPr>
          <p:spPr>
            <a:xfrm>
              <a:off x="5426868" y="3847623"/>
              <a:ext cx="85725" cy="76200"/>
            </a:xfrm>
            <a:custGeom>
              <a:avLst/>
              <a:gdLst>
                <a:gd name="connsiteX0" fmla="*/ 82391 w 85725"/>
                <a:gd name="connsiteY0" fmla="*/ 60484 h 76200"/>
                <a:gd name="connsiteX1" fmla="*/ 51911 w 85725"/>
                <a:gd name="connsiteY1" fmla="*/ 74771 h 76200"/>
                <a:gd name="connsiteX2" fmla="*/ 37624 w 85725"/>
                <a:gd name="connsiteY2" fmla="*/ 74771 h 76200"/>
                <a:gd name="connsiteX3" fmla="*/ 7144 w 85725"/>
                <a:gd name="connsiteY3" fmla="*/ 60484 h 76200"/>
                <a:gd name="connsiteX4" fmla="*/ 7144 w 85725"/>
                <a:gd name="connsiteY4" fmla="*/ 21431 h 76200"/>
                <a:gd name="connsiteX5" fmla="*/ 37624 w 85725"/>
                <a:gd name="connsiteY5" fmla="*/ 7144 h 76200"/>
                <a:gd name="connsiteX6" fmla="*/ 51911 w 85725"/>
                <a:gd name="connsiteY6" fmla="*/ 7144 h 76200"/>
                <a:gd name="connsiteX7" fmla="*/ 82391 w 85725"/>
                <a:gd name="connsiteY7" fmla="*/ 21431 h 76200"/>
                <a:gd name="connsiteX8" fmla="*/ 82391 w 85725"/>
                <a:gd name="connsiteY8" fmla="*/ 604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82391" y="60484"/>
                  </a:moveTo>
                  <a:cubicBezTo>
                    <a:pt x="82391" y="68104"/>
                    <a:pt x="69056" y="74771"/>
                    <a:pt x="51911" y="74771"/>
                  </a:cubicBezTo>
                  <a:lnTo>
                    <a:pt x="37624" y="74771"/>
                  </a:lnTo>
                  <a:cubicBezTo>
                    <a:pt x="21431" y="74771"/>
                    <a:pt x="7144" y="68104"/>
                    <a:pt x="7144" y="60484"/>
                  </a:cubicBezTo>
                  <a:lnTo>
                    <a:pt x="7144" y="21431"/>
                  </a:lnTo>
                  <a:cubicBezTo>
                    <a:pt x="7144" y="13811"/>
                    <a:pt x="20479" y="7144"/>
                    <a:pt x="37624" y="7144"/>
                  </a:cubicBezTo>
                  <a:lnTo>
                    <a:pt x="51911" y="7144"/>
                  </a:lnTo>
                  <a:cubicBezTo>
                    <a:pt x="68104" y="7144"/>
                    <a:pt x="82391" y="13811"/>
                    <a:pt x="82391" y="21431"/>
                  </a:cubicBezTo>
                  <a:lnTo>
                    <a:pt x="82391" y="6048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EDF585F-51B6-460C-9639-6F654869D21E}"/>
                </a:ext>
              </a:extLst>
            </p:cNvPr>
            <p:cNvSpPr/>
            <p:nvPr/>
          </p:nvSpPr>
          <p:spPr>
            <a:xfrm>
              <a:off x="5369718" y="3911100"/>
              <a:ext cx="209550" cy="171450"/>
            </a:xfrm>
            <a:custGeom>
              <a:avLst/>
              <a:gdLst>
                <a:gd name="connsiteX0" fmla="*/ 203359 w 209550"/>
                <a:gd name="connsiteY0" fmla="*/ 134167 h 171450"/>
                <a:gd name="connsiteX1" fmla="*/ 203359 w 209550"/>
                <a:gd name="connsiteY1" fmla="*/ 105592 h 171450"/>
                <a:gd name="connsiteX2" fmla="*/ 95726 w 209550"/>
                <a:gd name="connsiteY2" fmla="*/ 7485 h 171450"/>
                <a:gd name="connsiteX3" fmla="*/ 7144 w 209550"/>
                <a:gd name="connsiteY3" fmla="*/ 108450 h 171450"/>
                <a:gd name="connsiteX4" fmla="*/ 7144 w 209550"/>
                <a:gd name="connsiteY4" fmla="*/ 132263 h 171450"/>
                <a:gd name="connsiteX5" fmla="*/ 39529 w 209550"/>
                <a:gd name="connsiteY5" fmla="*/ 167505 h 171450"/>
                <a:gd name="connsiteX6" fmla="*/ 74771 w 209550"/>
                <a:gd name="connsiteY6" fmla="*/ 134167 h 171450"/>
                <a:gd name="connsiteX7" fmla="*/ 74771 w 209550"/>
                <a:gd name="connsiteY7" fmla="*/ 106545 h 171450"/>
                <a:gd name="connsiteX8" fmla="*/ 99536 w 209550"/>
                <a:gd name="connsiteY8" fmla="*/ 75112 h 171450"/>
                <a:gd name="connsiteX9" fmla="*/ 135731 w 209550"/>
                <a:gd name="connsiteY9" fmla="*/ 104640 h 171450"/>
                <a:gd name="connsiteX10" fmla="*/ 135731 w 209550"/>
                <a:gd name="connsiteY10" fmla="*/ 131310 h 171450"/>
                <a:gd name="connsiteX11" fmla="*/ 163354 w 209550"/>
                <a:gd name="connsiteY11" fmla="*/ 166553 h 171450"/>
                <a:gd name="connsiteX12" fmla="*/ 203359 w 209550"/>
                <a:gd name="connsiteY12" fmla="*/ 134167 h 171450"/>
                <a:gd name="connsiteX13" fmla="*/ 123349 w 209550"/>
                <a:gd name="connsiteY13" fmla="*/ 39870 h 171450"/>
                <a:gd name="connsiteX14" fmla="*/ 103346 w 209550"/>
                <a:gd name="connsiteY14" fmla="*/ 59872 h 171450"/>
                <a:gd name="connsiteX15" fmla="*/ 83344 w 209550"/>
                <a:gd name="connsiteY15" fmla="*/ 39870 h 171450"/>
                <a:gd name="connsiteX16" fmla="*/ 103346 w 209550"/>
                <a:gd name="connsiteY16" fmla="*/ 19867 h 171450"/>
                <a:gd name="connsiteX17" fmla="*/ 123349 w 209550"/>
                <a:gd name="connsiteY17" fmla="*/ 3987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171450">
                  <a:moveTo>
                    <a:pt x="203359" y="134167"/>
                  </a:moveTo>
                  <a:lnTo>
                    <a:pt x="203359" y="105592"/>
                  </a:lnTo>
                  <a:cubicBezTo>
                    <a:pt x="203359" y="48442"/>
                    <a:pt x="153829" y="2722"/>
                    <a:pt x="95726" y="7485"/>
                  </a:cubicBezTo>
                  <a:cubicBezTo>
                    <a:pt x="45244" y="12247"/>
                    <a:pt x="7144" y="57015"/>
                    <a:pt x="7144" y="108450"/>
                  </a:cubicBezTo>
                  <a:lnTo>
                    <a:pt x="7144" y="132263"/>
                  </a:lnTo>
                  <a:cubicBezTo>
                    <a:pt x="7144" y="150360"/>
                    <a:pt x="20479" y="166553"/>
                    <a:pt x="39529" y="167505"/>
                  </a:cubicBezTo>
                  <a:cubicBezTo>
                    <a:pt x="58579" y="168458"/>
                    <a:pt x="74771" y="153217"/>
                    <a:pt x="74771" y="134167"/>
                  </a:cubicBezTo>
                  <a:lnTo>
                    <a:pt x="74771" y="106545"/>
                  </a:lnTo>
                  <a:cubicBezTo>
                    <a:pt x="74771" y="91305"/>
                    <a:pt x="84296" y="77970"/>
                    <a:pt x="99536" y="75112"/>
                  </a:cubicBezTo>
                  <a:cubicBezTo>
                    <a:pt x="118586" y="71303"/>
                    <a:pt x="135731" y="86542"/>
                    <a:pt x="135731" y="104640"/>
                  </a:cubicBezTo>
                  <a:lnTo>
                    <a:pt x="135731" y="131310"/>
                  </a:lnTo>
                  <a:cubicBezTo>
                    <a:pt x="135731" y="148455"/>
                    <a:pt x="147161" y="163695"/>
                    <a:pt x="163354" y="166553"/>
                  </a:cubicBezTo>
                  <a:cubicBezTo>
                    <a:pt x="185261" y="171315"/>
                    <a:pt x="203359" y="155122"/>
                    <a:pt x="203359" y="134167"/>
                  </a:cubicBezTo>
                  <a:close/>
                  <a:moveTo>
                    <a:pt x="123349" y="39870"/>
                  </a:moveTo>
                  <a:cubicBezTo>
                    <a:pt x="123349" y="51300"/>
                    <a:pt x="113824" y="59872"/>
                    <a:pt x="103346" y="59872"/>
                  </a:cubicBezTo>
                  <a:cubicBezTo>
                    <a:pt x="92869" y="59872"/>
                    <a:pt x="83344" y="50347"/>
                    <a:pt x="83344" y="39870"/>
                  </a:cubicBezTo>
                  <a:cubicBezTo>
                    <a:pt x="83344" y="28440"/>
                    <a:pt x="92869" y="19867"/>
                    <a:pt x="103346" y="19867"/>
                  </a:cubicBezTo>
                  <a:cubicBezTo>
                    <a:pt x="113824" y="19867"/>
                    <a:pt x="123349" y="28440"/>
                    <a:pt x="123349" y="398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4BFF45F-3123-46B5-8BAB-66EEFF74854D}"/>
                </a:ext>
              </a:extLst>
            </p:cNvPr>
            <p:cNvSpPr/>
            <p:nvPr/>
          </p:nvSpPr>
          <p:spPr>
            <a:xfrm>
              <a:off x="6389803" y="3429476"/>
              <a:ext cx="371475" cy="247650"/>
            </a:xfrm>
            <a:custGeom>
              <a:avLst/>
              <a:gdLst>
                <a:gd name="connsiteX0" fmla="*/ 41476 w 371475"/>
                <a:gd name="connsiteY0" fmla="*/ 245269 h 247650"/>
                <a:gd name="connsiteX1" fmla="*/ 326274 w 371475"/>
                <a:gd name="connsiteY1" fmla="*/ 149066 h 247650"/>
                <a:gd name="connsiteX2" fmla="*/ 366279 w 371475"/>
                <a:gd name="connsiteY2" fmla="*/ 7144 h 247650"/>
                <a:gd name="connsiteX3" fmla="*/ 297699 w 371475"/>
                <a:gd name="connsiteY3" fmla="*/ 20479 h 247650"/>
                <a:gd name="connsiteX4" fmla="*/ 297699 w 371475"/>
                <a:gd name="connsiteY4" fmla="*/ 20479 h 247650"/>
                <a:gd name="connsiteX5" fmla="*/ 271981 w 371475"/>
                <a:gd name="connsiteY5" fmla="*/ 105251 h 247650"/>
                <a:gd name="connsiteX6" fmla="*/ 42429 w 371475"/>
                <a:gd name="connsiteY6" fmla="*/ 174784 h 247650"/>
                <a:gd name="connsiteX7" fmla="*/ 7186 w 371475"/>
                <a:gd name="connsiteY7" fmla="*/ 210026 h 247650"/>
                <a:gd name="connsiteX8" fmla="*/ 41476 w 371475"/>
                <a:gd name="connsiteY8" fmla="*/ 245269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247650">
                  <a:moveTo>
                    <a:pt x="41476" y="245269"/>
                  </a:moveTo>
                  <a:cubicBezTo>
                    <a:pt x="177684" y="245269"/>
                    <a:pt x="272934" y="212884"/>
                    <a:pt x="326274" y="149066"/>
                  </a:cubicBezTo>
                  <a:cubicBezTo>
                    <a:pt x="380566" y="83344"/>
                    <a:pt x="366279" y="10001"/>
                    <a:pt x="366279" y="7144"/>
                  </a:cubicBezTo>
                  <a:lnTo>
                    <a:pt x="297699" y="20479"/>
                  </a:lnTo>
                  <a:lnTo>
                    <a:pt x="297699" y="20479"/>
                  </a:lnTo>
                  <a:cubicBezTo>
                    <a:pt x="297699" y="22384"/>
                    <a:pt x="305319" y="66199"/>
                    <a:pt x="271981" y="105251"/>
                  </a:cubicBezTo>
                  <a:cubicBezTo>
                    <a:pt x="233881" y="150971"/>
                    <a:pt x="153871" y="174784"/>
                    <a:pt x="42429" y="174784"/>
                  </a:cubicBezTo>
                  <a:cubicBezTo>
                    <a:pt x="23379" y="174784"/>
                    <a:pt x="7186" y="190024"/>
                    <a:pt x="7186" y="210026"/>
                  </a:cubicBezTo>
                  <a:cubicBezTo>
                    <a:pt x="6234" y="229076"/>
                    <a:pt x="21474" y="245269"/>
                    <a:pt x="41476" y="24526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1CE4215C-F238-4074-8566-066F4BB5499A}"/>
                </a:ext>
              </a:extLst>
            </p:cNvPr>
            <p:cNvSpPr/>
            <p:nvPr/>
          </p:nvSpPr>
          <p:spPr>
            <a:xfrm>
              <a:off x="6677501" y="3390423"/>
              <a:ext cx="85725" cy="76200"/>
            </a:xfrm>
            <a:custGeom>
              <a:avLst/>
              <a:gdLst>
                <a:gd name="connsiteX0" fmla="*/ 7144 w 85725"/>
                <a:gd name="connsiteY0" fmla="*/ 21431 h 76200"/>
                <a:gd name="connsiteX1" fmla="*/ 37624 w 85725"/>
                <a:gd name="connsiteY1" fmla="*/ 7144 h 76200"/>
                <a:gd name="connsiteX2" fmla="*/ 51911 w 85725"/>
                <a:gd name="connsiteY2" fmla="*/ 7144 h 76200"/>
                <a:gd name="connsiteX3" fmla="*/ 82391 w 85725"/>
                <a:gd name="connsiteY3" fmla="*/ 21431 h 76200"/>
                <a:gd name="connsiteX4" fmla="*/ 82391 w 85725"/>
                <a:gd name="connsiteY4" fmla="*/ 60484 h 76200"/>
                <a:gd name="connsiteX5" fmla="*/ 51911 w 85725"/>
                <a:gd name="connsiteY5" fmla="*/ 74771 h 76200"/>
                <a:gd name="connsiteX6" fmla="*/ 37624 w 85725"/>
                <a:gd name="connsiteY6" fmla="*/ 74771 h 76200"/>
                <a:gd name="connsiteX7" fmla="*/ 7144 w 85725"/>
                <a:gd name="connsiteY7" fmla="*/ 60484 h 76200"/>
                <a:gd name="connsiteX8" fmla="*/ 7144 w 85725"/>
                <a:gd name="connsiteY8" fmla="*/ 2143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7144" y="21431"/>
                  </a:moveTo>
                  <a:cubicBezTo>
                    <a:pt x="7144" y="13811"/>
                    <a:pt x="20479" y="7144"/>
                    <a:pt x="37624" y="7144"/>
                  </a:cubicBezTo>
                  <a:lnTo>
                    <a:pt x="51911" y="7144"/>
                  </a:lnTo>
                  <a:cubicBezTo>
                    <a:pt x="68104" y="7144"/>
                    <a:pt x="82391" y="13811"/>
                    <a:pt x="82391" y="21431"/>
                  </a:cubicBezTo>
                  <a:lnTo>
                    <a:pt x="82391" y="60484"/>
                  </a:lnTo>
                  <a:cubicBezTo>
                    <a:pt x="82391" y="68104"/>
                    <a:pt x="69056" y="74771"/>
                    <a:pt x="51911" y="74771"/>
                  </a:cubicBezTo>
                  <a:lnTo>
                    <a:pt x="37624" y="74771"/>
                  </a:lnTo>
                  <a:cubicBezTo>
                    <a:pt x="21431" y="74771"/>
                    <a:pt x="7144" y="68104"/>
                    <a:pt x="7144" y="60484"/>
                  </a:cubicBezTo>
                  <a:lnTo>
                    <a:pt x="7144" y="2143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5452315B-BF12-46F9-9CB7-88BF733DBDBC}"/>
                </a:ext>
              </a:extLst>
            </p:cNvPr>
            <p:cNvSpPr/>
            <p:nvPr/>
          </p:nvSpPr>
          <p:spPr>
            <a:xfrm>
              <a:off x="6612731" y="3234171"/>
              <a:ext cx="209550" cy="171450"/>
            </a:xfrm>
            <a:custGeom>
              <a:avLst/>
              <a:gdLst>
                <a:gd name="connsiteX0" fmla="*/ 7144 w 209550"/>
                <a:gd name="connsiteY0" fmla="*/ 40524 h 171450"/>
                <a:gd name="connsiteX1" fmla="*/ 7144 w 209550"/>
                <a:gd name="connsiteY1" fmla="*/ 69099 h 171450"/>
                <a:gd name="connsiteX2" fmla="*/ 114776 w 209550"/>
                <a:gd name="connsiteY2" fmla="*/ 167206 h 171450"/>
                <a:gd name="connsiteX3" fmla="*/ 203359 w 209550"/>
                <a:gd name="connsiteY3" fmla="*/ 66241 h 171450"/>
                <a:gd name="connsiteX4" fmla="*/ 203359 w 209550"/>
                <a:gd name="connsiteY4" fmla="*/ 42429 h 171450"/>
                <a:gd name="connsiteX5" fmla="*/ 170974 w 209550"/>
                <a:gd name="connsiteY5" fmla="*/ 7186 h 171450"/>
                <a:gd name="connsiteX6" fmla="*/ 135731 w 209550"/>
                <a:gd name="connsiteY6" fmla="*/ 40524 h 171450"/>
                <a:gd name="connsiteX7" fmla="*/ 135731 w 209550"/>
                <a:gd name="connsiteY7" fmla="*/ 68146 h 171450"/>
                <a:gd name="connsiteX8" fmla="*/ 110966 w 209550"/>
                <a:gd name="connsiteY8" fmla="*/ 99579 h 171450"/>
                <a:gd name="connsiteX9" fmla="*/ 74771 w 209550"/>
                <a:gd name="connsiteY9" fmla="*/ 70051 h 171450"/>
                <a:gd name="connsiteX10" fmla="*/ 74771 w 209550"/>
                <a:gd name="connsiteY10" fmla="*/ 43381 h 171450"/>
                <a:gd name="connsiteX11" fmla="*/ 47149 w 209550"/>
                <a:gd name="connsiteY11" fmla="*/ 8139 h 171450"/>
                <a:gd name="connsiteX12" fmla="*/ 7144 w 209550"/>
                <a:gd name="connsiteY12" fmla="*/ 40524 h 171450"/>
                <a:gd name="connsiteX13" fmla="*/ 87154 w 209550"/>
                <a:gd name="connsiteY13" fmla="*/ 134821 h 171450"/>
                <a:gd name="connsiteX14" fmla="*/ 107156 w 209550"/>
                <a:gd name="connsiteY14" fmla="*/ 114819 h 171450"/>
                <a:gd name="connsiteX15" fmla="*/ 127159 w 209550"/>
                <a:gd name="connsiteY15" fmla="*/ 134821 h 171450"/>
                <a:gd name="connsiteX16" fmla="*/ 107156 w 209550"/>
                <a:gd name="connsiteY16" fmla="*/ 154824 h 171450"/>
                <a:gd name="connsiteX17" fmla="*/ 87154 w 209550"/>
                <a:gd name="connsiteY17" fmla="*/ 13482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171450">
                  <a:moveTo>
                    <a:pt x="7144" y="40524"/>
                  </a:moveTo>
                  <a:lnTo>
                    <a:pt x="7144" y="69099"/>
                  </a:lnTo>
                  <a:cubicBezTo>
                    <a:pt x="7144" y="126249"/>
                    <a:pt x="56674" y="171969"/>
                    <a:pt x="114776" y="167206"/>
                  </a:cubicBezTo>
                  <a:cubicBezTo>
                    <a:pt x="165259" y="162444"/>
                    <a:pt x="203359" y="117676"/>
                    <a:pt x="203359" y="66241"/>
                  </a:cubicBezTo>
                  <a:lnTo>
                    <a:pt x="203359" y="42429"/>
                  </a:lnTo>
                  <a:cubicBezTo>
                    <a:pt x="203359" y="24331"/>
                    <a:pt x="190024" y="8139"/>
                    <a:pt x="170974" y="7186"/>
                  </a:cubicBezTo>
                  <a:cubicBezTo>
                    <a:pt x="151924" y="6234"/>
                    <a:pt x="135731" y="21474"/>
                    <a:pt x="135731" y="40524"/>
                  </a:cubicBezTo>
                  <a:lnTo>
                    <a:pt x="135731" y="68146"/>
                  </a:lnTo>
                  <a:cubicBezTo>
                    <a:pt x="135731" y="83386"/>
                    <a:pt x="126206" y="96721"/>
                    <a:pt x="110966" y="99579"/>
                  </a:cubicBezTo>
                  <a:cubicBezTo>
                    <a:pt x="91916" y="103389"/>
                    <a:pt x="74771" y="88149"/>
                    <a:pt x="74771" y="70051"/>
                  </a:cubicBezTo>
                  <a:lnTo>
                    <a:pt x="74771" y="43381"/>
                  </a:lnTo>
                  <a:cubicBezTo>
                    <a:pt x="74771" y="26236"/>
                    <a:pt x="63341" y="10996"/>
                    <a:pt x="47149" y="8139"/>
                  </a:cubicBezTo>
                  <a:cubicBezTo>
                    <a:pt x="26194" y="3376"/>
                    <a:pt x="7144" y="19569"/>
                    <a:pt x="7144" y="40524"/>
                  </a:cubicBezTo>
                  <a:close/>
                  <a:moveTo>
                    <a:pt x="87154" y="134821"/>
                  </a:moveTo>
                  <a:cubicBezTo>
                    <a:pt x="87154" y="123391"/>
                    <a:pt x="96679" y="114819"/>
                    <a:pt x="107156" y="114819"/>
                  </a:cubicBezTo>
                  <a:cubicBezTo>
                    <a:pt x="117634" y="114819"/>
                    <a:pt x="127159" y="124344"/>
                    <a:pt x="127159" y="134821"/>
                  </a:cubicBezTo>
                  <a:cubicBezTo>
                    <a:pt x="127159" y="146251"/>
                    <a:pt x="117634" y="154824"/>
                    <a:pt x="107156" y="154824"/>
                  </a:cubicBezTo>
                  <a:cubicBezTo>
                    <a:pt x="96679" y="154824"/>
                    <a:pt x="87154" y="146251"/>
                    <a:pt x="87154" y="13482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9C7FEAB0-01AF-4BB5-B68D-C312D06F6193}"/>
                </a:ext>
              </a:extLst>
            </p:cNvPr>
            <p:cNvSpPr/>
            <p:nvPr/>
          </p:nvSpPr>
          <p:spPr>
            <a:xfrm>
              <a:off x="6213633" y="3518058"/>
              <a:ext cx="228600" cy="228600"/>
            </a:xfrm>
            <a:custGeom>
              <a:avLst/>
              <a:gdLst>
                <a:gd name="connsiteX0" fmla="*/ 7144 w 228600"/>
                <a:gd name="connsiteY0" fmla="*/ 114776 h 228600"/>
                <a:gd name="connsiteX1" fmla="*/ 114776 w 228600"/>
                <a:gd name="connsiteY1" fmla="*/ 222409 h 228600"/>
                <a:gd name="connsiteX2" fmla="*/ 222409 w 228600"/>
                <a:gd name="connsiteY2" fmla="*/ 114776 h 228600"/>
                <a:gd name="connsiteX3" fmla="*/ 114776 w 228600"/>
                <a:gd name="connsiteY3" fmla="*/ 7144 h 228600"/>
                <a:gd name="connsiteX4" fmla="*/ 7144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7144" y="114776"/>
                  </a:moveTo>
                  <a:cubicBezTo>
                    <a:pt x="7144" y="173831"/>
                    <a:pt x="55721" y="222409"/>
                    <a:pt x="114776" y="222409"/>
                  </a:cubicBezTo>
                  <a:cubicBezTo>
                    <a:pt x="173831" y="222409"/>
                    <a:pt x="222409" y="173831"/>
                    <a:pt x="222409" y="114776"/>
                  </a:cubicBezTo>
                  <a:cubicBezTo>
                    <a:pt x="222409" y="55721"/>
                    <a:pt x="173831" y="7144"/>
                    <a:pt x="114776" y="7144"/>
                  </a:cubicBezTo>
                  <a:cubicBezTo>
                    <a:pt x="54769" y="7144"/>
                    <a:pt x="7144" y="54769"/>
                    <a:pt x="7144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300F6227-1FD1-49E1-BC0D-7F773CAFA52B}"/>
                </a:ext>
              </a:extLst>
            </p:cNvPr>
            <p:cNvSpPr/>
            <p:nvPr/>
          </p:nvSpPr>
          <p:spPr>
            <a:xfrm>
              <a:off x="5699283" y="3522821"/>
              <a:ext cx="228600" cy="228600"/>
            </a:xfrm>
            <a:custGeom>
              <a:avLst/>
              <a:gdLst>
                <a:gd name="connsiteX0" fmla="*/ 222409 w 228600"/>
                <a:gd name="connsiteY0" fmla="*/ 114776 h 228600"/>
                <a:gd name="connsiteX1" fmla="*/ 114776 w 228600"/>
                <a:gd name="connsiteY1" fmla="*/ 222409 h 228600"/>
                <a:gd name="connsiteX2" fmla="*/ 7144 w 228600"/>
                <a:gd name="connsiteY2" fmla="*/ 114776 h 228600"/>
                <a:gd name="connsiteX3" fmla="*/ 114776 w 228600"/>
                <a:gd name="connsiteY3" fmla="*/ 7144 h 228600"/>
                <a:gd name="connsiteX4" fmla="*/ 222409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222409" y="114776"/>
                  </a:moveTo>
                  <a:cubicBezTo>
                    <a:pt x="222409" y="173831"/>
                    <a:pt x="173831" y="222409"/>
                    <a:pt x="114776" y="222409"/>
                  </a:cubicBezTo>
                  <a:cubicBezTo>
                    <a:pt x="55721" y="222409"/>
                    <a:pt x="7144" y="173831"/>
                    <a:pt x="7144" y="114776"/>
                  </a:cubicBezTo>
                  <a:cubicBezTo>
                    <a:pt x="7144" y="55721"/>
                    <a:pt x="55721" y="7144"/>
                    <a:pt x="114776" y="7144"/>
                  </a:cubicBezTo>
                  <a:cubicBezTo>
                    <a:pt x="174784" y="7144"/>
                    <a:pt x="222409" y="54769"/>
                    <a:pt x="222409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53492B7-4E2F-44BE-BED4-66FBF7CB9E5B}"/>
                </a:ext>
              </a:extLst>
            </p:cNvPr>
            <p:cNvSpPr/>
            <p:nvPr/>
          </p:nvSpPr>
          <p:spPr>
            <a:xfrm>
              <a:off x="5790723" y="3423761"/>
              <a:ext cx="561975" cy="504825"/>
            </a:xfrm>
            <a:custGeom>
              <a:avLst/>
              <a:gdLst>
                <a:gd name="connsiteX0" fmla="*/ 381476 w 561975"/>
                <a:gd name="connsiteY0" fmla="*/ 7144 h 504825"/>
                <a:gd name="connsiteX1" fmla="*/ 381476 w 561975"/>
                <a:gd name="connsiteY1" fmla="*/ 7144 h 504825"/>
                <a:gd name="connsiteX2" fmla="*/ 183356 w 561975"/>
                <a:gd name="connsiteY2" fmla="*/ 7144 h 504825"/>
                <a:gd name="connsiteX3" fmla="*/ 183356 w 561975"/>
                <a:gd name="connsiteY3" fmla="*/ 7144 h 504825"/>
                <a:gd name="connsiteX4" fmla="*/ 7144 w 561975"/>
                <a:gd name="connsiteY4" fmla="*/ 255746 h 504825"/>
                <a:gd name="connsiteX5" fmla="*/ 7144 w 561975"/>
                <a:gd name="connsiteY5" fmla="*/ 504349 h 504825"/>
                <a:gd name="connsiteX6" fmla="*/ 200501 w 561975"/>
                <a:gd name="connsiteY6" fmla="*/ 504349 h 504825"/>
                <a:gd name="connsiteX7" fmla="*/ 363379 w 561975"/>
                <a:gd name="connsiteY7" fmla="*/ 504349 h 504825"/>
                <a:gd name="connsiteX8" fmla="*/ 557689 w 561975"/>
                <a:gd name="connsiteY8" fmla="*/ 504349 h 504825"/>
                <a:gd name="connsiteX9" fmla="*/ 557689 w 561975"/>
                <a:gd name="connsiteY9" fmla="*/ 255746 h 504825"/>
                <a:gd name="connsiteX10" fmla="*/ 381476 w 561975"/>
                <a:gd name="connsiteY10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504825">
                  <a:moveTo>
                    <a:pt x="381476" y="7144"/>
                  </a:moveTo>
                  <a:lnTo>
                    <a:pt x="381476" y="7144"/>
                  </a:lnTo>
                  <a:lnTo>
                    <a:pt x="183356" y="7144"/>
                  </a:lnTo>
                  <a:lnTo>
                    <a:pt x="183356" y="7144"/>
                  </a:lnTo>
                  <a:cubicBezTo>
                    <a:pt x="86201" y="9049"/>
                    <a:pt x="7144" y="119539"/>
                    <a:pt x="7144" y="255746"/>
                  </a:cubicBezTo>
                  <a:lnTo>
                    <a:pt x="7144" y="504349"/>
                  </a:lnTo>
                  <a:lnTo>
                    <a:pt x="200501" y="504349"/>
                  </a:lnTo>
                  <a:lnTo>
                    <a:pt x="363379" y="504349"/>
                  </a:lnTo>
                  <a:lnTo>
                    <a:pt x="557689" y="504349"/>
                  </a:lnTo>
                  <a:lnTo>
                    <a:pt x="557689" y="255746"/>
                  </a:lnTo>
                  <a:cubicBezTo>
                    <a:pt x="557689" y="119539"/>
                    <a:pt x="478631" y="9049"/>
                    <a:pt x="381476" y="714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44536104-7164-4358-9D90-8A4E16515F29}"/>
                </a:ext>
              </a:extLst>
            </p:cNvPr>
            <p:cNvSpPr/>
            <p:nvPr/>
          </p:nvSpPr>
          <p:spPr>
            <a:xfrm>
              <a:off x="5790723" y="3661886"/>
              <a:ext cx="561975" cy="504825"/>
            </a:xfrm>
            <a:custGeom>
              <a:avLst/>
              <a:gdLst>
                <a:gd name="connsiteX0" fmla="*/ 352901 w 561975"/>
                <a:gd name="connsiteY0" fmla="*/ 504349 h 504825"/>
                <a:gd name="connsiteX1" fmla="*/ 381476 w 561975"/>
                <a:gd name="connsiteY1" fmla="*/ 504349 h 504825"/>
                <a:gd name="connsiteX2" fmla="*/ 221456 w 561975"/>
                <a:gd name="connsiteY2" fmla="*/ 504349 h 504825"/>
                <a:gd name="connsiteX3" fmla="*/ 211931 w 561975"/>
                <a:gd name="connsiteY3" fmla="*/ 504349 h 504825"/>
                <a:gd name="connsiteX4" fmla="*/ 7144 w 561975"/>
                <a:gd name="connsiteY4" fmla="*/ 255746 h 504825"/>
                <a:gd name="connsiteX5" fmla="*/ 7144 w 561975"/>
                <a:gd name="connsiteY5" fmla="*/ 7144 h 504825"/>
                <a:gd name="connsiteX6" fmla="*/ 200501 w 561975"/>
                <a:gd name="connsiteY6" fmla="*/ 7144 h 504825"/>
                <a:gd name="connsiteX7" fmla="*/ 363379 w 561975"/>
                <a:gd name="connsiteY7" fmla="*/ 7144 h 504825"/>
                <a:gd name="connsiteX8" fmla="*/ 557689 w 561975"/>
                <a:gd name="connsiteY8" fmla="*/ 7144 h 504825"/>
                <a:gd name="connsiteX9" fmla="*/ 557689 w 561975"/>
                <a:gd name="connsiteY9" fmla="*/ 255746 h 504825"/>
                <a:gd name="connsiteX10" fmla="*/ 352901 w 561975"/>
                <a:gd name="connsiteY10" fmla="*/ 50434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504825">
                  <a:moveTo>
                    <a:pt x="352901" y="504349"/>
                  </a:moveTo>
                  <a:lnTo>
                    <a:pt x="381476" y="504349"/>
                  </a:lnTo>
                  <a:lnTo>
                    <a:pt x="221456" y="504349"/>
                  </a:lnTo>
                  <a:lnTo>
                    <a:pt x="211931" y="504349"/>
                  </a:lnTo>
                  <a:cubicBezTo>
                    <a:pt x="114776" y="502444"/>
                    <a:pt x="7144" y="391954"/>
                    <a:pt x="7144" y="255746"/>
                  </a:cubicBezTo>
                  <a:lnTo>
                    <a:pt x="7144" y="7144"/>
                  </a:lnTo>
                  <a:lnTo>
                    <a:pt x="200501" y="7144"/>
                  </a:lnTo>
                  <a:lnTo>
                    <a:pt x="363379" y="7144"/>
                  </a:lnTo>
                  <a:lnTo>
                    <a:pt x="557689" y="7144"/>
                  </a:lnTo>
                  <a:lnTo>
                    <a:pt x="557689" y="255746"/>
                  </a:lnTo>
                  <a:cubicBezTo>
                    <a:pt x="557689" y="391954"/>
                    <a:pt x="450056" y="502444"/>
                    <a:pt x="352901" y="50434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31AB1D94-074A-4C6B-93C2-777DAD2C5FEA}"/>
                </a:ext>
              </a:extLst>
            </p:cNvPr>
            <p:cNvSpPr/>
            <p:nvPr/>
          </p:nvSpPr>
          <p:spPr>
            <a:xfrm>
              <a:off x="6311741" y="3046571"/>
              <a:ext cx="152400" cy="228600"/>
            </a:xfrm>
            <a:custGeom>
              <a:avLst/>
              <a:gdLst>
                <a:gd name="connsiteX0" fmla="*/ 148114 w 152400"/>
                <a:gd name="connsiteY0" fmla="*/ 155734 h 228600"/>
                <a:gd name="connsiteX1" fmla="*/ 77629 w 152400"/>
                <a:gd name="connsiteY1" fmla="*/ 226219 h 228600"/>
                <a:gd name="connsiteX2" fmla="*/ 77629 w 152400"/>
                <a:gd name="connsiteY2" fmla="*/ 226219 h 228600"/>
                <a:gd name="connsiteX3" fmla="*/ 7144 w 152400"/>
                <a:gd name="connsiteY3" fmla="*/ 155734 h 228600"/>
                <a:gd name="connsiteX4" fmla="*/ 7144 w 152400"/>
                <a:gd name="connsiteY4" fmla="*/ 77629 h 228600"/>
                <a:gd name="connsiteX5" fmla="*/ 77629 w 152400"/>
                <a:gd name="connsiteY5" fmla="*/ 7144 h 228600"/>
                <a:gd name="connsiteX6" fmla="*/ 77629 w 152400"/>
                <a:gd name="connsiteY6" fmla="*/ 7144 h 228600"/>
                <a:gd name="connsiteX7" fmla="*/ 148114 w 152400"/>
                <a:gd name="connsiteY7" fmla="*/ 77629 h 228600"/>
                <a:gd name="connsiteX8" fmla="*/ 148114 w 152400"/>
                <a:gd name="connsiteY8" fmla="*/ 15573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28600">
                  <a:moveTo>
                    <a:pt x="148114" y="155734"/>
                  </a:moveTo>
                  <a:cubicBezTo>
                    <a:pt x="148114" y="194786"/>
                    <a:pt x="116681" y="226219"/>
                    <a:pt x="77629" y="226219"/>
                  </a:cubicBezTo>
                  <a:lnTo>
                    <a:pt x="77629" y="226219"/>
                  </a:lnTo>
                  <a:cubicBezTo>
                    <a:pt x="38576" y="226219"/>
                    <a:pt x="7144" y="194786"/>
                    <a:pt x="7144" y="155734"/>
                  </a:cubicBezTo>
                  <a:lnTo>
                    <a:pt x="7144" y="77629"/>
                  </a:lnTo>
                  <a:cubicBezTo>
                    <a:pt x="7144" y="38576"/>
                    <a:pt x="38576" y="7144"/>
                    <a:pt x="77629" y="7144"/>
                  </a:cubicBezTo>
                  <a:lnTo>
                    <a:pt x="77629" y="7144"/>
                  </a:lnTo>
                  <a:cubicBezTo>
                    <a:pt x="116681" y="7144"/>
                    <a:pt x="148114" y="38576"/>
                    <a:pt x="148114" y="77629"/>
                  </a:cubicBezTo>
                  <a:lnTo>
                    <a:pt x="148114" y="15573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5D9FCD37-8F8E-4B06-A3A4-7C68D84421DD}"/>
                </a:ext>
              </a:extLst>
            </p:cNvPr>
            <p:cNvSpPr/>
            <p:nvPr/>
          </p:nvSpPr>
          <p:spPr>
            <a:xfrm>
              <a:off x="5679281" y="3046571"/>
              <a:ext cx="152400" cy="228600"/>
            </a:xfrm>
            <a:custGeom>
              <a:avLst/>
              <a:gdLst>
                <a:gd name="connsiteX0" fmla="*/ 148114 w 152400"/>
                <a:gd name="connsiteY0" fmla="*/ 155734 h 228600"/>
                <a:gd name="connsiteX1" fmla="*/ 77629 w 152400"/>
                <a:gd name="connsiteY1" fmla="*/ 226219 h 228600"/>
                <a:gd name="connsiteX2" fmla="*/ 77629 w 152400"/>
                <a:gd name="connsiteY2" fmla="*/ 226219 h 228600"/>
                <a:gd name="connsiteX3" fmla="*/ 7144 w 152400"/>
                <a:gd name="connsiteY3" fmla="*/ 155734 h 228600"/>
                <a:gd name="connsiteX4" fmla="*/ 7144 w 152400"/>
                <a:gd name="connsiteY4" fmla="*/ 77629 h 228600"/>
                <a:gd name="connsiteX5" fmla="*/ 77629 w 152400"/>
                <a:gd name="connsiteY5" fmla="*/ 7144 h 228600"/>
                <a:gd name="connsiteX6" fmla="*/ 77629 w 152400"/>
                <a:gd name="connsiteY6" fmla="*/ 7144 h 228600"/>
                <a:gd name="connsiteX7" fmla="*/ 148114 w 152400"/>
                <a:gd name="connsiteY7" fmla="*/ 77629 h 228600"/>
                <a:gd name="connsiteX8" fmla="*/ 148114 w 152400"/>
                <a:gd name="connsiteY8" fmla="*/ 15573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28600">
                  <a:moveTo>
                    <a:pt x="148114" y="155734"/>
                  </a:moveTo>
                  <a:cubicBezTo>
                    <a:pt x="148114" y="194786"/>
                    <a:pt x="116681" y="226219"/>
                    <a:pt x="77629" y="226219"/>
                  </a:cubicBezTo>
                  <a:lnTo>
                    <a:pt x="77629" y="226219"/>
                  </a:lnTo>
                  <a:cubicBezTo>
                    <a:pt x="38576" y="226219"/>
                    <a:pt x="7144" y="194786"/>
                    <a:pt x="7144" y="155734"/>
                  </a:cubicBezTo>
                  <a:lnTo>
                    <a:pt x="7144" y="77629"/>
                  </a:lnTo>
                  <a:cubicBezTo>
                    <a:pt x="7144" y="38576"/>
                    <a:pt x="38576" y="7144"/>
                    <a:pt x="77629" y="7144"/>
                  </a:cubicBezTo>
                  <a:lnTo>
                    <a:pt x="77629" y="7144"/>
                  </a:lnTo>
                  <a:cubicBezTo>
                    <a:pt x="116681" y="7144"/>
                    <a:pt x="148114" y="38576"/>
                    <a:pt x="148114" y="77629"/>
                  </a:cubicBezTo>
                  <a:lnTo>
                    <a:pt x="148114" y="15573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3D9526B5-9BE8-4E09-A91A-B72E56E25927}"/>
                </a:ext>
              </a:extLst>
            </p:cNvPr>
            <p:cNvSpPr/>
            <p:nvPr/>
          </p:nvSpPr>
          <p:spPr>
            <a:xfrm>
              <a:off x="5749766" y="2922746"/>
              <a:ext cx="638175" cy="466725"/>
            </a:xfrm>
            <a:custGeom>
              <a:avLst/>
              <a:gdLst>
                <a:gd name="connsiteX0" fmla="*/ 639604 w 638175"/>
                <a:gd name="connsiteY0" fmla="*/ 273844 h 466725"/>
                <a:gd name="connsiteX1" fmla="*/ 451009 w 638175"/>
                <a:gd name="connsiteY1" fmla="*/ 462439 h 466725"/>
                <a:gd name="connsiteX2" fmla="*/ 195739 w 638175"/>
                <a:gd name="connsiteY2" fmla="*/ 462439 h 466725"/>
                <a:gd name="connsiteX3" fmla="*/ 7144 w 638175"/>
                <a:gd name="connsiteY3" fmla="*/ 273844 h 466725"/>
                <a:gd name="connsiteX4" fmla="*/ 7144 w 638175"/>
                <a:gd name="connsiteY4" fmla="*/ 195739 h 466725"/>
                <a:gd name="connsiteX5" fmla="*/ 195739 w 638175"/>
                <a:gd name="connsiteY5" fmla="*/ 7144 h 466725"/>
                <a:gd name="connsiteX6" fmla="*/ 451009 w 638175"/>
                <a:gd name="connsiteY6" fmla="*/ 7144 h 466725"/>
                <a:gd name="connsiteX7" fmla="*/ 639604 w 638175"/>
                <a:gd name="connsiteY7" fmla="*/ 195739 h 466725"/>
                <a:gd name="connsiteX8" fmla="*/ 639604 w 638175"/>
                <a:gd name="connsiteY8" fmla="*/ 2738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466725">
                  <a:moveTo>
                    <a:pt x="639604" y="273844"/>
                  </a:moveTo>
                  <a:cubicBezTo>
                    <a:pt x="639604" y="377666"/>
                    <a:pt x="554831" y="462439"/>
                    <a:pt x="451009" y="462439"/>
                  </a:cubicBezTo>
                  <a:lnTo>
                    <a:pt x="195739" y="462439"/>
                  </a:lnTo>
                  <a:cubicBezTo>
                    <a:pt x="91916" y="462439"/>
                    <a:pt x="7144" y="377666"/>
                    <a:pt x="7144" y="273844"/>
                  </a:cubicBezTo>
                  <a:lnTo>
                    <a:pt x="7144" y="195739"/>
                  </a:lnTo>
                  <a:cubicBezTo>
                    <a:pt x="7144" y="91916"/>
                    <a:pt x="91916" y="7144"/>
                    <a:pt x="195739" y="7144"/>
                  </a:cubicBezTo>
                  <a:lnTo>
                    <a:pt x="451009" y="7144"/>
                  </a:lnTo>
                  <a:cubicBezTo>
                    <a:pt x="554831" y="7144"/>
                    <a:pt x="639604" y="91916"/>
                    <a:pt x="639604" y="195739"/>
                  </a:cubicBezTo>
                  <a:lnTo>
                    <a:pt x="639604" y="27384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8E6E10C0-13B9-41B9-B50A-27F0F16144EC}"/>
                </a:ext>
              </a:extLst>
            </p:cNvPr>
            <p:cNvSpPr/>
            <p:nvPr/>
          </p:nvSpPr>
          <p:spPr>
            <a:xfrm>
              <a:off x="5949791" y="2833211"/>
              <a:ext cx="228600" cy="95250"/>
            </a:xfrm>
            <a:custGeom>
              <a:avLst/>
              <a:gdLst>
                <a:gd name="connsiteX0" fmla="*/ 191929 w 228600"/>
                <a:gd name="connsiteY0" fmla="*/ 7144 h 95250"/>
                <a:gd name="connsiteX1" fmla="*/ 43339 w 228600"/>
                <a:gd name="connsiteY1" fmla="*/ 7144 h 95250"/>
                <a:gd name="connsiteX2" fmla="*/ 7144 w 228600"/>
                <a:gd name="connsiteY2" fmla="*/ 51911 h 95250"/>
                <a:gd name="connsiteX3" fmla="*/ 43339 w 228600"/>
                <a:gd name="connsiteY3" fmla="*/ 96679 h 95250"/>
                <a:gd name="connsiteX4" fmla="*/ 191929 w 228600"/>
                <a:gd name="connsiteY4" fmla="*/ 96679 h 95250"/>
                <a:gd name="connsiteX5" fmla="*/ 228124 w 228600"/>
                <a:gd name="connsiteY5" fmla="*/ 51911 h 95250"/>
                <a:gd name="connsiteX6" fmla="*/ 191929 w 228600"/>
                <a:gd name="connsiteY6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95250">
                  <a:moveTo>
                    <a:pt x="191929" y="7144"/>
                  </a:moveTo>
                  <a:lnTo>
                    <a:pt x="43339" y="7144"/>
                  </a:lnTo>
                  <a:cubicBezTo>
                    <a:pt x="23336" y="7144"/>
                    <a:pt x="7144" y="27146"/>
                    <a:pt x="7144" y="51911"/>
                  </a:cubicBezTo>
                  <a:cubicBezTo>
                    <a:pt x="7144" y="76676"/>
                    <a:pt x="23336" y="96679"/>
                    <a:pt x="43339" y="96679"/>
                  </a:cubicBezTo>
                  <a:lnTo>
                    <a:pt x="191929" y="96679"/>
                  </a:lnTo>
                  <a:cubicBezTo>
                    <a:pt x="211931" y="96679"/>
                    <a:pt x="228124" y="76676"/>
                    <a:pt x="228124" y="51911"/>
                  </a:cubicBezTo>
                  <a:cubicBezTo>
                    <a:pt x="228124" y="27146"/>
                    <a:pt x="211931" y="7144"/>
                    <a:pt x="191929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21AE99C5-BD87-45B9-9CB8-68ECDF4356F9}"/>
                </a:ext>
              </a:extLst>
            </p:cNvPr>
            <p:cNvSpPr/>
            <p:nvPr/>
          </p:nvSpPr>
          <p:spPr>
            <a:xfrm>
              <a:off x="6037355" y="2683668"/>
              <a:ext cx="57150" cy="190500"/>
            </a:xfrm>
            <a:custGeom>
              <a:avLst/>
              <a:gdLst>
                <a:gd name="connsiteX0" fmla="*/ 21497 w 57150"/>
                <a:gd name="connsiteY0" fmla="*/ 35719 h 190500"/>
                <a:gd name="connsiteX1" fmla="*/ 7209 w 57150"/>
                <a:gd name="connsiteY1" fmla="*/ 158591 h 190500"/>
                <a:gd name="connsiteX2" fmla="*/ 28164 w 57150"/>
                <a:gd name="connsiteY2" fmla="*/ 189071 h 190500"/>
                <a:gd name="connsiteX3" fmla="*/ 50072 w 57150"/>
                <a:gd name="connsiteY3" fmla="*/ 159544 h 190500"/>
                <a:gd name="connsiteX4" fmla="*/ 43404 w 57150"/>
                <a:gd name="connsiteY4" fmla="*/ 37624 h 190500"/>
                <a:gd name="connsiteX5" fmla="*/ 33879 w 57150"/>
                <a:gd name="connsiteY5" fmla="*/ 7144 h 190500"/>
                <a:gd name="connsiteX6" fmla="*/ 21497 w 57150"/>
                <a:gd name="connsiteY6" fmla="*/ 357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190500">
                  <a:moveTo>
                    <a:pt x="21497" y="35719"/>
                  </a:moveTo>
                  <a:lnTo>
                    <a:pt x="7209" y="158591"/>
                  </a:lnTo>
                  <a:cubicBezTo>
                    <a:pt x="6257" y="174784"/>
                    <a:pt x="15782" y="189071"/>
                    <a:pt x="28164" y="189071"/>
                  </a:cubicBezTo>
                  <a:cubicBezTo>
                    <a:pt x="39594" y="189071"/>
                    <a:pt x="50072" y="176689"/>
                    <a:pt x="50072" y="159544"/>
                  </a:cubicBezTo>
                  <a:lnTo>
                    <a:pt x="43404" y="37624"/>
                  </a:lnTo>
                  <a:cubicBezTo>
                    <a:pt x="44357" y="21431"/>
                    <a:pt x="45309" y="7144"/>
                    <a:pt x="33879" y="7144"/>
                  </a:cubicBezTo>
                  <a:cubicBezTo>
                    <a:pt x="21497" y="7144"/>
                    <a:pt x="22449" y="19526"/>
                    <a:pt x="21497" y="3571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A325DCB3-D5B0-4BC1-B216-EBDAD79759CB}"/>
                </a:ext>
              </a:extLst>
            </p:cNvPr>
            <p:cNvSpPr/>
            <p:nvPr/>
          </p:nvSpPr>
          <p:spPr>
            <a:xfrm>
              <a:off x="5975508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2861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ACFB5E71-AD5B-4955-9ABD-C527A3BC5124}"/>
                </a:ext>
              </a:extLst>
            </p:cNvPr>
            <p:cNvSpPr/>
            <p:nvPr/>
          </p:nvSpPr>
          <p:spPr>
            <a:xfrm>
              <a:off x="6029801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3814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9B7EB1D-CDB7-4B0F-959B-463731427B20}"/>
                </a:ext>
              </a:extLst>
            </p:cNvPr>
            <p:cNvSpPr/>
            <p:nvPr/>
          </p:nvSpPr>
          <p:spPr>
            <a:xfrm>
              <a:off x="6081236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2861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FD3780D-7D85-4A55-9081-7CAA313564B1}"/>
                </a:ext>
              </a:extLst>
            </p:cNvPr>
            <p:cNvSpPr/>
            <p:nvPr/>
          </p:nvSpPr>
          <p:spPr>
            <a:xfrm>
              <a:off x="6135528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3814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19A00F5A-29BF-4BE8-9981-002BC0FA48C8}"/>
                </a:ext>
              </a:extLst>
            </p:cNvPr>
            <p:cNvSpPr/>
            <p:nvPr/>
          </p:nvSpPr>
          <p:spPr>
            <a:xfrm>
              <a:off x="5829776" y="3046571"/>
              <a:ext cx="485775" cy="161925"/>
            </a:xfrm>
            <a:custGeom>
              <a:avLst/>
              <a:gdLst>
                <a:gd name="connsiteX0" fmla="*/ 401479 w 485775"/>
                <a:gd name="connsiteY0" fmla="*/ 7144 h 161925"/>
                <a:gd name="connsiteX1" fmla="*/ 84296 w 485775"/>
                <a:gd name="connsiteY1" fmla="*/ 7144 h 161925"/>
                <a:gd name="connsiteX2" fmla="*/ 7144 w 485775"/>
                <a:gd name="connsiteY2" fmla="*/ 84296 h 161925"/>
                <a:gd name="connsiteX3" fmla="*/ 84296 w 485775"/>
                <a:gd name="connsiteY3" fmla="*/ 161449 h 161925"/>
                <a:gd name="connsiteX4" fmla="*/ 401479 w 485775"/>
                <a:gd name="connsiteY4" fmla="*/ 161449 h 161925"/>
                <a:gd name="connsiteX5" fmla="*/ 478631 w 485775"/>
                <a:gd name="connsiteY5" fmla="*/ 84296 h 161925"/>
                <a:gd name="connsiteX6" fmla="*/ 401479 w 485775"/>
                <a:gd name="connsiteY6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775" h="161925">
                  <a:moveTo>
                    <a:pt x="401479" y="7144"/>
                  </a:moveTo>
                  <a:lnTo>
                    <a:pt x="84296" y="7144"/>
                  </a:lnTo>
                  <a:cubicBezTo>
                    <a:pt x="41434" y="7144"/>
                    <a:pt x="7144" y="41434"/>
                    <a:pt x="7144" y="84296"/>
                  </a:cubicBezTo>
                  <a:cubicBezTo>
                    <a:pt x="7144" y="127159"/>
                    <a:pt x="41434" y="161449"/>
                    <a:pt x="84296" y="161449"/>
                  </a:cubicBezTo>
                  <a:lnTo>
                    <a:pt x="401479" y="161449"/>
                  </a:lnTo>
                  <a:cubicBezTo>
                    <a:pt x="444341" y="161449"/>
                    <a:pt x="478631" y="127159"/>
                    <a:pt x="478631" y="84296"/>
                  </a:cubicBezTo>
                  <a:cubicBezTo>
                    <a:pt x="478631" y="41434"/>
                    <a:pt x="444341" y="7144"/>
                    <a:pt x="401479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A025F13D-DA21-40A9-8EC5-76362F59C6F9}"/>
                </a:ext>
              </a:extLst>
            </p:cNvPr>
            <p:cNvSpPr/>
            <p:nvPr/>
          </p:nvSpPr>
          <p:spPr>
            <a:xfrm>
              <a:off x="5923121" y="3090386"/>
              <a:ext cx="57150" cy="57150"/>
            </a:xfrm>
            <a:custGeom>
              <a:avLst/>
              <a:gdLst>
                <a:gd name="connsiteX0" fmla="*/ 56674 w 57150"/>
                <a:gd name="connsiteY0" fmla="*/ 31909 h 57150"/>
                <a:gd name="connsiteX1" fmla="*/ 31909 w 57150"/>
                <a:gd name="connsiteY1" fmla="*/ 56674 h 57150"/>
                <a:gd name="connsiteX2" fmla="*/ 7144 w 57150"/>
                <a:gd name="connsiteY2" fmla="*/ 31909 h 57150"/>
                <a:gd name="connsiteX3" fmla="*/ 31909 w 57150"/>
                <a:gd name="connsiteY3" fmla="*/ 7144 h 57150"/>
                <a:gd name="connsiteX4" fmla="*/ 56674 w 57150"/>
                <a:gd name="connsiteY4" fmla="*/ 319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674" y="31909"/>
                  </a:moveTo>
                  <a:cubicBezTo>
                    <a:pt x="56674" y="46196"/>
                    <a:pt x="45244" y="56674"/>
                    <a:pt x="31909" y="56674"/>
                  </a:cubicBezTo>
                  <a:cubicBezTo>
                    <a:pt x="17621" y="56674"/>
                    <a:pt x="7144" y="45244"/>
                    <a:pt x="7144" y="31909"/>
                  </a:cubicBezTo>
                  <a:cubicBezTo>
                    <a:pt x="7144" y="17621"/>
                    <a:pt x="18574" y="7144"/>
                    <a:pt x="31909" y="7144"/>
                  </a:cubicBezTo>
                  <a:cubicBezTo>
                    <a:pt x="45244" y="7144"/>
                    <a:pt x="56674" y="18574"/>
                    <a:pt x="56674" y="319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47D241EF-D072-477B-847D-B9D7812A2062}"/>
                </a:ext>
              </a:extLst>
            </p:cNvPr>
            <p:cNvSpPr/>
            <p:nvPr/>
          </p:nvSpPr>
          <p:spPr>
            <a:xfrm>
              <a:off x="6164103" y="3090386"/>
              <a:ext cx="57150" cy="57150"/>
            </a:xfrm>
            <a:custGeom>
              <a:avLst/>
              <a:gdLst>
                <a:gd name="connsiteX0" fmla="*/ 56674 w 57150"/>
                <a:gd name="connsiteY0" fmla="*/ 31909 h 57150"/>
                <a:gd name="connsiteX1" fmla="*/ 31909 w 57150"/>
                <a:gd name="connsiteY1" fmla="*/ 56674 h 57150"/>
                <a:gd name="connsiteX2" fmla="*/ 7144 w 57150"/>
                <a:gd name="connsiteY2" fmla="*/ 31909 h 57150"/>
                <a:gd name="connsiteX3" fmla="*/ 31909 w 57150"/>
                <a:gd name="connsiteY3" fmla="*/ 7144 h 57150"/>
                <a:gd name="connsiteX4" fmla="*/ 56674 w 57150"/>
                <a:gd name="connsiteY4" fmla="*/ 319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674" y="31909"/>
                  </a:moveTo>
                  <a:cubicBezTo>
                    <a:pt x="56674" y="46196"/>
                    <a:pt x="45244" y="56674"/>
                    <a:pt x="31909" y="56674"/>
                  </a:cubicBezTo>
                  <a:cubicBezTo>
                    <a:pt x="17621" y="56674"/>
                    <a:pt x="7144" y="45244"/>
                    <a:pt x="7144" y="31909"/>
                  </a:cubicBezTo>
                  <a:cubicBezTo>
                    <a:pt x="7144" y="17621"/>
                    <a:pt x="18574" y="7144"/>
                    <a:pt x="31909" y="7144"/>
                  </a:cubicBezTo>
                  <a:cubicBezTo>
                    <a:pt x="45244" y="7144"/>
                    <a:pt x="56674" y="18574"/>
                    <a:pt x="56674" y="319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1AD90D11-4718-49AA-A45E-BB32DCB8285E}"/>
                </a:ext>
              </a:extLst>
            </p:cNvPr>
            <p:cNvSpPr/>
            <p:nvPr/>
          </p:nvSpPr>
          <p:spPr>
            <a:xfrm>
              <a:off x="5936456" y="3367563"/>
              <a:ext cx="276225" cy="66675"/>
            </a:xfrm>
            <a:custGeom>
              <a:avLst/>
              <a:gdLst>
                <a:gd name="connsiteX0" fmla="*/ 273844 w 276225"/>
                <a:gd name="connsiteY0" fmla="*/ 35719 h 66675"/>
                <a:gd name="connsiteX1" fmla="*/ 245269 w 276225"/>
                <a:gd name="connsiteY1" fmla="*/ 64294 h 66675"/>
                <a:gd name="connsiteX2" fmla="*/ 35719 w 276225"/>
                <a:gd name="connsiteY2" fmla="*/ 64294 h 66675"/>
                <a:gd name="connsiteX3" fmla="*/ 7144 w 276225"/>
                <a:gd name="connsiteY3" fmla="*/ 35719 h 66675"/>
                <a:gd name="connsiteX4" fmla="*/ 7144 w 276225"/>
                <a:gd name="connsiteY4" fmla="*/ 35719 h 66675"/>
                <a:gd name="connsiteX5" fmla="*/ 35719 w 276225"/>
                <a:gd name="connsiteY5" fmla="*/ 7144 h 66675"/>
                <a:gd name="connsiteX6" fmla="*/ 245269 w 276225"/>
                <a:gd name="connsiteY6" fmla="*/ 7144 h 66675"/>
                <a:gd name="connsiteX7" fmla="*/ 273844 w 276225"/>
                <a:gd name="connsiteY7" fmla="*/ 35719 h 66675"/>
                <a:gd name="connsiteX8" fmla="*/ 273844 w 276225"/>
                <a:gd name="connsiteY8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6675">
                  <a:moveTo>
                    <a:pt x="273844" y="35719"/>
                  </a:moveTo>
                  <a:cubicBezTo>
                    <a:pt x="273844" y="50959"/>
                    <a:pt x="261461" y="64294"/>
                    <a:pt x="245269" y="64294"/>
                  </a:cubicBezTo>
                  <a:lnTo>
                    <a:pt x="35719" y="64294"/>
                  </a:lnTo>
                  <a:cubicBezTo>
                    <a:pt x="20479" y="64294"/>
                    <a:pt x="7144" y="51911"/>
                    <a:pt x="7144" y="35719"/>
                  </a:cubicBezTo>
                  <a:lnTo>
                    <a:pt x="7144" y="35719"/>
                  </a:lnTo>
                  <a:cubicBezTo>
                    <a:pt x="7144" y="20479"/>
                    <a:pt x="19526" y="7144"/>
                    <a:pt x="35719" y="7144"/>
                  </a:cubicBezTo>
                  <a:lnTo>
                    <a:pt x="245269" y="7144"/>
                  </a:lnTo>
                  <a:cubicBezTo>
                    <a:pt x="260509" y="7144"/>
                    <a:pt x="273844" y="19526"/>
                    <a:pt x="273844" y="35719"/>
                  </a:cubicBezTo>
                  <a:lnTo>
                    <a:pt x="273844" y="3571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E17D256-B342-4E37-9406-2AA05E8DA6E7}"/>
                </a:ext>
              </a:extLst>
            </p:cNvPr>
            <p:cNvSpPr/>
            <p:nvPr/>
          </p:nvSpPr>
          <p:spPr>
            <a:xfrm>
              <a:off x="5853588" y="3629501"/>
              <a:ext cx="438150" cy="304800"/>
            </a:xfrm>
            <a:custGeom>
              <a:avLst/>
              <a:gdLst>
                <a:gd name="connsiteX0" fmla="*/ 392906 w 438150"/>
                <a:gd name="connsiteY0" fmla="*/ 298609 h 304800"/>
                <a:gd name="connsiteX1" fmla="*/ 48101 w 438150"/>
                <a:gd name="connsiteY1" fmla="*/ 298609 h 304800"/>
                <a:gd name="connsiteX2" fmla="*/ 7144 w 438150"/>
                <a:gd name="connsiteY2" fmla="*/ 257651 h 304800"/>
                <a:gd name="connsiteX3" fmla="*/ 7144 w 438150"/>
                <a:gd name="connsiteY3" fmla="*/ 48101 h 304800"/>
                <a:gd name="connsiteX4" fmla="*/ 48101 w 438150"/>
                <a:gd name="connsiteY4" fmla="*/ 7144 h 304800"/>
                <a:gd name="connsiteX5" fmla="*/ 393859 w 438150"/>
                <a:gd name="connsiteY5" fmla="*/ 7144 h 304800"/>
                <a:gd name="connsiteX6" fmla="*/ 434816 w 438150"/>
                <a:gd name="connsiteY6" fmla="*/ 48101 h 304800"/>
                <a:gd name="connsiteX7" fmla="*/ 434816 w 438150"/>
                <a:gd name="connsiteY7" fmla="*/ 257651 h 304800"/>
                <a:gd name="connsiteX8" fmla="*/ 392906 w 438150"/>
                <a:gd name="connsiteY8" fmla="*/ 298609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150" h="304800">
                  <a:moveTo>
                    <a:pt x="392906" y="298609"/>
                  </a:moveTo>
                  <a:lnTo>
                    <a:pt x="48101" y="298609"/>
                  </a:lnTo>
                  <a:cubicBezTo>
                    <a:pt x="26194" y="298609"/>
                    <a:pt x="7144" y="280511"/>
                    <a:pt x="7144" y="257651"/>
                  </a:cubicBezTo>
                  <a:lnTo>
                    <a:pt x="7144" y="48101"/>
                  </a:lnTo>
                  <a:cubicBezTo>
                    <a:pt x="7144" y="26194"/>
                    <a:pt x="25241" y="7144"/>
                    <a:pt x="48101" y="7144"/>
                  </a:cubicBezTo>
                  <a:lnTo>
                    <a:pt x="393859" y="7144"/>
                  </a:lnTo>
                  <a:cubicBezTo>
                    <a:pt x="415766" y="7144"/>
                    <a:pt x="434816" y="25241"/>
                    <a:pt x="434816" y="48101"/>
                  </a:cubicBezTo>
                  <a:lnTo>
                    <a:pt x="434816" y="257651"/>
                  </a:lnTo>
                  <a:cubicBezTo>
                    <a:pt x="433864" y="280511"/>
                    <a:pt x="414814" y="298609"/>
                    <a:pt x="392906" y="29860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 14">
            <a:extLst>
              <a:ext uri="{FF2B5EF4-FFF2-40B4-BE49-F238E27FC236}">
                <a16:creationId xmlns="" xmlns:a16="http://schemas.microsoft.com/office/drawing/2014/main" id="{2E11B857-74CB-4115-9CDF-C2D1BCC2F6A5}"/>
              </a:ext>
            </a:extLst>
          </p:cNvPr>
          <p:cNvSpPr/>
          <p:nvPr/>
        </p:nvSpPr>
        <p:spPr>
          <a:xfrm flipV="1">
            <a:off x="1697305" y="2044925"/>
            <a:ext cx="2812211" cy="940280"/>
          </a:xfrm>
          <a:custGeom>
            <a:avLst/>
            <a:gdLst>
              <a:gd name="connsiteX0" fmla="*/ 2812211 w 2812211"/>
              <a:gd name="connsiteY0" fmla="*/ 0 h 940280"/>
              <a:gd name="connsiteX1" fmla="*/ 1949570 w 2812211"/>
              <a:gd name="connsiteY1" fmla="*/ 940280 h 940280"/>
              <a:gd name="connsiteX2" fmla="*/ 0 w 2812211"/>
              <a:gd name="connsiteY2" fmla="*/ 940280 h 9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211" h="940280">
                <a:moveTo>
                  <a:pt x="2812211" y="0"/>
                </a:moveTo>
                <a:lnTo>
                  <a:pt x="1949570" y="940280"/>
                </a:lnTo>
                <a:lnTo>
                  <a:pt x="0" y="940280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Freeform 13">
            <a:extLst>
              <a:ext uri="{FF2B5EF4-FFF2-40B4-BE49-F238E27FC236}">
                <a16:creationId xmlns="" xmlns:a16="http://schemas.microsoft.com/office/drawing/2014/main" id="{D20AA7F7-2723-4B5C-B109-F66EC3D7DE60}"/>
              </a:ext>
            </a:extLst>
          </p:cNvPr>
          <p:cNvSpPr/>
          <p:nvPr/>
        </p:nvSpPr>
        <p:spPr>
          <a:xfrm flipV="1">
            <a:off x="7826612" y="5082010"/>
            <a:ext cx="2631058" cy="936000"/>
          </a:xfrm>
          <a:custGeom>
            <a:avLst/>
            <a:gdLst>
              <a:gd name="connsiteX0" fmla="*/ 0 w 2631057"/>
              <a:gd name="connsiteY0" fmla="*/ 793631 h 793631"/>
              <a:gd name="connsiteX1" fmla="*/ 603849 w 2631057"/>
              <a:gd name="connsiteY1" fmla="*/ 0 h 793631"/>
              <a:gd name="connsiteX2" fmla="*/ 2631057 w 2631057"/>
              <a:gd name="connsiteY2" fmla="*/ 0 h 79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057" h="793631">
                <a:moveTo>
                  <a:pt x="0" y="793631"/>
                </a:moveTo>
                <a:lnTo>
                  <a:pt x="603849" y="0"/>
                </a:lnTo>
                <a:lnTo>
                  <a:pt x="2631057" y="0"/>
                </a:lnTo>
              </a:path>
            </a:pathLst>
          </a:custGeom>
          <a:ln w="476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4BDABA86-4F6E-45D5-BEDF-A37F3F172C06}"/>
              </a:ext>
            </a:extLst>
          </p:cNvPr>
          <p:cNvGrpSpPr/>
          <p:nvPr/>
        </p:nvGrpSpPr>
        <p:grpSpPr>
          <a:xfrm>
            <a:off x="8526212" y="4966278"/>
            <a:ext cx="2808000" cy="969028"/>
            <a:chOff x="5652121" y="1872653"/>
            <a:chExt cx="2448361" cy="969028"/>
          </a:xfrm>
        </p:grpSpPr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962CA624-AB1F-4E16-8088-65DF56B74DFD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8C42B32B-E769-4FF0-A4C9-DF77AAEBE5CA}"/>
                </a:ext>
              </a:extLst>
            </p:cNvPr>
            <p:cNvSpPr txBox="1"/>
            <p:nvPr/>
          </p:nvSpPr>
          <p:spPr>
            <a:xfrm>
              <a:off x="5652121" y="1872653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7C89D1B8-A5D0-4802-9C7F-CA654CCD2723}"/>
              </a:ext>
            </a:extLst>
          </p:cNvPr>
          <p:cNvGrpSpPr/>
          <p:nvPr/>
        </p:nvGrpSpPr>
        <p:grpSpPr>
          <a:xfrm>
            <a:off x="777559" y="2126666"/>
            <a:ext cx="2812211" cy="969028"/>
            <a:chOff x="5652121" y="1872653"/>
            <a:chExt cx="2448361" cy="969028"/>
          </a:xfrm>
        </p:grpSpPr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743E8C94-61F1-483B-89A7-36F68DF35AAE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60FC366F-CDC4-4B27-A518-215C6BA19ED9}"/>
                </a:ext>
              </a:extLst>
            </p:cNvPr>
            <p:cNvSpPr txBox="1"/>
            <p:nvPr/>
          </p:nvSpPr>
          <p:spPr>
            <a:xfrm>
              <a:off x="5652121" y="1872653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003DEEE-2595-450B-A71D-2CB1733FEB37}"/>
              </a:ext>
            </a:extLst>
          </p:cNvPr>
          <p:cNvSpPr txBox="1"/>
          <p:nvPr/>
        </p:nvSpPr>
        <p:spPr>
          <a:xfrm>
            <a:off x="8113002" y="1822276"/>
            <a:ext cx="3291547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ALLPPT Layout Clean Slide</a:t>
            </a:r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016F62B6-290D-4E60-B66B-DE1374267077}"/>
              </a:ext>
            </a:extLst>
          </p:cNvPr>
          <p:cNvSpPr txBox="1"/>
          <p:nvPr/>
        </p:nvSpPr>
        <p:spPr>
          <a:xfrm>
            <a:off x="777559" y="4968078"/>
            <a:ext cx="407095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2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9E4AD2AA-68FB-4181-B557-3BD977A6D7D9}"/>
              </a:ext>
            </a:extLst>
          </p:cNvPr>
          <p:cNvSpPr/>
          <p:nvPr/>
        </p:nvSpPr>
        <p:spPr>
          <a:xfrm>
            <a:off x="2" y="0"/>
            <a:ext cx="60904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xmlns="" id="{72482D10-05F6-46DA-A923-BF58B48ED36C}"/>
              </a:ext>
            </a:extLst>
          </p:cNvPr>
          <p:cNvSpPr/>
          <p:nvPr/>
        </p:nvSpPr>
        <p:spPr>
          <a:xfrm>
            <a:off x="4186214" y="1664301"/>
            <a:ext cx="1934291" cy="4562154"/>
          </a:xfrm>
          <a:custGeom>
            <a:avLst/>
            <a:gdLst/>
            <a:ahLst/>
            <a:cxnLst/>
            <a:rect l="l" t="t" r="r" b="b"/>
            <a:pathLst>
              <a:path w="1574056" h="3712516">
                <a:moveTo>
                  <a:pt x="1185390" y="3439800"/>
                </a:moveTo>
                <a:lnTo>
                  <a:pt x="1574056" y="3439800"/>
                </a:lnTo>
                <a:lnTo>
                  <a:pt x="1574056" y="3711512"/>
                </a:lnTo>
                <a:cubicBezTo>
                  <a:pt x="1569524" y="3712486"/>
                  <a:pt x="1564959" y="3712516"/>
                  <a:pt x="1560375" y="3712516"/>
                </a:cubicBezTo>
                <a:cubicBezTo>
                  <a:pt x="1353277" y="3712516"/>
                  <a:pt x="1185390" y="3651466"/>
                  <a:pt x="1185390" y="3576158"/>
                </a:cubicBezTo>
                <a:close/>
                <a:moveTo>
                  <a:pt x="1187034" y="3209086"/>
                </a:moveTo>
                <a:lnTo>
                  <a:pt x="1574056" y="3209086"/>
                </a:lnTo>
                <a:lnTo>
                  <a:pt x="1574056" y="3379553"/>
                </a:lnTo>
                <a:lnTo>
                  <a:pt x="1187034" y="3379553"/>
                </a:lnTo>
                <a:cubicBezTo>
                  <a:pt x="1148472" y="3379553"/>
                  <a:pt x="1117211" y="3348291"/>
                  <a:pt x="1117211" y="3309730"/>
                </a:cubicBezTo>
                <a:lnTo>
                  <a:pt x="1117211" y="3278908"/>
                </a:lnTo>
                <a:cubicBezTo>
                  <a:pt x="1117211" y="3240347"/>
                  <a:pt x="1148472" y="3209086"/>
                  <a:pt x="1187034" y="3209086"/>
                </a:cubicBezTo>
                <a:close/>
                <a:moveTo>
                  <a:pt x="1152944" y="2978372"/>
                </a:moveTo>
                <a:lnTo>
                  <a:pt x="1574056" y="2978372"/>
                </a:lnTo>
                <a:lnTo>
                  <a:pt x="1574056" y="3148838"/>
                </a:lnTo>
                <a:lnTo>
                  <a:pt x="1152944" y="3148838"/>
                </a:lnTo>
                <a:cubicBezTo>
                  <a:pt x="1114382" y="3148838"/>
                  <a:pt x="1083121" y="3117577"/>
                  <a:pt x="1083121" y="3079015"/>
                </a:cubicBezTo>
                <a:lnTo>
                  <a:pt x="1083121" y="3048195"/>
                </a:lnTo>
                <a:cubicBezTo>
                  <a:pt x="1083121" y="3009633"/>
                  <a:pt x="1114382" y="2978372"/>
                  <a:pt x="1152944" y="2978372"/>
                </a:cubicBezTo>
                <a:close/>
                <a:moveTo>
                  <a:pt x="1118855" y="2747657"/>
                </a:moveTo>
                <a:lnTo>
                  <a:pt x="1574056" y="2747657"/>
                </a:lnTo>
                <a:lnTo>
                  <a:pt x="1574056" y="2918124"/>
                </a:lnTo>
                <a:lnTo>
                  <a:pt x="1118855" y="2918124"/>
                </a:lnTo>
                <a:cubicBezTo>
                  <a:pt x="1080292" y="2918124"/>
                  <a:pt x="1049031" y="2886862"/>
                  <a:pt x="1049031" y="2848301"/>
                </a:cubicBezTo>
                <a:lnTo>
                  <a:pt x="1049031" y="2817480"/>
                </a:lnTo>
                <a:cubicBezTo>
                  <a:pt x="1049031" y="2778918"/>
                  <a:pt x="1080292" y="2747657"/>
                  <a:pt x="1118855" y="2747657"/>
                </a:cubicBezTo>
                <a:close/>
                <a:moveTo>
                  <a:pt x="0" y="1124141"/>
                </a:moveTo>
                <a:lnTo>
                  <a:pt x="338831" y="1171577"/>
                </a:lnTo>
                <a:lnTo>
                  <a:pt x="338831" y="1313886"/>
                </a:lnTo>
                <a:lnTo>
                  <a:pt x="0" y="1361322"/>
                </a:lnTo>
                <a:close/>
                <a:moveTo>
                  <a:pt x="1554171" y="440480"/>
                </a:moveTo>
                <a:lnTo>
                  <a:pt x="1556079" y="440627"/>
                </a:lnTo>
                <a:lnTo>
                  <a:pt x="1557986" y="440480"/>
                </a:lnTo>
                <a:lnTo>
                  <a:pt x="1574056" y="441292"/>
                </a:lnTo>
                <a:lnTo>
                  <a:pt x="1574056" y="647276"/>
                </a:lnTo>
                <a:cubicBezTo>
                  <a:pt x="1568831" y="646524"/>
                  <a:pt x="1563581" y="646469"/>
                  <a:pt x="1558320" y="646463"/>
                </a:cubicBezTo>
                <a:lnTo>
                  <a:pt x="1558320" y="646669"/>
                </a:lnTo>
                <a:lnTo>
                  <a:pt x="1556079" y="646496"/>
                </a:lnTo>
                <a:lnTo>
                  <a:pt x="1553836" y="646669"/>
                </a:lnTo>
                <a:lnTo>
                  <a:pt x="1553836" y="646463"/>
                </a:lnTo>
                <a:cubicBezTo>
                  <a:pt x="1096029" y="647001"/>
                  <a:pt x="725086" y="1018309"/>
                  <a:pt x="725086" y="1476254"/>
                </a:cubicBezTo>
                <a:cubicBezTo>
                  <a:pt x="725086" y="1786265"/>
                  <a:pt x="946342" y="2092231"/>
                  <a:pt x="1120548" y="2232013"/>
                </a:cubicBezTo>
                <a:cubicBezTo>
                  <a:pt x="1199979" y="2323913"/>
                  <a:pt x="1193682" y="2325796"/>
                  <a:pt x="1225960" y="2443415"/>
                </a:cubicBezTo>
                <a:cubicBezTo>
                  <a:pt x="1238820" y="2525888"/>
                  <a:pt x="1212768" y="2534131"/>
                  <a:pt x="1286669" y="2538418"/>
                </a:cubicBezTo>
                <a:lnTo>
                  <a:pt x="1340476" y="2537986"/>
                </a:lnTo>
                <a:lnTo>
                  <a:pt x="1159452" y="1395052"/>
                </a:lnTo>
                <a:cubicBezTo>
                  <a:pt x="1153113" y="1355030"/>
                  <a:pt x="1180418" y="1317448"/>
                  <a:pt x="1220440" y="1311109"/>
                </a:cubicBezTo>
                <a:lnTo>
                  <a:pt x="1222992" y="1310706"/>
                </a:lnTo>
                <a:cubicBezTo>
                  <a:pt x="1259366" y="1304944"/>
                  <a:pt x="1293725" y="1326975"/>
                  <a:pt x="1303139" y="1361495"/>
                </a:cubicBezTo>
                <a:cubicBezTo>
                  <a:pt x="1322616" y="1325549"/>
                  <a:pt x="1359221" y="1302638"/>
                  <a:pt x="1400784" y="1302638"/>
                </a:cubicBezTo>
                <a:cubicBezTo>
                  <a:pt x="1432374" y="1302638"/>
                  <a:pt x="1461099" y="1315874"/>
                  <a:pt x="1481946" y="1337999"/>
                </a:cubicBezTo>
                <a:cubicBezTo>
                  <a:pt x="1502792" y="1315874"/>
                  <a:pt x="1531518" y="1302638"/>
                  <a:pt x="1563108" y="1302638"/>
                </a:cubicBezTo>
                <a:lnTo>
                  <a:pt x="1574056" y="1304941"/>
                </a:lnTo>
                <a:lnTo>
                  <a:pt x="1574056" y="1558277"/>
                </a:lnTo>
                <a:cubicBezTo>
                  <a:pt x="1570569" y="1560394"/>
                  <a:pt x="1566859" y="1560580"/>
                  <a:pt x="1563108" y="1560580"/>
                </a:cubicBezTo>
                <a:cubicBezTo>
                  <a:pt x="1531518" y="1560580"/>
                  <a:pt x="1502792" y="1547345"/>
                  <a:pt x="1481946" y="1525219"/>
                </a:cubicBezTo>
                <a:cubicBezTo>
                  <a:pt x="1461099" y="1547345"/>
                  <a:pt x="1432374" y="1560580"/>
                  <a:pt x="1400784" y="1560580"/>
                </a:cubicBezTo>
                <a:cubicBezTo>
                  <a:pt x="1374899" y="1560580"/>
                  <a:pt x="1350936" y="1551693"/>
                  <a:pt x="1332765" y="1534787"/>
                </a:cubicBezTo>
                <a:lnTo>
                  <a:pt x="1491465" y="2536775"/>
                </a:lnTo>
                <a:lnTo>
                  <a:pt x="1553836" y="2536274"/>
                </a:lnTo>
                <a:lnTo>
                  <a:pt x="1553836" y="2536239"/>
                </a:lnTo>
                <a:lnTo>
                  <a:pt x="1556079" y="2536257"/>
                </a:lnTo>
                <a:lnTo>
                  <a:pt x="1558320" y="2536239"/>
                </a:lnTo>
                <a:lnTo>
                  <a:pt x="1558320" y="2536274"/>
                </a:lnTo>
                <a:lnTo>
                  <a:pt x="1574056" y="2536401"/>
                </a:lnTo>
                <a:lnTo>
                  <a:pt x="1574056" y="2685528"/>
                </a:lnTo>
                <a:lnTo>
                  <a:pt x="1556079" y="2685463"/>
                </a:lnTo>
                <a:lnTo>
                  <a:pt x="1201719" y="2686732"/>
                </a:lnTo>
                <a:cubicBezTo>
                  <a:pt x="1138954" y="2686732"/>
                  <a:pt x="1107192" y="2663167"/>
                  <a:pt x="1071683" y="2589474"/>
                </a:cubicBezTo>
                <a:cubicBezTo>
                  <a:pt x="1058025" y="2494014"/>
                  <a:pt x="1086076" y="2455536"/>
                  <a:pt x="1022516" y="2382309"/>
                </a:cubicBezTo>
                <a:cubicBezTo>
                  <a:pt x="809168" y="2211227"/>
                  <a:pt x="538010" y="1836414"/>
                  <a:pt x="538010" y="1456641"/>
                </a:cubicBezTo>
                <a:cubicBezTo>
                  <a:pt x="538010" y="895431"/>
                  <a:pt x="992961" y="440480"/>
                  <a:pt x="1554171" y="440480"/>
                </a:cubicBezTo>
                <a:close/>
                <a:moveTo>
                  <a:pt x="624942" y="234472"/>
                </a:moveTo>
                <a:lnTo>
                  <a:pt x="806400" y="524523"/>
                </a:lnTo>
                <a:lnTo>
                  <a:pt x="697385" y="615998"/>
                </a:lnTo>
                <a:lnTo>
                  <a:pt x="443250" y="386929"/>
                </a:lnTo>
                <a:close/>
                <a:moveTo>
                  <a:pt x="1437487" y="0"/>
                </a:moveTo>
                <a:lnTo>
                  <a:pt x="1574056" y="0"/>
                </a:lnTo>
                <a:lnTo>
                  <a:pt x="1574056" y="338831"/>
                </a:lnTo>
                <a:lnTo>
                  <a:pt x="1484923" y="3388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xmlns="" id="{944F7BAF-EFB1-419B-AAEE-08A9DED4E29E}"/>
              </a:ext>
            </a:extLst>
          </p:cNvPr>
          <p:cNvSpPr/>
          <p:nvPr/>
        </p:nvSpPr>
        <p:spPr>
          <a:xfrm>
            <a:off x="6098775" y="1664856"/>
            <a:ext cx="1831423" cy="4561043"/>
          </a:xfrm>
          <a:custGeom>
            <a:avLst/>
            <a:gdLst/>
            <a:ahLst/>
            <a:cxnLst/>
            <a:rect l="l" t="t" r="r" b="b"/>
            <a:pathLst>
              <a:path w="1490346" h="3711612">
                <a:moveTo>
                  <a:pt x="0" y="3439800"/>
                </a:moveTo>
                <a:lnTo>
                  <a:pt x="362666" y="3439800"/>
                </a:lnTo>
                <a:lnTo>
                  <a:pt x="362666" y="3576158"/>
                </a:lnTo>
                <a:cubicBezTo>
                  <a:pt x="362666" y="3649966"/>
                  <a:pt x="201402" y="3710078"/>
                  <a:pt x="0" y="3711612"/>
                </a:cubicBezTo>
                <a:close/>
                <a:moveTo>
                  <a:pt x="0" y="3209086"/>
                </a:moveTo>
                <a:lnTo>
                  <a:pt x="361023" y="3209086"/>
                </a:lnTo>
                <a:cubicBezTo>
                  <a:pt x="399584" y="3209086"/>
                  <a:pt x="430845" y="3240347"/>
                  <a:pt x="430845" y="3278908"/>
                </a:cubicBezTo>
                <a:lnTo>
                  <a:pt x="430845" y="3309730"/>
                </a:lnTo>
                <a:cubicBezTo>
                  <a:pt x="430845" y="3348291"/>
                  <a:pt x="399584" y="3379553"/>
                  <a:pt x="361023" y="3379553"/>
                </a:cubicBezTo>
                <a:lnTo>
                  <a:pt x="0" y="3379553"/>
                </a:lnTo>
                <a:close/>
                <a:moveTo>
                  <a:pt x="0" y="2978372"/>
                </a:moveTo>
                <a:lnTo>
                  <a:pt x="395111" y="2978372"/>
                </a:lnTo>
                <a:cubicBezTo>
                  <a:pt x="433674" y="2978372"/>
                  <a:pt x="464935" y="3009633"/>
                  <a:pt x="464935" y="3048195"/>
                </a:cubicBezTo>
                <a:lnTo>
                  <a:pt x="464935" y="3079015"/>
                </a:lnTo>
                <a:cubicBezTo>
                  <a:pt x="464935" y="3117577"/>
                  <a:pt x="433674" y="3148838"/>
                  <a:pt x="395111" y="3148838"/>
                </a:cubicBezTo>
                <a:lnTo>
                  <a:pt x="0" y="3148838"/>
                </a:lnTo>
                <a:close/>
                <a:moveTo>
                  <a:pt x="0" y="2747657"/>
                </a:moveTo>
                <a:lnTo>
                  <a:pt x="429201" y="2747657"/>
                </a:lnTo>
                <a:cubicBezTo>
                  <a:pt x="467763" y="2747657"/>
                  <a:pt x="499024" y="2778918"/>
                  <a:pt x="499024" y="2817480"/>
                </a:cubicBezTo>
                <a:lnTo>
                  <a:pt x="499024" y="2848301"/>
                </a:lnTo>
                <a:cubicBezTo>
                  <a:pt x="499024" y="2886862"/>
                  <a:pt x="467763" y="2918124"/>
                  <a:pt x="429201" y="2918124"/>
                </a:cubicBezTo>
                <a:lnTo>
                  <a:pt x="0" y="2918124"/>
                </a:lnTo>
                <a:close/>
                <a:moveTo>
                  <a:pt x="1490346" y="1124141"/>
                </a:moveTo>
                <a:lnTo>
                  <a:pt x="1490346" y="1361322"/>
                </a:lnTo>
                <a:lnTo>
                  <a:pt x="1151515" y="1313886"/>
                </a:lnTo>
                <a:lnTo>
                  <a:pt x="1151515" y="1171577"/>
                </a:lnTo>
                <a:close/>
                <a:moveTo>
                  <a:pt x="0" y="441223"/>
                </a:moveTo>
                <a:cubicBezTo>
                  <a:pt x="554434" y="448456"/>
                  <a:pt x="1001452" y="900345"/>
                  <a:pt x="1001452" y="1456641"/>
                </a:cubicBezTo>
                <a:cubicBezTo>
                  <a:pt x="1001452" y="1836414"/>
                  <a:pt x="730294" y="2211227"/>
                  <a:pt x="516947" y="2382309"/>
                </a:cubicBezTo>
                <a:cubicBezTo>
                  <a:pt x="453387" y="2455536"/>
                  <a:pt x="481437" y="2494014"/>
                  <a:pt x="467779" y="2589474"/>
                </a:cubicBezTo>
                <a:cubicBezTo>
                  <a:pt x="432270" y="2663167"/>
                  <a:pt x="400510" y="2686732"/>
                  <a:pt x="337743" y="2686732"/>
                </a:cubicBezTo>
                <a:lnTo>
                  <a:pt x="0" y="2685523"/>
                </a:lnTo>
                <a:lnTo>
                  <a:pt x="0" y="2536390"/>
                </a:lnTo>
                <a:lnTo>
                  <a:pt x="47259" y="2536769"/>
                </a:lnTo>
                <a:lnTo>
                  <a:pt x="204029" y="1546960"/>
                </a:lnTo>
                <a:cubicBezTo>
                  <a:pt x="188844" y="1556019"/>
                  <a:pt x="171284" y="1560580"/>
                  <a:pt x="152738" y="1560580"/>
                </a:cubicBezTo>
                <a:cubicBezTo>
                  <a:pt x="121147" y="1560580"/>
                  <a:pt x="92422" y="1547345"/>
                  <a:pt x="71576" y="1525219"/>
                </a:cubicBezTo>
                <a:cubicBezTo>
                  <a:pt x="52889" y="1545052"/>
                  <a:pt x="27874" y="1557741"/>
                  <a:pt x="0" y="1558564"/>
                </a:cubicBezTo>
                <a:lnTo>
                  <a:pt x="0" y="1304654"/>
                </a:lnTo>
                <a:cubicBezTo>
                  <a:pt x="27874" y="1305477"/>
                  <a:pt x="52890" y="1318167"/>
                  <a:pt x="71576" y="1337999"/>
                </a:cubicBezTo>
                <a:cubicBezTo>
                  <a:pt x="92422" y="1315874"/>
                  <a:pt x="121147" y="1302638"/>
                  <a:pt x="152738" y="1302638"/>
                </a:cubicBezTo>
                <a:cubicBezTo>
                  <a:pt x="187837" y="1302638"/>
                  <a:pt x="219402" y="1318978"/>
                  <a:pt x="240484" y="1345647"/>
                </a:cubicBezTo>
                <a:cubicBezTo>
                  <a:pt x="253632" y="1317624"/>
                  <a:pt x="284261" y="1300934"/>
                  <a:pt x="316470" y="1306036"/>
                </a:cubicBezTo>
                <a:lnTo>
                  <a:pt x="319022" y="1306440"/>
                </a:lnTo>
                <a:cubicBezTo>
                  <a:pt x="359044" y="1312779"/>
                  <a:pt x="386348" y="1350361"/>
                  <a:pt x="380010" y="1390382"/>
                </a:cubicBezTo>
                <a:lnTo>
                  <a:pt x="198248" y="2537980"/>
                </a:lnTo>
                <a:lnTo>
                  <a:pt x="252793" y="2538418"/>
                </a:lnTo>
                <a:cubicBezTo>
                  <a:pt x="326693" y="2534131"/>
                  <a:pt x="300643" y="2525888"/>
                  <a:pt x="313502" y="2443415"/>
                </a:cubicBezTo>
                <a:cubicBezTo>
                  <a:pt x="345780" y="2325796"/>
                  <a:pt x="339483" y="2323913"/>
                  <a:pt x="418914" y="2232013"/>
                </a:cubicBezTo>
                <a:cubicBezTo>
                  <a:pt x="593120" y="2092231"/>
                  <a:pt x="814376" y="1786265"/>
                  <a:pt x="814376" y="1476254"/>
                </a:cubicBezTo>
                <a:cubicBezTo>
                  <a:pt x="814376" y="1023115"/>
                  <a:pt x="451179" y="654804"/>
                  <a:pt x="0" y="647205"/>
                </a:cubicBezTo>
                <a:close/>
                <a:moveTo>
                  <a:pt x="848581" y="234472"/>
                </a:moveTo>
                <a:lnTo>
                  <a:pt x="1030273" y="386929"/>
                </a:lnTo>
                <a:lnTo>
                  <a:pt x="776138" y="615998"/>
                </a:lnTo>
                <a:lnTo>
                  <a:pt x="667123" y="524523"/>
                </a:lnTo>
                <a:close/>
                <a:moveTo>
                  <a:pt x="0" y="0"/>
                </a:moveTo>
                <a:lnTo>
                  <a:pt x="101974" y="0"/>
                </a:lnTo>
                <a:lnTo>
                  <a:pt x="54538" y="338831"/>
                </a:lnTo>
                <a:lnTo>
                  <a:pt x="0" y="3388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15E7DF94-BD44-4952-AF5D-364AE5300A98}"/>
              </a:ext>
            </a:extLst>
          </p:cNvPr>
          <p:cNvGrpSpPr/>
          <p:nvPr/>
        </p:nvGrpSpPr>
        <p:grpSpPr>
          <a:xfrm>
            <a:off x="7690105" y="1883837"/>
            <a:ext cx="3533531" cy="671824"/>
            <a:chOff x="-475010" y="1129567"/>
            <a:chExt cx="4241713" cy="671824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xmlns="" id="{9BD7B059-D176-4300-93DD-D07F7A703745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xmlns="" id="{3096F8BC-03D3-4DAE-B21B-0103F57AD5A2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xmlns="" id="{F0C628D9-651A-4B99-8914-DD6EA7E41ACA}"/>
              </a:ext>
            </a:extLst>
          </p:cNvPr>
          <p:cNvGrpSpPr/>
          <p:nvPr/>
        </p:nvGrpSpPr>
        <p:grpSpPr>
          <a:xfrm>
            <a:off x="8184982" y="2860566"/>
            <a:ext cx="3520683" cy="671824"/>
            <a:chOff x="-475010" y="1129567"/>
            <a:chExt cx="3585914" cy="671824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xmlns="" id="{161F26F6-6C80-45C7-BAC5-F65913E5EAFE}"/>
                </a:ext>
              </a:extLst>
            </p:cNvPr>
            <p:cNvSpPr txBox="1"/>
            <p:nvPr/>
          </p:nvSpPr>
          <p:spPr>
            <a:xfrm>
              <a:off x="-475010" y="1129567"/>
              <a:ext cx="358491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xmlns="" id="{DD08106B-56FB-4927-A996-56A6E7B8AA38}"/>
                </a:ext>
              </a:extLst>
            </p:cNvPr>
            <p:cNvSpPr txBox="1"/>
            <p:nvPr/>
          </p:nvSpPr>
          <p:spPr>
            <a:xfrm>
              <a:off x="-460977" y="1339726"/>
              <a:ext cx="3571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xmlns="" id="{8BB538F8-0B99-4AB7-8F0A-CD6D34DB72F7}"/>
              </a:ext>
            </a:extLst>
          </p:cNvPr>
          <p:cNvGrpSpPr/>
          <p:nvPr/>
        </p:nvGrpSpPr>
        <p:grpSpPr>
          <a:xfrm>
            <a:off x="7690103" y="3837295"/>
            <a:ext cx="3506906" cy="671824"/>
            <a:chOff x="-475010" y="1129567"/>
            <a:chExt cx="4241713" cy="671824"/>
          </a:xfrm>
        </p:grpSpPr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xmlns="" id="{233C3C12-5778-4283-BC3A-4DAA3E4A4C7A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xmlns="" id="{760948AA-14B7-40C2-8724-4A1388C73218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xmlns="" id="{7875C583-9871-4A45-BB10-551CF17899D7}"/>
              </a:ext>
            </a:extLst>
          </p:cNvPr>
          <p:cNvGrpSpPr/>
          <p:nvPr/>
        </p:nvGrpSpPr>
        <p:grpSpPr>
          <a:xfrm>
            <a:off x="7259479" y="4814023"/>
            <a:ext cx="3533531" cy="671824"/>
            <a:chOff x="-475010" y="1129567"/>
            <a:chExt cx="4241713" cy="671824"/>
          </a:xfrm>
        </p:grpSpPr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xmlns="" id="{EF69E6BC-00C6-4273-B80E-5D0303904CB3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xmlns="" id="{8716200B-D6B6-4DC2-AAEE-CBAE9E772AEA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xmlns="" id="{D66E3DDC-D6CA-4462-9A03-37C164B2482B}"/>
              </a:ext>
            </a:extLst>
          </p:cNvPr>
          <p:cNvGrpSpPr/>
          <p:nvPr/>
        </p:nvGrpSpPr>
        <p:grpSpPr>
          <a:xfrm>
            <a:off x="627417" y="1883837"/>
            <a:ext cx="3723178" cy="671824"/>
            <a:chOff x="-475010" y="1129567"/>
            <a:chExt cx="4241713" cy="671824"/>
          </a:xfrm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xmlns="" id="{CF292BEF-C096-4C4C-A176-F6C64440D2DF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xmlns="" id="{125E5638-21BF-4E7C-8B93-7F15942305F2}"/>
                </a:ext>
              </a:extLst>
            </p:cNvPr>
            <p:cNvSpPr txBox="1"/>
            <p:nvPr/>
          </p:nvSpPr>
          <p:spPr>
            <a:xfrm>
              <a:off x="-460976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xmlns="" id="{53BF6063-50B5-4541-B287-203CB2EF3B7F}"/>
              </a:ext>
            </a:extLst>
          </p:cNvPr>
          <p:cNvGrpSpPr/>
          <p:nvPr/>
        </p:nvGrpSpPr>
        <p:grpSpPr>
          <a:xfrm>
            <a:off x="372238" y="2845177"/>
            <a:ext cx="3514966" cy="564102"/>
            <a:chOff x="-475010" y="1114178"/>
            <a:chExt cx="3585914" cy="564102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xmlns="" id="{8F7472A4-C900-4913-B7F0-4497E051AF94}"/>
                </a:ext>
              </a:extLst>
            </p:cNvPr>
            <p:cNvSpPr txBox="1"/>
            <p:nvPr/>
          </p:nvSpPr>
          <p:spPr>
            <a:xfrm>
              <a:off x="-475010" y="1114178"/>
              <a:ext cx="358491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xmlns="" id="{6851EF9C-A0F3-44AE-B0C0-AACBC7188992}"/>
                </a:ext>
              </a:extLst>
            </p:cNvPr>
            <p:cNvSpPr txBox="1"/>
            <p:nvPr/>
          </p:nvSpPr>
          <p:spPr>
            <a:xfrm>
              <a:off x="-460977" y="1339726"/>
              <a:ext cx="3571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xmlns="" id="{E8CDCA59-4772-48FF-AA55-2E5E3F0D348A}"/>
              </a:ext>
            </a:extLst>
          </p:cNvPr>
          <p:cNvGrpSpPr/>
          <p:nvPr/>
        </p:nvGrpSpPr>
        <p:grpSpPr>
          <a:xfrm>
            <a:off x="836606" y="3837295"/>
            <a:ext cx="3513989" cy="671824"/>
            <a:chOff x="-475010" y="1129567"/>
            <a:chExt cx="4241713" cy="671824"/>
          </a:xfrm>
        </p:grpSpPr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xmlns="" id="{DBB6700B-AA42-4F17-B657-148B4C59130E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xmlns="" id="{333C2C20-9AB9-456E-B813-51DA712AD962}"/>
                </a:ext>
              </a:extLst>
            </p:cNvPr>
            <p:cNvSpPr txBox="1"/>
            <p:nvPr/>
          </p:nvSpPr>
          <p:spPr>
            <a:xfrm>
              <a:off x="-460978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xmlns="" id="{917218A3-53BC-4638-A9D7-327CB857F960}"/>
              </a:ext>
            </a:extLst>
          </p:cNvPr>
          <p:cNvGrpSpPr/>
          <p:nvPr/>
        </p:nvGrpSpPr>
        <p:grpSpPr>
          <a:xfrm>
            <a:off x="1075565" y="4814025"/>
            <a:ext cx="3709642" cy="671824"/>
            <a:chOff x="-475010" y="1129567"/>
            <a:chExt cx="4241713" cy="671824"/>
          </a:xfrm>
        </p:grpSpPr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xmlns="" id="{CF33148F-8A41-4E4D-AC14-0C341695008A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xmlns="" id="{FBD76032-49B3-4417-A224-A52A4D4A3E9B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9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Infograp</a:t>
            </a:r>
            <a:r>
              <a:rPr lang="en-US" smtClean="0"/>
              <a:t>hic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1">
            <a:extLst>
              <a:ext uri="{FF2B5EF4-FFF2-40B4-BE49-F238E27FC236}">
                <a16:creationId xmlns="" xmlns:a16="http://schemas.microsoft.com/office/drawing/2014/main" id="{9C5BAAA4-75DF-47A7-9ACB-C0AD904AA8C7}"/>
              </a:ext>
            </a:extLst>
          </p:cNvPr>
          <p:cNvSpPr/>
          <p:nvPr/>
        </p:nvSpPr>
        <p:spPr>
          <a:xfrm rot="18900000">
            <a:off x="383440" y="2495347"/>
            <a:ext cx="4189248" cy="1080000"/>
          </a:xfrm>
          <a:custGeom>
            <a:avLst/>
            <a:gdLst/>
            <a:ahLst/>
            <a:cxnLst/>
            <a:rect l="l" t="t" r="r" b="b"/>
            <a:pathLst>
              <a:path w="3836913" h="1080000">
                <a:moveTo>
                  <a:pt x="3836913" y="540000"/>
                </a:moveTo>
                <a:lnTo>
                  <a:pt x="3296913" y="1080000"/>
                </a:lnTo>
                <a:lnTo>
                  <a:pt x="2272010" y="1080000"/>
                </a:lnTo>
                <a:lnTo>
                  <a:pt x="1564903" y="1080000"/>
                </a:lnTo>
                <a:lnTo>
                  <a:pt x="540000" y="1080000"/>
                </a:lnTo>
                <a:lnTo>
                  <a:pt x="0" y="540000"/>
                </a:lnTo>
                <a:lnTo>
                  <a:pt x="540000" y="0"/>
                </a:lnTo>
                <a:lnTo>
                  <a:pt x="1564903" y="0"/>
                </a:lnTo>
                <a:lnTo>
                  <a:pt x="2272010" y="0"/>
                </a:lnTo>
                <a:lnTo>
                  <a:pt x="32969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entagon 12">
            <a:extLst>
              <a:ext uri="{FF2B5EF4-FFF2-40B4-BE49-F238E27FC236}">
                <a16:creationId xmlns="" xmlns:a16="http://schemas.microsoft.com/office/drawing/2014/main" id="{C12B92E5-4410-4332-9ADF-2C50C4E04DB9}"/>
              </a:ext>
            </a:extLst>
          </p:cNvPr>
          <p:cNvSpPr/>
          <p:nvPr/>
        </p:nvSpPr>
        <p:spPr>
          <a:xfrm rot="18900000">
            <a:off x="1611035" y="3454439"/>
            <a:ext cx="3403129" cy="972000"/>
          </a:xfrm>
          <a:custGeom>
            <a:avLst/>
            <a:gdLst/>
            <a:ahLst/>
            <a:cxnLst/>
            <a:rect l="l" t="t" r="r" b="b"/>
            <a:pathLst>
              <a:path w="3116910" h="972000">
                <a:moveTo>
                  <a:pt x="3116910" y="486000"/>
                </a:moveTo>
                <a:lnTo>
                  <a:pt x="2630910" y="972000"/>
                </a:lnTo>
                <a:lnTo>
                  <a:pt x="1912007" y="972000"/>
                </a:lnTo>
                <a:lnTo>
                  <a:pt x="1204903" y="972000"/>
                </a:lnTo>
                <a:lnTo>
                  <a:pt x="486000" y="972000"/>
                </a:lnTo>
                <a:lnTo>
                  <a:pt x="0" y="486000"/>
                </a:lnTo>
                <a:lnTo>
                  <a:pt x="486000" y="0"/>
                </a:lnTo>
                <a:lnTo>
                  <a:pt x="1204903" y="0"/>
                </a:lnTo>
                <a:lnTo>
                  <a:pt x="1912007" y="0"/>
                </a:lnTo>
                <a:lnTo>
                  <a:pt x="26309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entagon 13">
            <a:extLst>
              <a:ext uri="{FF2B5EF4-FFF2-40B4-BE49-F238E27FC236}">
                <a16:creationId xmlns="" xmlns:a16="http://schemas.microsoft.com/office/drawing/2014/main" id="{4B9946FA-1165-464A-8C69-66A4DD638935}"/>
              </a:ext>
            </a:extLst>
          </p:cNvPr>
          <p:cNvSpPr/>
          <p:nvPr/>
        </p:nvSpPr>
        <p:spPr>
          <a:xfrm rot="18900000">
            <a:off x="2736807" y="4287328"/>
            <a:ext cx="2617013" cy="792000"/>
          </a:xfrm>
          <a:custGeom>
            <a:avLst/>
            <a:gdLst/>
            <a:ahLst/>
            <a:cxnLst/>
            <a:rect l="l" t="t" r="r" b="b"/>
            <a:pathLst>
              <a:path w="2396910" h="792000">
                <a:moveTo>
                  <a:pt x="2396910" y="396000"/>
                </a:moveTo>
                <a:lnTo>
                  <a:pt x="2000910" y="792000"/>
                </a:lnTo>
                <a:lnTo>
                  <a:pt x="1552007" y="792000"/>
                </a:lnTo>
                <a:lnTo>
                  <a:pt x="844903" y="792000"/>
                </a:lnTo>
                <a:lnTo>
                  <a:pt x="396000" y="792000"/>
                </a:lnTo>
                <a:lnTo>
                  <a:pt x="0" y="396000"/>
                </a:lnTo>
                <a:lnTo>
                  <a:pt x="396000" y="0"/>
                </a:lnTo>
                <a:lnTo>
                  <a:pt x="844903" y="0"/>
                </a:lnTo>
                <a:lnTo>
                  <a:pt x="1552007" y="0"/>
                </a:lnTo>
                <a:lnTo>
                  <a:pt x="20009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Pentagon 14">
            <a:extLst>
              <a:ext uri="{FF2B5EF4-FFF2-40B4-BE49-F238E27FC236}">
                <a16:creationId xmlns="" xmlns:a16="http://schemas.microsoft.com/office/drawing/2014/main" id="{1263BD08-4C55-430B-B265-32EFC8EDF06F}"/>
              </a:ext>
            </a:extLst>
          </p:cNvPr>
          <p:cNvSpPr/>
          <p:nvPr/>
        </p:nvSpPr>
        <p:spPr>
          <a:xfrm rot="18900000">
            <a:off x="3735298" y="4967059"/>
            <a:ext cx="1830897" cy="612000"/>
          </a:xfrm>
          <a:custGeom>
            <a:avLst/>
            <a:gdLst/>
            <a:ahLst/>
            <a:cxnLst/>
            <a:rect l="l" t="t" r="r" b="b"/>
            <a:pathLst>
              <a:path w="1676910" h="612000">
                <a:moveTo>
                  <a:pt x="1676910" y="306000"/>
                </a:moveTo>
                <a:lnTo>
                  <a:pt x="1370910" y="612000"/>
                </a:lnTo>
                <a:lnTo>
                  <a:pt x="1192007" y="612000"/>
                </a:lnTo>
                <a:lnTo>
                  <a:pt x="484903" y="612000"/>
                </a:lnTo>
                <a:lnTo>
                  <a:pt x="306000" y="612000"/>
                </a:lnTo>
                <a:lnTo>
                  <a:pt x="0" y="306000"/>
                </a:lnTo>
                <a:lnTo>
                  <a:pt x="306000" y="0"/>
                </a:lnTo>
                <a:lnTo>
                  <a:pt x="484903" y="0"/>
                </a:lnTo>
                <a:lnTo>
                  <a:pt x="1192007" y="0"/>
                </a:lnTo>
                <a:lnTo>
                  <a:pt x="13709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F4344B6-2ADC-495C-A54E-20F6710C9E24}"/>
              </a:ext>
            </a:extLst>
          </p:cNvPr>
          <p:cNvSpPr txBox="1"/>
          <p:nvPr/>
        </p:nvSpPr>
        <p:spPr>
          <a:xfrm>
            <a:off x="3133584" y="162625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B449202-6552-4623-B5E2-47B7C36FBAF6}"/>
              </a:ext>
            </a:extLst>
          </p:cNvPr>
          <p:cNvSpPr txBox="1"/>
          <p:nvPr/>
        </p:nvSpPr>
        <p:spPr>
          <a:xfrm>
            <a:off x="3701747" y="276927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424391D-9B72-437A-963A-04F9C9C77959}"/>
              </a:ext>
            </a:extLst>
          </p:cNvPr>
          <p:cNvSpPr txBox="1"/>
          <p:nvPr/>
        </p:nvSpPr>
        <p:spPr>
          <a:xfrm>
            <a:off x="4279374" y="3767132"/>
            <a:ext cx="661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D51C8B3-7224-47BE-9A05-17F64BA0EB41}"/>
              </a:ext>
            </a:extLst>
          </p:cNvPr>
          <p:cNvSpPr txBox="1"/>
          <p:nvPr/>
        </p:nvSpPr>
        <p:spPr>
          <a:xfrm>
            <a:off x="4659370" y="4644913"/>
            <a:ext cx="67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E7B01DF-1798-4FF1-8FE4-7BCD44C7B4BD}"/>
              </a:ext>
            </a:extLst>
          </p:cNvPr>
          <p:cNvGrpSpPr/>
          <p:nvPr/>
        </p:nvGrpSpPr>
        <p:grpSpPr>
          <a:xfrm>
            <a:off x="6839713" y="4914465"/>
            <a:ext cx="4462903" cy="856254"/>
            <a:chOff x="2543198" y="4388490"/>
            <a:chExt cx="2577763" cy="856254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6FFF427-9AE4-4ECF-BE52-5B78F171C913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9336FE2-83F2-42FB-9F23-08C25DE389A5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A64CDF3-744B-4449-A3BF-2D39FBCA4DB6}"/>
              </a:ext>
            </a:extLst>
          </p:cNvPr>
          <p:cNvGrpSpPr/>
          <p:nvPr/>
        </p:nvGrpSpPr>
        <p:grpSpPr>
          <a:xfrm>
            <a:off x="6485947" y="3873334"/>
            <a:ext cx="4816668" cy="856254"/>
            <a:chOff x="2543198" y="4388490"/>
            <a:chExt cx="2577763" cy="856254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B3FF14A-A54D-4F8A-93BB-1FBEF82EC3A3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58906F4-9CA1-4BA9-89A0-B41F3BB75AE3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6FACC24-579E-4D23-8FAA-EA765A0BB978}"/>
              </a:ext>
            </a:extLst>
          </p:cNvPr>
          <p:cNvGrpSpPr/>
          <p:nvPr/>
        </p:nvGrpSpPr>
        <p:grpSpPr>
          <a:xfrm>
            <a:off x="5600790" y="2832202"/>
            <a:ext cx="5701826" cy="856254"/>
            <a:chOff x="2320213" y="4388490"/>
            <a:chExt cx="2800748" cy="856254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9DADFF4-2357-411B-976B-6C483848D2C6}"/>
                </a:ext>
              </a:extLst>
            </p:cNvPr>
            <p:cNvSpPr txBox="1"/>
            <p:nvPr/>
          </p:nvSpPr>
          <p:spPr>
            <a:xfrm>
              <a:off x="2326809" y="4598413"/>
              <a:ext cx="2794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95FD718-8D95-4BC7-BAD7-77BC8F6D07B6}"/>
                </a:ext>
              </a:extLst>
            </p:cNvPr>
            <p:cNvSpPr txBox="1"/>
            <p:nvPr/>
          </p:nvSpPr>
          <p:spPr>
            <a:xfrm>
              <a:off x="2320213" y="4388490"/>
              <a:ext cx="2770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E94C99D-D9FB-4956-9E9F-2AFF3572ADF7}"/>
              </a:ext>
            </a:extLst>
          </p:cNvPr>
          <p:cNvGrpSpPr/>
          <p:nvPr/>
        </p:nvGrpSpPr>
        <p:grpSpPr>
          <a:xfrm>
            <a:off x="5148704" y="1791070"/>
            <a:ext cx="6153912" cy="856254"/>
            <a:chOff x="2543198" y="4388490"/>
            <a:chExt cx="2577763" cy="856254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ADC38C9-BE08-444E-8A3B-3A59802AE487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6FDE2899-B5A1-4EC9-ACC3-AABBB4C172A0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549202A-9649-41F7-9240-1F2EDF695C60}"/>
              </a:ext>
            </a:extLst>
          </p:cNvPr>
          <p:cNvSpPr txBox="1"/>
          <p:nvPr/>
        </p:nvSpPr>
        <p:spPr>
          <a:xfrm rot="18900000">
            <a:off x="1430383" y="2885698"/>
            <a:ext cx="209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PowerPoint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27FCEFC-B3D2-4804-9F04-95DD2C9774CB}"/>
              </a:ext>
            </a:extLst>
          </p:cNvPr>
          <p:cNvSpPr txBox="1"/>
          <p:nvPr/>
        </p:nvSpPr>
        <p:spPr>
          <a:xfrm rot="18900000">
            <a:off x="2396671" y="3696341"/>
            <a:ext cx="1869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PowerPoint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92D3C8F-EE37-4F8F-87A5-D619DC3ECA81}"/>
              </a:ext>
            </a:extLst>
          </p:cNvPr>
          <p:cNvSpPr txBox="1"/>
          <p:nvPr/>
        </p:nvSpPr>
        <p:spPr>
          <a:xfrm rot="18900000">
            <a:off x="3211429" y="4421721"/>
            <a:ext cx="166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PowerPoint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="" xmlns:a16="http://schemas.microsoft.com/office/drawing/2014/main" id="{AFA9D7EF-DDC4-4720-9DA1-1774DB478E1E}"/>
              </a:ext>
            </a:extLst>
          </p:cNvPr>
          <p:cNvSpPr/>
          <p:nvPr/>
        </p:nvSpPr>
        <p:spPr>
          <a:xfrm flipH="1">
            <a:off x="1352372" y="382721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Donut 39">
            <a:extLst>
              <a:ext uri="{FF2B5EF4-FFF2-40B4-BE49-F238E27FC236}">
                <a16:creationId xmlns="" xmlns:a16="http://schemas.microsoft.com/office/drawing/2014/main" id="{4C36E0B0-B3AD-4518-AD9D-07EE7F484156}"/>
              </a:ext>
            </a:extLst>
          </p:cNvPr>
          <p:cNvSpPr/>
          <p:nvPr/>
        </p:nvSpPr>
        <p:spPr>
          <a:xfrm>
            <a:off x="4155123" y="5451687"/>
            <a:ext cx="333743" cy="3337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36">
            <a:extLst>
              <a:ext uri="{FF2B5EF4-FFF2-40B4-BE49-F238E27FC236}">
                <a16:creationId xmlns="" xmlns:a16="http://schemas.microsoft.com/office/drawing/2014/main" id="{DE2B46E6-B5A1-4FDF-9F07-EE8CD489A203}"/>
              </a:ext>
            </a:extLst>
          </p:cNvPr>
          <p:cNvSpPr/>
          <p:nvPr/>
        </p:nvSpPr>
        <p:spPr>
          <a:xfrm>
            <a:off x="2410276" y="4538937"/>
            <a:ext cx="349510" cy="2921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Chord 15">
            <a:extLst>
              <a:ext uri="{FF2B5EF4-FFF2-40B4-BE49-F238E27FC236}">
                <a16:creationId xmlns="" xmlns:a16="http://schemas.microsoft.com/office/drawing/2014/main" id="{EDE12A0E-762C-413B-8BAB-34EF602FA881}"/>
              </a:ext>
            </a:extLst>
          </p:cNvPr>
          <p:cNvSpPr/>
          <p:nvPr/>
        </p:nvSpPr>
        <p:spPr>
          <a:xfrm>
            <a:off x="3350377" y="5058325"/>
            <a:ext cx="183197" cy="399418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615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C9E7AF35-8116-4962-B1EC-6B1FF6F1DC08}"/>
              </a:ext>
            </a:extLst>
          </p:cNvPr>
          <p:cNvGrpSpPr/>
          <p:nvPr/>
        </p:nvGrpSpPr>
        <p:grpSpPr>
          <a:xfrm>
            <a:off x="1395046" y="1136223"/>
            <a:ext cx="9401908" cy="3468330"/>
            <a:chOff x="1093177" y="989695"/>
            <a:chExt cx="10005646" cy="3691046"/>
          </a:xfrm>
          <a:solidFill>
            <a:schemeClr val="accent1">
              <a:lumMod val="50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74302FF1-D9B6-4C53-A2F6-0E3993A2689C}"/>
                </a:ext>
              </a:extLst>
            </p:cNvPr>
            <p:cNvSpPr/>
            <p:nvPr/>
          </p:nvSpPr>
          <p:spPr>
            <a:xfrm flipH="1" flipV="1">
              <a:off x="6623408" y="1349111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C7903A63-4FFE-45B1-82B1-6934A2CAAEAC}"/>
                </a:ext>
              </a:extLst>
            </p:cNvPr>
            <p:cNvSpPr/>
            <p:nvPr/>
          </p:nvSpPr>
          <p:spPr>
            <a:xfrm>
              <a:off x="1667706" y="1575962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0A1C6270-AAE8-43D7-B33E-A9AC33F2D067}"/>
                </a:ext>
              </a:extLst>
            </p:cNvPr>
            <p:cNvSpPr/>
            <p:nvPr/>
          </p:nvSpPr>
          <p:spPr>
            <a:xfrm flipH="1" flipV="1">
              <a:off x="6724533" y="2670316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3473D73F-D2DE-4109-91E2-410C80B504F3}"/>
                </a:ext>
              </a:extLst>
            </p:cNvPr>
            <p:cNvGrpSpPr/>
            <p:nvPr/>
          </p:nvGrpSpPr>
          <p:grpSpPr>
            <a:xfrm>
              <a:off x="4692156" y="989695"/>
              <a:ext cx="2795565" cy="3631621"/>
              <a:chOff x="1257518" y="2316205"/>
              <a:chExt cx="1389446" cy="1804981"/>
            </a:xfrm>
            <a:grpFill/>
          </p:grpSpPr>
          <p:sp>
            <p:nvSpPr>
              <p:cNvPr id="40" name="Graphic 2">
                <a:extLst>
                  <a:ext uri="{FF2B5EF4-FFF2-40B4-BE49-F238E27FC236}">
                    <a16:creationId xmlns="" xmlns:a16="http://schemas.microsoft.com/office/drawing/2014/main" id="{53347B15-B39D-4B3A-92A7-16F069593A4D}"/>
                  </a:ext>
                </a:extLst>
              </p:cNvPr>
              <p:cNvSpPr/>
              <p:nvPr/>
            </p:nvSpPr>
            <p:spPr>
              <a:xfrm>
                <a:off x="1257518" y="2316205"/>
                <a:ext cx="1389446" cy="1804981"/>
              </a:xfrm>
              <a:custGeom>
                <a:avLst/>
                <a:gdLst>
                  <a:gd name="connsiteX0" fmla="*/ 198332 w 800100"/>
                  <a:gd name="connsiteY0" fmla="*/ 961703 h 962025"/>
                  <a:gd name="connsiteX1" fmla="*/ 646959 w 800100"/>
                  <a:gd name="connsiteY1" fmla="*/ 961703 h 962025"/>
                  <a:gd name="connsiteX2" fmla="*/ 610764 w 800100"/>
                  <a:gd name="connsiteY2" fmla="*/ 885503 h 962025"/>
                  <a:gd name="connsiteX3" fmla="*/ 686964 w 800100"/>
                  <a:gd name="connsiteY3" fmla="*/ 625471 h 962025"/>
                  <a:gd name="connsiteX4" fmla="*/ 786024 w 800100"/>
                  <a:gd name="connsiteY4" fmla="*/ 283523 h 962025"/>
                  <a:gd name="connsiteX5" fmla="*/ 359304 w 800100"/>
                  <a:gd name="connsiteY5" fmla="*/ 14918 h 962025"/>
                  <a:gd name="connsiteX6" fmla="*/ 124037 w 800100"/>
                  <a:gd name="connsiteY6" fmla="*/ 211133 h 962025"/>
                  <a:gd name="connsiteX7" fmla="*/ 116417 w 800100"/>
                  <a:gd name="connsiteY7" fmla="*/ 270188 h 962025"/>
                  <a:gd name="connsiteX8" fmla="*/ 59267 w 800100"/>
                  <a:gd name="connsiteY8" fmla="*/ 367343 h 962025"/>
                  <a:gd name="connsiteX9" fmla="*/ 13547 w 800100"/>
                  <a:gd name="connsiteY9" fmla="*/ 427351 h 962025"/>
                  <a:gd name="connsiteX10" fmla="*/ 24024 w 800100"/>
                  <a:gd name="connsiteY10" fmla="*/ 515933 h 962025"/>
                  <a:gd name="connsiteX11" fmla="*/ 63077 w 800100"/>
                  <a:gd name="connsiteY11" fmla="*/ 552128 h 962025"/>
                  <a:gd name="connsiteX12" fmla="*/ 18309 w 800100"/>
                  <a:gd name="connsiteY12" fmla="*/ 570226 h 962025"/>
                  <a:gd name="connsiteX13" fmla="*/ 30692 w 800100"/>
                  <a:gd name="connsiteY13" fmla="*/ 609278 h 962025"/>
                  <a:gd name="connsiteX14" fmla="*/ 29739 w 800100"/>
                  <a:gd name="connsiteY14" fmla="*/ 673096 h 962025"/>
                  <a:gd name="connsiteX15" fmla="*/ 85937 w 800100"/>
                  <a:gd name="connsiteY15" fmla="*/ 744533 h 962025"/>
                  <a:gd name="connsiteX16" fmla="*/ 225002 w 800100"/>
                  <a:gd name="connsiteY16" fmla="*/ 764536 h 962025"/>
                  <a:gd name="connsiteX17" fmla="*/ 198332 w 800100"/>
                  <a:gd name="connsiteY17" fmla="*/ 961703 h 962025"/>
                  <a:gd name="connsiteX0" fmla="*/ 173835 w 788240"/>
                  <a:gd name="connsiteY0" fmla="*/ 1023975 h 1023975"/>
                  <a:gd name="connsiteX1" fmla="*/ 639815 w 788240"/>
                  <a:gd name="connsiteY1" fmla="*/ 954560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8932"/>
                  <a:gd name="connsiteX1" fmla="*/ 654690 w 788240"/>
                  <a:gd name="connsiteY1" fmla="*/ 1028932 h 1028932"/>
                  <a:gd name="connsiteX2" fmla="*/ 603620 w 788240"/>
                  <a:gd name="connsiteY2" fmla="*/ 878360 h 1028932"/>
                  <a:gd name="connsiteX3" fmla="*/ 679820 w 788240"/>
                  <a:gd name="connsiteY3" fmla="*/ 618328 h 1028932"/>
                  <a:gd name="connsiteX4" fmla="*/ 778880 w 788240"/>
                  <a:gd name="connsiteY4" fmla="*/ 276380 h 1028932"/>
                  <a:gd name="connsiteX5" fmla="*/ 352160 w 788240"/>
                  <a:gd name="connsiteY5" fmla="*/ 7775 h 1028932"/>
                  <a:gd name="connsiteX6" fmla="*/ 116893 w 788240"/>
                  <a:gd name="connsiteY6" fmla="*/ 203990 h 1028932"/>
                  <a:gd name="connsiteX7" fmla="*/ 109273 w 788240"/>
                  <a:gd name="connsiteY7" fmla="*/ 263045 h 1028932"/>
                  <a:gd name="connsiteX8" fmla="*/ 52123 w 788240"/>
                  <a:gd name="connsiteY8" fmla="*/ 360200 h 1028932"/>
                  <a:gd name="connsiteX9" fmla="*/ 6403 w 788240"/>
                  <a:gd name="connsiteY9" fmla="*/ 420208 h 1028932"/>
                  <a:gd name="connsiteX10" fmla="*/ 16880 w 788240"/>
                  <a:gd name="connsiteY10" fmla="*/ 508790 h 1028932"/>
                  <a:gd name="connsiteX11" fmla="*/ 55933 w 788240"/>
                  <a:gd name="connsiteY11" fmla="*/ 544985 h 1028932"/>
                  <a:gd name="connsiteX12" fmla="*/ 11165 w 788240"/>
                  <a:gd name="connsiteY12" fmla="*/ 563083 h 1028932"/>
                  <a:gd name="connsiteX13" fmla="*/ 23548 w 788240"/>
                  <a:gd name="connsiteY13" fmla="*/ 602135 h 1028932"/>
                  <a:gd name="connsiteX14" fmla="*/ 22595 w 788240"/>
                  <a:gd name="connsiteY14" fmla="*/ 665953 h 1028932"/>
                  <a:gd name="connsiteX15" fmla="*/ 78793 w 788240"/>
                  <a:gd name="connsiteY15" fmla="*/ 737390 h 1028932"/>
                  <a:gd name="connsiteX16" fmla="*/ 217858 w 788240"/>
                  <a:gd name="connsiteY16" fmla="*/ 757393 h 1028932"/>
                  <a:gd name="connsiteX17" fmla="*/ 173835 w 788240"/>
                  <a:gd name="connsiteY17" fmla="*/ 1023975 h 1028932"/>
                  <a:gd name="connsiteX0" fmla="*/ 173835 w 788240"/>
                  <a:gd name="connsiteY0" fmla="*/ 1023975 h 1023975"/>
                  <a:gd name="connsiteX1" fmla="*/ 674523 w 788240"/>
                  <a:gd name="connsiteY1" fmla="*/ 1023974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3975"/>
                  <a:gd name="connsiteX1" fmla="*/ 679481 w 788240"/>
                  <a:gd name="connsiteY1" fmla="*/ 1014058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3975"/>
                  <a:gd name="connsiteX1" fmla="*/ 679481 w 788240"/>
                  <a:gd name="connsiteY1" fmla="*/ 1019016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3975"/>
                  <a:gd name="connsiteX1" fmla="*/ 679481 w 788240"/>
                  <a:gd name="connsiteY1" fmla="*/ 1021495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8240" h="1023975">
                    <a:moveTo>
                      <a:pt x="173835" y="1023975"/>
                    </a:moveTo>
                    <a:lnTo>
                      <a:pt x="679481" y="1021495"/>
                    </a:lnTo>
                    <a:cubicBezTo>
                      <a:pt x="666146" y="995778"/>
                      <a:pt x="612193" y="896458"/>
                      <a:pt x="603620" y="878360"/>
                    </a:cubicBezTo>
                    <a:cubicBezTo>
                      <a:pt x="579808" y="822163"/>
                      <a:pt x="596953" y="699290"/>
                      <a:pt x="679820" y="618328"/>
                    </a:cubicBezTo>
                    <a:cubicBezTo>
                      <a:pt x="758878" y="541175"/>
                      <a:pt x="810313" y="391633"/>
                      <a:pt x="778880" y="276380"/>
                    </a:cubicBezTo>
                    <a:cubicBezTo>
                      <a:pt x="727445" y="85880"/>
                      <a:pt x="555995" y="-32230"/>
                      <a:pt x="352160" y="7775"/>
                    </a:cubicBezTo>
                    <a:cubicBezTo>
                      <a:pt x="352160" y="7775"/>
                      <a:pt x="175948" y="29683"/>
                      <a:pt x="116893" y="203990"/>
                    </a:cubicBezTo>
                    <a:cubicBezTo>
                      <a:pt x="116893" y="203990"/>
                      <a:pt x="107368" y="229708"/>
                      <a:pt x="109273" y="263045"/>
                    </a:cubicBezTo>
                    <a:cubicBezTo>
                      <a:pt x="114035" y="316385"/>
                      <a:pt x="75935" y="347818"/>
                      <a:pt x="52123" y="360200"/>
                    </a:cubicBezTo>
                    <a:cubicBezTo>
                      <a:pt x="27358" y="373535"/>
                      <a:pt x="-16457" y="395443"/>
                      <a:pt x="6403" y="420208"/>
                    </a:cubicBezTo>
                    <a:cubicBezTo>
                      <a:pt x="34025" y="450688"/>
                      <a:pt x="32120" y="489740"/>
                      <a:pt x="16880" y="508790"/>
                    </a:cubicBezTo>
                    <a:cubicBezTo>
                      <a:pt x="-2170" y="531650"/>
                      <a:pt x="53075" y="532603"/>
                      <a:pt x="55933" y="544985"/>
                    </a:cubicBezTo>
                    <a:cubicBezTo>
                      <a:pt x="58790" y="558320"/>
                      <a:pt x="14975" y="547843"/>
                      <a:pt x="11165" y="563083"/>
                    </a:cubicBezTo>
                    <a:cubicBezTo>
                      <a:pt x="7355" y="579275"/>
                      <a:pt x="19738" y="583085"/>
                      <a:pt x="23548" y="602135"/>
                    </a:cubicBezTo>
                    <a:cubicBezTo>
                      <a:pt x="27358" y="621185"/>
                      <a:pt x="24500" y="656428"/>
                      <a:pt x="22595" y="665953"/>
                    </a:cubicBezTo>
                    <a:cubicBezTo>
                      <a:pt x="20690" y="675478"/>
                      <a:pt x="26405" y="732628"/>
                      <a:pt x="78793" y="737390"/>
                    </a:cubicBezTo>
                    <a:cubicBezTo>
                      <a:pt x="131180" y="742153"/>
                      <a:pt x="196903" y="731675"/>
                      <a:pt x="217858" y="757393"/>
                    </a:cubicBezTo>
                    <a:cubicBezTo>
                      <a:pt x="236908" y="783110"/>
                      <a:pt x="197647" y="952538"/>
                      <a:pt x="173835" y="10239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="" xmlns:a16="http://schemas.microsoft.com/office/drawing/2014/main" id="{079248F5-92F6-4CD2-BAF4-37327B4E7647}"/>
                  </a:ext>
                </a:extLst>
              </p:cNvPr>
              <p:cNvGrpSpPr/>
              <p:nvPr/>
            </p:nvGrpSpPr>
            <p:grpSpPr>
              <a:xfrm>
                <a:off x="1684786" y="2516290"/>
                <a:ext cx="702035" cy="687994"/>
                <a:chOff x="1684786" y="2516290"/>
                <a:chExt cx="702035" cy="687994"/>
              </a:xfrm>
              <a:grpFill/>
            </p:grpSpPr>
            <p:sp>
              <p:nvSpPr>
                <p:cNvPr id="42" name="Graphic 4">
                  <a:extLst>
                    <a:ext uri="{FF2B5EF4-FFF2-40B4-BE49-F238E27FC236}">
                      <a16:creationId xmlns="" xmlns:a16="http://schemas.microsoft.com/office/drawing/2014/main" id="{18927834-337B-4774-B8C4-66F5BF0CE3E4}"/>
                    </a:ext>
                  </a:extLst>
                </p:cNvPr>
                <p:cNvSpPr/>
                <p:nvPr/>
              </p:nvSpPr>
              <p:spPr>
                <a:xfrm>
                  <a:off x="1684786" y="2516290"/>
                  <a:ext cx="702035" cy="687994"/>
                </a:xfrm>
                <a:custGeom>
                  <a:avLst/>
                  <a:gdLst>
                    <a:gd name="connsiteX0" fmla="*/ 462439 w 476250"/>
                    <a:gd name="connsiteY0" fmla="*/ 160496 h 466725"/>
                    <a:gd name="connsiteX1" fmla="*/ 469106 w 476250"/>
                    <a:gd name="connsiteY1" fmla="*/ 153829 h 466725"/>
                    <a:gd name="connsiteX2" fmla="*/ 469106 w 476250"/>
                    <a:gd name="connsiteY2" fmla="*/ 149066 h 466725"/>
                    <a:gd name="connsiteX3" fmla="*/ 462439 w 476250"/>
                    <a:gd name="connsiteY3" fmla="*/ 142399 h 466725"/>
                    <a:gd name="connsiteX4" fmla="*/ 415766 w 476250"/>
                    <a:gd name="connsiteY4" fmla="*/ 142399 h 466725"/>
                    <a:gd name="connsiteX5" fmla="*/ 415766 w 476250"/>
                    <a:gd name="connsiteY5" fmla="*/ 93821 h 466725"/>
                    <a:gd name="connsiteX6" fmla="*/ 391954 w 476250"/>
                    <a:gd name="connsiteY6" fmla="*/ 70009 h 466725"/>
                    <a:gd name="connsiteX7" fmla="*/ 333851 w 476250"/>
                    <a:gd name="connsiteY7" fmla="*/ 70009 h 466725"/>
                    <a:gd name="connsiteX8" fmla="*/ 333851 w 476250"/>
                    <a:gd name="connsiteY8" fmla="*/ 13811 h 466725"/>
                    <a:gd name="connsiteX9" fmla="*/ 327184 w 476250"/>
                    <a:gd name="connsiteY9" fmla="*/ 7144 h 466725"/>
                    <a:gd name="connsiteX10" fmla="*/ 322421 w 476250"/>
                    <a:gd name="connsiteY10" fmla="*/ 7144 h 466725"/>
                    <a:gd name="connsiteX11" fmla="*/ 315754 w 476250"/>
                    <a:gd name="connsiteY11" fmla="*/ 13811 h 466725"/>
                    <a:gd name="connsiteX12" fmla="*/ 315754 w 476250"/>
                    <a:gd name="connsiteY12" fmla="*/ 70009 h 466725"/>
                    <a:gd name="connsiteX13" fmla="*/ 290989 w 476250"/>
                    <a:gd name="connsiteY13" fmla="*/ 70009 h 466725"/>
                    <a:gd name="connsiteX14" fmla="*/ 290989 w 476250"/>
                    <a:gd name="connsiteY14" fmla="*/ 13811 h 466725"/>
                    <a:gd name="connsiteX15" fmla="*/ 283369 w 476250"/>
                    <a:gd name="connsiteY15" fmla="*/ 7144 h 466725"/>
                    <a:gd name="connsiteX16" fmla="*/ 278606 w 476250"/>
                    <a:gd name="connsiteY16" fmla="*/ 7144 h 466725"/>
                    <a:gd name="connsiteX17" fmla="*/ 271939 w 476250"/>
                    <a:gd name="connsiteY17" fmla="*/ 13811 h 466725"/>
                    <a:gd name="connsiteX18" fmla="*/ 271939 w 476250"/>
                    <a:gd name="connsiteY18" fmla="*/ 70009 h 466725"/>
                    <a:gd name="connsiteX19" fmla="*/ 247174 w 476250"/>
                    <a:gd name="connsiteY19" fmla="*/ 70009 h 466725"/>
                    <a:gd name="connsiteX20" fmla="*/ 247174 w 476250"/>
                    <a:gd name="connsiteY20" fmla="*/ 13811 h 466725"/>
                    <a:gd name="connsiteX21" fmla="*/ 240506 w 476250"/>
                    <a:gd name="connsiteY21" fmla="*/ 7144 h 466725"/>
                    <a:gd name="connsiteX22" fmla="*/ 235744 w 476250"/>
                    <a:gd name="connsiteY22" fmla="*/ 7144 h 466725"/>
                    <a:gd name="connsiteX23" fmla="*/ 229076 w 476250"/>
                    <a:gd name="connsiteY23" fmla="*/ 13811 h 466725"/>
                    <a:gd name="connsiteX24" fmla="*/ 229076 w 476250"/>
                    <a:gd name="connsiteY24" fmla="*/ 70009 h 466725"/>
                    <a:gd name="connsiteX25" fmla="*/ 204311 w 476250"/>
                    <a:gd name="connsiteY25" fmla="*/ 70009 h 466725"/>
                    <a:gd name="connsiteX26" fmla="*/ 204311 w 476250"/>
                    <a:gd name="connsiteY26" fmla="*/ 13811 h 466725"/>
                    <a:gd name="connsiteX27" fmla="*/ 197644 w 476250"/>
                    <a:gd name="connsiteY27" fmla="*/ 7144 h 466725"/>
                    <a:gd name="connsiteX28" fmla="*/ 192881 w 476250"/>
                    <a:gd name="connsiteY28" fmla="*/ 7144 h 466725"/>
                    <a:gd name="connsiteX29" fmla="*/ 186214 w 476250"/>
                    <a:gd name="connsiteY29" fmla="*/ 13811 h 466725"/>
                    <a:gd name="connsiteX30" fmla="*/ 186214 w 476250"/>
                    <a:gd name="connsiteY30" fmla="*/ 70009 h 466725"/>
                    <a:gd name="connsiteX31" fmla="*/ 161449 w 476250"/>
                    <a:gd name="connsiteY31" fmla="*/ 70009 h 466725"/>
                    <a:gd name="connsiteX32" fmla="*/ 161449 w 476250"/>
                    <a:gd name="connsiteY32" fmla="*/ 13811 h 466725"/>
                    <a:gd name="connsiteX33" fmla="*/ 154781 w 476250"/>
                    <a:gd name="connsiteY33" fmla="*/ 7144 h 466725"/>
                    <a:gd name="connsiteX34" fmla="*/ 150019 w 476250"/>
                    <a:gd name="connsiteY34" fmla="*/ 7144 h 466725"/>
                    <a:gd name="connsiteX35" fmla="*/ 143351 w 476250"/>
                    <a:gd name="connsiteY35" fmla="*/ 13811 h 466725"/>
                    <a:gd name="connsiteX36" fmla="*/ 143351 w 476250"/>
                    <a:gd name="connsiteY36" fmla="*/ 70009 h 466725"/>
                    <a:gd name="connsiteX37" fmla="*/ 88106 w 476250"/>
                    <a:gd name="connsiteY37" fmla="*/ 70009 h 466725"/>
                    <a:gd name="connsiteX38" fmla="*/ 64294 w 476250"/>
                    <a:gd name="connsiteY38" fmla="*/ 93821 h 466725"/>
                    <a:gd name="connsiteX39" fmla="*/ 64294 w 476250"/>
                    <a:gd name="connsiteY39" fmla="*/ 142399 h 466725"/>
                    <a:gd name="connsiteX40" fmla="*/ 13811 w 476250"/>
                    <a:gd name="connsiteY40" fmla="*/ 142399 h 466725"/>
                    <a:gd name="connsiteX41" fmla="*/ 7144 w 476250"/>
                    <a:gd name="connsiteY41" fmla="*/ 149066 h 466725"/>
                    <a:gd name="connsiteX42" fmla="*/ 7144 w 476250"/>
                    <a:gd name="connsiteY42" fmla="*/ 153829 h 466725"/>
                    <a:gd name="connsiteX43" fmla="*/ 13811 w 476250"/>
                    <a:gd name="connsiteY43" fmla="*/ 160496 h 466725"/>
                    <a:gd name="connsiteX44" fmla="*/ 64294 w 476250"/>
                    <a:gd name="connsiteY44" fmla="*/ 160496 h 466725"/>
                    <a:gd name="connsiteX45" fmla="*/ 64294 w 476250"/>
                    <a:gd name="connsiteY45" fmla="*/ 185261 h 466725"/>
                    <a:gd name="connsiteX46" fmla="*/ 13811 w 476250"/>
                    <a:gd name="connsiteY46" fmla="*/ 185261 h 466725"/>
                    <a:gd name="connsiteX47" fmla="*/ 7144 w 476250"/>
                    <a:gd name="connsiteY47" fmla="*/ 191929 h 466725"/>
                    <a:gd name="connsiteX48" fmla="*/ 7144 w 476250"/>
                    <a:gd name="connsiteY48" fmla="*/ 196691 h 466725"/>
                    <a:gd name="connsiteX49" fmla="*/ 13811 w 476250"/>
                    <a:gd name="connsiteY49" fmla="*/ 203359 h 466725"/>
                    <a:gd name="connsiteX50" fmla="*/ 64294 w 476250"/>
                    <a:gd name="connsiteY50" fmla="*/ 203359 h 466725"/>
                    <a:gd name="connsiteX51" fmla="*/ 64294 w 476250"/>
                    <a:gd name="connsiteY51" fmla="*/ 228124 h 466725"/>
                    <a:gd name="connsiteX52" fmla="*/ 13811 w 476250"/>
                    <a:gd name="connsiteY52" fmla="*/ 228124 h 466725"/>
                    <a:gd name="connsiteX53" fmla="*/ 7144 w 476250"/>
                    <a:gd name="connsiteY53" fmla="*/ 235744 h 466725"/>
                    <a:gd name="connsiteX54" fmla="*/ 7144 w 476250"/>
                    <a:gd name="connsiteY54" fmla="*/ 240506 h 466725"/>
                    <a:gd name="connsiteX55" fmla="*/ 13811 w 476250"/>
                    <a:gd name="connsiteY55" fmla="*/ 247174 h 466725"/>
                    <a:gd name="connsiteX56" fmla="*/ 64294 w 476250"/>
                    <a:gd name="connsiteY56" fmla="*/ 247174 h 466725"/>
                    <a:gd name="connsiteX57" fmla="*/ 64294 w 476250"/>
                    <a:gd name="connsiteY57" fmla="*/ 271939 h 466725"/>
                    <a:gd name="connsiteX58" fmla="*/ 13811 w 476250"/>
                    <a:gd name="connsiteY58" fmla="*/ 271939 h 466725"/>
                    <a:gd name="connsiteX59" fmla="*/ 7144 w 476250"/>
                    <a:gd name="connsiteY59" fmla="*/ 278606 h 466725"/>
                    <a:gd name="connsiteX60" fmla="*/ 7144 w 476250"/>
                    <a:gd name="connsiteY60" fmla="*/ 283369 h 466725"/>
                    <a:gd name="connsiteX61" fmla="*/ 13811 w 476250"/>
                    <a:gd name="connsiteY61" fmla="*/ 290036 h 466725"/>
                    <a:gd name="connsiteX62" fmla="*/ 64294 w 476250"/>
                    <a:gd name="connsiteY62" fmla="*/ 290036 h 466725"/>
                    <a:gd name="connsiteX63" fmla="*/ 64294 w 476250"/>
                    <a:gd name="connsiteY63" fmla="*/ 314801 h 466725"/>
                    <a:gd name="connsiteX64" fmla="*/ 13811 w 476250"/>
                    <a:gd name="connsiteY64" fmla="*/ 314801 h 466725"/>
                    <a:gd name="connsiteX65" fmla="*/ 7144 w 476250"/>
                    <a:gd name="connsiteY65" fmla="*/ 321469 h 466725"/>
                    <a:gd name="connsiteX66" fmla="*/ 7144 w 476250"/>
                    <a:gd name="connsiteY66" fmla="*/ 326231 h 466725"/>
                    <a:gd name="connsiteX67" fmla="*/ 13811 w 476250"/>
                    <a:gd name="connsiteY67" fmla="*/ 332899 h 466725"/>
                    <a:gd name="connsiteX68" fmla="*/ 64294 w 476250"/>
                    <a:gd name="connsiteY68" fmla="*/ 332899 h 466725"/>
                    <a:gd name="connsiteX69" fmla="*/ 64294 w 476250"/>
                    <a:gd name="connsiteY69" fmla="*/ 380524 h 466725"/>
                    <a:gd name="connsiteX70" fmla="*/ 88106 w 476250"/>
                    <a:gd name="connsiteY70" fmla="*/ 404336 h 466725"/>
                    <a:gd name="connsiteX71" fmla="*/ 142399 w 476250"/>
                    <a:gd name="connsiteY71" fmla="*/ 404336 h 466725"/>
                    <a:gd name="connsiteX72" fmla="*/ 142399 w 476250"/>
                    <a:gd name="connsiteY72" fmla="*/ 461486 h 466725"/>
                    <a:gd name="connsiteX73" fmla="*/ 149066 w 476250"/>
                    <a:gd name="connsiteY73" fmla="*/ 468154 h 466725"/>
                    <a:gd name="connsiteX74" fmla="*/ 153829 w 476250"/>
                    <a:gd name="connsiteY74" fmla="*/ 468154 h 466725"/>
                    <a:gd name="connsiteX75" fmla="*/ 160496 w 476250"/>
                    <a:gd name="connsiteY75" fmla="*/ 461486 h 466725"/>
                    <a:gd name="connsiteX76" fmla="*/ 160496 w 476250"/>
                    <a:gd name="connsiteY76" fmla="*/ 404336 h 466725"/>
                    <a:gd name="connsiteX77" fmla="*/ 185261 w 476250"/>
                    <a:gd name="connsiteY77" fmla="*/ 404336 h 466725"/>
                    <a:gd name="connsiteX78" fmla="*/ 185261 w 476250"/>
                    <a:gd name="connsiteY78" fmla="*/ 461486 h 466725"/>
                    <a:gd name="connsiteX79" fmla="*/ 191929 w 476250"/>
                    <a:gd name="connsiteY79" fmla="*/ 468154 h 466725"/>
                    <a:gd name="connsiteX80" fmla="*/ 196691 w 476250"/>
                    <a:gd name="connsiteY80" fmla="*/ 468154 h 466725"/>
                    <a:gd name="connsiteX81" fmla="*/ 203359 w 476250"/>
                    <a:gd name="connsiteY81" fmla="*/ 461486 h 466725"/>
                    <a:gd name="connsiteX82" fmla="*/ 203359 w 476250"/>
                    <a:gd name="connsiteY82" fmla="*/ 404336 h 466725"/>
                    <a:gd name="connsiteX83" fmla="*/ 228124 w 476250"/>
                    <a:gd name="connsiteY83" fmla="*/ 404336 h 466725"/>
                    <a:gd name="connsiteX84" fmla="*/ 228124 w 476250"/>
                    <a:gd name="connsiteY84" fmla="*/ 461486 h 466725"/>
                    <a:gd name="connsiteX85" fmla="*/ 234791 w 476250"/>
                    <a:gd name="connsiteY85" fmla="*/ 468154 h 466725"/>
                    <a:gd name="connsiteX86" fmla="*/ 239554 w 476250"/>
                    <a:gd name="connsiteY86" fmla="*/ 468154 h 466725"/>
                    <a:gd name="connsiteX87" fmla="*/ 246221 w 476250"/>
                    <a:gd name="connsiteY87" fmla="*/ 461486 h 466725"/>
                    <a:gd name="connsiteX88" fmla="*/ 246221 w 476250"/>
                    <a:gd name="connsiteY88" fmla="*/ 404336 h 466725"/>
                    <a:gd name="connsiteX89" fmla="*/ 270986 w 476250"/>
                    <a:gd name="connsiteY89" fmla="*/ 404336 h 466725"/>
                    <a:gd name="connsiteX90" fmla="*/ 270986 w 476250"/>
                    <a:gd name="connsiteY90" fmla="*/ 461486 h 466725"/>
                    <a:gd name="connsiteX91" fmla="*/ 277654 w 476250"/>
                    <a:gd name="connsiteY91" fmla="*/ 468154 h 466725"/>
                    <a:gd name="connsiteX92" fmla="*/ 283369 w 476250"/>
                    <a:gd name="connsiteY92" fmla="*/ 468154 h 466725"/>
                    <a:gd name="connsiteX93" fmla="*/ 290036 w 476250"/>
                    <a:gd name="connsiteY93" fmla="*/ 461486 h 466725"/>
                    <a:gd name="connsiteX94" fmla="*/ 290036 w 476250"/>
                    <a:gd name="connsiteY94" fmla="*/ 404336 h 466725"/>
                    <a:gd name="connsiteX95" fmla="*/ 314801 w 476250"/>
                    <a:gd name="connsiteY95" fmla="*/ 404336 h 466725"/>
                    <a:gd name="connsiteX96" fmla="*/ 314801 w 476250"/>
                    <a:gd name="connsiteY96" fmla="*/ 461486 h 466725"/>
                    <a:gd name="connsiteX97" fmla="*/ 321469 w 476250"/>
                    <a:gd name="connsiteY97" fmla="*/ 468154 h 466725"/>
                    <a:gd name="connsiteX98" fmla="*/ 326231 w 476250"/>
                    <a:gd name="connsiteY98" fmla="*/ 468154 h 466725"/>
                    <a:gd name="connsiteX99" fmla="*/ 332899 w 476250"/>
                    <a:gd name="connsiteY99" fmla="*/ 461486 h 466725"/>
                    <a:gd name="connsiteX100" fmla="*/ 332899 w 476250"/>
                    <a:gd name="connsiteY100" fmla="*/ 404336 h 466725"/>
                    <a:gd name="connsiteX101" fmla="*/ 391001 w 476250"/>
                    <a:gd name="connsiteY101" fmla="*/ 404336 h 466725"/>
                    <a:gd name="connsiteX102" fmla="*/ 414814 w 476250"/>
                    <a:gd name="connsiteY102" fmla="*/ 380524 h 466725"/>
                    <a:gd name="connsiteX103" fmla="*/ 414814 w 476250"/>
                    <a:gd name="connsiteY103" fmla="*/ 332899 h 466725"/>
                    <a:gd name="connsiteX104" fmla="*/ 461486 w 476250"/>
                    <a:gd name="connsiteY104" fmla="*/ 332899 h 466725"/>
                    <a:gd name="connsiteX105" fmla="*/ 468154 w 476250"/>
                    <a:gd name="connsiteY105" fmla="*/ 326231 h 466725"/>
                    <a:gd name="connsiteX106" fmla="*/ 468154 w 476250"/>
                    <a:gd name="connsiteY106" fmla="*/ 321469 h 466725"/>
                    <a:gd name="connsiteX107" fmla="*/ 461486 w 476250"/>
                    <a:gd name="connsiteY107" fmla="*/ 314801 h 466725"/>
                    <a:gd name="connsiteX108" fmla="*/ 414814 w 476250"/>
                    <a:gd name="connsiteY108" fmla="*/ 314801 h 466725"/>
                    <a:gd name="connsiteX109" fmla="*/ 414814 w 476250"/>
                    <a:gd name="connsiteY109" fmla="*/ 290036 h 466725"/>
                    <a:gd name="connsiteX110" fmla="*/ 461486 w 476250"/>
                    <a:gd name="connsiteY110" fmla="*/ 290036 h 466725"/>
                    <a:gd name="connsiteX111" fmla="*/ 468154 w 476250"/>
                    <a:gd name="connsiteY111" fmla="*/ 283369 h 466725"/>
                    <a:gd name="connsiteX112" fmla="*/ 468154 w 476250"/>
                    <a:gd name="connsiteY112" fmla="*/ 278606 h 466725"/>
                    <a:gd name="connsiteX113" fmla="*/ 461486 w 476250"/>
                    <a:gd name="connsiteY113" fmla="*/ 271939 h 466725"/>
                    <a:gd name="connsiteX114" fmla="*/ 414814 w 476250"/>
                    <a:gd name="connsiteY114" fmla="*/ 271939 h 466725"/>
                    <a:gd name="connsiteX115" fmla="*/ 414814 w 476250"/>
                    <a:gd name="connsiteY115" fmla="*/ 247174 h 466725"/>
                    <a:gd name="connsiteX116" fmla="*/ 461486 w 476250"/>
                    <a:gd name="connsiteY116" fmla="*/ 247174 h 466725"/>
                    <a:gd name="connsiteX117" fmla="*/ 468154 w 476250"/>
                    <a:gd name="connsiteY117" fmla="*/ 240506 h 466725"/>
                    <a:gd name="connsiteX118" fmla="*/ 468154 w 476250"/>
                    <a:gd name="connsiteY118" fmla="*/ 235744 h 466725"/>
                    <a:gd name="connsiteX119" fmla="*/ 461486 w 476250"/>
                    <a:gd name="connsiteY119" fmla="*/ 229076 h 466725"/>
                    <a:gd name="connsiteX120" fmla="*/ 414814 w 476250"/>
                    <a:gd name="connsiteY120" fmla="*/ 229076 h 466725"/>
                    <a:gd name="connsiteX121" fmla="*/ 414814 w 476250"/>
                    <a:gd name="connsiteY121" fmla="*/ 204311 h 466725"/>
                    <a:gd name="connsiteX122" fmla="*/ 461486 w 476250"/>
                    <a:gd name="connsiteY122" fmla="*/ 204311 h 466725"/>
                    <a:gd name="connsiteX123" fmla="*/ 468154 w 476250"/>
                    <a:gd name="connsiteY123" fmla="*/ 197644 h 466725"/>
                    <a:gd name="connsiteX124" fmla="*/ 468154 w 476250"/>
                    <a:gd name="connsiteY124" fmla="*/ 192881 h 466725"/>
                    <a:gd name="connsiteX125" fmla="*/ 461486 w 476250"/>
                    <a:gd name="connsiteY125" fmla="*/ 186214 h 466725"/>
                    <a:gd name="connsiteX126" fmla="*/ 414814 w 476250"/>
                    <a:gd name="connsiteY126" fmla="*/ 186214 h 466725"/>
                    <a:gd name="connsiteX127" fmla="*/ 414814 w 476250"/>
                    <a:gd name="connsiteY127" fmla="*/ 161449 h 466725"/>
                    <a:gd name="connsiteX128" fmla="*/ 462439 w 476250"/>
                    <a:gd name="connsiteY128" fmla="*/ 161449 h 46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</a:cxnLst>
                  <a:rect l="l" t="t" r="r" b="b"/>
                  <a:pathLst>
                    <a:path w="476250" h="466725">
                      <a:moveTo>
                        <a:pt x="462439" y="160496"/>
                      </a:moveTo>
                      <a:cubicBezTo>
                        <a:pt x="466249" y="160496"/>
                        <a:pt x="469106" y="157639"/>
                        <a:pt x="469106" y="153829"/>
                      </a:cubicBezTo>
                      <a:lnTo>
                        <a:pt x="469106" y="149066"/>
                      </a:lnTo>
                      <a:cubicBezTo>
                        <a:pt x="469106" y="145256"/>
                        <a:pt x="466249" y="142399"/>
                        <a:pt x="462439" y="142399"/>
                      </a:cubicBezTo>
                      <a:lnTo>
                        <a:pt x="415766" y="142399"/>
                      </a:lnTo>
                      <a:lnTo>
                        <a:pt x="415766" y="93821"/>
                      </a:lnTo>
                      <a:cubicBezTo>
                        <a:pt x="415766" y="80486"/>
                        <a:pt x="405289" y="70009"/>
                        <a:pt x="391954" y="70009"/>
                      </a:cubicBezTo>
                      <a:lnTo>
                        <a:pt x="333851" y="70009"/>
                      </a:lnTo>
                      <a:lnTo>
                        <a:pt x="333851" y="13811"/>
                      </a:lnTo>
                      <a:cubicBezTo>
                        <a:pt x="333851" y="10001"/>
                        <a:pt x="330994" y="7144"/>
                        <a:pt x="327184" y="7144"/>
                      </a:cubicBezTo>
                      <a:lnTo>
                        <a:pt x="322421" y="7144"/>
                      </a:lnTo>
                      <a:cubicBezTo>
                        <a:pt x="318611" y="7144"/>
                        <a:pt x="315754" y="10001"/>
                        <a:pt x="315754" y="13811"/>
                      </a:cubicBezTo>
                      <a:lnTo>
                        <a:pt x="315754" y="70009"/>
                      </a:lnTo>
                      <a:lnTo>
                        <a:pt x="290989" y="70009"/>
                      </a:lnTo>
                      <a:lnTo>
                        <a:pt x="290989" y="13811"/>
                      </a:lnTo>
                      <a:cubicBezTo>
                        <a:pt x="290989" y="10001"/>
                        <a:pt x="287179" y="7144"/>
                        <a:pt x="283369" y="7144"/>
                      </a:cubicBezTo>
                      <a:lnTo>
                        <a:pt x="278606" y="7144"/>
                      </a:lnTo>
                      <a:cubicBezTo>
                        <a:pt x="274796" y="7144"/>
                        <a:pt x="271939" y="10001"/>
                        <a:pt x="271939" y="13811"/>
                      </a:cubicBezTo>
                      <a:lnTo>
                        <a:pt x="271939" y="70009"/>
                      </a:lnTo>
                      <a:lnTo>
                        <a:pt x="247174" y="70009"/>
                      </a:lnTo>
                      <a:lnTo>
                        <a:pt x="247174" y="13811"/>
                      </a:lnTo>
                      <a:cubicBezTo>
                        <a:pt x="247174" y="10001"/>
                        <a:pt x="244316" y="7144"/>
                        <a:pt x="240506" y="7144"/>
                      </a:cubicBezTo>
                      <a:lnTo>
                        <a:pt x="235744" y="7144"/>
                      </a:lnTo>
                      <a:cubicBezTo>
                        <a:pt x="231934" y="7144"/>
                        <a:pt x="229076" y="10001"/>
                        <a:pt x="229076" y="13811"/>
                      </a:cubicBezTo>
                      <a:lnTo>
                        <a:pt x="229076" y="70009"/>
                      </a:lnTo>
                      <a:lnTo>
                        <a:pt x="204311" y="70009"/>
                      </a:lnTo>
                      <a:lnTo>
                        <a:pt x="204311" y="13811"/>
                      </a:lnTo>
                      <a:cubicBezTo>
                        <a:pt x="204311" y="10001"/>
                        <a:pt x="201454" y="7144"/>
                        <a:pt x="197644" y="7144"/>
                      </a:cubicBezTo>
                      <a:lnTo>
                        <a:pt x="192881" y="7144"/>
                      </a:lnTo>
                      <a:cubicBezTo>
                        <a:pt x="189071" y="7144"/>
                        <a:pt x="186214" y="10001"/>
                        <a:pt x="186214" y="13811"/>
                      </a:cubicBezTo>
                      <a:lnTo>
                        <a:pt x="186214" y="70009"/>
                      </a:lnTo>
                      <a:lnTo>
                        <a:pt x="161449" y="70009"/>
                      </a:lnTo>
                      <a:lnTo>
                        <a:pt x="161449" y="13811"/>
                      </a:lnTo>
                      <a:cubicBezTo>
                        <a:pt x="161449" y="10001"/>
                        <a:pt x="158591" y="7144"/>
                        <a:pt x="154781" y="7144"/>
                      </a:cubicBezTo>
                      <a:lnTo>
                        <a:pt x="150019" y="7144"/>
                      </a:lnTo>
                      <a:cubicBezTo>
                        <a:pt x="146209" y="7144"/>
                        <a:pt x="143351" y="10001"/>
                        <a:pt x="143351" y="13811"/>
                      </a:cubicBezTo>
                      <a:lnTo>
                        <a:pt x="143351" y="70009"/>
                      </a:lnTo>
                      <a:lnTo>
                        <a:pt x="88106" y="70009"/>
                      </a:lnTo>
                      <a:cubicBezTo>
                        <a:pt x="74771" y="70009"/>
                        <a:pt x="64294" y="81439"/>
                        <a:pt x="64294" y="93821"/>
                      </a:cubicBezTo>
                      <a:lnTo>
                        <a:pt x="64294" y="142399"/>
                      </a:lnTo>
                      <a:lnTo>
                        <a:pt x="13811" y="142399"/>
                      </a:lnTo>
                      <a:cubicBezTo>
                        <a:pt x="10001" y="142399"/>
                        <a:pt x="7144" y="145256"/>
                        <a:pt x="7144" y="149066"/>
                      </a:cubicBezTo>
                      <a:lnTo>
                        <a:pt x="7144" y="153829"/>
                      </a:lnTo>
                      <a:cubicBezTo>
                        <a:pt x="7144" y="157639"/>
                        <a:pt x="10001" y="160496"/>
                        <a:pt x="13811" y="160496"/>
                      </a:cubicBezTo>
                      <a:lnTo>
                        <a:pt x="64294" y="160496"/>
                      </a:lnTo>
                      <a:lnTo>
                        <a:pt x="64294" y="185261"/>
                      </a:lnTo>
                      <a:lnTo>
                        <a:pt x="13811" y="185261"/>
                      </a:lnTo>
                      <a:cubicBezTo>
                        <a:pt x="10001" y="185261"/>
                        <a:pt x="7144" y="188119"/>
                        <a:pt x="7144" y="191929"/>
                      </a:cubicBezTo>
                      <a:lnTo>
                        <a:pt x="7144" y="196691"/>
                      </a:lnTo>
                      <a:cubicBezTo>
                        <a:pt x="7144" y="200501"/>
                        <a:pt x="10001" y="203359"/>
                        <a:pt x="13811" y="203359"/>
                      </a:cubicBezTo>
                      <a:lnTo>
                        <a:pt x="64294" y="203359"/>
                      </a:lnTo>
                      <a:lnTo>
                        <a:pt x="64294" y="228124"/>
                      </a:lnTo>
                      <a:lnTo>
                        <a:pt x="13811" y="228124"/>
                      </a:lnTo>
                      <a:cubicBezTo>
                        <a:pt x="10001" y="229076"/>
                        <a:pt x="7144" y="231934"/>
                        <a:pt x="7144" y="235744"/>
                      </a:cubicBezTo>
                      <a:lnTo>
                        <a:pt x="7144" y="240506"/>
                      </a:lnTo>
                      <a:cubicBezTo>
                        <a:pt x="7144" y="244316"/>
                        <a:pt x="10001" y="247174"/>
                        <a:pt x="13811" y="247174"/>
                      </a:cubicBezTo>
                      <a:lnTo>
                        <a:pt x="64294" y="247174"/>
                      </a:lnTo>
                      <a:lnTo>
                        <a:pt x="64294" y="271939"/>
                      </a:lnTo>
                      <a:lnTo>
                        <a:pt x="13811" y="271939"/>
                      </a:lnTo>
                      <a:cubicBezTo>
                        <a:pt x="10001" y="271939"/>
                        <a:pt x="7144" y="274796"/>
                        <a:pt x="7144" y="278606"/>
                      </a:cubicBezTo>
                      <a:lnTo>
                        <a:pt x="7144" y="283369"/>
                      </a:lnTo>
                      <a:cubicBezTo>
                        <a:pt x="7144" y="287179"/>
                        <a:pt x="10001" y="290036"/>
                        <a:pt x="13811" y="290036"/>
                      </a:cubicBezTo>
                      <a:lnTo>
                        <a:pt x="64294" y="290036"/>
                      </a:lnTo>
                      <a:lnTo>
                        <a:pt x="64294" y="314801"/>
                      </a:lnTo>
                      <a:lnTo>
                        <a:pt x="13811" y="314801"/>
                      </a:lnTo>
                      <a:cubicBezTo>
                        <a:pt x="10001" y="314801"/>
                        <a:pt x="7144" y="317659"/>
                        <a:pt x="7144" y="321469"/>
                      </a:cubicBezTo>
                      <a:lnTo>
                        <a:pt x="7144" y="326231"/>
                      </a:lnTo>
                      <a:cubicBezTo>
                        <a:pt x="7144" y="330041"/>
                        <a:pt x="10001" y="332899"/>
                        <a:pt x="13811" y="332899"/>
                      </a:cubicBezTo>
                      <a:lnTo>
                        <a:pt x="64294" y="332899"/>
                      </a:lnTo>
                      <a:lnTo>
                        <a:pt x="64294" y="380524"/>
                      </a:lnTo>
                      <a:cubicBezTo>
                        <a:pt x="64294" y="393859"/>
                        <a:pt x="74771" y="404336"/>
                        <a:pt x="88106" y="404336"/>
                      </a:cubicBezTo>
                      <a:lnTo>
                        <a:pt x="142399" y="404336"/>
                      </a:lnTo>
                      <a:lnTo>
                        <a:pt x="142399" y="461486"/>
                      </a:lnTo>
                      <a:cubicBezTo>
                        <a:pt x="142399" y="465296"/>
                        <a:pt x="145256" y="468154"/>
                        <a:pt x="149066" y="468154"/>
                      </a:cubicBezTo>
                      <a:lnTo>
                        <a:pt x="153829" y="468154"/>
                      </a:lnTo>
                      <a:cubicBezTo>
                        <a:pt x="157639" y="468154"/>
                        <a:pt x="160496" y="465296"/>
                        <a:pt x="160496" y="461486"/>
                      </a:cubicBezTo>
                      <a:lnTo>
                        <a:pt x="160496" y="404336"/>
                      </a:lnTo>
                      <a:lnTo>
                        <a:pt x="185261" y="404336"/>
                      </a:lnTo>
                      <a:lnTo>
                        <a:pt x="185261" y="461486"/>
                      </a:lnTo>
                      <a:cubicBezTo>
                        <a:pt x="185261" y="465296"/>
                        <a:pt x="188119" y="468154"/>
                        <a:pt x="191929" y="468154"/>
                      </a:cubicBezTo>
                      <a:lnTo>
                        <a:pt x="196691" y="468154"/>
                      </a:lnTo>
                      <a:cubicBezTo>
                        <a:pt x="200501" y="468154"/>
                        <a:pt x="203359" y="465296"/>
                        <a:pt x="203359" y="461486"/>
                      </a:cubicBezTo>
                      <a:lnTo>
                        <a:pt x="203359" y="404336"/>
                      </a:lnTo>
                      <a:lnTo>
                        <a:pt x="228124" y="404336"/>
                      </a:lnTo>
                      <a:lnTo>
                        <a:pt x="228124" y="461486"/>
                      </a:lnTo>
                      <a:cubicBezTo>
                        <a:pt x="228124" y="465296"/>
                        <a:pt x="230981" y="468154"/>
                        <a:pt x="234791" y="468154"/>
                      </a:cubicBezTo>
                      <a:lnTo>
                        <a:pt x="239554" y="468154"/>
                      </a:lnTo>
                      <a:cubicBezTo>
                        <a:pt x="243364" y="468154"/>
                        <a:pt x="246221" y="465296"/>
                        <a:pt x="246221" y="461486"/>
                      </a:cubicBezTo>
                      <a:lnTo>
                        <a:pt x="246221" y="404336"/>
                      </a:lnTo>
                      <a:lnTo>
                        <a:pt x="270986" y="404336"/>
                      </a:lnTo>
                      <a:lnTo>
                        <a:pt x="270986" y="461486"/>
                      </a:lnTo>
                      <a:cubicBezTo>
                        <a:pt x="270986" y="465296"/>
                        <a:pt x="273844" y="468154"/>
                        <a:pt x="277654" y="468154"/>
                      </a:cubicBezTo>
                      <a:lnTo>
                        <a:pt x="283369" y="468154"/>
                      </a:lnTo>
                      <a:cubicBezTo>
                        <a:pt x="287179" y="468154"/>
                        <a:pt x="290036" y="465296"/>
                        <a:pt x="290036" y="461486"/>
                      </a:cubicBezTo>
                      <a:lnTo>
                        <a:pt x="290036" y="404336"/>
                      </a:lnTo>
                      <a:lnTo>
                        <a:pt x="314801" y="404336"/>
                      </a:lnTo>
                      <a:lnTo>
                        <a:pt x="314801" y="461486"/>
                      </a:lnTo>
                      <a:cubicBezTo>
                        <a:pt x="314801" y="465296"/>
                        <a:pt x="317659" y="468154"/>
                        <a:pt x="321469" y="468154"/>
                      </a:cubicBezTo>
                      <a:lnTo>
                        <a:pt x="326231" y="468154"/>
                      </a:lnTo>
                      <a:cubicBezTo>
                        <a:pt x="330041" y="468154"/>
                        <a:pt x="332899" y="465296"/>
                        <a:pt x="332899" y="461486"/>
                      </a:cubicBezTo>
                      <a:lnTo>
                        <a:pt x="332899" y="404336"/>
                      </a:lnTo>
                      <a:lnTo>
                        <a:pt x="391001" y="404336"/>
                      </a:lnTo>
                      <a:cubicBezTo>
                        <a:pt x="404336" y="404336"/>
                        <a:pt x="414814" y="393859"/>
                        <a:pt x="414814" y="380524"/>
                      </a:cubicBezTo>
                      <a:lnTo>
                        <a:pt x="414814" y="332899"/>
                      </a:lnTo>
                      <a:lnTo>
                        <a:pt x="461486" y="332899"/>
                      </a:lnTo>
                      <a:cubicBezTo>
                        <a:pt x="465296" y="332899"/>
                        <a:pt x="468154" y="330041"/>
                        <a:pt x="468154" y="326231"/>
                      </a:cubicBezTo>
                      <a:lnTo>
                        <a:pt x="468154" y="321469"/>
                      </a:lnTo>
                      <a:cubicBezTo>
                        <a:pt x="468154" y="317659"/>
                        <a:pt x="465296" y="314801"/>
                        <a:pt x="461486" y="314801"/>
                      </a:cubicBezTo>
                      <a:lnTo>
                        <a:pt x="414814" y="314801"/>
                      </a:lnTo>
                      <a:lnTo>
                        <a:pt x="414814" y="290036"/>
                      </a:lnTo>
                      <a:lnTo>
                        <a:pt x="461486" y="290036"/>
                      </a:lnTo>
                      <a:cubicBezTo>
                        <a:pt x="465296" y="290036"/>
                        <a:pt x="468154" y="287179"/>
                        <a:pt x="468154" y="283369"/>
                      </a:cubicBezTo>
                      <a:lnTo>
                        <a:pt x="468154" y="278606"/>
                      </a:lnTo>
                      <a:cubicBezTo>
                        <a:pt x="468154" y="274796"/>
                        <a:pt x="465296" y="271939"/>
                        <a:pt x="461486" y="271939"/>
                      </a:cubicBezTo>
                      <a:lnTo>
                        <a:pt x="414814" y="271939"/>
                      </a:lnTo>
                      <a:lnTo>
                        <a:pt x="414814" y="247174"/>
                      </a:lnTo>
                      <a:lnTo>
                        <a:pt x="461486" y="247174"/>
                      </a:lnTo>
                      <a:cubicBezTo>
                        <a:pt x="465296" y="247174"/>
                        <a:pt x="468154" y="244316"/>
                        <a:pt x="468154" y="240506"/>
                      </a:cubicBezTo>
                      <a:lnTo>
                        <a:pt x="468154" y="235744"/>
                      </a:lnTo>
                      <a:cubicBezTo>
                        <a:pt x="468154" y="231934"/>
                        <a:pt x="465296" y="229076"/>
                        <a:pt x="461486" y="229076"/>
                      </a:cubicBezTo>
                      <a:lnTo>
                        <a:pt x="414814" y="229076"/>
                      </a:lnTo>
                      <a:lnTo>
                        <a:pt x="414814" y="204311"/>
                      </a:lnTo>
                      <a:lnTo>
                        <a:pt x="461486" y="204311"/>
                      </a:lnTo>
                      <a:cubicBezTo>
                        <a:pt x="465296" y="204311"/>
                        <a:pt x="468154" y="201454"/>
                        <a:pt x="468154" y="197644"/>
                      </a:cubicBezTo>
                      <a:lnTo>
                        <a:pt x="468154" y="192881"/>
                      </a:lnTo>
                      <a:cubicBezTo>
                        <a:pt x="468154" y="189071"/>
                        <a:pt x="465296" y="186214"/>
                        <a:pt x="461486" y="186214"/>
                      </a:cubicBezTo>
                      <a:lnTo>
                        <a:pt x="414814" y="186214"/>
                      </a:lnTo>
                      <a:lnTo>
                        <a:pt x="414814" y="161449"/>
                      </a:lnTo>
                      <a:lnTo>
                        <a:pt x="462439" y="1614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="" xmlns:a16="http://schemas.microsoft.com/office/drawing/2014/main" id="{93BEA3D9-9AE5-46B2-A231-8B49AC2E558A}"/>
                    </a:ext>
                  </a:extLst>
                </p:cNvPr>
                <p:cNvSpPr/>
                <p:nvPr/>
              </p:nvSpPr>
              <p:spPr>
                <a:xfrm>
                  <a:off x="1855157" y="2765044"/>
                  <a:ext cx="330249" cy="218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49" h="218182">
                      <a:moveTo>
                        <a:pt x="117946" y="56554"/>
                      </a:moveTo>
                      <a:lnTo>
                        <a:pt x="94115" y="134987"/>
                      </a:lnTo>
                      <a:lnTo>
                        <a:pt x="142028" y="134987"/>
                      </a:lnTo>
                      <a:close/>
                      <a:moveTo>
                        <a:pt x="262681" y="0"/>
                      </a:moveTo>
                      <a:lnTo>
                        <a:pt x="330249" y="0"/>
                      </a:lnTo>
                      <a:lnTo>
                        <a:pt x="330249" y="218182"/>
                      </a:lnTo>
                      <a:lnTo>
                        <a:pt x="262681" y="218182"/>
                      </a:lnTo>
                      <a:close/>
                      <a:moveTo>
                        <a:pt x="82004" y="0"/>
                      </a:moveTo>
                      <a:lnTo>
                        <a:pt x="155544" y="0"/>
                      </a:lnTo>
                      <a:lnTo>
                        <a:pt x="237529" y="218182"/>
                      </a:lnTo>
                      <a:lnTo>
                        <a:pt x="166929" y="218182"/>
                      </a:lnTo>
                      <a:lnTo>
                        <a:pt x="156013" y="182165"/>
                      </a:lnTo>
                      <a:lnTo>
                        <a:pt x="79472" y="182165"/>
                      </a:lnTo>
                      <a:lnTo>
                        <a:pt x="68837" y="218182"/>
                      </a:lnTo>
                      <a:lnTo>
                        <a:pt x="0" y="2181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616EB048-7D81-463A-970A-20BB88838548}"/>
                </a:ext>
              </a:extLst>
            </p:cNvPr>
            <p:cNvSpPr/>
            <p:nvPr/>
          </p:nvSpPr>
          <p:spPr>
            <a:xfrm>
              <a:off x="1912556" y="2967547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EA19F564-C784-4AD8-912A-2FD004D79F20}"/>
                </a:ext>
              </a:extLst>
            </p:cNvPr>
            <p:cNvSpPr/>
            <p:nvPr/>
          </p:nvSpPr>
          <p:spPr>
            <a:xfrm>
              <a:off x="1093177" y="4613033"/>
              <a:ext cx="10005646" cy="6770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02F4B8E-9B3E-4F0F-A7A3-4E4CCE2F61D7}"/>
              </a:ext>
            </a:extLst>
          </p:cNvPr>
          <p:cNvSpPr txBox="1"/>
          <p:nvPr/>
        </p:nvSpPr>
        <p:spPr>
          <a:xfrm>
            <a:off x="3191608" y="4848677"/>
            <a:ext cx="5808784" cy="430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Artificial Intelligence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CA13B11-B0D6-4969-8E29-77296F24B51F}"/>
              </a:ext>
            </a:extLst>
          </p:cNvPr>
          <p:cNvSpPr txBox="1"/>
          <p:nvPr/>
        </p:nvSpPr>
        <p:spPr>
          <a:xfrm>
            <a:off x="1878147" y="5329455"/>
            <a:ext cx="84357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2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48F0425-D746-4040-8028-16D98576CB78}"/>
              </a:ext>
            </a:extLst>
          </p:cNvPr>
          <p:cNvSpPr txBox="1"/>
          <p:nvPr/>
        </p:nvSpPr>
        <p:spPr>
          <a:xfrm>
            <a:off x="953371" y="5787372"/>
            <a:ext cx="1028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3649551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25FF6B61-D945-4859-B4DE-864F00EB21A7}"/>
              </a:ext>
            </a:extLst>
          </p:cNvPr>
          <p:cNvGrpSpPr/>
          <p:nvPr/>
        </p:nvGrpSpPr>
        <p:grpSpPr>
          <a:xfrm flipH="1">
            <a:off x="9830090" y="3570528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32" name="Oval 1">
              <a:extLst>
                <a:ext uri="{FF2B5EF4-FFF2-40B4-BE49-F238E27FC236}">
                  <a16:creationId xmlns="" xmlns:a16="http://schemas.microsoft.com/office/drawing/2014/main" id="{67655C8A-4FE4-4AB3-A265-A38F3668DD8E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1">
              <a:extLst>
                <a:ext uri="{FF2B5EF4-FFF2-40B4-BE49-F238E27FC236}">
                  <a16:creationId xmlns="" xmlns:a16="http://schemas.microsoft.com/office/drawing/2014/main" id="{A90D4636-801F-4A15-A3C0-E09E4DB356B3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1">
              <a:extLst>
                <a:ext uri="{FF2B5EF4-FFF2-40B4-BE49-F238E27FC236}">
                  <a16:creationId xmlns="" xmlns:a16="http://schemas.microsoft.com/office/drawing/2014/main" id="{3B71A285-5565-49AD-AA9A-1E68556B881B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1">
              <a:extLst>
                <a:ext uri="{FF2B5EF4-FFF2-40B4-BE49-F238E27FC236}">
                  <a16:creationId xmlns="" xmlns:a16="http://schemas.microsoft.com/office/drawing/2014/main" id="{5440008A-A433-47EE-9DBC-F82BBAD36EC2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6" name="Oval 3">
            <a:extLst>
              <a:ext uri="{FF2B5EF4-FFF2-40B4-BE49-F238E27FC236}">
                <a16:creationId xmlns="" xmlns:a16="http://schemas.microsoft.com/office/drawing/2014/main" id="{05DD99DF-2EAB-49E8-9C88-C94F7408C3F7}"/>
              </a:ext>
            </a:extLst>
          </p:cNvPr>
          <p:cNvSpPr/>
          <p:nvPr/>
        </p:nvSpPr>
        <p:spPr>
          <a:xfrm>
            <a:off x="9473531" y="2166877"/>
            <a:ext cx="1224785" cy="1351173"/>
          </a:xfrm>
          <a:custGeom>
            <a:avLst/>
            <a:gdLst/>
            <a:ahLst/>
            <a:cxnLst/>
            <a:rect l="l" t="t" r="r" b="b"/>
            <a:pathLst>
              <a:path w="790861" h="872472">
                <a:moveTo>
                  <a:pt x="394689" y="0"/>
                </a:moveTo>
                <a:lnTo>
                  <a:pt x="395430" y="57"/>
                </a:lnTo>
                <a:lnTo>
                  <a:pt x="396172" y="0"/>
                </a:lnTo>
                <a:cubicBezTo>
                  <a:pt x="614153" y="0"/>
                  <a:pt x="790861" y="176708"/>
                  <a:pt x="790861" y="394689"/>
                </a:cubicBezTo>
                <a:cubicBezTo>
                  <a:pt x="790861" y="542198"/>
                  <a:pt x="685540" y="687780"/>
                  <a:pt x="602673" y="754231"/>
                </a:cubicBezTo>
                <a:cubicBezTo>
                  <a:pt x="577986" y="782673"/>
                  <a:pt x="588881" y="797618"/>
                  <a:pt x="583576" y="834696"/>
                </a:cubicBezTo>
                <a:cubicBezTo>
                  <a:pt x="569784" y="863319"/>
                  <a:pt x="557447" y="872472"/>
                  <a:pt x="533068" y="872472"/>
                </a:cubicBezTo>
                <a:lnTo>
                  <a:pt x="395430" y="871979"/>
                </a:lnTo>
                <a:lnTo>
                  <a:pt x="257793" y="872472"/>
                </a:lnTo>
                <a:cubicBezTo>
                  <a:pt x="233414" y="872472"/>
                  <a:pt x="221078" y="863319"/>
                  <a:pt x="207286" y="834696"/>
                </a:cubicBezTo>
                <a:cubicBezTo>
                  <a:pt x="201981" y="797618"/>
                  <a:pt x="212876" y="782673"/>
                  <a:pt x="188188" y="754231"/>
                </a:cubicBezTo>
                <a:cubicBezTo>
                  <a:pt x="105322" y="687780"/>
                  <a:pt x="0" y="542198"/>
                  <a:pt x="0" y="394689"/>
                </a:cubicBezTo>
                <a:cubicBezTo>
                  <a:pt x="0" y="176708"/>
                  <a:pt x="176709" y="0"/>
                  <a:pt x="3946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16069E8A-24D8-4B2F-AA74-AC751EF24531}"/>
              </a:ext>
            </a:extLst>
          </p:cNvPr>
          <p:cNvGrpSpPr/>
          <p:nvPr/>
        </p:nvGrpSpPr>
        <p:grpSpPr>
          <a:xfrm flipH="1">
            <a:off x="4516298" y="3570528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38" name="Oval 1">
              <a:extLst>
                <a:ext uri="{FF2B5EF4-FFF2-40B4-BE49-F238E27FC236}">
                  <a16:creationId xmlns="" xmlns:a16="http://schemas.microsoft.com/office/drawing/2014/main" id="{FDF678FD-A173-4DB3-B0F2-0113A9ACC8A4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1">
              <a:extLst>
                <a:ext uri="{FF2B5EF4-FFF2-40B4-BE49-F238E27FC236}">
                  <a16:creationId xmlns="" xmlns:a16="http://schemas.microsoft.com/office/drawing/2014/main" id="{D03164AB-BAE7-4720-85E3-D68638031A15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1">
              <a:extLst>
                <a:ext uri="{FF2B5EF4-FFF2-40B4-BE49-F238E27FC236}">
                  <a16:creationId xmlns="" xmlns:a16="http://schemas.microsoft.com/office/drawing/2014/main" id="{2FA51348-9AF4-4B73-A64A-88F9A5CB220A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Oval 1">
              <a:extLst>
                <a:ext uri="{FF2B5EF4-FFF2-40B4-BE49-F238E27FC236}">
                  <a16:creationId xmlns="" xmlns:a16="http://schemas.microsoft.com/office/drawing/2014/main" id="{02DF4265-B039-4B78-91C4-A12135BD37F3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C39E6E07-09DA-4251-A333-A7E0F7C954C5}"/>
              </a:ext>
            </a:extLst>
          </p:cNvPr>
          <p:cNvGrpSpPr/>
          <p:nvPr/>
        </p:nvGrpSpPr>
        <p:grpSpPr>
          <a:xfrm>
            <a:off x="4375773" y="2072619"/>
            <a:ext cx="792715" cy="1360145"/>
            <a:chOff x="4874689" y="2348880"/>
            <a:chExt cx="914401" cy="1354872"/>
          </a:xfrm>
          <a:solidFill>
            <a:schemeClr val="accent1"/>
          </a:solidFill>
        </p:grpSpPr>
        <p:sp>
          <p:nvSpPr>
            <p:cNvPr id="43" name="Block Arc 42">
              <a:extLst>
                <a:ext uri="{FF2B5EF4-FFF2-40B4-BE49-F238E27FC236}">
                  <a16:creationId xmlns="" xmlns:a16="http://schemas.microsoft.com/office/drawing/2014/main" id="{FE5D3AC6-043B-4542-A908-F98885A065C6}"/>
                </a:ext>
              </a:extLst>
            </p:cNvPr>
            <p:cNvSpPr/>
            <p:nvPr/>
          </p:nvSpPr>
          <p:spPr>
            <a:xfrm>
              <a:off x="4874690" y="2348880"/>
              <a:ext cx="914400" cy="914400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4" name="Round Same Side Corner Rectangle 30">
              <a:extLst>
                <a:ext uri="{FF2B5EF4-FFF2-40B4-BE49-F238E27FC236}">
                  <a16:creationId xmlns="" xmlns:a16="http://schemas.microsoft.com/office/drawing/2014/main" id="{FAC7241D-8EDB-404D-86B8-9F2CAB9A3EAF}"/>
                </a:ext>
              </a:extLst>
            </p:cNvPr>
            <p:cNvSpPr/>
            <p:nvPr/>
          </p:nvSpPr>
          <p:spPr>
            <a:xfrm rot="10800000">
              <a:off x="4874689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Round Same Side Corner Rectangle 33">
              <a:extLst>
                <a:ext uri="{FF2B5EF4-FFF2-40B4-BE49-F238E27FC236}">
                  <a16:creationId xmlns="" xmlns:a16="http://schemas.microsoft.com/office/drawing/2014/main" id="{9C051051-AB40-4214-9D56-BD14C79CD3F1}"/>
                </a:ext>
              </a:extLst>
            </p:cNvPr>
            <p:cNvSpPr/>
            <p:nvPr/>
          </p:nvSpPr>
          <p:spPr>
            <a:xfrm rot="10800000">
              <a:off x="5560582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6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1869148" y="3570530"/>
            <a:ext cx="511666" cy="490542"/>
            <a:chOff x="1869148" y="3350721"/>
            <a:chExt cx="511666" cy="490542"/>
          </a:xfrm>
        </p:grpSpPr>
        <p:sp>
          <p:nvSpPr>
            <p:cNvPr id="47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8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9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1" name="Block Arc 37">
            <a:extLst>
              <a:ext uri="{FF2B5EF4-FFF2-40B4-BE49-F238E27FC236}">
                <a16:creationId xmlns="" xmlns:a16="http://schemas.microsoft.com/office/drawing/2014/main" id="{56DF0A6B-76B0-4C16-BD9E-75DEC170001C}"/>
              </a:ext>
            </a:extLst>
          </p:cNvPr>
          <p:cNvSpPr/>
          <p:nvPr/>
        </p:nvSpPr>
        <p:spPr>
          <a:xfrm>
            <a:off x="1644864" y="2124233"/>
            <a:ext cx="1062264" cy="1386291"/>
          </a:xfrm>
          <a:custGeom>
            <a:avLst/>
            <a:gdLst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5961 w 1128574"/>
              <a:gd name="connsiteY9" fmla="*/ 1347236 h 1471472"/>
              <a:gd name="connsiteX10" fmla="*/ 292410 w 1128574"/>
              <a:gd name="connsiteY10" fmla="*/ 1329645 h 1471472"/>
              <a:gd name="connsiteX11" fmla="*/ 300331 w 1128574"/>
              <a:gd name="connsiteY11" fmla="*/ 1290412 h 1471472"/>
              <a:gd name="connsiteX12" fmla="*/ 657787 w 1128574"/>
              <a:gd name="connsiteY12" fmla="*/ 834864 h 1471472"/>
              <a:gd name="connsiteX13" fmla="*/ 656254 w 1128574"/>
              <a:gd name="connsiteY13" fmla="*/ 830430 h 1471472"/>
              <a:gd name="connsiteX14" fmla="*/ 838945 w 1128574"/>
              <a:gd name="connsiteY14" fmla="*/ 502307 h 1471472"/>
              <a:gd name="connsiteX15" fmla="*/ 533067 w 1128574"/>
              <a:gd name="connsiteY15" fmla="*/ 284409 h 1471472"/>
              <a:gd name="connsiteX16" fmla="*/ 282643 w 1128574"/>
              <a:gd name="connsiteY16" fmla="*/ 564282 h 1471472"/>
              <a:gd name="connsiteX17" fmla="*/ 279666 w 1128574"/>
              <a:gd name="connsiteY17" fmla="*/ 564282 h 1471472"/>
              <a:gd name="connsiteX18" fmla="*/ 280029 w 1128574"/>
              <a:gd name="connsiteY18" fmla="*/ 567621 h 1471472"/>
              <a:gd name="connsiteX19" fmla="*/ 140015 w 1128574"/>
              <a:gd name="connsiteY19" fmla="*/ 697359 h 1471472"/>
              <a:gd name="connsiteX20" fmla="*/ 0 w 1128574"/>
              <a:gd name="connsiteY20" fmla="*/ 567621 h 1471472"/>
              <a:gd name="connsiteX21" fmla="*/ 363 w 1128574"/>
              <a:gd name="connsiteY21" fmla="*/ 564281 h 1471472"/>
              <a:gd name="connsiteX22" fmla="*/ 1 w 1128574"/>
              <a:gd name="connsiteY22" fmla="*/ 564281 h 1471472"/>
              <a:gd name="connsiteX23" fmla="*/ 501773 w 1128574"/>
              <a:gd name="connsiteY23" fmla="*/ 3505 h 1471472"/>
              <a:gd name="connsiteX24" fmla="*/ 555039 w 1128574"/>
              <a:gd name="connsiteY24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2410 w 1128574"/>
              <a:gd name="connsiteY9" fmla="*/ 1329645 h 1471472"/>
              <a:gd name="connsiteX10" fmla="*/ 300331 w 1128574"/>
              <a:gd name="connsiteY10" fmla="*/ 1290412 h 1471472"/>
              <a:gd name="connsiteX11" fmla="*/ 657787 w 1128574"/>
              <a:gd name="connsiteY11" fmla="*/ 834864 h 1471472"/>
              <a:gd name="connsiteX12" fmla="*/ 656254 w 1128574"/>
              <a:gd name="connsiteY12" fmla="*/ 830430 h 1471472"/>
              <a:gd name="connsiteX13" fmla="*/ 838945 w 1128574"/>
              <a:gd name="connsiteY13" fmla="*/ 502307 h 1471472"/>
              <a:gd name="connsiteX14" fmla="*/ 533067 w 1128574"/>
              <a:gd name="connsiteY14" fmla="*/ 284409 h 1471472"/>
              <a:gd name="connsiteX15" fmla="*/ 282643 w 1128574"/>
              <a:gd name="connsiteY15" fmla="*/ 564282 h 1471472"/>
              <a:gd name="connsiteX16" fmla="*/ 279666 w 1128574"/>
              <a:gd name="connsiteY16" fmla="*/ 564282 h 1471472"/>
              <a:gd name="connsiteX17" fmla="*/ 280029 w 1128574"/>
              <a:gd name="connsiteY17" fmla="*/ 567621 h 1471472"/>
              <a:gd name="connsiteX18" fmla="*/ 140015 w 1128574"/>
              <a:gd name="connsiteY18" fmla="*/ 697359 h 1471472"/>
              <a:gd name="connsiteX19" fmla="*/ 0 w 1128574"/>
              <a:gd name="connsiteY19" fmla="*/ 567621 h 1471472"/>
              <a:gd name="connsiteX20" fmla="*/ 363 w 1128574"/>
              <a:gd name="connsiteY20" fmla="*/ 564281 h 1471472"/>
              <a:gd name="connsiteX21" fmla="*/ 1 w 1128574"/>
              <a:gd name="connsiteY21" fmla="*/ 564281 h 1471472"/>
              <a:gd name="connsiteX22" fmla="*/ 501773 w 1128574"/>
              <a:gd name="connsiteY22" fmla="*/ 3505 h 1471472"/>
              <a:gd name="connsiteX23" fmla="*/ 555039 w 1128574"/>
              <a:gd name="connsiteY23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300331 w 1128574"/>
              <a:gd name="connsiteY9" fmla="*/ 1290412 h 1471472"/>
              <a:gd name="connsiteX10" fmla="*/ 657787 w 1128574"/>
              <a:gd name="connsiteY10" fmla="*/ 834864 h 1471472"/>
              <a:gd name="connsiteX11" fmla="*/ 656254 w 1128574"/>
              <a:gd name="connsiteY11" fmla="*/ 830430 h 1471472"/>
              <a:gd name="connsiteX12" fmla="*/ 838945 w 1128574"/>
              <a:gd name="connsiteY12" fmla="*/ 502307 h 1471472"/>
              <a:gd name="connsiteX13" fmla="*/ 533067 w 1128574"/>
              <a:gd name="connsiteY13" fmla="*/ 284409 h 1471472"/>
              <a:gd name="connsiteX14" fmla="*/ 282643 w 1128574"/>
              <a:gd name="connsiteY14" fmla="*/ 564282 h 1471472"/>
              <a:gd name="connsiteX15" fmla="*/ 279666 w 1128574"/>
              <a:gd name="connsiteY15" fmla="*/ 564282 h 1471472"/>
              <a:gd name="connsiteX16" fmla="*/ 280029 w 1128574"/>
              <a:gd name="connsiteY16" fmla="*/ 567621 h 1471472"/>
              <a:gd name="connsiteX17" fmla="*/ 140015 w 1128574"/>
              <a:gd name="connsiteY17" fmla="*/ 697359 h 1471472"/>
              <a:gd name="connsiteX18" fmla="*/ 0 w 1128574"/>
              <a:gd name="connsiteY18" fmla="*/ 567621 h 1471472"/>
              <a:gd name="connsiteX19" fmla="*/ 363 w 1128574"/>
              <a:gd name="connsiteY19" fmla="*/ 564281 h 1471472"/>
              <a:gd name="connsiteX20" fmla="*/ 1 w 1128574"/>
              <a:gd name="connsiteY20" fmla="*/ 564281 h 1471472"/>
              <a:gd name="connsiteX21" fmla="*/ 501773 w 1128574"/>
              <a:gd name="connsiteY21" fmla="*/ 3505 h 1471472"/>
              <a:gd name="connsiteX22" fmla="*/ 555039 w 1128574"/>
              <a:gd name="connsiteY22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300331 w 1128574"/>
              <a:gd name="connsiteY8" fmla="*/ 1290412 h 1471472"/>
              <a:gd name="connsiteX9" fmla="*/ 657787 w 1128574"/>
              <a:gd name="connsiteY9" fmla="*/ 834864 h 1471472"/>
              <a:gd name="connsiteX10" fmla="*/ 656254 w 1128574"/>
              <a:gd name="connsiteY10" fmla="*/ 830430 h 1471472"/>
              <a:gd name="connsiteX11" fmla="*/ 838945 w 1128574"/>
              <a:gd name="connsiteY11" fmla="*/ 502307 h 1471472"/>
              <a:gd name="connsiteX12" fmla="*/ 533067 w 1128574"/>
              <a:gd name="connsiteY12" fmla="*/ 284409 h 1471472"/>
              <a:gd name="connsiteX13" fmla="*/ 282643 w 1128574"/>
              <a:gd name="connsiteY13" fmla="*/ 564282 h 1471472"/>
              <a:gd name="connsiteX14" fmla="*/ 279666 w 1128574"/>
              <a:gd name="connsiteY14" fmla="*/ 564282 h 1471472"/>
              <a:gd name="connsiteX15" fmla="*/ 280029 w 1128574"/>
              <a:gd name="connsiteY15" fmla="*/ 567621 h 1471472"/>
              <a:gd name="connsiteX16" fmla="*/ 140015 w 1128574"/>
              <a:gd name="connsiteY16" fmla="*/ 697359 h 1471472"/>
              <a:gd name="connsiteX17" fmla="*/ 0 w 1128574"/>
              <a:gd name="connsiteY17" fmla="*/ 567621 h 1471472"/>
              <a:gd name="connsiteX18" fmla="*/ 363 w 1128574"/>
              <a:gd name="connsiteY18" fmla="*/ 564281 h 1471472"/>
              <a:gd name="connsiteX19" fmla="*/ 1 w 1128574"/>
              <a:gd name="connsiteY19" fmla="*/ 564281 h 1471472"/>
              <a:gd name="connsiteX20" fmla="*/ 501773 w 1128574"/>
              <a:gd name="connsiteY20" fmla="*/ 3505 h 1471472"/>
              <a:gd name="connsiteX21" fmla="*/ 555039 w 1128574"/>
              <a:gd name="connsiteY21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74598 w 1128574"/>
              <a:gd name="connsiteY3" fmla="*/ 1360143 h 1471551"/>
              <a:gd name="connsiteX4" fmla="*/ 567462 w 1128574"/>
              <a:gd name="connsiteY4" fmla="*/ 1372368 h 1471551"/>
              <a:gd name="connsiteX5" fmla="*/ 434237 w 1128574"/>
              <a:gd name="connsiteY5" fmla="*/ 1471472 h 1471551"/>
              <a:gd name="connsiteX6" fmla="*/ 298567 w 1128574"/>
              <a:gd name="connsiteY6" fmla="*/ 1360143 h 1471551"/>
              <a:gd name="connsiteX7" fmla="*/ 300331 w 1128574"/>
              <a:gd name="connsiteY7" fmla="*/ 1290412 h 1471551"/>
              <a:gd name="connsiteX8" fmla="*/ 657787 w 1128574"/>
              <a:gd name="connsiteY8" fmla="*/ 834864 h 1471551"/>
              <a:gd name="connsiteX9" fmla="*/ 656254 w 1128574"/>
              <a:gd name="connsiteY9" fmla="*/ 830430 h 1471551"/>
              <a:gd name="connsiteX10" fmla="*/ 838945 w 1128574"/>
              <a:gd name="connsiteY10" fmla="*/ 502307 h 1471551"/>
              <a:gd name="connsiteX11" fmla="*/ 533067 w 1128574"/>
              <a:gd name="connsiteY11" fmla="*/ 284409 h 1471551"/>
              <a:gd name="connsiteX12" fmla="*/ 282643 w 1128574"/>
              <a:gd name="connsiteY12" fmla="*/ 564282 h 1471551"/>
              <a:gd name="connsiteX13" fmla="*/ 279666 w 1128574"/>
              <a:gd name="connsiteY13" fmla="*/ 564282 h 1471551"/>
              <a:gd name="connsiteX14" fmla="*/ 280029 w 1128574"/>
              <a:gd name="connsiteY14" fmla="*/ 567621 h 1471551"/>
              <a:gd name="connsiteX15" fmla="*/ 140015 w 1128574"/>
              <a:gd name="connsiteY15" fmla="*/ 697359 h 1471551"/>
              <a:gd name="connsiteX16" fmla="*/ 0 w 1128574"/>
              <a:gd name="connsiteY16" fmla="*/ 567621 h 1471551"/>
              <a:gd name="connsiteX17" fmla="*/ 363 w 1128574"/>
              <a:gd name="connsiteY17" fmla="*/ 564281 h 1471551"/>
              <a:gd name="connsiteX18" fmla="*/ 1 w 1128574"/>
              <a:gd name="connsiteY18" fmla="*/ 564281 h 1471551"/>
              <a:gd name="connsiteX19" fmla="*/ 501773 w 1128574"/>
              <a:gd name="connsiteY19" fmla="*/ 3505 h 1471551"/>
              <a:gd name="connsiteX20" fmla="*/ 555039 w 1128574"/>
              <a:gd name="connsiteY20" fmla="*/ 83 h 1471551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67462 w 1128574"/>
              <a:gd name="connsiteY3" fmla="*/ 1372368 h 1471551"/>
              <a:gd name="connsiteX4" fmla="*/ 434237 w 1128574"/>
              <a:gd name="connsiteY4" fmla="*/ 1471472 h 1471551"/>
              <a:gd name="connsiteX5" fmla="*/ 298567 w 1128574"/>
              <a:gd name="connsiteY5" fmla="*/ 1360143 h 1471551"/>
              <a:gd name="connsiteX6" fmla="*/ 300331 w 1128574"/>
              <a:gd name="connsiteY6" fmla="*/ 1290412 h 1471551"/>
              <a:gd name="connsiteX7" fmla="*/ 657787 w 1128574"/>
              <a:gd name="connsiteY7" fmla="*/ 834864 h 1471551"/>
              <a:gd name="connsiteX8" fmla="*/ 656254 w 1128574"/>
              <a:gd name="connsiteY8" fmla="*/ 830430 h 1471551"/>
              <a:gd name="connsiteX9" fmla="*/ 838945 w 1128574"/>
              <a:gd name="connsiteY9" fmla="*/ 502307 h 1471551"/>
              <a:gd name="connsiteX10" fmla="*/ 533067 w 1128574"/>
              <a:gd name="connsiteY10" fmla="*/ 284409 h 1471551"/>
              <a:gd name="connsiteX11" fmla="*/ 282643 w 1128574"/>
              <a:gd name="connsiteY11" fmla="*/ 564282 h 1471551"/>
              <a:gd name="connsiteX12" fmla="*/ 279666 w 1128574"/>
              <a:gd name="connsiteY12" fmla="*/ 564282 h 1471551"/>
              <a:gd name="connsiteX13" fmla="*/ 280029 w 1128574"/>
              <a:gd name="connsiteY13" fmla="*/ 567621 h 1471551"/>
              <a:gd name="connsiteX14" fmla="*/ 140015 w 1128574"/>
              <a:gd name="connsiteY14" fmla="*/ 697359 h 1471551"/>
              <a:gd name="connsiteX15" fmla="*/ 0 w 1128574"/>
              <a:gd name="connsiteY15" fmla="*/ 567621 h 1471551"/>
              <a:gd name="connsiteX16" fmla="*/ 363 w 1128574"/>
              <a:gd name="connsiteY16" fmla="*/ 564281 h 1471551"/>
              <a:gd name="connsiteX17" fmla="*/ 1 w 1128574"/>
              <a:gd name="connsiteY17" fmla="*/ 564281 h 1471551"/>
              <a:gd name="connsiteX18" fmla="*/ 501773 w 1128574"/>
              <a:gd name="connsiteY18" fmla="*/ 3505 h 1471551"/>
              <a:gd name="connsiteX19" fmla="*/ 555039 w 1128574"/>
              <a:gd name="connsiteY19" fmla="*/ 83 h 1471551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7787 w 1128574"/>
              <a:gd name="connsiteY7" fmla="*/ 834864 h 1471576"/>
              <a:gd name="connsiteX8" fmla="*/ 656254 w 1128574"/>
              <a:gd name="connsiteY8" fmla="*/ 830430 h 1471576"/>
              <a:gd name="connsiteX9" fmla="*/ 838945 w 1128574"/>
              <a:gd name="connsiteY9" fmla="*/ 502307 h 1471576"/>
              <a:gd name="connsiteX10" fmla="*/ 533067 w 1128574"/>
              <a:gd name="connsiteY10" fmla="*/ 284409 h 1471576"/>
              <a:gd name="connsiteX11" fmla="*/ 282643 w 1128574"/>
              <a:gd name="connsiteY11" fmla="*/ 564282 h 1471576"/>
              <a:gd name="connsiteX12" fmla="*/ 279666 w 1128574"/>
              <a:gd name="connsiteY12" fmla="*/ 564282 h 1471576"/>
              <a:gd name="connsiteX13" fmla="*/ 280029 w 1128574"/>
              <a:gd name="connsiteY13" fmla="*/ 567621 h 1471576"/>
              <a:gd name="connsiteX14" fmla="*/ 140015 w 1128574"/>
              <a:gd name="connsiteY14" fmla="*/ 697359 h 1471576"/>
              <a:gd name="connsiteX15" fmla="*/ 0 w 1128574"/>
              <a:gd name="connsiteY15" fmla="*/ 567621 h 1471576"/>
              <a:gd name="connsiteX16" fmla="*/ 363 w 1128574"/>
              <a:gd name="connsiteY16" fmla="*/ 564281 h 1471576"/>
              <a:gd name="connsiteX17" fmla="*/ 1 w 1128574"/>
              <a:gd name="connsiteY17" fmla="*/ 564281 h 1471576"/>
              <a:gd name="connsiteX18" fmla="*/ 501773 w 1128574"/>
              <a:gd name="connsiteY18" fmla="*/ 3505 h 1471576"/>
              <a:gd name="connsiteX19" fmla="*/ 555039 w 1128574"/>
              <a:gd name="connsiteY19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7615"/>
              <a:gd name="connsiteY0" fmla="*/ 83 h 1471576"/>
              <a:gd name="connsiteX1" fmla="*/ 1114657 w 1127615"/>
              <a:gd name="connsiteY1" fmla="*/ 440104 h 1471576"/>
              <a:gd name="connsiteX2" fmla="*/ 772429 w 1127615"/>
              <a:gd name="connsiteY2" fmla="*/ 1088053 h 1471576"/>
              <a:gd name="connsiteX3" fmla="*/ 567462 w 1127615"/>
              <a:gd name="connsiteY3" fmla="*/ 1372368 h 1471576"/>
              <a:gd name="connsiteX4" fmla="*/ 434237 w 1127615"/>
              <a:gd name="connsiteY4" fmla="*/ 1471472 h 1471576"/>
              <a:gd name="connsiteX5" fmla="*/ 298567 w 1127615"/>
              <a:gd name="connsiteY5" fmla="*/ 1360143 h 1471576"/>
              <a:gd name="connsiteX6" fmla="*/ 300331 w 1127615"/>
              <a:gd name="connsiteY6" fmla="*/ 1290412 h 1471576"/>
              <a:gd name="connsiteX7" fmla="*/ 656254 w 1127615"/>
              <a:gd name="connsiteY7" fmla="*/ 830430 h 1471576"/>
              <a:gd name="connsiteX8" fmla="*/ 838945 w 1127615"/>
              <a:gd name="connsiteY8" fmla="*/ 502307 h 1471576"/>
              <a:gd name="connsiteX9" fmla="*/ 533067 w 1127615"/>
              <a:gd name="connsiteY9" fmla="*/ 284409 h 1471576"/>
              <a:gd name="connsiteX10" fmla="*/ 282643 w 1127615"/>
              <a:gd name="connsiteY10" fmla="*/ 564282 h 1471576"/>
              <a:gd name="connsiteX11" fmla="*/ 279666 w 1127615"/>
              <a:gd name="connsiteY11" fmla="*/ 564282 h 1471576"/>
              <a:gd name="connsiteX12" fmla="*/ 280029 w 1127615"/>
              <a:gd name="connsiteY12" fmla="*/ 567621 h 1471576"/>
              <a:gd name="connsiteX13" fmla="*/ 140015 w 1127615"/>
              <a:gd name="connsiteY13" fmla="*/ 697359 h 1471576"/>
              <a:gd name="connsiteX14" fmla="*/ 0 w 1127615"/>
              <a:gd name="connsiteY14" fmla="*/ 567621 h 1471576"/>
              <a:gd name="connsiteX15" fmla="*/ 363 w 1127615"/>
              <a:gd name="connsiteY15" fmla="*/ 564281 h 1471576"/>
              <a:gd name="connsiteX16" fmla="*/ 1 w 1127615"/>
              <a:gd name="connsiteY16" fmla="*/ 564281 h 1471576"/>
              <a:gd name="connsiteX17" fmla="*/ 501773 w 1127615"/>
              <a:gd name="connsiteY17" fmla="*/ 3505 h 1471576"/>
              <a:gd name="connsiteX18" fmla="*/ 555039 w 1127615"/>
              <a:gd name="connsiteY18" fmla="*/ 83 h 147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7615" h="1471576">
                <a:moveTo>
                  <a:pt x="555039" y="83"/>
                </a:moveTo>
                <a:cubicBezTo>
                  <a:pt x="819662" y="-4458"/>
                  <a:pt x="1055349" y="177228"/>
                  <a:pt x="1114657" y="440104"/>
                </a:cubicBezTo>
                <a:cubicBezTo>
                  <a:pt x="1176026" y="712121"/>
                  <a:pt x="1012387" y="928036"/>
                  <a:pt x="772429" y="1088053"/>
                </a:cubicBezTo>
                <a:cubicBezTo>
                  <a:pt x="669004" y="1165193"/>
                  <a:pt x="628716" y="1262011"/>
                  <a:pt x="567462" y="1372368"/>
                </a:cubicBezTo>
                <a:cubicBezTo>
                  <a:pt x="530657" y="1446051"/>
                  <a:pt x="479053" y="1473509"/>
                  <a:pt x="434237" y="1471472"/>
                </a:cubicBezTo>
                <a:cubicBezTo>
                  <a:pt x="389421" y="1469435"/>
                  <a:pt x="310014" y="1424120"/>
                  <a:pt x="298567" y="1360143"/>
                </a:cubicBezTo>
                <a:lnTo>
                  <a:pt x="300331" y="1290412"/>
                </a:lnTo>
                <a:cubicBezTo>
                  <a:pt x="335496" y="1172787"/>
                  <a:pt x="473578" y="1003344"/>
                  <a:pt x="656254" y="830430"/>
                </a:cubicBezTo>
                <a:cubicBezTo>
                  <a:pt x="746023" y="699079"/>
                  <a:pt x="870517" y="642249"/>
                  <a:pt x="838945" y="502307"/>
                </a:cubicBezTo>
                <a:cubicBezTo>
                  <a:pt x="807373" y="362364"/>
                  <a:pt x="675644" y="268526"/>
                  <a:pt x="533067" y="284409"/>
                </a:cubicBezTo>
                <a:cubicBezTo>
                  <a:pt x="390490" y="300293"/>
                  <a:pt x="282643" y="420822"/>
                  <a:pt x="282643" y="564282"/>
                </a:cubicBezTo>
                <a:lnTo>
                  <a:pt x="279666" y="564282"/>
                </a:lnTo>
                <a:cubicBezTo>
                  <a:pt x="280014" y="565385"/>
                  <a:pt x="280029" y="566502"/>
                  <a:pt x="280029" y="567621"/>
                </a:cubicBezTo>
                <a:cubicBezTo>
                  <a:pt x="280029" y="639273"/>
                  <a:pt x="217342" y="697359"/>
                  <a:pt x="140015" y="697359"/>
                </a:cubicBezTo>
                <a:cubicBezTo>
                  <a:pt x="62687" y="697359"/>
                  <a:pt x="0" y="639273"/>
                  <a:pt x="0" y="567621"/>
                </a:cubicBezTo>
                <a:lnTo>
                  <a:pt x="363" y="564281"/>
                </a:lnTo>
                <a:lnTo>
                  <a:pt x="1" y="564281"/>
                </a:lnTo>
                <a:cubicBezTo>
                  <a:pt x="1" y="276833"/>
                  <a:pt x="216092" y="35331"/>
                  <a:pt x="501773" y="3505"/>
                </a:cubicBezTo>
                <a:cubicBezTo>
                  <a:pt x="519628" y="1516"/>
                  <a:pt x="537398" y="386"/>
                  <a:pt x="555039" y="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F42ACC21-D16E-4903-BC28-C4E9FB4C3537}"/>
              </a:ext>
            </a:extLst>
          </p:cNvPr>
          <p:cNvGrpSpPr/>
          <p:nvPr/>
        </p:nvGrpSpPr>
        <p:grpSpPr>
          <a:xfrm flipH="1">
            <a:off x="7044810" y="3570530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53" name="Oval 1">
              <a:extLst>
                <a:ext uri="{FF2B5EF4-FFF2-40B4-BE49-F238E27FC236}">
                  <a16:creationId xmlns="" xmlns:a16="http://schemas.microsoft.com/office/drawing/2014/main" id="{E4360322-99BB-4FA9-9174-82A5A1AB7382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Oval 1">
              <a:extLst>
                <a:ext uri="{FF2B5EF4-FFF2-40B4-BE49-F238E27FC236}">
                  <a16:creationId xmlns="" xmlns:a16="http://schemas.microsoft.com/office/drawing/2014/main" id="{769887C9-8157-421E-A92C-CA906E3D976B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Oval 1">
              <a:extLst>
                <a:ext uri="{FF2B5EF4-FFF2-40B4-BE49-F238E27FC236}">
                  <a16:creationId xmlns="" xmlns:a16="http://schemas.microsoft.com/office/drawing/2014/main" id="{3D58BE70-9AB9-4095-951F-A2A9DA2F8B86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6" name="Oval 1">
              <a:extLst>
                <a:ext uri="{FF2B5EF4-FFF2-40B4-BE49-F238E27FC236}">
                  <a16:creationId xmlns="" xmlns:a16="http://schemas.microsoft.com/office/drawing/2014/main" id="{E51E25B8-DEC3-4192-A6C1-3EF3419AD55A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7" name="Chevron 2">
            <a:extLst>
              <a:ext uri="{FF2B5EF4-FFF2-40B4-BE49-F238E27FC236}">
                <a16:creationId xmlns="" xmlns:a16="http://schemas.microsoft.com/office/drawing/2014/main" id="{E1660588-E757-423D-BD85-8D66B05BCD9D}"/>
              </a:ext>
            </a:extLst>
          </p:cNvPr>
          <p:cNvSpPr/>
          <p:nvPr/>
        </p:nvSpPr>
        <p:spPr>
          <a:xfrm rot="5400000">
            <a:off x="6735110" y="2073895"/>
            <a:ext cx="1387834" cy="1488513"/>
          </a:xfrm>
          <a:custGeom>
            <a:avLst/>
            <a:gdLst/>
            <a:ahLst/>
            <a:cxnLst/>
            <a:rect l="l" t="t" r="r" b="b"/>
            <a:pathLst>
              <a:path w="3010478" h="2971924">
                <a:moveTo>
                  <a:pt x="0" y="0"/>
                </a:moveTo>
                <a:cubicBezTo>
                  <a:pt x="597789" y="631968"/>
                  <a:pt x="1954851" y="1281936"/>
                  <a:pt x="3010478" y="1750136"/>
                </a:cubicBezTo>
                <a:lnTo>
                  <a:pt x="3010478" y="1766533"/>
                </a:lnTo>
                <a:cubicBezTo>
                  <a:pt x="2556291" y="2057095"/>
                  <a:pt x="1750264" y="2348261"/>
                  <a:pt x="1695591" y="2971924"/>
                </a:cubicBezTo>
                <a:lnTo>
                  <a:pt x="1167606" y="2794065"/>
                </a:lnTo>
                <a:cubicBezTo>
                  <a:pt x="1356560" y="2217270"/>
                  <a:pt x="1563728" y="2059107"/>
                  <a:pt x="1967797" y="1771109"/>
                </a:cubicBezTo>
                <a:cubicBezTo>
                  <a:pt x="1212626" y="1431720"/>
                  <a:pt x="908197" y="1282487"/>
                  <a:pt x="19210" y="696594"/>
                </a:cubicBezTo>
                <a:cubicBezTo>
                  <a:pt x="12874" y="464793"/>
                  <a:pt x="13037" y="31157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AB91A464-A17A-42A4-A566-0C2ECA287965}"/>
              </a:ext>
            </a:extLst>
          </p:cNvPr>
          <p:cNvGrpSpPr/>
          <p:nvPr/>
        </p:nvGrpSpPr>
        <p:grpSpPr>
          <a:xfrm>
            <a:off x="879230" y="4838242"/>
            <a:ext cx="2472004" cy="1474862"/>
            <a:chOff x="803640" y="3362835"/>
            <a:chExt cx="2059657" cy="1474862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EBE46705-D7C7-4A5A-850B-6A12DD7D7381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BCC78F36-9262-4472-A958-4AB377F2469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6A8953FB-499F-4156-9332-03E442A3ACB2}"/>
              </a:ext>
            </a:extLst>
          </p:cNvPr>
          <p:cNvGrpSpPr/>
          <p:nvPr/>
        </p:nvGrpSpPr>
        <p:grpSpPr>
          <a:xfrm>
            <a:off x="3536127" y="4838242"/>
            <a:ext cx="2472004" cy="1474862"/>
            <a:chOff x="803640" y="3362835"/>
            <a:chExt cx="2059657" cy="1474862"/>
          </a:xfrm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055F1620-2D32-4A50-B649-834D374B19ED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5BD04BF3-122F-4E3C-B777-4D8B9932059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7D00745C-13AD-4E3F-A82C-D5F03AA99878}"/>
              </a:ext>
            </a:extLst>
          </p:cNvPr>
          <p:cNvGrpSpPr/>
          <p:nvPr/>
        </p:nvGrpSpPr>
        <p:grpSpPr>
          <a:xfrm>
            <a:off x="6193024" y="4838242"/>
            <a:ext cx="2472004" cy="1474862"/>
            <a:chOff x="803640" y="3362835"/>
            <a:chExt cx="2059657" cy="1474862"/>
          </a:xfrm>
        </p:grpSpPr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169DE497-96F6-45C3-961B-B17818B68A47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D8682BDB-EF00-4D7E-A054-155F9BB55A8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92B74DAF-CD1D-4377-A79A-E12FFC522D17}"/>
              </a:ext>
            </a:extLst>
          </p:cNvPr>
          <p:cNvGrpSpPr/>
          <p:nvPr/>
        </p:nvGrpSpPr>
        <p:grpSpPr>
          <a:xfrm>
            <a:off x="8849921" y="4838242"/>
            <a:ext cx="2472004" cy="1474862"/>
            <a:chOff x="803640" y="3362835"/>
            <a:chExt cx="2059657" cy="1474862"/>
          </a:xfrm>
        </p:grpSpPr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1545D628-47BC-4FF4-ADD6-074A5A55A99F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939CA544-3934-4B92-8DB4-4DBC53B299D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0" name="Parallelogram 15">
            <a:extLst>
              <a:ext uri="{FF2B5EF4-FFF2-40B4-BE49-F238E27FC236}">
                <a16:creationId xmlns="" xmlns:a16="http://schemas.microsoft.com/office/drawing/2014/main" id="{A6037D4B-AE9F-474A-BBDF-36CA71DA2245}"/>
              </a:ext>
            </a:extLst>
          </p:cNvPr>
          <p:cNvSpPr/>
          <p:nvPr/>
        </p:nvSpPr>
        <p:spPr>
          <a:xfrm flipH="1">
            <a:off x="4573872" y="4319313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Rounded Rectangle 32">
            <a:extLst>
              <a:ext uri="{FF2B5EF4-FFF2-40B4-BE49-F238E27FC236}">
                <a16:creationId xmlns="" xmlns:a16="http://schemas.microsoft.com/office/drawing/2014/main" id="{7A1E89E9-083D-49BF-8065-5F11A589493C}"/>
              </a:ext>
            </a:extLst>
          </p:cNvPr>
          <p:cNvSpPr/>
          <p:nvPr/>
        </p:nvSpPr>
        <p:spPr>
          <a:xfrm>
            <a:off x="1942122" y="433560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2" name="Chord 15">
            <a:extLst>
              <a:ext uri="{FF2B5EF4-FFF2-40B4-BE49-F238E27FC236}">
                <a16:creationId xmlns="" xmlns:a16="http://schemas.microsoft.com/office/drawing/2014/main" id="{07D3F422-6D25-4227-AE66-29B6AE40A7EF}"/>
              </a:ext>
            </a:extLst>
          </p:cNvPr>
          <p:cNvSpPr/>
          <p:nvPr/>
        </p:nvSpPr>
        <p:spPr>
          <a:xfrm>
            <a:off x="7283880" y="430268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Rectangle 16">
            <a:extLst>
              <a:ext uri="{FF2B5EF4-FFF2-40B4-BE49-F238E27FC236}">
                <a16:creationId xmlns="" xmlns:a16="http://schemas.microsoft.com/office/drawing/2014/main" id="{DB9EF97C-EF9C-4257-8BB8-FE554E70D65E}"/>
              </a:ext>
            </a:extLst>
          </p:cNvPr>
          <p:cNvSpPr/>
          <p:nvPr/>
        </p:nvSpPr>
        <p:spPr>
          <a:xfrm>
            <a:off x="9913526" y="439024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67CF5B5-5F95-4AEA-829F-98A0F14AC548}"/>
              </a:ext>
            </a:extLst>
          </p:cNvPr>
          <p:cNvGrpSpPr/>
          <p:nvPr/>
        </p:nvGrpSpPr>
        <p:grpSpPr>
          <a:xfrm>
            <a:off x="5395798" y="1716999"/>
            <a:ext cx="1388436" cy="4140966"/>
            <a:chOff x="3871798" y="1672614"/>
            <a:chExt cx="1388436" cy="4140966"/>
          </a:xfrm>
        </p:grpSpPr>
        <p:sp>
          <p:nvSpPr>
            <p:cNvPr id="4" name="Arc 3">
              <a:extLst>
                <a:ext uri="{FF2B5EF4-FFF2-40B4-BE49-F238E27FC236}">
                  <a16:creationId xmlns="" xmlns:a16="http://schemas.microsoft.com/office/drawing/2014/main" id="{2F7B564F-6E66-48A3-B01E-7C8E78D3DDDF}"/>
                </a:ext>
              </a:extLst>
            </p:cNvPr>
            <p:cNvSpPr/>
            <p:nvPr/>
          </p:nvSpPr>
          <p:spPr>
            <a:xfrm>
              <a:off x="3883766" y="4437112"/>
              <a:ext cx="1376468" cy="1376468"/>
            </a:xfrm>
            <a:prstGeom prst="arc">
              <a:avLst>
                <a:gd name="adj1" fmla="val 3657515"/>
                <a:gd name="adj2" fmla="val 15912259"/>
              </a:avLst>
            </a:prstGeom>
            <a:ln w="165100">
              <a:solidFill>
                <a:schemeClr val="accent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Arc 4">
              <a:extLst>
                <a:ext uri="{FF2B5EF4-FFF2-40B4-BE49-F238E27FC236}">
                  <a16:creationId xmlns="" xmlns:a16="http://schemas.microsoft.com/office/drawing/2014/main" id="{56549145-95BF-4A7D-94B4-61B0634E7E7D}"/>
                </a:ext>
              </a:extLst>
            </p:cNvPr>
            <p:cNvSpPr/>
            <p:nvPr/>
          </p:nvSpPr>
          <p:spPr>
            <a:xfrm flipH="1">
              <a:off x="3871798" y="3040766"/>
              <a:ext cx="1376468" cy="1376468"/>
            </a:xfrm>
            <a:prstGeom prst="arc">
              <a:avLst>
                <a:gd name="adj1" fmla="val 5478932"/>
                <a:gd name="adj2" fmla="val 16740799"/>
              </a:avLst>
            </a:prstGeom>
            <a:ln w="165100">
              <a:solidFill>
                <a:schemeClr val="accent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Arc 5">
              <a:extLst>
                <a:ext uri="{FF2B5EF4-FFF2-40B4-BE49-F238E27FC236}">
                  <a16:creationId xmlns="" xmlns:a16="http://schemas.microsoft.com/office/drawing/2014/main" id="{B7AAC0E7-F323-4B5C-943B-D341FE1D5B8A}"/>
                </a:ext>
              </a:extLst>
            </p:cNvPr>
            <p:cNvSpPr/>
            <p:nvPr/>
          </p:nvSpPr>
          <p:spPr>
            <a:xfrm>
              <a:off x="3871798" y="1672614"/>
              <a:ext cx="1376468" cy="1376468"/>
            </a:xfrm>
            <a:prstGeom prst="arc">
              <a:avLst>
                <a:gd name="adj1" fmla="val 6266444"/>
                <a:gd name="adj2" fmla="val 19078973"/>
              </a:avLst>
            </a:prstGeom>
            <a:ln w="165100">
              <a:solidFill>
                <a:schemeClr val="accent4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29477592-6BD7-4220-A4E5-B41B4A8CDE05}"/>
                </a:ext>
              </a:extLst>
            </p:cNvPr>
            <p:cNvSpPr/>
            <p:nvPr/>
          </p:nvSpPr>
          <p:spPr>
            <a:xfrm>
              <a:off x="4139952" y="1928800"/>
              <a:ext cx="864096" cy="8640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0B1C5878-CA5D-4651-BFCD-CAF668327071}"/>
                </a:ext>
              </a:extLst>
            </p:cNvPr>
            <p:cNvSpPr/>
            <p:nvPr/>
          </p:nvSpPr>
          <p:spPr>
            <a:xfrm>
              <a:off x="4139952" y="3296952"/>
              <a:ext cx="864096" cy="8640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62FF3A32-003F-4C97-B479-D98880107A12}"/>
                </a:ext>
              </a:extLst>
            </p:cNvPr>
            <p:cNvSpPr/>
            <p:nvPr/>
          </p:nvSpPr>
          <p:spPr>
            <a:xfrm>
              <a:off x="4139952" y="4698776"/>
              <a:ext cx="864096" cy="8640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그룹 11">
            <a:extLst>
              <a:ext uri="{FF2B5EF4-FFF2-40B4-BE49-F238E27FC236}">
                <a16:creationId xmlns="" xmlns:a16="http://schemas.microsoft.com/office/drawing/2014/main" id="{E6DFE83A-B5A9-4738-9963-BAAD97594830}"/>
              </a:ext>
            </a:extLst>
          </p:cNvPr>
          <p:cNvGrpSpPr/>
          <p:nvPr/>
        </p:nvGrpSpPr>
        <p:grpSpPr>
          <a:xfrm>
            <a:off x="7104112" y="1917350"/>
            <a:ext cx="4119284" cy="936939"/>
            <a:chOff x="7104112" y="2059905"/>
            <a:chExt cx="2952328" cy="936939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3631BE3A-787D-4953-922E-02024C9B69B5}"/>
                </a:ext>
              </a:extLst>
            </p:cNvPr>
            <p:cNvSpPr txBox="1"/>
            <p:nvPr/>
          </p:nvSpPr>
          <p:spPr>
            <a:xfrm>
              <a:off x="7104112" y="2059905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D60899D-0184-4688-AB46-569BECF59BFA}"/>
                </a:ext>
              </a:extLst>
            </p:cNvPr>
            <p:cNvSpPr txBox="1"/>
            <p:nvPr/>
          </p:nvSpPr>
          <p:spPr>
            <a:xfrm>
              <a:off x="7104112" y="2350513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Chevron 5">
            <a:extLst>
              <a:ext uri="{FF2B5EF4-FFF2-40B4-BE49-F238E27FC236}">
                <a16:creationId xmlns="" xmlns:a16="http://schemas.microsoft.com/office/drawing/2014/main" id="{F5576A57-B4C5-45E4-BA7D-29DB5267F4DA}"/>
              </a:ext>
            </a:extLst>
          </p:cNvPr>
          <p:cNvSpPr/>
          <p:nvPr/>
        </p:nvSpPr>
        <p:spPr>
          <a:xfrm>
            <a:off x="6722082" y="2219899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4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4" name="그룹 10">
            <a:extLst>
              <a:ext uri="{FF2B5EF4-FFF2-40B4-BE49-F238E27FC236}">
                <a16:creationId xmlns="" xmlns:a16="http://schemas.microsoft.com/office/drawing/2014/main" id="{FAFAC78A-FFF8-42FC-99D3-33B6B7F04A01}"/>
              </a:ext>
            </a:extLst>
          </p:cNvPr>
          <p:cNvGrpSpPr/>
          <p:nvPr/>
        </p:nvGrpSpPr>
        <p:grpSpPr>
          <a:xfrm>
            <a:off x="7104112" y="4693412"/>
            <a:ext cx="4119284" cy="936939"/>
            <a:chOff x="7116163" y="4835965"/>
            <a:chExt cx="2952328" cy="936939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EEAB26ED-5C52-4EAF-8196-781BDF9B3D60}"/>
                </a:ext>
              </a:extLst>
            </p:cNvPr>
            <p:cNvSpPr txBox="1"/>
            <p:nvPr/>
          </p:nvSpPr>
          <p:spPr>
            <a:xfrm>
              <a:off x="7116163" y="4835965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A40A2832-8DF2-4FEE-B929-D3804EF3E9C4}"/>
                </a:ext>
              </a:extLst>
            </p:cNvPr>
            <p:cNvSpPr txBox="1"/>
            <p:nvPr/>
          </p:nvSpPr>
          <p:spPr>
            <a:xfrm>
              <a:off x="7116163" y="5126573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Chevron 67">
            <a:extLst>
              <a:ext uri="{FF2B5EF4-FFF2-40B4-BE49-F238E27FC236}">
                <a16:creationId xmlns="" xmlns:a16="http://schemas.microsoft.com/office/drawing/2014/main" id="{E531E1EF-1E38-4C6E-8704-0613058308CD}"/>
              </a:ext>
            </a:extLst>
          </p:cNvPr>
          <p:cNvSpPr/>
          <p:nvPr/>
        </p:nvSpPr>
        <p:spPr>
          <a:xfrm>
            <a:off x="6734133" y="4995959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8" name="그룹 12">
            <a:extLst>
              <a:ext uri="{FF2B5EF4-FFF2-40B4-BE49-F238E27FC236}">
                <a16:creationId xmlns="" xmlns:a16="http://schemas.microsoft.com/office/drawing/2014/main" id="{B8C21C66-5101-4CBC-B416-F9CBE0F59AC4}"/>
              </a:ext>
            </a:extLst>
          </p:cNvPr>
          <p:cNvGrpSpPr/>
          <p:nvPr/>
        </p:nvGrpSpPr>
        <p:grpSpPr>
          <a:xfrm>
            <a:off x="1019840" y="3318789"/>
            <a:ext cx="4119284" cy="936939"/>
            <a:chOff x="2157873" y="3480187"/>
            <a:chExt cx="2952328" cy="936939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06D5D49-5AC0-4902-A763-40254672C9FB}"/>
                </a:ext>
              </a:extLst>
            </p:cNvPr>
            <p:cNvSpPr txBox="1"/>
            <p:nvPr/>
          </p:nvSpPr>
          <p:spPr>
            <a:xfrm>
              <a:off x="2157873" y="3480187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894AC62-1C7D-4FE1-8369-C1A60D42AE5E}"/>
                </a:ext>
              </a:extLst>
            </p:cNvPr>
            <p:cNvSpPr txBox="1"/>
            <p:nvPr/>
          </p:nvSpPr>
          <p:spPr>
            <a:xfrm>
              <a:off x="2157873" y="3770795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Chevron 91">
            <a:extLst>
              <a:ext uri="{FF2B5EF4-FFF2-40B4-BE49-F238E27FC236}">
                <a16:creationId xmlns="" xmlns:a16="http://schemas.microsoft.com/office/drawing/2014/main" id="{5ED0F8B1-CF65-48E4-8930-C5D7EDD6949E}"/>
              </a:ext>
            </a:extLst>
          </p:cNvPr>
          <p:cNvSpPr/>
          <p:nvPr/>
        </p:nvSpPr>
        <p:spPr>
          <a:xfrm flipH="1">
            <a:off x="5282978" y="3612857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12D9651-179B-46FD-822F-888AA58CDB7E}"/>
              </a:ext>
            </a:extLst>
          </p:cNvPr>
          <p:cNvGrpSpPr/>
          <p:nvPr/>
        </p:nvGrpSpPr>
        <p:grpSpPr>
          <a:xfrm>
            <a:off x="7104112" y="3541035"/>
            <a:ext cx="2857316" cy="502303"/>
            <a:chOff x="5675124" y="3463006"/>
            <a:chExt cx="2857316" cy="502303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4FB89CE0-E9D8-4F95-A81A-58882F7288B6}"/>
                </a:ext>
              </a:extLst>
            </p:cNvPr>
            <p:cNvSpPr txBox="1"/>
            <p:nvPr/>
          </p:nvSpPr>
          <p:spPr>
            <a:xfrm>
              <a:off x="5675124" y="3463006"/>
              <a:ext cx="71921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65</a:t>
              </a: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CAD2EC29-1107-4694-B65E-6B5709624485}"/>
                </a:ext>
              </a:extLst>
            </p:cNvPr>
            <p:cNvSpPr txBox="1"/>
            <p:nvPr/>
          </p:nvSpPr>
          <p:spPr>
            <a:xfrm>
              <a:off x="6394340" y="3657532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B92EDFE6-F18C-436E-B6A0-2BBCF9F65ADE}"/>
              </a:ext>
            </a:extLst>
          </p:cNvPr>
          <p:cNvGrpSpPr/>
          <p:nvPr/>
        </p:nvGrpSpPr>
        <p:grpSpPr>
          <a:xfrm>
            <a:off x="2279578" y="2086497"/>
            <a:ext cx="2859547" cy="492443"/>
            <a:chOff x="755576" y="1993472"/>
            <a:chExt cx="2859547" cy="492443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AB742508-F390-4805-8844-4015561F5792}"/>
                </a:ext>
              </a:extLst>
            </p:cNvPr>
            <p:cNvSpPr txBox="1"/>
            <p:nvPr/>
          </p:nvSpPr>
          <p:spPr>
            <a:xfrm>
              <a:off x="2895907" y="1993472"/>
              <a:ext cx="71921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92</a:t>
              </a:r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C25532E-E372-46D9-84AC-E6BCE7187ADB}"/>
                </a:ext>
              </a:extLst>
            </p:cNvPr>
            <p:cNvSpPr txBox="1"/>
            <p:nvPr/>
          </p:nvSpPr>
          <p:spPr>
            <a:xfrm>
              <a:off x="755576" y="2169806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F88BE901-B935-4B74-88F6-FFFF4CA7C2E7}"/>
              </a:ext>
            </a:extLst>
          </p:cNvPr>
          <p:cNvGrpSpPr/>
          <p:nvPr/>
        </p:nvGrpSpPr>
        <p:grpSpPr>
          <a:xfrm>
            <a:off x="2279578" y="5015030"/>
            <a:ext cx="2859547" cy="492443"/>
            <a:chOff x="755576" y="1993472"/>
            <a:chExt cx="2859547" cy="492443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9CE186C5-C4A2-49F8-80A5-81FB2E1EF6D6}"/>
                </a:ext>
              </a:extLst>
            </p:cNvPr>
            <p:cNvSpPr txBox="1"/>
            <p:nvPr/>
          </p:nvSpPr>
          <p:spPr>
            <a:xfrm>
              <a:off x="2895907" y="1993472"/>
              <a:ext cx="71921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42</a:t>
              </a: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E1FEF0CE-A833-46D6-9ECD-1FC59CD65540}"/>
                </a:ext>
              </a:extLst>
            </p:cNvPr>
            <p:cNvSpPr txBox="1"/>
            <p:nvPr/>
          </p:nvSpPr>
          <p:spPr>
            <a:xfrm>
              <a:off x="755576" y="2169806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7">
            <a:extLst>
              <a:ext uri="{FF2B5EF4-FFF2-40B4-BE49-F238E27FC236}">
                <a16:creationId xmlns="" xmlns:a16="http://schemas.microsoft.com/office/drawing/2014/main" id="{C63AB073-03B2-49B3-A4C2-18EBF76FB7D3}"/>
              </a:ext>
            </a:extLst>
          </p:cNvPr>
          <p:cNvSpPr/>
          <p:nvPr/>
        </p:nvSpPr>
        <p:spPr>
          <a:xfrm>
            <a:off x="5919912" y="2207956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="" xmlns:a16="http://schemas.microsoft.com/office/drawing/2014/main" id="{AB661041-52C7-4360-BBE1-5396DDDCE9C7}"/>
              </a:ext>
            </a:extLst>
          </p:cNvPr>
          <p:cNvSpPr/>
          <p:nvPr/>
        </p:nvSpPr>
        <p:spPr>
          <a:xfrm>
            <a:off x="5858341" y="3644178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="" xmlns:a16="http://schemas.microsoft.com/office/drawing/2014/main" id="{6FEA3755-12E8-459C-B156-94C9A4F82A0B}"/>
              </a:ext>
            </a:extLst>
          </p:cNvPr>
          <p:cNvSpPr>
            <a:spLocks noChangeAspect="1"/>
          </p:cNvSpPr>
          <p:nvPr/>
        </p:nvSpPr>
        <p:spPr>
          <a:xfrm>
            <a:off x="5898000" y="501126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36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Fully Editable Shapes</a:t>
            </a:r>
          </a:p>
        </p:txBody>
      </p:sp>
      <p:sp>
        <p:nvSpPr>
          <p:cNvPr id="6" name="Graphic 4">
            <a:extLst>
              <a:ext uri="{FF2B5EF4-FFF2-40B4-BE49-F238E27FC236}">
                <a16:creationId xmlns="" xmlns:a16="http://schemas.microsoft.com/office/drawing/2014/main" id="{BDF17C7A-C107-4717-90C0-25B090952861}"/>
              </a:ext>
            </a:extLst>
          </p:cNvPr>
          <p:cNvSpPr/>
          <p:nvPr/>
        </p:nvSpPr>
        <p:spPr>
          <a:xfrm>
            <a:off x="4026010" y="4722853"/>
            <a:ext cx="1250250" cy="1225245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C560B267-9406-4A4F-959D-7806669254CD}"/>
              </a:ext>
            </a:extLst>
          </p:cNvPr>
          <p:cNvGrpSpPr/>
          <p:nvPr/>
        </p:nvGrpSpPr>
        <p:grpSpPr>
          <a:xfrm>
            <a:off x="6867121" y="1737025"/>
            <a:ext cx="2083137" cy="2126849"/>
            <a:chOff x="5369718" y="2683668"/>
            <a:chExt cx="1452563" cy="1483043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44E08324-4EE9-4E0A-B7E1-224C99614B9E}"/>
                </a:ext>
              </a:extLst>
            </p:cNvPr>
            <p:cNvSpPr/>
            <p:nvPr/>
          </p:nvSpPr>
          <p:spPr>
            <a:xfrm>
              <a:off x="5420716" y="3610451"/>
              <a:ext cx="333375" cy="285750"/>
            </a:xfrm>
            <a:custGeom>
              <a:avLst/>
              <a:gdLst>
                <a:gd name="connsiteX0" fmla="*/ 299046 w 333375"/>
                <a:gd name="connsiteY0" fmla="*/ 7144 h 285750"/>
                <a:gd name="connsiteX1" fmla="*/ 42823 w 333375"/>
                <a:gd name="connsiteY1" fmla="*/ 103346 h 285750"/>
                <a:gd name="connsiteX2" fmla="*/ 12343 w 333375"/>
                <a:gd name="connsiteY2" fmla="*/ 273844 h 285750"/>
                <a:gd name="connsiteX3" fmla="*/ 80923 w 333375"/>
                <a:gd name="connsiteY3" fmla="*/ 270034 h 285750"/>
                <a:gd name="connsiteX4" fmla="*/ 80923 w 333375"/>
                <a:gd name="connsiteY4" fmla="*/ 279559 h 285750"/>
                <a:gd name="connsiteX5" fmla="*/ 97116 w 333375"/>
                <a:gd name="connsiteY5" fmla="*/ 147161 h 285750"/>
                <a:gd name="connsiteX6" fmla="*/ 298093 w 333375"/>
                <a:gd name="connsiteY6" fmla="*/ 77629 h 285750"/>
                <a:gd name="connsiteX7" fmla="*/ 333336 w 333375"/>
                <a:gd name="connsiteY7" fmla="*/ 42386 h 285750"/>
                <a:gd name="connsiteX8" fmla="*/ 299046 w 333375"/>
                <a:gd name="connsiteY8" fmla="*/ 7144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285750">
                  <a:moveTo>
                    <a:pt x="299046" y="7144"/>
                  </a:moveTo>
                  <a:cubicBezTo>
                    <a:pt x="162838" y="7144"/>
                    <a:pt x="96163" y="39529"/>
                    <a:pt x="42823" y="103346"/>
                  </a:cubicBezTo>
                  <a:cubicBezTo>
                    <a:pt x="-11469" y="169069"/>
                    <a:pt x="12343" y="270986"/>
                    <a:pt x="12343" y="273844"/>
                  </a:cubicBezTo>
                  <a:lnTo>
                    <a:pt x="80923" y="270034"/>
                  </a:lnTo>
                  <a:lnTo>
                    <a:pt x="80923" y="279559"/>
                  </a:lnTo>
                  <a:cubicBezTo>
                    <a:pt x="80923" y="277654"/>
                    <a:pt x="63778" y="186214"/>
                    <a:pt x="97116" y="147161"/>
                  </a:cubicBezTo>
                  <a:cubicBezTo>
                    <a:pt x="135216" y="101441"/>
                    <a:pt x="186651" y="77629"/>
                    <a:pt x="298093" y="77629"/>
                  </a:cubicBezTo>
                  <a:cubicBezTo>
                    <a:pt x="317143" y="77629"/>
                    <a:pt x="333336" y="62389"/>
                    <a:pt x="333336" y="42386"/>
                  </a:cubicBezTo>
                  <a:cubicBezTo>
                    <a:pt x="334288" y="22384"/>
                    <a:pt x="318096" y="7144"/>
                    <a:pt x="299046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FE47CCFD-D695-433E-B9D9-15F338D25869}"/>
                </a:ext>
              </a:extLst>
            </p:cNvPr>
            <p:cNvSpPr/>
            <p:nvPr/>
          </p:nvSpPr>
          <p:spPr>
            <a:xfrm>
              <a:off x="5426868" y="3847623"/>
              <a:ext cx="85725" cy="76200"/>
            </a:xfrm>
            <a:custGeom>
              <a:avLst/>
              <a:gdLst>
                <a:gd name="connsiteX0" fmla="*/ 82391 w 85725"/>
                <a:gd name="connsiteY0" fmla="*/ 60484 h 76200"/>
                <a:gd name="connsiteX1" fmla="*/ 51911 w 85725"/>
                <a:gd name="connsiteY1" fmla="*/ 74771 h 76200"/>
                <a:gd name="connsiteX2" fmla="*/ 37624 w 85725"/>
                <a:gd name="connsiteY2" fmla="*/ 74771 h 76200"/>
                <a:gd name="connsiteX3" fmla="*/ 7144 w 85725"/>
                <a:gd name="connsiteY3" fmla="*/ 60484 h 76200"/>
                <a:gd name="connsiteX4" fmla="*/ 7144 w 85725"/>
                <a:gd name="connsiteY4" fmla="*/ 21431 h 76200"/>
                <a:gd name="connsiteX5" fmla="*/ 37624 w 85725"/>
                <a:gd name="connsiteY5" fmla="*/ 7144 h 76200"/>
                <a:gd name="connsiteX6" fmla="*/ 51911 w 85725"/>
                <a:gd name="connsiteY6" fmla="*/ 7144 h 76200"/>
                <a:gd name="connsiteX7" fmla="*/ 82391 w 85725"/>
                <a:gd name="connsiteY7" fmla="*/ 21431 h 76200"/>
                <a:gd name="connsiteX8" fmla="*/ 82391 w 85725"/>
                <a:gd name="connsiteY8" fmla="*/ 604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82391" y="60484"/>
                  </a:moveTo>
                  <a:cubicBezTo>
                    <a:pt x="82391" y="68104"/>
                    <a:pt x="69056" y="74771"/>
                    <a:pt x="51911" y="74771"/>
                  </a:cubicBezTo>
                  <a:lnTo>
                    <a:pt x="37624" y="74771"/>
                  </a:lnTo>
                  <a:cubicBezTo>
                    <a:pt x="21431" y="74771"/>
                    <a:pt x="7144" y="68104"/>
                    <a:pt x="7144" y="60484"/>
                  </a:cubicBezTo>
                  <a:lnTo>
                    <a:pt x="7144" y="21431"/>
                  </a:lnTo>
                  <a:cubicBezTo>
                    <a:pt x="7144" y="13811"/>
                    <a:pt x="20479" y="7144"/>
                    <a:pt x="37624" y="7144"/>
                  </a:cubicBezTo>
                  <a:lnTo>
                    <a:pt x="51911" y="7144"/>
                  </a:lnTo>
                  <a:cubicBezTo>
                    <a:pt x="68104" y="7144"/>
                    <a:pt x="82391" y="13811"/>
                    <a:pt x="82391" y="21431"/>
                  </a:cubicBezTo>
                  <a:lnTo>
                    <a:pt x="82391" y="6048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E5DB2257-745D-4030-85AE-71BFCE77288F}"/>
                </a:ext>
              </a:extLst>
            </p:cNvPr>
            <p:cNvSpPr/>
            <p:nvPr/>
          </p:nvSpPr>
          <p:spPr>
            <a:xfrm>
              <a:off x="5369718" y="3911100"/>
              <a:ext cx="209550" cy="171450"/>
            </a:xfrm>
            <a:custGeom>
              <a:avLst/>
              <a:gdLst>
                <a:gd name="connsiteX0" fmla="*/ 203359 w 209550"/>
                <a:gd name="connsiteY0" fmla="*/ 134167 h 171450"/>
                <a:gd name="connsiteX1" fmla="*/ 203359 w 209550"/>
                <a:gd name="connsiteY1" fmla="*/ 105592 h 171450"/>
                <a:gd name="connsiteX2" fmla="*/ 95726 w 209550"/>
                <a:gd name="connsiteY2" fmla="*/ 7485 h 171450"/>
                <a:gd name="connsiteX3" fmla="*/ 7144 w 209550"/>
                <a:gd name="connsiteY3" fmla="*/ 108450 h 171450"/>
                <a:gd name="connsiteX4" fmla="*/ 7144 w 209550"/>
                <a:gd name="connsiteY4" fmla="*/ 132263 h 171450"/>
                <a:gd name="connsiteX5" fmla="*/ 39529 w 209550"/>
                <a:gd name="connsiteY5" fmla="*/ 167505 h 171450"/>
                <a:gd name="connsiteX6" fmla="*/ 74771 w 209550"/>
                <a:gd name="connsiteY6" fmla="*/ 134167 h 171450"/>
                <a:gd name="connsiteX7" fmla="*/ 74771 w 209550"/>
                <a:gd name="connsiteY7" fmla="*/ 106545 h 171450"/>
                <a:gd name="connsiteX8" fmla="*/ 99536 w 209550"/>
                <a:gd name="connsiteY8" fmla="*/ 75112 h 171450"/>
                <a:gd name="connsiteX9" fmla="*/ 135731 w 209550"/>
                <a:gd name="connsiteY9" fmla="*/ 104640 h 171450"/>
                <a:gd name="connsiteX10" fmla="*/ 135731 w 209550"/>
                <a:gd name="connsiteY10" fmla="*/ 131310 h 171450"/>
                <a:gd name="connsiteX11" fmla="*/ 163354 w 209550"/>
                <a:gd name="connsiteY11" fmla="*/ 166553 h 171450"/>
                <a:gd name="connsiteX12" fmla="*/ 203359 w 209550"/>
                <a:gd name="connsiteY12" fmla="*/ 134167 h 171450"/>
                <a:gd name="connsiteX13" fmla="*/ 123349 w 209550"/>
                <a:gd name="connsiteY13" fmla="*/ 39870 h 171450"/>
                <a:gd name="connsiteX14" fmla="*/ 103346 w 209550"/>
                <a:gd name="connsiteY14" fmla="*/ 59872 h 171450"/>
                <a:gd name="connsiteX15" fmla="*/ 83344 w 209550"/>
                <a:gd name="connsiteY15" fmla="*/ 39870 h 171450"/>
                <a:gd name="connsiteX16" fmla="*/ 103346 w 209550"/>
                <a:gd name="connsiteY16" fmla="*/ 19867 h 171450"/>
                <a:gd name="connsiteX17" fmla="*/ 123349 w 209550"/>
                <a:gd name="connsiteY17" fmla="*/ 3987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171450">
                  <a:moveTo>
                    <a:pt x="203359" y="134167"/>
                  </a:moveTo>
                  <a:lnTo>
                    <a:pt x="203359" y="105592"/>
                  </a:lnTo>
                  <a:cubicBezTo>
                    <a:pt x="203359" y="48442"/>
                    <a:pt x="153829" y="2722"/>
                    <a:pt x="95726" y="7485"/>
                  </a:cubicBezTo>
                  <a:cubicBezTo>
                    <a:pt x="45244" y="12247"/>
                    <a:pt x="7144" y="57015"/>
                    <a:pt x="7144" y="108450"/>
                  </a:cubicBezTo>
                  <a:lnTo>
                    <a:pt x="7144" y="132263"/>
                  </a:lnTo>
                  <a:cubicBezTo>
                    <a:pt x="7144" y="150360"/>
                    <a:pt x="20479" y="166553"/>
                    <a:pt x="39529" y="167505"/>
                  </a:cubicBezTo>
                  <a:cubicBezTo>
                    <a:pt x="58579" y="168458"/>
                    <a:pt x="74771" y="153217"/>
                    <a:pt x="74771" y="134167"/>
                  </a:cubicBezTo>
                  <a:lnTo>
                    <a:pt x="74771" y="106545"/>
                  </a:lnTo>
                  <a:cubicBezTo>
                    <a:pt x="74771" y="91305"/>
                    <a:pt x="84296" y="77970"/>
                    <a:pt x="99536" y="75112"/>
                  </a:cubicBezTo>
                  <a:cubicBezTo>
                    <a:pt x="118586" y="71303"/>
                    <a:pt x="135731" y="86542"/>
                    <a:pt x="135731" y="104640"/>
                  </a:cubicBezTo>
                  <a:lnTo>
                    <a:pt x="135731" y="131310"/>
                  </a:lnTo>
                  <a:cubicBezTo>
                    <a:pt x="135731" y="148455"/>
                    <a:pt x="147161" y="163695"/>
                    <a:pt x="163354" y="166553"/>
                  </a:cubicBezTo>
                  <a:cubicBezTo>
                    <a:pt x="185261" y="171315"/>
                    <a:pt x="203359" y="155122"/>
                    <a:pt x="203359" y="134167"/>
                  </a:cubicBezTo>
                  <a:close/>
                  <a:moveTo>
                    <a:pt x="123349" y="39870"/>
                  </a:moveTo>
                  <a:cubicBezTo>
                    <a:pt x="123349" y="51300"/>
                    <a:pt x="113824" y="59872"/>
                    <a:pt x="103346" y="59872"/>
                  </a:cubicBezTo>
                  <a:cubicBezTo>
                    <a:pt x="92869" y="59872"/>
                    <a:pt x="83344" y="50347"/>
                    <a:pt x="83344" y="39870"/>
                  </a:cubicBezTo>
                  <a:cubicBezTo>
                    <a:pt x="83344" y="28440"/>
                    <a:pt x="92869" y="19867"/>
                    <a:pt x="103346" y="19867"/>
                  </a:cubicBezTo>
                  <a:cubicBezTo>
                    <a:pt x="113824" y="19867"/>
                    <a:pt x="123349" y="28440"/>
                    <a:pt x="123349" y="398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ADB42CB3-834C-498C-B048-87C3830D5547}"/>
                </a:ext>
              </a:extLst>
            </p:cNvPr>
            <p:cNvSpPr/>
            <p:nvPr/>
          </p:nvSpPr>
          <p:spPr>
            <a:xfrm>
              <a:off x="6389803" y="3429476"/>
              <a:ext cx="371475" cy="247650"/>
            </a:xfrm>
            <a:custGeom>
              <a:avLst/>
              <a:gdLst>
                <a:gd name="connsiteX0" fmla="*/ 41476 w 371475"/>
                <a:gd name="connsiteY0" fmla="*/ 245269 h 247650"/>
                <a:gd name="connsiteX1" fmla="*/ 326274 w 371475"/>
                <a:gd name="connsiteY1" fmla="*/ 149066 h 247650"/>
                <a:gd name="connsiteX2" fmla="*/ 366279 w 371475"/>
                <a:gd name="connsiteY2" fmla="*/ 7144 h 247650"/>
                <a:gd name="connsiteX3" fmla="*/ 297699 w 371475"/>
                <a:gd name="connsiteY3" fmla="*/ 20479 h 247650"/>
                <a:gd name="connsiteX4" fmla="*/ 297699 w 371475"/>
                <a:gd name="connsiteY4" fmla="*/ 20479 h 247650"/>
                <a:gd name="connsiteX5" fmla="*/ 271981 w 371475"/>
                <a:gd name="connsiteY5" fmla="*/ 105251 h 247650"/>
                <a:gd name="connsiteX6" fmla="*/ 42429 w 371475"/>
                <a:gd name="connsiteY6" fmla="*/ 174784 h 247650"/>
                <a:gd name="connsiteX7" fmla="*/ 7186 w 371475"/>
                <a:gd name="connsiteY7" fmla="*/ 210026 h 247650"/>
                <a:gd name="connsiteX8" fmla="*/ 41476 w 371475"/>
                <a:gd name="connsiteY8" fmla="*/ 245269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247650">
                  <a:moveTo>
                    <a:pt x="41476" y="245269"/>
                  </a:moveTo>
                  <a:cubicBezTo>
                    <a:pt x="177684" y="245269"/>
                    <a:pt x="272934" y="212884"/>
                    <a:pt x="326274" y="149066"/>
                  </a:cubicBezTo>
                  <a:cubicBezTo>
                    <a:pt x="380566" y="83344"/>
                    <a:pt x="366279" y="10001"/>
                    <a:pt x="366279" y="7144"/>
                  </a:cubicBezTo>
                  <a:lnTo>
                    <a:pt x="297699" y="20479"/>
                  </a:lnTo>
                  <a:lnTo>
                    <a:pt x="297699" y="20479"/>
                  </a:lnTo>
                  <a:cubicBezTo>
                    <a:pt x="297699" y="22384"/>
                    <a:pt x="305319" y="66199"/>
                    <a:pt x="271981" y="105251"/>
                  </a:cubicBezTo>
                  <a:cubicBezTo>
                    <a:pt x="233881" y="150971"/>
                    <a:pt x="153871" y="174784"/>
                    <a:pt x="42429" y="174784"/>
                  </a:cubicBezTo>
                  <a:cubicBezTo>
                    <a:pt x="23379" y="174784"/>
                    <a:pt x="7186" y="190024"/>
                    <a:pt x="7186" y="210026"/>
                  </a:cubicBezTo>
                  <a:cubicBezTo>
                    <a:pt x="6234" y="229076"/>
                    <a:pt x="21474" y="245269"/>
                    <a:pt x="41476" y="24526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0AD70A53-D35A-4B69-8185-DDE050615959}"/>
                </a:ext>
              </a:extLst>
            </p:cNvPr>
            <p:cNvSpPr/>
            <p:nvPr/>
          </p:nvSpPr>
          <p:spPr>
            <a:xfrm>
              <a:off x="6677501" y="3390423"/>
              <a:ext cx="85725" cy="76200"/>
            </a:xfrm>
            <a:custGeom>
              <a:avLst/>
              <a:gdLst>
                <a:gd name="connsiteX0" fmla="*/ 7144 w 85725"/>
                <a:gd name="connsiteY0" fmla="*/ 21431 h 76200"/>
                <a:gd name="connsiteX1" fmla="*/ 37624 w 85725"/>
                <a:gd name="connsiteY1" fmla="*/ 7144 h 76200"/>
                <a:gd name="connsiteX2" fmla="*/ 51911 w 85725"/>
                <a:gd name="connsiteY2" fmla="*/ 7144 h 76200"/>
                <a:gd name="connsiteX3" fmla="*/ 82391 w 85725"/>
                <a:gd name="connsiteY3" fmla="*/ 21431 h 76200"/>
                <a:gd name="connsiteX4" fmla="*/ 82391 w 85725"/>
                <a:gd name="connsiteY4" fmla="*/ 60484 h 76200"/>
                <a:gd name="connsiteX5" fmla="*/ 51911 w 85725"/>
                <a:gd name="connsiteY5" fmla="*/ 74771 h 76200"/>
                <a:gd name="connsiteX6" fmla="*/ 37624 w 85725"/>
                <a:gd name="connsiteY6" fmla="*/ 74771 h 76200"/>
                <a:gd name="connsiteX7" fmla="*/ 7144 w 85725"/>
                <a:gd name="connsiteY7" fmla="*/ 60484 h 76200"/>
                <a:gd name="connsiteX8" fmla="*/ 7144 w 85725"/>
                <a:gd name="connsiteY8" fmla="*/ 2143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7144" y="21431"/>
                  </a:moveTo>
                  <a:cubicBezTo>
                    <a:pt x="7144" y="13811"/>
                    <a:pt x="20479" y="7144"/>
                    <a:pt x="37624" y="7144"/>
                  </a:cubicBezTo>
                  <a:lnTo>
                    <a:pt x="51911" y="7144"/>
                  </a:lnTo>
                  <a:cubicBezTo>
                    <a:pt x="68104" y="7144"/>
                    <a:pt x="82391" y="13811"/>
                    <a:pt x="82391" y="21431"/>
                  </a:cubicBezTo>
                  <a:lnTo>
                    <a:pt x="82391" y="60484"/>
                  </a:lnTo>
                  <a:cubicBezTo>
                    <a:pt x="82391" y="68104"/>
                    <a:pt x="69056" y="74771"/>
                    <a:pt x="51911" y="74771"/>
                  </a:cubicBezTo>
                  <a:lnTo>
                    <a:pt x="37624" y="74771"/>
                  </a:lnTo>
                  <a:cubicBezTo>
                    <a:pt x="21431" y="74771"/>
                    <a:pt x="7144" y="68104"/>
                    <a:pt x="7144" y="60484"/>
                  </a:cubicBezTo>
                  <a:lnTo>
                    <a:pt x="7144" y="2143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E962CD1F-2633-4B39-A303-9F8BAEE8DF64}"/>
                </a:ext>
              </a:extLst>
            </p:cNvPr>
            <p:cNvSpPr/>
            <p:nvPr/>
          </p:nvSpPr>
          <p:spPr>
            <a:xfrm>
              <a:off x="6612731" y="3234171"/>
              <a:ext cx="209550" cy="171450"/>
            </a:xfrm>
            <a:custGeom>
              <a:avLst/>
              <a:gdLst>
                <a:gd name="connsiteX0" fmla="*/ 7144 w 209550"/>
                <a:gd name="connsiteY0" fmla="*/ 40524 h 171450"/>
                <a:gd name="connsiteX1" fmla="*/ 7144 w 209550"/>
                <a:gd name="connsiteY1" fmla="*/ 69099 h 171450"/>
                <a:gd name="connsiteX2" fmla="*/ 114776 w 209550"/>
                <a:gd name="connsiteY2" fmla="*/ 167206 h 171450"/>
                <a:gd name="connsiteX3" fmla="*/ 203359 w 209550"/>
                <a:gd name="connsiteY3" fmla="*/ 66241 h 171450"/>
                <a:gd name="connsiteX4" fmla="*/ 203359 w 209550"/>
                <a:gd name="connsiteY4" fmla="*/ 42429 h 171450"/>
                <a:gd name="connsiteX5" fmla="*/ 170974 w 209550"/>
                <a:gd name="connsiteY5" fmla="*/ 7186 h 171450"/>
                <a:gd name="connsiteX6" fmla="*/ 135731 w 209550"/>
                <a:gd name="connsiteY6" fmla="*/ 40524 h 171450"/>
                <a:gd name="connsiteX7" fmla="*/ 135731 w 209550"/>
                <a:gd name="connsiteY7" fmla="*/ 68146 h 171450"/>
                <a:gd name="connsiteX8" fmla="*/ 110966 w 209550"/>
                <a:gd name="connsiteY8" fmla="*/ 99579 h 171450"/>
                <a:gd name="connsiteX9" fmla="*/ 74771 w 209550"/>
                <a:gd name="connsiteY9" fmla="*/ 70051 h 171450"/>
                <a:gd name="connsiteX10" fmla="*/ 74771 w 209550"/>
                <a:gd name="connsiteY10" fmla="*/ 43381 h 171450"/>
                <a:gd name="connsiteX11" fmla="*/ 47149 w 209550"/>
                <a:gd name="connsiteY11" fmla="*/ 8139 h 171450"/>
                <a:gd name="connsiteX12" fmla="*/ 7144 w 209550"/>
                <a:gd name="connsiteY12" fmla="*/ 40524 h 171450"/>
                <a:gd name="connsiteX13" fmla="*/ 87154 w 209550"/>
                <a:gd name="connsiteY13" fmla="*/ 134821 h 171450"/>
                <a:gd name="connsiteX14" fmla="*/ 107156 w 209550"/>
                <a:gd name="connsiteY14" fmla="*/ 114819 h 171450"/>
                <a:gd name="connsiteX15" fmla="*/ 127159 w 209550"/>
                <a:gd name="connsiteY15" fmla="*/ 134821 h 171450"/>
                <a:gd name="connsiteX16" fmla="*/ 107156 w 209550"/>
                <a:gd name="connsiteY16" fmla="*/ 154824 h 171450"/>
                <a:gd name="connsiteX17" fmla="*/ 87154 w 209550"/>
                <a:gd name="connsiteY17" fmla="*/ 13482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171450">
                  <a:moveTo>
                    <a:pt x="7144" y="40524"/>
                  </a:moveTo>
                  <a:lnTo>
                    <a:pt x="7144" y="69099"/>
                  </a:lnTo>
                  <a:cubicBezTo>
                    <a:pt x="7144" y="126249"/>
                    <a:pt x="56674" y="171969"/>
                    <a:pt x="114776" y="167206"/>
                  </a:cubicBezTo>
                  <a:cubicBezTo>
                    <a:pt x="165259" y="162444"/>
                    <a:pt x="203359" y="117676"/>
                    <a:pt x="203359" y="66241"/>
                  </a:cubicBezTo>
                  <a:lnTo>
                    <a:pt x="203359" y="42429"/>
                  </a:lnTo>
                  <a:cubicBezTo>
                    <a:pt x="203359" y="24331"/>
                    <a:pt x="190024" y="8139"/>
                    <a:pt x="170974" y="7186"/>
                  </a:cubicBezTo>
                  <a:cubicBezTo>
                    <a:pt x="151924" y="6234"/>
                    <a:pt x="135731" y="21474"/>
                    <a:pt x="135731" y="40524"/>
                  </a:cubicBezTo>
                  <a:lnTo>
                    <a:pt x="135731" y="68146"/>
                  </a:lnTo>
                  <a:cubicBezTo>
                    <a:pt x="135731" y="83386"/>
                    <a:pt x="126206" y="96721"/>
                    <a:pt x="110966" y="99579"/>
                  </a:cubicBezTo>
                  <a:cubicBezTo>
                    <a:pt x="91916" y="103389"/>
                    <a:pt x="74771" y="88149"/>
                    <a:pt x="74771" y="70051"/>
                  </a:cubicBezTo>
                  <a:lnTo>
                    <a:pt x="74771" y="43381"/>
                  </a:lnTo>
                  <a:cubicBezTo>
                    <a:pt x="74771" y="26236"/>
                    <a:pt x="63341" y="10996"/>
                    <a:pt x="47149" y="8139"/>
                  </a:cubicBezTo>
                  <a:cubicBezTo>
                    <a:pt x="26194" y="3376"/>
                    <a:pt x="7144" y="19569"/>
                    <a:pt x="7144" y="40524"/>
                  </a:cubicBezTo>
                  <a:close/>
                  <a:moveTo>
                    <a:pt x="87154" y="134821"/>
                  </a:moveTo>
                  <a:cubicBezTo>
                    <a:pt x="87154" y="123391"/>
                    <a:pt x="96679" y="114819"/>
                    <a:pt x="107156" y="114819"/>
                  </a:cubicBezTo>
                  <a:cubicBezTo>
                    <a:pt x="117634" y="114819"/>
                    <a:pt x="127159" y="124344"/>
                    <a:pt x="127159" y="134821"/>
                  </a:cubicBezTo>
                  <a:cubicBezTo>
                    <a:pt x="127159" y="146251"/>
                    <a:pt x="117634" y="154824"/>
                    <a:pt x="107156" y="154824"/>
                  </a:cubicBezTo>
                  <a:cubicBezTo>
                    <a:pt x="96679" y="154824"/>
                    <a:pt x="87154" y="146251"/>
                    <a:pt x="87154" y="13482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546EBAB-BB31-4478-9F46-EED805C3ABE9}"/>
                </a:ext>
              </a:extLst>
            </p:cNvPr>
            <p:cNvSpPr/>
            <p:nvPr/>
          </p:nvSpPr>
          <p:spPr>
            <a:xfrm>
              <a:off x="6213633" y="3518058"/>
              <a:ext cx="228600" cy="228600"/>
            </a:xfrm>
            <a:custGeom>
              <a:avLst/>
              <a:gdLst>
                <a:gd name="connsiteX0" fmla="*/ 7144 w 228600"/>
                <a:gd name="connsiteY0" fmla="*/ 114776 h 228600"/>
                <a:gd name="connsiteX1" fmla="*/ 114776 w 228600"/>
                <a:gd name="connsiteY1" fmla="*/ 222409 h 228600"/>
                <a:gd name="connsiteX2" fmla="*/ 222409 w 228600"/>
                <a:gd name="connsiteY2" fmla="*/ 114776 h 228600"/>
                <a:gd name="connsiteX3" fmla="*/ 114776 w 228600"/>
                <a:gd name="connsiteY3" fmla="*/ 7144 h 228600"/>
                <a:gd name="connsiteX4" fmla="*/ 7144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7144" y="114776"/>
                  </a:moveTo>
                  <a:cubicBezTo>
                    <a:pt x="7144" y="173831"/>
                    <a:pt x="55721" y="222409"/>
                    <a:pt x="114776" y="222409"/>
                  </a:cubicBezTo>
                  <a:cubicBezTo>
                    <a:pt x="173831" y="222409"/>
                    <a:pt x="222409" y="173831"/>
                    <a:pt x="222409" y="114776"/>
                  </a:cubicBezTo>
                  <a:cubicBezTo>
                    <a:pt x="222409" y="55721"/>
                    <a:pt x="173831" y="7144"/>
                    <a:pt x="114776" y="7144"/>
                  </a:cubicBezTo>
                  <a:cubicBezTo>
                    <a:pt x="54769" y="7144"/>
                    <a:pt x="7144" y="54769"/>
                    <a:pt x="7144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80A02290-2683-46DE-8D44-82E13190B82A}"/>
                </a:ext>
              </a:extLst>
            </p:cNvPr>
            <p:cNvSpPr/>
            <p:nvPr/>
          </p:nvSpPr>
          <p:spPr>
            <a:xfrm>
              <a:off x="5699283" y="3522821"/>
              <a:ext cx="228600" cy="228600"/>
            </a:xfrm>
            <a:custGeom>
              <a:avLst/>
              <a:gdLst>
                <a:gd name="connsiteX0" fmla="*/ 222409 w 228600"/>
                <a:gd name="connsiteY0" fmla="*/ 114776 h 228600"/>
                <a:gd name="connsiteX1" fmla="*/ 114776 w 228600"/>
                <a:gd name="connsiteY1" fmla="*/ 222409 h 228600"/>
                <a:gd name="connsiteX2" fmla="*/ 7144 w 228600"/>
                <a:gd name="connsiteY2" fmla="*/ 114776 h 228600"/>
                <a:gd name="connsiteX3" fmla="*/ 114776 w 228600"/>
                <a:gd name="connsiteY3" fmla="*/ 7144 h 228600"/>
                <a:gd name="connsiteX4" fmla="*/ 222409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222409" y="114776"/>
                  </a:moveTo>
                  <a:cubicBezTo>
                    <a:pt x="222409" y="173831"/>
                    <a:pt x="173831" y="222409"/>
                    <a:pt x="114776" y="222409"/>
                  </a:cubicBezTo>
                  <a:cubicBezTo>
                    <a:pt x="55721" y="222409"/>
                    <a:pt x="7144" y="173831"/>
                    <a:pt x="7144" y="114776"/>
                  </a:cubicBezTo>
                  <a:cubicBezTo>
                    <a:pt x="7144" y="55721"/>
                    <a:pt x="55721" y="7144"/>
                    <a:pt x="114776" y="7144"/>
                  </a:cubicBezTo>
                  <a:cubicBezTo>
                    <a:pt x="174784" y="7144"/>
                    <a:pt x="222409" y="54769"/>
                    <a:pt x="222409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8807A273-75C6-4CEB-A193-26858605A3BC}"/>
                </a:ext>
              </a:extLst>
            </p:cNvPr>
            <p:cNvSpPr/>
            <p:nvPr/>
          </p:nvSpPr>
          <p:spPr>
            <a:xfrm>
              <a:off x="5790723" y="3423761"/>
              <a:ext cx="561975" cy="504825"/>
            </a:xfrm>
            <a:custGeom>
              <a:avLst/>
              <a:gdLst>
                <a:gd name="connsiteX0" fmla="*/ 381476 w 561975"/>
                <a:gd name="connsiteY0" fmla="*/ 7144 h 504825"/>
                <a:gd name="connsiteX1" fmla="*/ 381476 w 561975"/>
                <a:gd name="connsiteY1" fmla="*/ 7144 h 504825"/>
                <a:gd name="connsiteX2" fmla="*/ 183356 w 561975"/>
                <a:gd name="connsiteY2" fmla="*/ 7144 h 504825"/>
                <a:gd name="connsiteX3" fmla="*/ 183356 w 561975"/>
                <a:gd name="connsiteY3" fmla="*/ 7144 h 504825"/>
                <a:gd name="connsiteX4" fmla="*/ 7144 w 561975"/>
                <a:gd name="connsiteY4" fmla="*/ 255746 h 504825"/>
                <a:gd name="connsiteX5" fmla="*/ 7144 w 561975"/>
                <a:gd name="connsiteY5" fmla="*/ 504349 h 504825"/>
                <a:gd name="connsiteX6" fmla="*/ 200501 w 561975"/>
                <a:gd name="connsiteY6" fmla="*/ 504349 h 504825"/>
                <a:gd name="connsiteX7" fmla="*/ 363379 w 561975"/>
                <a:gd name="connsiteY7" fmla="*/ 504349 h 504825"/>
                <a:gd name="connsiteX8" fmla="*/ 557689 w 561975"/>
                <a:gd name="connsiteY8" fmla="*/ 504349 h 504825"/>
                <a:gd name="connsiteX9" fmla="*/ 557689 w 561975"/>
                <a:gd name="connsiteY9" fmla="*/ 255746 h 504825"/>
                <a:gd name="connsiteX10" fmla="*/ 381476 w 561975"/>
                <a:gd name="connsiteY10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504825">
                  <a:moveTo>
                    <a:pt x="381476" y="7144"/>
                  </a:moveTo>
                  <a:lnTo>
                    <a:pt x="381476" y="7144"/>
                  </a:lnTo>
                  <a:lnTo>
                    <a:pt x="183356" y="7144"/>
                  </a:lnTo>
                  <a:lnTo>
                    <a:pt x="183356" y="7144"/>
                  </a:lnTo>
                  <a:cubicBezTo>
                    <a:pt x="86201" y="9049"/>
                    <a:pt x="7144" y="119539"/>
                    <a:pt x="7144" y="255746"/>
                  </a:cubicBezTo>
                  <a:lnTo>
                    <a:pt x="7144" y="504349"/>
                  </a:lnTo>
                  <a:lnTo>
                    <a:pt x="200501" y="504349"/>
                  </a:lnTo>
                  <a:lnTo>
                    <a:pt x="363379" y="504349"/>
                  </a:lnTo>
                  <a:lnTo>
                    <a:pt x="557689" y="504349"/>
                  </a:lnTo>
                  <a:lnTo>
                    <a:pt x="557689" y="255746"/>
                  </a:lnTo>
                  <a:cubicBezTo>
                    <a:pt x="557689" y="119539"/>
                    <a:pt x="478631" y="9049"/>
                    <a:pt x="381476" y="714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184EE347-56F2-4204-ABA2-520207B6F6A3}"/>
                </a:ext>
              </a:extLst>
            </p:cNvPr>
            <p:cNvSpPr/>
            <p:nvPr/>
          </p:nvSpPr>
          <p:spPr>
            <a:xfrm>
              <a:off x="5790723" y="3661886"/>
              <a:ext cx="561975" cy="504825"/>
            </a:xfrm>
            <a:custGeom>
              <a:avLst/>
              <a:gdLst>
                <a:gd name="connsiteX0" fmla="*/ 352901 w 561975"/>
                <a:gd name="connsiteY0" fmla="*/ 504349 h 504825"/>
                <a:gd name="connsiteX1" fmla="*/ 381476 w 561975"/>
                <a:gd name="connsiteY1" fmla="*/ 504349 h 504825"/>
                <a:gd name="connsiteX2" fmla="*/ 221456 w 561975"/>
                <a:gd name="connsiteY2" fmla="*/ 504349 h 504825"/>
                <a:gd name="connsiteX3" fmla="*/ 211931 w 561975"/>
                <a:gd name="connsiteY3" fmla="*/ 504349 h 504825"/>
                <a:gd name="connsiteX4" fmla="*/ 7144 w 561975"/>
                <a:gd name="connsiteY4" fmla="*/ 255746 h 504825"/>
                <a:gd name="connsiteX5" fmla="*/ 7144 w 561975"/>
                <a:gd name="connsiteY5" fmla="*/ 7144 h 504825"/>
                <a:gd name="connsiteX6" fmla="*/ 200501 w 561975"/>
                <a:gd name="connsiteY6" fmla="*/ 7144 h 504825"/>
                <a:gd name="connsiteX7" fmla="*/ 363379 w 561975"/>
                <a:gd name="connsiteY7" fmla="*/ 7144 h 504825"/>
                <a:gd name="connsiteX8" fmla="*/ 557689 w 561975"/>
                <a:gd name="connsiteY8" fmla="*/ 7144 h 504825"/>
                <a:gd name="connsiteX9" fmla="*/ 557689 w 561975"/>
                <a:gd name="connsiteY9" fmla="*/ 255746 h 504825"/>
                <a:gd name="connsiteX10" fmla="*/ 352901 w 561975"/>
                <a:gd name="connsiteY10" fmla="*/ 50434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504825">
                  <a:moveTo>
                    <a:pt x="352901" y="504349"/>
                  </a:moveTo>
                  <a:lnTo>
                    <a:pt x="381476" y="504349"/>
                  </a:lnTo>
                  <a:lnTo>
                    <a:pt x="221456" y="504349"/>
                  </a:lnTo>
                  <a:lnTo>
                    <a:pt x="211931" y="504349"/>
                  </a:lnTo>
                  <a:cubicBezTo>
                    <a:pt x="114776" y="502444"/>
                    <a:pt x="7144" y="391954"/>
                    <a:pt x="7144" y="255746"/>
                  </a:cubicBezTo>
                  <a:lnTo>
                    <a:pt x="7144" y="7144"/>
                  </a:lnTo>
                  <a:lnTo>
                    <a:pt x="200501" y="7144"/>
                  </a:lnTo>
                  <a:lnTo>
                    <a:pt x="363379" y="7144"/>
                  </a:lnTo>
                  <a:lnTo>
                    <a:pt x="557689" y="7144"/>
                  </a:lnTo>
                  <a:lnTo>
                    <a:pt x="557689" y="255746"/>
                  </a:lnTo>
                  <a:cubicBezTo>
                    <a:pt x="557689" y="391954"/>
                    <a:pt x="450056" y="502444"/>
                    <a:pt x="352901" y="50434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BD075034-B821-4B06-9553-587CA571A9CF}"/>
                </a:ext>
              </a:extLst>
            </p:cNvPr>
            <p:cNvSpPr/>
            <p:nvPr/>
          </p:nvSpPr>
          <p:spPr>
            <a:xfrm>
              <a:off x="6311741" y="3046571"/>
              <a:ext cx="152400" cy="228600"/>
            </a:xfrm>
            <a:custGeom>
              <a:avLst/>
              <a:gdLst>
                <a:gd name="connsiteX0" fmla="*/ 148114 w 152400"/>
                <a:gd name="connsiteY0" fmla="*/ 155734 h 228600"/>
                <a:gd name="connsiteX1" fmla="*/ 77629 w 152400"/>
                <a:gd name="connsiteY1" fmla="*/ 226219 h 228600"/>
                <a:gd name="connsiteX2" fmla="*/ 77629 w 152400"/>
                <a:gd name="connsiteY2" fmla="*/ 226219 h 228600"/>
                <a:gd name="connsiteX3" fmla="*/ 7144 w 152400"/>
                <a:gd name="connsiteY3" fmla="*/ 155734 h 228600"/>
                <a:gd name="connsiteX4" fmla="*/ 7144 w 152400"/>
                <a:gd name="connsiteY4" fmla="*/ 77629 h 228600"/>
                <a:gd name="connsiteX5" fmla="*/ 77629 w 152400"/>
                <a:gd name="connsiteY5" fmla="*/ 7144 h 228600"/>
                <a:gd name="connsiteX6" fmla="*/ 77629 w 152400"/>
                <a:gd name="connsiteY6" fmla="*/ 7144 h 228600"/>
                <a:gd name="connsiteX7" fmla="*/ 148114 w 152400"/>
                <a:gd name="connsiteY7" fmla="*/ 77629 h 228600"/>
                <a:gd name="connsiteX8" fmla="*/ 148114 w 152400"/>
                <a:gd name="connsiteY8" fmla="*/ 15573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28600">
                  <a:moveTo>
                    <a:pt x="148114" y="155734"/>
                  </a:moveTo>
                  <a:cubicBezTo>
                    <a:pt x="148114" y="194786"/>
                    <a:pt x="116681" y="226219"/>
                    <a:pt x="77629" y="226219"/>
                  </a:cubicBezTo>
                  <a:lnTo>
                    <a:pt x="77629" y="226219"/>
                  </a:lnTo>
                  <a:cubicBezTo>
                    <a:pt x="38576" y="226219"/>
                    <a:pt x="7144" y="194786"/>
                    <a:pt x="7144" y="155734"/>
                  </a:cubicBezTo>
                  <a:lnTo>
                    <a:pt x="7144" y="77629"/>
                  </a:lnTo>
                  <a:cubicBezTo>
                    <a:pt x="7144" y="38576"/>
                    <a:pt x="38576" y="7144"/>
                    <a:pt x="77629" y="7144"/>
                  </a:cubicBezTo>
                  <a:lnTo>
                    <a:pt x="77629" y="7144"/>
                  </a:lnTo>
                  <a:cubicBezTo>
                    <a:pt x="116681" y="7144"/>
                    <a:pt x="148114" y="38576"/>
                    <a:pt x="148114" y="77629"/>
                  </a:cubicBezTo>
                  <a:lnTo>
                    <a:pt x="148114" y="15573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F05EE9E-C1EB-4AB6-AAE6-8B264191D051}"/>
                </a:ext>
              </a:extLst>
            </p:cNvPr>
            <p:cNvSpPr/>
            <p:nvPr/>
          </p:nvSpPr>
          <p:spPr>
            <a:xfrm>
              <a:off x="5679281" y="3046571"/>
              <a:ext cx="152400" cy="228600"/>
            </a:xfrm>
            <a:custGeom>
              <a:avLst/>
              <a:gdLst>
                <a:gd name="connsiteX0" fmla="*/ 148114 w 152400"/>
                <a:gd name="connsiteY0" fmla="*/ 155734 h 228600"/>
                <a:gd name="connsiteX1" fmla="*/ 77629 w 152400"/>
                <a:gd name="connsiteY1" fmla="*/ 226219 h 228600"/>
                <a:gd name="connsiteX2" fmla="*/ 77629 w 152400"/>
                <a:gd name="connsiteY2" fmla="*/ 226219 h 228600"/>
                <a:gd name="connsiteX3" fmla="*/ 7144 w 152400"/>
                <a:gd name="connsiteY3" fmla="*/ 155734 h 228600"/>
                <a:gd name="connsiteX4" fmla="*/ 7144 w 152400"/>
                <a:gd name="connsiteY4" fmla="*/ 77629 h 228600"/>
                <a:gd name="connsiteX5" fmla="*/ 77629 w 152400"/>
                <a:gd name="connsiteY5" fmla="*/ 7144 h 228600"/>
                <a:gd name="connsiteX6" fmla="*/ 77629 w 152400"/>
                <a:gd name="connsiteY6" fmla="*/ 7144 h 228600"/>
                <a:gd name="connsiteX7" fmla="*/ 148114 w 152400"/>
                <a:gd name="connsiteY7" fmla="*/ 77629 h 228600"/>
                <a:gd name="connsiteX8" fmla="*/ 148114 w 152400"/>
                <a:gd name="connsiteY8" fmla="*/ 15573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28600">
                  <a:moveTo>
                    <a:pt x="148114" y="155734"/>
                  </a:moveTo>
                  <a:cubicBezTo>
                    <a:pt x="148114" y="194786"/>
                    <a:pt x="116681" y="226219"/>
                    <a:pt x="77629" y="226219"/>
                  </a:cubicBezTo>
                  <a:lnTo>
                    <a:pt x="77629" y="226219"/>
                  </a:lnTo>
                  <a:cubicBezTo>
                    <a:pt x="38576" y="226219"/>
                    <a:pt x="7144" y="194786"/>
                    <a:pt x="7144" y="155734"/>
                  </a:cubicBezTo>
                  <a:lnTo>
                    <a:pt x="7144" y="77629"/>
                  </a:lnTo>
                  <a:cubicBezTo>
                    <a:pt x="7144" y="38576"/>
                    <a:pt x="38576" y="7144"/>
                    <a:pt x="77629" y="7144"/>
                  </a:cubicBezTo>
                  <a:lnTo>
                    <a:pt x="77629" y="7144"/>
                  </a:lnTo>
                  <a:cubicBezTo>
                    <a:pt x="116681" y="7144"/>
                    <a:pt x="148114" y="38576"/>
                    <a:pt x="148114" y="77629"/>
                  </a:cubicBezTo>
                  <a:lnTo>
                    <a:pt x="148114" y="15573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5C4B3507-75A7-46EC-B0EC-69A7F9D7BC65}"/>
                </a:ext>
              </a:extLst>
            </p:cNvPr>
            <p:cNvSpPr/>
            <p:nvPr/>
          </p:nvSpPr>
          <p:spPr>
            <a:xfrm>
              <a:off x="5749766" y="2922746"/>
              <a:ext cx="638175" cy="466725"/>
            </a:xfrm>
            <a:custGeom>
              <a:avLst/>
              <a:gdLst>
                <a:gd name="connsiteX0" fmla="*/ 639604 w 638175"/>
                <a:gd name="connsiteY0" fmla="*/ 273844 h 466725"/>
                <a:gd name="connsiteX1" fmla="*/ 451009 w 638175"/>
                <a:gd name="connsiteY1" fmla="*/ 462439 h 466725"/>
                <a:gd name="connsiteX2" fmla="*/ 195739 w 638175"/>
                <a:gd name="connsiteY2" fmla="*/ 462439 h 466725"/>
                <a:gd name="connsiteX3" fmla="*/ 7144 w 638175"/>
                <a:gd name="connsiteY3" fmla="*/ 273844 h 466725"/>
                <a:gd name="connsiteX4" fmla="*/ 7144 w 638175"/>
                <a:gd name="connsiteY4" fmla="*/ 195739 h 466725"/>
                <a:gd name="connsiteX5" fmla="*/ 195739 w 638175"/>
                <a:gd name="connsiteY5" fmla="*/ 7144 h 466725"/>
                <a:gd name="connsiteX6" fmla="*/ 451009 w 638175"/>
                <a:gd name="connsiteY6" fmla="*/ 7144 h 466725"/>
                <a:gd name="connsiteX7" fmla="*/ 639604 w 638175"/>
                <a:gd name="connsiteY7" fmla="*/ 195739 h 466725"/>
                <a:gd name="connsiteX8" fmla="*/ 639604 w 638175"/>
                <a:gd name="connsiteY8" fmla="*/ 2738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466725">
                  <a:moveTo>
                    <a:pt x="639604" y="273844"/>
                  </a:moveTo>
                  <a:cubicBezTo>
                    <a:pt x="639604" y="377666"/>
                    <a:pt x="554831" y="462439"/>
                    <a:pt x="451009" y="462439"/>
                  </a:cubicBezTo>
                  <a:lnTo>
                    <a:pt x="195739" y="462439"/>
                  </a:lnTo>
                  <a:cubicBezTo>
                    <a:pt x="91916" y="462439"/>
                    <a:pt x="7144" y="377666"/>
                    <a:pt x="7144" y="273844"/>
                  </a:cubicBezTo>
                  <a:lnTo>
                    <a:pt x="7144" y="195739"/>
                  </a:lnTo>
                  <a:cubicBezTo>
                    <a:pt x="7144" y="91916"/>
                    <a:pt x="91916" y="7144"/>
                    <a:pt x="195739" y="7144"/>
                  </a:cubicBezTo>
                  <a:lnTo>
                    <a:pt x="451009" y="7144"/>
                  </a:lnTo>
                  <a:cubicBezTo>
                    <a:pt x="554831" y="7144"/>
                    <a:pt x="639604" y="91916"/>
                    <a:pt x="639604" y="195739"/>
                  </a:cubicBezTo>
                  <a:lnTo>
                    <a:pt x="639604" y="27384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A3AFFA7D-F3A6-4C40-8FF6-DD3C814A2E3C}"/>
                </a:ext>
              </a:extLst>
            </p:cNvPr>
            <p:cNvSpPr/>
            <p:nvPr/>
          </p:nvSpPr>
          <p:spPr>
            <a:xfrm>
              <a:off x="5949791" y="2833211"/>
              <a:ext cx="228600" cy="95250"/>
            </a:xfrm>
            <a:custGeom>
              <a:avLst/>
              <a:gdLst>
                <a:gd name="connsiteX0" fmla="*/ 191929 w 228600"/>
                <a:gd name="connsiteY0" fmla="*/ 7144 h 95250"/>
                <a:gd name="connsiteX1" fmla="*/ 43339 w 228600"/>
                <a:gd name="connsiteY1" fmla="*/ 7144 h 95250"/>
                <a:gd name="connsiteX2" fmla="*/ 7144 w 228600"/>
                <a:gd name="connsiteY2" fmla="*/ 51911 h 95250"/>
                <a:gd name="connsiteX3" fmla="*/ 43339 w 228600"/>
                <a:gd name="connsiteY3" fmla="*/ 96679 h 95250"/>
                <a:gd name="connsiteX4" fmla="*/ 191929 w 228600"/>
                <a:gd name="connsiteY4" fmla="*/ 96679 h 95250"/>
                <a:gd name="connsiteX5" fmla="*/ 228124 w 228600"/>
                <a:gd name="connsiteY5" fmla="*/ 51911 h 95250"/>
                <a:gd name="connsiteX6" fmla="*/ 191929 w 228600"/>
                <a:gd name="connsiteY6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95250">
                  <a:moveTo>
                    <a:pt x="191929" y="7144"/>
                  </a:moveTo>
                  <a:lnTo>
                    <a:pt x="43339" y="7144"/>
                  </a:lnTo>
                  <a:cubicBezTo>
                    <a:pt x="23336" y="7144"/>
                    <a:pt x="7144" y="27146"/>
                    <a:pt x="7144" y="51911"/>
                  </a:cubicBezTo>
                  <a:cubicBezTo>
                    <a:pt x="7144" y="76676"/>
                    <a:pt x="23336" y="96679"/>
                    <a:pt x="43339" y="96679"/>
                  </a:cubicBezTo>
                  <a:lnTo>
                    <a:pt x="191929" y="96679"/>
                  </a:lnTo>
                  <a:cubicBezTo>
                    <a:pt x="211931" y="96679"/>
                    <a:pt x="228124" y="76676"/>
                    <a:pt x="228124" y="51911"/>
                  </a:cubicBezTo>
                  <a:cubicBezTo>
                    <a:pt x="228124" y="27146"/>
                    <a:pt x="211931" y="7144"/>
                    <a:pt x="191929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E27BAEE0-F981-46ED-96D6-5401DC697618}"/>
                </a:ext>
              </a:extLst>
            </p:cNvPr>
            <p:cNvSpPr/>
            <p:nvPr/>
          </p:nvSpPr>
          <p:spPr>
            <a:xfrm>
              <a:off x="6037355" y="2683668"/>
              <a:ext cx="57150" cy="190500"/>
            </a:xfrm>
            <a:custGeom>
              <a:avLst/>
              <a:gdLst>
                <a:gd name="connsiteX0" fmla="*/ 21497 w 57150"/>
                <a:gd name="connsiteY0" fmla="*/ 35719 h 190500"/>
                <a:gd name="connsiteX1" fmla="*/ 7209 w 57150"/>
                <a:gd name="connsiteY1" fmla="*/ 158591 h 190500"/>
                <a:gd name="connsiteX2" fmla="*/ 28164 w 57150"/>
                <a:gd name="connsiteY2" fmla="*/ 189071 h 190500"/>
                <a:gd name="connsiteX3" fmla="*/ 50072 w 57150"/>
                <a:gd name="connsiteY3" fmla="*/ 159544 h 190500"/>
                <a:gd name="connsiteX4" fmla="*/ 43404 w 57150"/>
                <a:gd name="connsiteY4" fmla="*/ 37624 h 190500"/>
                <a:gd name="connsiteX5" fmla="*/ 33879 w 57150"/>
                <a:gd name="connsiteY5" fmla="*/ 7144 h 190500"/>
                <a:gd name="connsiteX6" fmla="*/ 21497 w 57150"/>
                <a:gd name="connsiteY6" fmla="*/ 357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190500">
                  <a:moveTo>
                    <a:pt x="21497" y="35719"/>
                  </a:moveTo>
                  <a:lnTo>
                    <a:pt x="7209" y="158591"/>
                  </a:lnTo>
                  <a:cubicBezTo>
                    <a:pt x="6257" y="174784"/>
                    <a:pt x="15782" y="189071"/>
                    <a:pt x="28164" y="189071"/>
                  </a:cubicBezTo>
                  <a:cubicBezTo>
                    <a:pt x="39594" y="189071"/>
                    <a:pt x="50072" y="176689"/>
                    <a:pt x="50072" y="159544"/>
                  </a:cubicBezTo>
                  <a:lnTo>
                    <a:pt x="43404" y="37624"/>
                  </a:lnTo>
                  <a:cubicBezTo>
                    <a:pt x="44357" y="21431"/>
                    <a:pt x="45309" y="7144"/>
                    <a:pt x="33879" y="7144"/>
                  </a:cubicBezTo>
                  <a:cubicBezTo>
                    <a:pt x="21497" y="7144"/>
                    <a:pt x="22449" y="19526"/>
                    <a:pt x="21497" y="3571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B618896-1DC6-4A28-9493-D4421DE1D88D}"/>
                </a:ext>
              </a:extLst>
            </p:cNvPr>
            <p:cNvSpPr/>
            <p:nvPr/>
          </p:nvSpPr>
          <p:spPr>
            <a:xfrm>
              <a:off x="5975508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2861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08C98E6-6E1F-47F5-BF33-EB4BA3C4C1DC}"/>
                </a:ext>
              </a:extLst>
            </p:cNvPr>
            <p:cNvSpPr/>
            <p:nvPr/>
          </p:nvSpPr>
          <p:spPr>
            <a:xfrm>
              <a:off x="6029801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3814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286DD69C-B8FD-40D8-9151-C5FF7CA5DC16}"/>
                </a:ext>
              </a:extLst>
            </p:cNvPr>
            <p:cNvSpPr/>
            <p:nvPr/>
          </p:nvSpPr>
          <p:spPr>
            <a:xfrm>
              <a:off x="6081236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2861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2EB519F-C4D5-4D29-81AD-C0C1FB25E796}"/>
                </a:ext>
              </a:extLst>
            </p:cNvPr>
            <p:cNvSpPr/>
            <p:nvPr/>
          </p:nvSpPr>
          <p:spPr>
            <a:xfrm>
              <a:off x="6135528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3814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4DF434EA-22E1-419D-A710-C2FDFE713FE3}"/>
                </a:ext>
              </a:extLst>
            </p:cNvPr>
            <p:cNvSpPr/>
            <p:nvPr/>
          </p:nvSpPr>
          <p:spPr>
            <a:xfrm>
              <a:off x="5829776" y="3046571"/>
              <a:ext cx="485775" cy="161925"/>
            </a:xfrm>
            <a:custGeom>
              <a:avLst/>
              <a:gdLst>
                <a:gd name="connsiteX0" fmla="*/ 401479 w 485775"/>
                <a:gd name="connsiteY0" fmla="*/ 7144 h 161925"/>
                <a:gd name="connsiteX1" fmla="*/ 84296 w 485775"/>
                <a:gd name="connsiteY1" fmla="*/ 7144 h 161925"/>
                <a:gd name="connsiteX2" fmla="*/ 7144 w 485775"/>
                <a:gd name="connsiteY2" fmla="*/ 84296 h 161925"/>
                <a:gd name="connsiteX3" fmla="*/ 84296 w 485775"/>
                <a:gd name="connsiteY3" fmla="*/ 161449 h 161925"/>
                <a:gd name="connsiteX4" fmla="*/ 401479 w 485775"/>
                <a:gd name="connsiteY4" fmla="*/ 161449 h 161925"/>
                <a:gd name="connsiteX5" fmla="*/ 478631 w 485775"/>
                <a:gd name="connsiteY5" fmla="*/ 84296 h 161925"/>
                <a:gd name="connsiteX6" fmla="*/ 401479 w 485775"/>
                <a:gd name="connsiteY6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775" h="161925">
                  <a:moveTo>
                    <a:pt x="401479" y="7144"/>
                  </a:moveTo>
                  <a:lnTo>
                    <a:pt x="84296" y="7144"/>
                  </a:lnTo>
                  <a:cubicBezTo>
                    <a:pt x="41434" y="7144"/>
                    <a:pt x="7144" y="41434"/>
                    <a:pt x="7144" y="84296"/>
                  </a:cubicBezTo>
                  <a:cubicBezTo>
                    <a:pt x="7144" y="127159"/>
                    <a:pt x="41434" y="161449"/>
                    <a:pt x="84296" y="161449"/>
                  </a:cubicBezTo>
                  <a:lnTo>
                    <a:pt x="401479" y="161449"/>
                  </a:lnTo>
                  <a:cubicBezTo>
                    <a:pt x="444341" y="161449"/>
                    <a:pt x="478631" y="127159"/>
                    <a:pt x="478631" y="84296"/>
                  </a:cubicBezTo>
                  <a:cubicBezTo>
                    <a:pt x="478631" y="41434"/>
                    <a:pt x="444341" y="7144"/>
                    <a:pt x="401479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9108091-51BC-4EFD-9E5F-1026CE6C83A3}"/>
                </a:ext>
              </a:extLst>
            </p:cNvPr>
            <p:cNvSpPr/>
            <p:nvPr/>
          </p:nvSpPr>
          <p:spPr>
            <a:xfrm>
              <a:off x="5923121" y="3090386"/>
              <a:ext cx="57150" cy="57150"/>
            </a:xfrm>
            <a:custGeom>
              <a:avLst/>
              <a:gdLst>
                <a:gd name="connsiteX0" fmla="*/ 56674 w 57150"/>
                <a:gd name="connsiteY0" fmla="*/ 31909 h 57150"/>
                <a:gd name="connsiteX1" fmla="*/ 31909 w 57150"/>
                <a:gd name="connsiteY1" fmla="*/ 56674 h 57150"/>
                <a:gd name="connsiteX2" fmla="*/ 7144 w 57150"/>
                <a:gd name="connsiteY2" fmla="*/ 31909 h 57150"/>
                <a:gd name="connsiteX3" fmla="*/ 31909 w 57150"/>
                <a:gd name="connsiteY3" fmla="*/ 7144 h 57150"/>
                <a:gd name="connsiteX4" fmla="*/ 56674 w 57150"/>
                <a:gd name="connsiteY4" fmla="*/ 319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674" y="31909"/>
                  </a:moveTo>
                  <a:cubicBezTo>
                    <a:pt x="56674" y="46196"/>
                    <a:pt x="45244" y="56674"/>
                    <a:pt x="31909" y="56674"/>
                  </a:cubicBezTo>
                  <a:cubicBezTo>
                    <a:pt x="17621" y="56674"/>
                    <a:pt x="7144" y="45244"/>
                    <a:pt x="7144" y="31909"/>
                  </a:cubicBezTo>
                  <a:cubicBezTo>
                    <a:pt x="7144" y="17621"/>
                    <a:pt x="18574" y="7144"/>
                    <a:pt x="31909" y="7144"/>
                  </a:cubicBezTo>
                  <a:cubicBezTo>
                    <a:pt x="45244" y="7144"/>
                    <a:pt x="56674" y="18574"/>
                    <a:pt x="56674" y="319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04CFBE8F-4678-405D-AAD0-1A033AE899D5}"/>
                </a:ext>
              </a:extLst>
            </p:cNvPr>
            <p:cNvSpPr/>
            <p:nvPr/>
          </p:nvSpPr>
          <p:spPr>
            <a:xfrm>
              <a:off x="6164103" y="3090386"/>
              <a:ext cx="57150" cy="57150"/>
            </a:xfrm>
            <a:custGeom>
              <a:avLst/>
              <a:gdLst>
                <a:gd name="connsiteX0" fmla="*/ 56674 w 57150"/>
                <a:gd name="connsiteY0" fmla="*/ 31909 h 57150"/>
                <a:gd name="connsiteX1" fmla="*/ 31909 w 57150"/>
                <a:gd name="connsiteY1" fmla="*/ 56674 h 57150"/>
                <a:gd name="connsiteX2" fmla="*/ 7144 w 57150"/>
                <a:gd name="connsiteY2" fmla="*/ 31909 h 57150"/>
                <a:gd name="connsiteX3" fmla="*/ 31909 w 57150"/>
                <a:gd name="connsiteY3" fmla="*/ 7144 h 57150"/>
                <a:gd name="connsiteX4" fmla="*/ 56674 w 57150"/>
                <a:gd name="connsiteY4" fmla="*/ 319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674" y="31909"/>
                  </a:moveTo>
                  <a:cubicBezTo>
                    <a:pt x="56674" y="46196"/>
                    <a:pt x="45244" y="56674"/>
                    <a:pt x="31909" y="56674"/>
                  </a:cubicBezTo>
                  <a:cubicBezTo>
                    <a:pt x="17621" y="56674"/>
                    <a:pt x="7144" y="45244"/>
                    <a:pt x="7144" y="31909"/>
                  </a:cubicBezTo>
                  <a:cubicBezTo>
                    <a:pt x="7144" y="17621"/>
                    <a:pt x="18574" y="7144"/>
                    <a:pt x="31909" y="7144"/>
                  </a:cubicBezTo>
                  <a:cubicBezTo>
                    <a:pt x="45244" y="7144"/>
                    <a:pt x="56674" y="18574"/>
                    <a:pt x="56674" y="319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90195E55-C75E-4A66-BF0B-ABBDA57CA320}"/>
                </a:ext>
              </a:extLst>
            </p:cNvPr>
            <p:cNvSpPr/>
            <p:nvPr/>
          </p:nvSpPr>
          <p:spPr>
            <a:xfrm>
              <a:off x="5936456" y="3367563"/>
              <a:ext cx="276225" cy="66675"/>
            </a:xfrm>
            <a:custGeom>
              <a:avLst/>
              <a:gdLst>
                <a:gd name="connsiteX0" fmla="*/ 273844 w 276225"/>
                <a:gd name="connsiteY0" fmla="*/ 35719 h 66675"/>
                <a:gd name="connsiteX1" fmla="*/ 245269 w 276225"/>
                <a:gd name="connsiteY1" fmla="*/ 64294 h 66675"/>
                <a:gd name="connsiteX2" fmla="*/ 35719 w 276225"/>
                <a:gd name="connsiteY2" fmla="*/ 64294 h 66675"/>
                <a:gd name="connsiteX3" fmla="*/ 7144 w 276225"/>
                <a:gd name="connsiteY3" fmla="*/ 35719 h 66675"/>
                <a:gd name="connsiteX4" fmla="*/ 7144 w 276225"/>
                <a:gd name="connsiteY4" fmla="*/ 35719 h 66675"/>
                <a:gd name="connsiteX5" fmla="*/ 35719 w 276225"/>
                <a:gd name="connsiteY5" fmla="*/ 7144 h 66675"/>
                <a:gd name="connsiteX6" fmla="*/ 245269 w 276225"/>
                <a:gd name="connsiteY6" fmla="*/ 7144 h 66675"/>
                <a:gd name="connsiteX7" fmla="*/ 273844 w 276225"/>
                <a:gd name="connsiteY7" fmla="*/ 35719 h 66675"/>
                <a:gd name="connsiteX8" fmla="*/ 273844 w 276225"/>
                <a:gd name="connsiteY8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6675">
                  <a:moveTo>
                    <a:pt x="273844" y="35719"/>
                  </a:moveTo>
                  <a:cubicBezTo>
                    <a:pt x="273844" y="50959"/>
                    <a:pt x="261461" y="64294"/>
                    <a:pt x="245269" y="64294"/>
                  </a:cubicBezTo>
                  <a:lnTo>
                    <a:pt x="35719" y="64294"/>
                  </a:lnTo>
                  <a:cubicBezTo>
                    <a:pt x="20479" y="64294"/>
                    <a:pt x="7144" y="51911"/>
                    <a:pt x="7144" y="35719"/>
                  </a:cubicBezTo>
                  <a:lnTo>
                    <a:pt x="7144" y="35719"/>
                  </a:lnTo>
                  <a:cubicBezTo>
                    <a:pt x="7144" y="20479"/>
                    <a:pt x="19526" y="7144"/>
                    <a:pt x="35719" y="7144"/>
                  </a:cubicBezTo>
                  <a:lnTo>
                    <a:pt x="245269" y="7144"/>
                  </a:lnTo>
                  <a:cubicBezTo>
                    <a:pt x="260509" y="7144"/>
                    <a:pt x="273844" y="19526"/>
                    <a:pt x="273844" y="35719"/>
                  </a:cubicBezTo>
                  <a:lnTo>
                    <a:pt x="273844" y="3571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EAD57D7-3FCE-4325-B463-2276C66A4609}"/>
                </a:ext>
              </a:extLst>
            </p:cNvPr>
            <p:cNvSpPr/>
            <p:nvPr/>
          </p:nvSpPr>
          <p:spPr>
            <a:xfrm>
              <a:off x="5853588" y="3629501"/>
              <a:ext cx="438150" cy="304800"/>
            </a:xfrm>
            <a:custGeom>
              <a:avLst/>
              <a:gdLst>
                <a:gd name="connsiteX0" fmla="*/ 392906 w 438150"/>
                <a:gd name="connsiteY0" fmla="*/ 298609 h 304800"/>
                <a:gd name="connsiteX1" fmla="*/ 48101 w 438150"/>
                <a:gd name="connsiteY1" fmla="*/ 298609 h 304800"/>
                <a:gd name="connsiteX2" fmla="*/ 7144 w 438150"/>
                <a:gd name="connsiteY2" fmla="*/ 257651 h 304800"/>
                <a:gd name="connsiteX3" fmla="*/ 7144 w 438150"/>
                <a:gd name="connsiteY3" fmla="*/ 48101 h 304800"/>
                <a:gd name="connsiteX4" fmla="*/ 48101 w 438150"/>
                <a:gd name="connsiteY4" fmla="*/ 7144 h 304800"/>
                <a:gd name="connsiteX5" fmla="*/ 393859 w 438150"/>
                <a:gd name="connsiteY5" fmla="*/ 7144 h 304800"/>
                <a:gd name="connsiteX6" fmla="*/ 434816 w 438150"/>
                <a:gd name="connsiteY6" fmla="*/ 48101 h 304800"/>
                <a:gd name="connsiteX7" fmla="*/ 434816 w 438150"/>
                <a:gd name="connsiteY7" fmla="*/ 257651 h 304800"/>
                <a:gd name="connsiteX8" fmla="*/ 392906 w 438150"/>
                <a:gd name="connsiteY8" fmla="*/ 298609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150" h="304800">
                  <a:moveTo>
                    <a:pt x="392906" y="298609"/>
                  </a:moveTo>
                  <a:lnTo>
                    <a:pt x="48101" y="298609"/>
                  </a:lnTo>
                  <a:cubicBezTo>
                    <a:pt x="26194" y="298609"/>
                    <a:pt x="7144" y="280511"/>
                    <a:pt x="7144" y="257651"/>
                  </a:cubicBezTo>
                  <a:lnTo>
                    <a:pt x="7144" y="48101"/>
                  </a:lnTo>
                  <a:cubicBezTo>
                    <a:pt x="7144" y="26194"/>
                    <a:pt x="25241" y="7144"/>
                    <a:pt x="48101" y="7144"/>
                  </a:cubicBezTo>
                  <a:lnTo>
                    <a:pt x="393859" y="7144"/>
                  </a:lnTo>
                  <a:cubicBezTo>
                    <a:pt x="415766" y="7144"/>
                    <a:pt x="434816" y="25241"/>
                    <a:pt x="434816" y="48101"/>
                  </a:cubicBezTo>
                  <a:lnTo>
                    <a:pt x="434816" y="257651"/>
                  </a:lnTo>
                  <a:cubicBezTo>
                    <a:pt x="433864" y="280511"/>
                    <a:pt x="414814" y="298609"/>
                    <a:pt x="392906" y="29860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aphic 33">
            <a:extLst>
              <a:ext uri="{FF2B5EF4-FFF2-40B4-BE49-F238E27FC236}">
                <a16:creationId xmlns="" xmlns:a16="http://schemas.microsoft.com/office/drawing/2014/main" id="{13600E45-A7C4-4DDB-9643-9EA41ABA888D}"/>
              </a:ext>
            </a:extLst>
          </p:cNvPr>
          <p:cNvGrpSpPr/>
          <p:nvPr/>
        </p:nvGrpSpPr>
        <p:grpSpPr>
          <a:xfrm>
            <a:off x="971294" y="4521018"/>
            <a:ext cx="1771650" cy="1638300"/>
            <a:chOff x="7424910" y="2405641"/>
            <a:chExt cx="1771650" cy="1638300"/>
          </a:xfrm>
          <a:solidFill>
            <a:schemeClr val="accent1"/>
          </a:solidFill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F835C9A1-116B-490F-B433-DA97CFB3D5C8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1FE3D331-D812-4B6A-BDEA-D0D2CD476F08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aphic 37">
            <a:extLst>
              <a:ext uri="{FF2B5EF4-FFF2-40B4-BE49-F238E27FC236}">
                <a16:creationId xmlns="" xmlns:a16="http://schemas.microsoft.com/office/drawing/2014/main" id="{DF1129CE-2179-4D5F-A12F-4150DD8FF517}"/>
              </a:ext>
            </a:extLst>
          </p:cNvPr>
          <p:cNvGrpSpPr/>
          <p:nvPr/>
        </p:nvGrpSpPr>
        <p:grpSpPr>
          <a:xfrm>
            <a:off x="7183910" y="4269263"/>
            <a:ext cx="1249528" cy="1809750"/>
            <a:chOff x="9804491" y="2080139"/>
            <a:chExt cx="1249528" cy="1809750"/>
          </a:xfrm>
        </p:grpSpPr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908964F6-5ADA-449A-8148-ADE9D27CACDF}"/>
                </a:ext>
              </a:extLst>
            </p:cNvPr>
            <p:cNvSpPr/>
            <p:nvPr/>
          </p:nvSpPr>
          <p:spPr>
            <a:xfrm>
              <a:off x="9857679" y="2296357"/>
              <a:ext cx="657225" cy="390525"/>
            </a:xfrm>
            <a:custGeom>
              <a:avLst/>
              <a:gdLst>
                <a:gd name="connsiteX0" fmla="*/ 558641 w 657225"/>
                <a:gd name="connsiteY0" fmla="*/ 7144 h 390525"/>
                <a:gd name="connsiteX1" fmla="*/ 7144 w 657225"/>
                <a:gd name="connsiteY1" fmla="*/ 382429 h 390525"/>
                <a:gd name="connsiteX2" fmla="*/ 220504 w 657225"/>
                <a:gd name="connsiteY2" fmla="*/ 390049 h 390525"/>
                <a:gd name="connsiteX3" fmla="*/ 651986 w 657225"/>
                <a:gd name="connsiteY3" fmla="*/ 1004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225" h="390525">
                  <a:moveTo>
                    <a:pt x="558641" y="7144"/>
                  </a:moveTo>
                  <a:lnTo>
                    <a:pt x="7144" y="382429"/>
                  </a:lnTo>
                  <a:lnTo>
                    <a:pt x="220504" y="390049"/>
                  </a:lnTo>
                  <a:lnTo>
                    <a:pt x="651986" y="10048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D4C66C45-370A-4111-B769-79A488A79C25}"/>
                </a:ext>
              </a:extLst>
            </p:cNvPr>
            <p:cNvSpPr/>
            <p:nvPr/>
          </p:nvSpPr>
          <p:spPr>
            <a:xfrm>
              <a:off x="10478709" y="2080139"/>
              <a:ext cx="371475" cy="171450"/>
            </a:xfrm>
            <a:custGeom>
              <a:avLst/>
              <a:gdLst>
                <a:gd name="connsiteX0" fmla="*/ 7144 w 371475"/>
                <a:gd name="connsiteY0" fmla="*/ 145256 h 171450"/>
                <a:gd name="connsiteX1" fmla="*/ 90011 w 371475"/>
                <a:gd name="connsiteY1" fmla="*/ 32861 h 171450"/>
                <a:gd name="connsiteX2" fmla="*/ 250984 w 371475"/>
                <a:gd name="connsiteY2" fmla="*/ 7144 h 171450"/>
                <a:gd name="connsiteX3" fmla="*/ 361474 w 371475"/>
                <a:gd name="connsiteY3" fmla="*/ 103346 h 171450"/>
                <a:gd name="connsiteX4" fmla="*/ 367189 w 371475"/>
                <a:gd name="connsiteY4" fmla="*/ 139541 h 171450"/>
                <a:gd name="connsiteX5" fmla="*/ 343376 w 371475"/>
                <a:gd name="connsiteY5" fmla="*/ 143351 h 171450"/>
                <a:gd name="connsiteX6" fmla="*/ 234791 w 371475"/>
                <a:gd name="connsiteY6" fmla="*/ 58579 h 171450"/>
                <a:gd name="connsiteX7" fmla="*/ 117634 w 371475"/>
                <a:gd name="connsiteY7" fmla="*/ 76676 h 171450"/>
                <a:gd name="connsiteX8" fmla="*/ 58579 w 371475"/>
                <a:gd name="connsiteY8" fmla="*/ 16716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171450">
                  <a:moveTo>
                    <a:pt x="7144" y="145256"/>
                  </a:moveTo>
                  <a:lnTo>
                    <a:pt x="90011" y="32861"/>
                  </a:lnTo>
                  <a:lnTo>
                    <a:pt x="250984" y="7144"/>
                  </a:lnTo>
                  <a:lnTo>
                    <a:pt x="361474" y="103346"/>
                  </a:lnTo>
                  <a:lnTo>
                    <a:pt x="367189" y="139541"/>
                  </a:lnTo>
                  <a:lnTo>
                    <a:pt x="343376" y="143351"/>
                  </a:lnTo>
                  <a:lnTo>
                    <a:pt x="234791" y="58579"/>
                  </a:lnTo>
                  <a:lnTo>
                    <a:pt x="117634" y="76676"/>
                  </a:lnTo>
                  <a:lnTo>
                    <a:pt x="58579" y="16716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F8047AE-A281-4A06-98EA-12B12F0D857E}"/>
                </a:ext>
              </a:extLst>
            </p:cNvPr>
            <p:cNvSpPr/>
            <p:nvPr/>
          </p:nvSpPr>
          <p:spPr>
            <a:xfrm>
              <a:off x="10508237" y="2276354"/>
              <a:ext cx="361950" cy="200025"/>
            </a:xfrm>
            <a:custGeom>
              <a:avLst/>
              <a:gdLst>
                <a:gd name="connsiteX0" fmla="*/ 7144 w 361950"/>
                <a:gd name="connsiteY0" fmla="*/ 114776 h 200025"/>
                <a:gd name="connsiteX1" fmla="*/ 120491 w 361950"/>
                <a:gd name="connsiteY1" fmla="*/ 194786 h 200025"/>
                <a:gd name="connsiteX2" fmla="*/ 281464 w 361950"/>
                <a:gd name="connsiteY2" fmla="*/ 169069 h 200025"/>
                <a:gd name="connsiteX3" fmla="*/ 355759 w 361950"/>
                <a:gd name="connsiteY3" fmla="*/ 43339 h 200025"/>
                <a:gd name="connsiteX4" fmla="*/ 350044 w 361950"/>
                <a:gd name="connsiteY4" fmla="*/ 7144 h 200025"/>
                <a:gd name="connsiteX5" fmla="*/ 327184 w 361950"/>
                <a:gd name="connsiteY5" fmla="*/ 10954 h 200025"/>
                <a:gd name="connsiteX6" fmla="*/ 250031 w 361950"/>
                <a:gd name="connsiteY6" fmla="*/ 125254 h 200025"/>
                <a:gd name="connsiteX7" fmla="*/ 132874 w 361950"/>
                <a:gd name="connsiteY7" fmla="*/ 144304 h 200025"/>
                <a:gd name="connsiteX8" fmla="*/ 48101 w 361950"/>
                <a:gd name="connsiteY8" fmla="*/ 7762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950" h="200025">
                  <a:moveTo>
                    <a:pt x="7144" y="114776"/>
                  </a:moveTo>
                  <a:lnTo>
                    <a:pt x="120491" y="194786"/>
                  </a:lnTo>
                  <a:lnTo>
                    <a:pt x="281464" y="169069"/>
                  </a:lnTo>
                  <a:lnTo>
                    <a:pt x="355759" y="43339"/>
                  </a:lnTo>
                  <a:lnTo>
                    <a:pt x="350044" y="7144"/>
                  </a:lnTo>
                  <a:lnTo>
                    <a:pt x="327184" y="10954"/>
                  </a:lnTo>
                  <a:lnTo>
                    <a:pt x="250031" y="125254"/>
                  </a:lnTo>
                  <a:lnTo>
                    <a:pt x="132874" y="144304"/>
                  </a:lnTo>
                  <a:lnTo>
                    <a:pt x="48101" y="7762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7CC553E5-BB73-4E95-B896-5C27BF426CC5}"/>
                </a:ext>
              </a:extLst>
            </p:cNvPr>
            <p:cNvSpPr/>
            <p:nvPr/>
          </p:nvSpPr>
          <p:spPr>
            <a:xfrm>
              <a:off x="9804491" y="2617867"/>
              <a:ext cx="1190625" cy="561975"/>
            </a:xfrm>
            <a:custGeom>
              <a:avLst/>
              <a:gdLst>
                <a:gd name="connsiteX0" fmla="*/ 1037597 w 1190625"/>
                <a:gd name="connsiteY0" fmla="*/ 429536 h 561975"/>
                <a:gd name="connsiteX1" fmla="*/ 1146182 w 1190625"/>
                <a:gd name="connsiteY1" fmla="*/ 340953 h 561975"/>
                <a:gd name="connsiteX2" fmla="*/ 1179519 w 1190625"/>
                <a:gd name="connsiteY2" fmla="*/ 350478 h 561975"/>
                <a:gd name="connsiteX3" fmla="*/ 1187139 w 1190625"/>
                <a:gd name="connsiteY3" fmla="*/ 328571 h 561975"/>
                <a:gd name="connsiteX4" fmla="*/ 167012 w 1190625"/>
                <a:gd name="connsiteY4" fmla="*/ 13293 h 561975"/>
                <a:gd name="connsiteX5" fmla="*/ 13659 w 1190625"/>
                <a:gd name="connsiteY5" fmla="*/ 90446 h 561975"/>
                <a:gd name="connsiteX6" fmla="*/ 90812 w 1190625"/>
                <a:gd name="connsiteY6" fmla="*/ 244751 h 561975"/>
                <a:gd name="connsiteX7" fmla="*/ 1111892 w 1190625"/>
                <a:gd name="connsiteY7" fmla="*/ 560028 h 561975"/>
                <a:gd name="connsiteX8" fmla="*/ 1119512 w 1190625"/>
                <a:gd name="connsiteY8" fmla="*/ 537168 h 561975"/>
                <a:gd name="connsiteX9" fmla="*/ 1037597 w 1190625"/>
                <a:gd name="connsiteY9" fmla="*/ 429536 h 561975"/>
                <a:gd name="connsiteX10" fmla="*/ 153677 w 1190625"/>
                <a:gd name="connsiteY10" fmla="*/ 163788 h 561975"/>
                <a:gd name="connsiteX11" fmla="*/ 96527 w 1190625"/>
                <a:gd name="connsiteY11" fmla="*/ 93303 h 561975"/>
                <a:gd name="connsiteX12" fmla="*/ 153677 w 1190625"/>
                <a:gd name="connsiteY12" fmla="*/ 163788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0625" h="561975">
                  <a:moveTo>
                    <a:pt x="1037597" y="429536"/>
                  </a:moveTo>
                  <a:cubicBezTo>
                    <a:pt x="1043312" y="375243"/>
                    <a:pt x="1091889" y="335238"/>
                    <a:pt x="1146182" y="340953"/>
                  </a:cubicBezTo>
                  <a:cubicBezTo>
                    <a:pt x="1158564" y="341906"/>
                    <a:pt x="1169994" y="345716"/>
                    <a:pt x="1179519" y="350478"/>
                  </a:cubicBezTo>
                  <a:lnTo>
                    <a:pt x="1187139" y="328571"/>
                  </a:lnTo>
                  <a:lnTo>
                    <a:pt x="167012" y="13293"/>
                  </a:lnTo>
                  <a:cubicBezTo>
                    <a:pt x="103194" y="-7662"/>
                    <a:pt x="34614" y="26628"/>
                    <a:pt x="13659" y="90446"/>
                  </a:cubicBezTo>
                  <a:cubicBezTo>
                    <a:pt x="-8248" y="155216"/>
                    <a:pt x="26994" y="223796"/>
                    <a:pt x="90812" y="244751"/>
                  </a:cubicBezTo>
                  <a:lnTo>
                    <a:pt x="1111892" y="560028"/>
                  </a:lnTo>
                  <a:lnTo>
                    <a:pt x="1119512" y="537168"/>
                  </a:lnTo>
                  <a:cubicBezTo>
                    <a:pt x="1068077" y="527643"/>
                    <a:pt x="1032834" y="481923"/>
                    <a:pt x="1037597" y="429536"/>
                  </a:cubicBezTo>
                  <a:close/>
                  <a:moveTo>
                    <a:pt x="153677" y="163788"/>
                  </a:moveTo>
                  <a:cubicBezTo>
                    <a:pt x="103194" y="194268"/>
                    <a:pt x="56522" y="136166"/>
                    <a:pt x="96527" y="93303"/>
                  </a:cubicBezTo>
                  <a:cubicBezTo>
                    <a:pt x="147009" y="62823"/>
                    <a:pt x="194634" y="120926"/>
                    <a:pt x="153677" y="16378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41E5950F-580E-4D97-B6B2-10BCC08F0906}"/>
                </a:ext>
              </a:extLst>
            </p:cNvPr>
            <p:cNvSpPr/>
            <p:nvPr/>
          </p:nvSpPr>
          <p:spPr>
            <a:xfrm>
              <a:off x="10374710" y="2194776"/>
              <a:ext cx="238125" cy="238125"/>
            </a:xfrm>
            <a:custGeom>
              <a:avLst/>
              <a:gdLst>
                <a:gd name="connsiteX0" fmla="*/ 102790 w 238125"/>
                <a:gd name="connsiteY0" fmla="*/ 8493 h 238125"/>
                <a:gd name="connsiteX1" fmla="*/ 8493 w 238125"/>
                <a:gd name="connsiteY1" fmla="*/ 138985 h 238125"/>
                <a:gd name="connsiteX2" fmla="*/ 138985 w 238125"/>
                <a:gd name="connsiteY2" fmla="*/ 233283 h 238125"/>
                <a:gd name="connsiteX3" fmla="*/ 233283 w 238125"/>
                <a:gd name="connsiteY3" fmla="*/ 102790 h 238125"/>
                <a:gd name="connsiteX4" fmla="*/ 102790 w 238125"/>
                <a:gd name="connsiteY4" fmla="*/ 8493 h 238125"/>
                <a:gd name="connsiteX5" fmla="*/ 128508 w 238125"/>
                <a:gd name="connsiteY5" fmla="*/ 164703 h 238125"/>
                <a:gd name="connsiteX6" fmla="*/ 78025 w 238125"/>
                <a:gd name="connsiteY6" fmla="*/ 128508 h 238125"/>
                <a:gd name="connsiteX7" fmla="*/ 114220 w 238125"/>
                <a:gd name="connsiteY7" fmla="*/ 78025 h 238125"/>
                <a:gd name="connsiteX8" fmla="*/ 164703 w 238125"/>
                <a:gd name="connsiteY8" fmla="*/ 114220 h 238125"/>
                <a:gd name="connsiteX9" fmla="*/ 128508 w 238125"/>
                <a:gd name="connsiteY9" fmla="*/ 16470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02790" y="8493"/>
                  </a:moveTo>
                  <a:cubicBezTo>
                    <a:pt x="40878" y="18018"/>
                    <a:pt x="-1032" y="77073"/>
                    <a:pt x="8493" y="138985"/>
                  </a:cubicBezTo>
                  <a:cubicBezTo>
                    <a:pt x="18018" y="200898"/>
                    <a:pt x="77073" y="242808"/>
                    <a:pt x="138985" y="233283"/>
                  </a:cubicBezTo>
                  <a:cubicBezTo>
                    <a:pt x="200898" y="223758"/>
                    <a:pt x="242808" y="164703"/>
                    <a:pt x="233283" y="102790"/>
                  </a:cubicBezTo>
                  <a:cubicBezTo>
                    <a:pt x="222805" y="40878"/>
                    <a:pt x="164703" y="-1032"/>
                    <a:pt x="102790" y="8493"/>
                  </a:cubicBezTo>
                  <a:close/>
                  <a:moveTo>
                    <a:pt x="128508" y="164703"/>
                  </a:moveTo>
                  <a:cubicBezTo>
                    <a:pt x="104695" y="168513"/>
                    <a:pt x="81835" y="152320"/>
                    <a:pt x="78025" y="128508"/>
                  </a:cubicBezTo>
                  <a:cubicBezTo>
                    <a:pt x="74215" y="104695"/>
                    <a:pt x="90408" y="81835"/>
                    <a:pt x="114220" y="78025"/>
                  </a:cubicBezTo>
                  <a:cubicBezTo>
                    <a:pt x="138033" y="74215"/>
                    <a:pt x="160893" y="90408"/>
                    <a:pt x="164703" y="114220"/>
                  </a:cubicBezTo>
                  <a:cubicBezTo>
                    <a:pt x="169465" y="138033"/>
                    <a:pt x="152320" y="160893"/>
                    <a:pt x="128508" y="1647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B52AF927-E8CB-4290-B51E-6504F397D0CF}"/>
                </a:ext>
              </a:extLst>
            </p:cNvPr>
            <p:cNvSpPr/>
            <p:nvPr/>
          </p:nvSpPr>
          <p:spPr>
            <a:xfrm>
              <a:off x="10444419" y="2915839"/>
              <a:ext cx="609600" cy="666750"/>
            </a:xfrm>
            <a:custGeom>
              <a:avLst/>
              <a:gdLst>
                <a:gd name="connsiteX0" fmla="*/ 564356 w 609600"/>
                <a:gd name="connsiteY0" fmla="*/ 35362 h 666750"/>
                <a:gd name="connsiteX1" fmla="*/ 392906 w 609600"/>
                <a:gd name="connsiteY1" fmla="*/ 50602 h 666750"/>
                <a:gd name="connsiteX2" fmla="*/ 7144 w 609600"/>
                <a:gd name="connsiteY2" fmla="*/ 512564 h 666750"/>
                <a:gd name="connsiteX3" fmla="*/ 193834 w 609600"/>
                <a:gd name="connsiteY3" fmla="*/ 668774 h 666750"/>
                <a:gd name="connsiteX4" fmla="*/ 579596 w 609600"/>
                <a:gd name="connsiteY4" fmla="*/ 206812 h 666750"/>
                <a:gd name="connsiteX5" fmla="*/ 564356 w 609600"/>
                <a:gd name="connsiteY5" fmla="*/ 35362 h 666750"/>
                <a:gd name="connsiteX6" fmla="*/ 497681 w 609600"/>
                <a:gd name="connsiteY6" fmla="*/ 168712 h 666750"/>
                <a:gd name="connsiteX7" fmla="*/ 450056 w 609600"/>
                <a:gd name="connsiteY7" fmla="*/ 128707 h 666750"/>
                <a:gd name="connsiteX8" fmla="*/ 490061 w 609600"/>
                <a:gd name="connsiteY8" fmla="*/ 81082 h 666750"/>
                <a:gd name="connsiteX9" fmla="*/ 537686 w 609600"/>
                <a:gd name="connsiteY9" fmla="*/ 121087 h 666750"/>
                <a:gd name="connsiteX10" fmla="*/ 497681 w 609600"/>
                <a:gd name="connsiteY10" fmla="*/ 168712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00" h="666750">
                  <a:moveTo>
                    <a:pt x="564356" y="35362"/>
                  </a:moveTo>
                  <a:cubicBezTo>
                    <a:pt x="512921" y="-7501"/>
                    <a:pt x="436721" y="-833"/>
                    <a:pt x="392906" y="50602"/>
                  </a:cubicBezTo>
                  <a:lnTo>
                    <a:pt x="7144" y="512564"/>
                  </a:lnTo>
                  <a:lnTo>
                    <a:pt x="193834" y="668774"/>
                  </a:lnTo>
                  <a:lnTo>
                    <a:pt x="579596" y="206812"/>
                  </a:lnTo>
                  <a:cubicBezTo>
                    <a:pt x="623411" y="155377"/>
                    <a:pt x="615791" y="78224"/>
                    <a:pt x="564356" y="35362"/>
                  </a:cubicBezTo>
                  <a:close/>
                  <a:moveTo>
                    <a:pt x="497681" y="168712"/>
                  </a:moveTo>
                  <a:cubicBezTo>
                    <a:pt x="473869" y="170617"/>
                    <a:pt x="451961" y="153472"/>
                    <a:pt x="450056" y="128707"/>
                  </a:cubicBezTo>
                  <a:cubicBezTo>
                    <a:pt x="448151" y="104894"/>
                    <a:pt x="465296" y="82987"/>
                    <a:pt x="490061" y="81082"/>
                  </a:cubicBezTo>
                  <a:cubicBezTo>
                    <a:pt x="513874" y="79177"/>
                    <a:pt x="535781" y="96322"/>
                    <a:pt x="537686" y="121087"/>
                  </a:cubicBezTo>
                  <a:cubicBezTo>
                    <a:pt x="539591" y="145852"/>
                    <a:pt x="522446" y="166807"/>
                    <a:pt x="497681" y="168712"/>
                  </a:cubicBezTo>
                  <a:close/>
                </a:path>
              </a:pathLst>
            </a:custGeom>
            <a:solidFill>
              <a:srgbClr val="575A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6EE2981E-9D68-427C-AF41-29DA257C23FA}"/>
                </a:ext>
              </a:extLst>
            </p:cNvPr>
            <p:cNvSpPr/>
            <p:nvPr/>
          </p:nvSpPr>
          <p:spPr>
            <a:xfrm>
              <a:off x="10100567" y="3350774"/>
              <a:ext cx="590550" cy="476250"/>
            </a:xfrm>
            <a:custGeom>
              <a:avLst/>
              <a:gdLst>
                <a:gd name="connsiteX0" fmla="*/ 558641 w 590550"/>
                <a:gd name="connsiteY0" fmla="*/ 470059 h 476250"/>
                <a:gd name="connsiteX1" fmla="*/ 37624 w 590550"/>
                <a:gd name="connsiteY1" fmla="*/ 470059 h 476250"/>
                <a:gd name="connsiteX2" fmla="*/ 7144 w 590550"/>
                <a:gd name="connsiteY2" fmla="*/ 439579 h 476250"/>
                <a:gd name="connsiteX3" fmla="*/ 7144 w 590550"/>
                <a:gd name="connsiteY3" fmla="*/ 98584 h 476250"/>
                <a:gd name="connsiteX4" fmla="*/ 98584 w 590550"/>
                <a:gd name="connsiteY4" fmla="*/ 7144 h 476250"/>
                <a:gd name="connsiteX5" fmla="*/ 498634 w 590550"/>
                <a:gd name="connsiteY5" fmla="*/ 7144 h 476250"/>
                <a:gd name="connsiteX6" fmla="*/ 590074 w 590550"/>
                <a:gd name="connsiteY6" fmla="*/ 98584 h 476250"/>
                <a:gd name="connsiteX7" fmla="*/ 590074 w 590550"/>
                <a:gd name="connsiteY7" fmla="*/ 440531 h 476250"/>
                <a:gd name="connsiteX8" fmla="*/ 558641 w 590550"/>
                <a:gd name="connsiteY8" fmla="*/ 47005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550" h="476250">
                  <a:moveTo>
                    <a:pt x="558641" y="470059"/>
                  </a:moveTo>
                  <a:lnTo>
                    <a:pt x="37624" y="470059"/>
                  </a:lnTo>
                  <a:cubicBezTo>
                    <a:pt x="20479" y="470059"/>
                    <a:pt x="7144" y="456724"/>
                    <a:pt x="7144" y="439579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498634" y="7144"/>
                  </a:lnTo>
                  <a:cubicBezTo>
                    <a:pt x="549116" y="7144"/>
                    <a:pt x="590074" y="48101"/>
                    <a:pt x="590074" y="98584"/>
                  </a:cubicBezTo>
                  <a:lnTo>
                    <a:pt x="590074" y="440531"/>
                  </a:lnTo>
                  <a:cubicBezTo>
                    <a:pt x="589121" y="456724"/>
                    <a:pt x="574834" y="470059"/>
                    <a:pt x="558641" y="47005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BEC05AF3-35F5-49BB-BE19-A47AA35AF824}"/>
                </a:ext>
              </a:extLst>
            </p:cNvPr>
            <p:cNvSpPr/>
            <p:nvPr/>
          </p:nvSpPr>
          <p:spPr>
            <a:xfrm>
              <a:off x="10029129" y="3756539"/>
              <a:ext cx="742950" cy="133350"/>
            </a:xfrm>
            <a:custGeom>
              <a:avLst/>
              <a:gdLst>
                <a:gd name="connsiteX0" fmla="*/ 711994 w 742950"/>
                <a:gd name="connsiteY0" fmla="*/ 129064 h 133350"/>
                <a:gd name="connsiteX1" fmla="*/ 37624 w 742950"/>
                <a:gd name="connsiteY1" fmla="*/ 129064 h 133350"/>
                <a:gd name="connsiteX2" fmla="*/ 7144 w 742950"/>
                <a:gd name="connsiteY2" fmla="*/ 98584 h 133350"/>
                <a:gd name="connsiteX3" fmla="*/ 7144 w 742950"/>
                <a:gd name="connsiteY3" fmla="*/ 98584 h 133350"/>
                <a:gd name="connsiteX4" fmla="*/ 98584 w 742950"/>
                <a:gd name="connsiteY4" fmla="*/ 7144 h 133350"/>
                <a:gd name="connsiteX5" fmla="*/ 651986 w 742950"/>
                <a:gd name="connsiteY5" fmla="*/ 7144 h 133350"/>
                <a:gd name="connsiteX6" fmla="*/ 743426 w 742950"/>
                <a:gd name="connsiteY6" fmla="*/ 98584 h 133350"/>
                <a:gd name="connsiteX7" fmla="*/ 743426 w 742950"/>
                <a:gd name="connsiteY7" fmla="*/ 98584 h 133350"/>
                <a:gd name="connsiteX8" fmla="*/ 711994 w 742950"/>
                <a:gd name="connsiteY8" fmla="*/ 12906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50" h="133350">
                  <a:moveTo>
                    <a:pt x="711994" y="129064"/>
                  </a:moveTo>
                  <a:lnTo>
                    <a:pt x="37624" y="129064"/>
                  </a:lnTo>
                  <a:cubicBezTo>
                    <a:pt x="20479" y="129064"/>
                    <a:pt x="7144" y="115729"/>
                    <a:pt x="7144" y="98584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651986" y="7144"/>
                  </a:lnTo>
                  <a:cubicBezTo>
                    <a:pt x="702469" y="7144"/>
                    <a:pt x="743426" y="48101"/>
                    <a:pt x="743426" y="98584"/>
                  </a:cubicBezTo>
                  <a:lnTo>
                    <a:pt x="743426" y="98584"/>
                  </a:lnTo>
                  <a:cubicBezTo>
                    <a:pt x="742474" y="115729"/>
                    <a:pt x="729139" y="129064"/>
                    <a:pt x="711994" y="12906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F54738C-2038-413A-B001-3E382EA45B5B}"/>
                </a:ext>
              </a:extLst>
            </p:cNvPr>
            <p:cNvSpPr/>
            <p:nvPr/>
          </p:nvSpPr>
          <p:spPr>
            <a:xfrm>
              <a:off x="10545384" y="34031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4771"/>
                    <a:pt x="74771" y="94774"/>
                    <a:pt x="50959" y="94774"/>
                  </a:cubicBezTo>
                  <a:cubicBezTo>
                    <a:pt x="27146" y="94774"/>
                    <a:pt x="7144" y="74771"/>
                    <a:pt x="7144" y="50959"/>
                  </a:cubicBezTo>
                  <a:cubicBezTo>
                    <a:pt x="7144" y="27146"/>
                    <a:pt x="27146" y="7144"/>
                    <a:pt x="50959" y="7144"/>
                  </a:cubicBezTo>
                  <a:cubicBezTo>
                    <a:pt x="74771" y="7144"/>
                    <a:pt x="94774" y="27146"/>
                    <a:pt x="94774" y="5095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66738D2B-DED7-49A2-A892-F72F0415DD4B}"/>
              </a:ext>
            </a:extLst>
          </p:cNvPr>
          <p:cNvGrpSpPr/>
          <p:nvPr/>
        </p:nvGrpSpPr>
        <p:grpSpPr>
          <a:xfrm>
            <a:off x="1081763" y="1990562"/>
            <a:ext cx="1410352" cy="1695780"/>
            <a:chOff x="1244925" y="2303614"/>
            <a:chExt cx="1410352" cy="1695780"/>
          </a:xfrm>
        </p:grpSpPr>
        <p:sp>
          <p:nvSpPr>
            <p:cNvPr id="4" name="Graphic 2">
              <a:extLst>
                <a:ext uri="{FF2B5EF4-FFF2-40B4-BE49-F238E27FC236}">
                  <a16:creationId xmlns="" xmlns:a16="http://schemas.microsoft.com/office/drawing/2014/main" id="{06E86B78-4887-455C-BA7D-BDC1BF42A8C5}"/>
                </a:ext>
              </a:extLst>
            </p:cNvPr>
            <p:cNvSpPr/>
            <p:nvPr/>
          </p:nvSpPr>
          <p:spPr>
            <a:xfrm>
              <a:off x="1244925" y="2303614"/>
              <a:ext cx="1410352" cy="1695780"/>
            </a:xfrm>
            <a:custGeom>
              <a:avLst/>
              <a:gdLst>
                <a:gd name="connsiteX0" fmla="*/ 198332 w 800100"/>
                <a:gd name="connsiteY0" fmla="*/ 961703 h 962025"/>
                <a:gd name="connsiteX1" fmla="*/ 646959 w 800100"/>
                <a:gd name="connsiteY1" fmla="*/ 961703 h 962025"/>
                <a:gd name="connsiteX2" fmla="*/ 610764 w 800100"/>
                <a:gd name="connsiteY2" fmla="*/ 885503 h 962025"/>
                <a:gd name="connsiteX3" fmla="*/ 686964 w 800100"/>
                <a:gd name="connsiteY3" fmla="*/ 625471 h 962025"/>
                <a:gd name="connsiteX4" fmla="*/ 786024 w 800100"/>
                <a:gd name="connsiteY4" fmla="*/ 283523 h 962025"/>
                <a:gd name="connsiteX5" fmla="*/ 359304 w 800100"/>
                <a:gd name="connsiteY5" fmla="*/ 14918 h 962025"/>
                <a:gd name="connsiteX6" fmla="*/ 124037 w 800100"/>
                <a:gd name="connsiteY6" fmla="*/ 211133 h 962025"/>
                <a:gd name="connsiteX7" fmla="*/ 116417 w 800100"/>
                <a:gd name="connsiteY7" fmla="*/ 270188 h 962025"/>
                <a:gd name="connsiteX8" fmla="*/ 59267 w 800100"/>
                <a:gd name="connsiteY8" fmla="*/ 367343 h 962025"/>
                <a:gd name="connsiteX9" fmla="*/ 13547 w 800100"/>
                <a:gd name="connsiteY9" fmla="*/ 427351 h 962025"/>
                <a:gd name="connsiteX10" fmla="*/ 24024 w 800100"/>
                <a:gd name="connsiteY10" fmla="*/ 515933 h 962025"/>
                <a:gd name="connsiteX11" fmla="*/ 63077 w 800100"/>
                <a:gd name="connsiteY11" fmla="*/ 552128 h 962025"/>
                <a:gd name="connsiteX12" fmla="*/ 18309 w 800100"/>
                <a:gd name="connsiteY12" fmla="*/ 570226 h 962025"/>
                <a:gd name="connsiteX13" fmla="*/ 30692 w 800100"/>
                <a:gd name="connsiteY13" fmla="*/ 609278 h 962025"/>
                <a:gd name="connsiteX14" fmla="*/ 29739 w 800100"/>
                <a:gd name="connsiteY14" fmla="*/ 673096 h 962025"/>
                <a:gd name="connsiteX15" fmla="*/ 85937 w 800100"/>
                <a:gd name="connsiteY15" fmla="*/ 744533 h 962025"/>
                <a:gd name="connsiteX16" fmla="*/ 225002 w 800100"/>
                <a:gd name="connsiteY16" fmla="*/ 764536 h 962025"/>
                <a:gd name="connsiteX17" fmla="*/ 198332 w 800100"/>
                <a:gd name="connsiteY17" fmla="*/ 961703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0100" h="962025">
                  <a:moveTo>
                    <a:pt x="198332" y="961703"/>
                  </a:moveTo>
                  <a:lnTo>
                    <a:pt x="646959" y="961703"/>
                  </a:lnTo>
                  <a:cubicBezTo>
                    <a:pt x="633624" y="935986"/>
                    <a:pt x="619337" y="903601"/>
                    <a:pt x="610764" y="885503"/>
                  </a:cubicBezTo>
                  <a:cubicBezTo>
                    <a:pt x="586952" y="829306"/>
                    <a:pt x="604097" y="706433"/>
                    <a:pt x="686964" y="625471"/>
                  </a:cubicBezTo>
                  <a:cubicBezTo>
                    <a:pt x="766022" y="548318"/>
                    <a:pt x="817457" y="398776"/>
                    <a:pt x="786024" y="283523"/>
                  </a:cubicBezTo>
                  <a:cubicBezTo>
                    <a:pt x="734589" y="93023"/>
                    <a:pt x="563139" y="-25087"/>
                    <a:pt x="359304" y="14918"/>
                  </a:cubicBezTo>
                  <a:cubicBezTo>
                    <a:pt x="359304" y="14918"/>
                    <a:pt x="183092" y="36826"/>
                    <a:pt x="124037" y="211133"/>
                  </a:cubicBezTo>
                  <a:cubicBezTo>
                    <a:pt x="124037" y="211133"/>
                    <a:pt x="114512" y="236851"/>
                    <a:pt x="116417" y="270188"/>
                  </a:cubicBezTo>
                  <a:cubicBezTo>
                    <a:pt x="121179" y="323528"/>
                    <a:pt x="83079" y="354961"/>
                    <a:pt x="59267" y="367343"/>
                  </a:cubicBezTo>
                  <a:cubicBezTo>
                    <a:pt x="34502" y="380678"/>
                    <a:pt x="-9313" y="402586"/>
                    <a:pt x="13547" y="427351"/>
                  </a:cubicBezTo>
                  <a:cubicBezTo>
                    <a:pt x="41169" y="457831"/>
                    <a:pt x="39264" y="496883"/>
                    <a:pt x="24024" y="515933"/>
                  </a:cubicBezTo>
                  <a:cubicBezTo>
                    <a:pt x="4974" y="538793"/>
                    <a:pt x="60219" y="539746"/>
                    <a:pt x="63077" y="552128"/>
                  </a:cubicBezTo>
                  <a:cubicBezTo>
                    <a:pt x="65934" y="565463"/>
                    <a:pt x="22119" y="554986"/>
                    <a:pt x="18309" y="570226"/>
                  </a:cubicBezTo>
                  <a:cubicBezTo>
                    <a:pt x="14499" y="586418"/>
                    <a:pt x="26882" y="590228"/>
                    <a:pt x="30692" y="609278"/>
                  </a:cubicBezTo>
                  <a:cubicBezTo>
                    <a:pt x="34502" y="628328"/>
                    <a:pt x="31644" y="663571"/>
                    <a:pt x="29739" y="673096"/>
                  </a:cubicBezTo>
                  <a:cubicBezTo>
                    <a:pt x="27834" y="682621"/>
                    <a:pt x="33549" y="739771"/>
                    <a:pt x="85937" y="744533"/>
                  </a:cubicBezTo>
                  <a:cubicBezTo>
                    <a:pt x="138324" y="749296"/>
                    <a:pt x="204047" y="738818"/>
                    <a:pt x="225002" y="764536"/>
                  </a:cubicBezTo>
                  <a:cubicBezTo>
                    <a:pt x="244052" y="790253"/>
                    <a:pt x="222144" y="890266"/>
                    <a:pt x="198332" y="9617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="" xmlns:a16="http://schemas.microsoft.com/office/drawing/2014/main" id="{FE718515-728D-43F0-BA30-90AF673E6E2D}"/>
                </a:ext>
              </a:extLst>
            </p:cNvPr>
            <p:cNvGrpSpPr/>
            <p:nvPr/>
          </p:nvGrpSpPr>
          <p:grpSpPr>
            <a:xfrm>
              <a:off x="1684786" y="2516290"/>
              <a:ext cx="702035" cy="687994"/>
              <a:chOff x="1684786" y="2516290"/>
              <a:chExt cx="702035" cy="687994"/>
            </a:xfrm>
          </p:grpSpPr>
          <p:sp>
            <p:nvSpPr>
              <p:cNvPr id="49" name="Graphic 4">
                <a:extLst>
                  <a:ext uri="{FF2B5EF4-FFF2-40B4-BE49-F238E27FC236}">
                    <a16:creationId xmlns="" xmlns:a16="http://schemas.microsoft.com/office/drawing/2014/main" id="{AB1349D8-63B3-43A1-B846-8525A5D7362A}"/>
                  </a:ext>
                </a:extLst>
              </p:cNvPr>
              <p:cNvSpPr/>
              <p:nvPr/>
            </p:nvSpPr>
            <p:spPr>
              <a:xfrm>
                <a:off x="1684786" y="2516290"/>
                <a:ext cx="702035" cy="687994"/>
              </a:xfrm>
              <a:custGeom>
                <a:avLst/>
                <a:gdLst>
                  <a:gd name="connsiteX0" fmla="*/ 462439 w 476250"/>
                  <a:gd name="connsiteY0" fmla="*/ 160496 h 466725"/>
                  <a:gd name="connsiteX1" fmla="*/ 469106 w 476250"/>
                  <a:gd name="connsiteY1" fmla="*/ 153829 h 466725"/>
                  <a:gd name="connsiteX2" fmla="*/ 469106 w 476250"/>
                  <a:gd name="connsiteY2" fmla="*/ 149066 h 466725"/>
                  <a:gd name="connsiteX3" fmla="*/ 462439 w 476250"/>
                  <a:gd name="connsiteY3" fmla="*/ 142399 h 466725"/>
                  <a:gd name="connsiteX4" fmla="*/ 415766 w 476250"/>
                  <a:gd name="connsiteY4" fmla="*/ 142399 h 466725"/>
                  <a:gd name="connsiteX5" fmla="*/ 415766 w 476250"/>
                  <a:gd name="connsiteY5" fmla="*/ 93821 h 466725"/>
                  <a:gd name="connsiteX6" fmla="*/ 391954 w 476250"/>
                  <a:gd name="connsiteY6" fmla="*/ 70009 h 466725"/>
                  <a:gd name="connsiteX7" fmla="*/ 333851 w 476250"/>
                  <a:gd name="connsiteY7" fmla="*/ 70009 h 466725"/>
                  <a:gd name="connsiteX8" fmla="*/ 333851 w 476250"/>
                  <a:gd name="connsiteY8" fmla="*/ 13811 h 466725"/>
                  <a:gd name="connsiteX9" fmla="*/ 327184 w 476250"/>
                  <a:gd name="connsiteY9" fmla="*/ 7144 h 466725"/>
                  <a:gd name="connsiteX10" fmla="*/ 322421 w 476250"/>
                  <a:gd name="connsiteY10" fmla="*/ 7144 h 466725"/>
                  <a:gd name="connsiteX11" fmla="*/ 315754 w 476250"/>
                  <a:gd name="connsiteY11" fmla="*/ 13811 h 466725"/>
                  <a:gd name="connsiteX12" fmla="*/ 315754 w 476250"/>
                  <a:gd name="connsiteY12" fmla="*/ 70009 h 466725"/>
                  <a:gd name="connsiteX13" fmla="*/ 290989 w 476250"/>
                  <a:gd name="connsiteY13" fmla="*/ 70009 h 466725"/>
                  <a:gd name="connsiteX14" fmla="*/ 290989 w 476250"/>
                  <a:gd name="connsiteY14" fmla="*/ 13811 h 466725"/>
                  <a:gd name="connsiteX15" fmla="*/ 283369 w 476250"/>
                  <a:gd name="connsiteY15" fmla="*/ 7144 h 466725"/>
                  <a:gd name="connsiteX16" fmla="*/ 278606 w 476250"/>
                  <a:gd name="connsiteY16" fmla="*/ 7144 h 466725"/>
                  <a:gd name="connsiteX17" fmla="*/ 271939 w 476250"/>
                  <a:gd name="connsiteY17" fmla="*/ 13811 h 466725"/>
                  <a:gd name="connsiteX18" fmla="*/ 271939 w 476250"/>
                  <a:gd name="connsiteY18" fmla="*/ 70009 h 466725"/>
                  <a:gd name="connsiteX19" fmla="*/ 247174 w 476250"/>
                  <a:gd name="connsiteY19" fmla="*/ 70009 h 466725"/>
                  <a:gd name="connsiteX20" fmla="*/ 247174 w 476250"/>
                  <a:gd name="connsiteY20" fmla="*/ 13811 h 466725"/>
                  <a:gd name="connsiteX21" fmla="*/ 240506 w 476250"/>
                  <a:gd name="connsiteY21" fmla="*/ 7144 h 466725"/>
                  <a:gd name="connsiteX22" fmla="*/ 235744 w 476250"/>
                  <a:gd name="connsiteY22" fmla="*/ 7144 h 466725"/>
                  <a:gd name="connsiteX23" fmla="*/ 229076 w 476250"/>
                  <a:gd name="connsiteY23" fmla="*/ 13811 h 466725"/>
                  <a:gd name="connsiteX24" fmla="*/ 229076 w 476250"/>
                  <a:gd name="connsiteY24" fmla="*/ 70009 h 466725"/>
                  <a:gd name="connsiteX25" fmla="*/ 204311 w 476250"/>
                  <a:gd name="connsiteY25" fmla="*/ 70009 h 466725"/>
                  <a:gd name="connsiteX26" fmla="*/ 204311 w 476250"/>
                  <a:gd name="connsiteY26" fmla="*/ 13811 h 466725"/>
                  <a:gd name="connsiteX27" fmla="*/ 197644 w 476250"/>
                  <a:gd name="connsiteY27" fmla="*/ 7144 h 466725"/>
                  <a:gd name="connsiteX28" fmla="*/ 192881 w 476250"/>
                  <a:gd name="connsiteY28" fmla="*/ 7144 h 466725"/>
                  <a:gd name="connsiteX29" fmla="*/ 186214 w 476250"/>
                  <a:gd name="connsiteY29" fmla="*/ 13811 h 466725"/>
                  <a:gd name="connsiteX30" fmla="*/ 186214 w 476250"/>
                  <a:gd name="connsiteY30" fmla="*/ 70009 h 466725"/>
                  <a:gd name="connsiteX31" fmla="*/ 161449 w 476250"/>
                  <a:gd name="connsiteY31" fmla="*/ 70009 h 466725"/>
                  <a:gd name="connsiteX32" fmla="*/ 161449 w 476250"/>
                  <a:gd name="connsiteY32" fmla="*/ 13811 h 466725"/>
                  <a:gd name="connsiteX33" fmla="*/ 154781 w 476250"/>
                  <a:gd name="connsiteY33" fmla="*/ 7144 h 466725"/>
                  <a:gd name="connsiteX34" fmla="*/ 150019 w 476250"/>
                  <a:gd name="connsiteY34" fmla="*/ 7144 h 466725"/>
                  <a:gd name="connsiteX35" fmla="*/ 143351 w 476250"/>
                  <a:gd name="connsiteY35" fmla="*/ 13811 h 466725"/>
                  <a:gd name="connsiteX36" fmla="*/ 143351 w 476250"/>
                  <a:gd name="connsiteY36" fmla="*/ 70009 h 466725"/>
                  <a:gd name="connsiteX37" fmla="*/ 88106 w 476250"/>
                  <a:gd name="connsiteY37" fmla="*/ 70009 h 466725"/>
                  <a:gd name="connsiteX38" fmla="*/ 64294 w 476250"/>
                  <a:gd name="connsiteY38" fmla="*/ 93821 h 466725"/>
                  <a:gd name="connsiteX39" fmla="*/ 64294 w 476250"/>
                  <a:gd name="connsiteY39" fmla="*/ 142399 h 466725"/>
                  <a:gd name="connsiteX40" fmla="*/ 13811 w 476250"/>
                  <a:gd name="connsiteY40" fmla="*/ 142399 h 466725"/>
                  <a:gd name="connsiteX41" fmla="*/ 7144 w 476250"/>
                  <a:gd name="connsiteY41" fmla="*/ 149066 h 466725"/>
                  <a:gd name="connsiteX42" fmla="*/ 7144 w 476250"/>
                  <a:gd name="connsiteY42" fmla="*/ 153829 h 466725"/>
                  <a:gd name="connsiteX43" fmla="*/ 13811 w 476250"/>
                  <a:gd name="connsiteY43" fmla="*/ 160496 h 466725"/>
                  <a:gd name="connsiteX44" fmla="*/ 64294 w 476250"/>
                  <a:gd name="connsiteY44" fmla="*/ 160496 h 466725"/>
                  <a:gd name="connsiteX45" fmla="*/ 64294 w 476250"/>
                  <a:gd name="connsiteY45" fmla="*/ 185261 h 466725"/>
                  <a:gd name="connsiteX46" fmla="*/ 13811 w 476250"/>
                  <a:gd name="connsiteY46" fmla="*/ 185261 h 466725"/>
                  <a:gd name="connsiteX47" fmla="*/ 7144 w 476250"/>
                  <a:gd name="connsiteY47" fmla="*/ 191929 h 466725"/>
                  <a:gd name="connsiteX48" fmla="*/ 7144 w 476250"/>
                  <a:gd name="connsiteY48" fmla="*/ 196691 h 466725"/>
                  <a:gd name="connsiteX49" fmla="*/ 13811 w 476250"/>
                  <a:gd name="connsiteY49" fmla="*/ 203359 h 466725"/>
                  <a:gd name="connsiteX50" fmla="*/ 64294 w 476250"/>
                  <a:gd name="connsiteY50" fmla="*/ 203359 h 466725"/>
                  <a:gd name="connsiteX51" fmla="*/ 64294 w 476250"/>
                  <a:gd name="connsiteY51" fmla="*/ 228124 h 466725"/>
                  <a:gd name="connsiteX52" fmla="*/ 13811 w 476250"/>
                  <a:gd name="connsiteY52" fmla="*/ 228124 h 466725"/>
                  <a:gd name="connsiteX53" fmla="*/ 7144 w 476250"/>
                  <a:gd name="connsiteY53" fmla="*/ 235744 h 466725"/>
                  <a:gd name="connsiteX54" fmla="*/ 7144 w 476250"/>
                  <a:gd name="connsiteY54" fmla="*/ 240506 h 466725"/>
                  <a:gd name="connsiteX55" fmla="*/ 13811 w 476250"/>
                  <a:gd name="connsiteY55" fmla="*/ 247174 h 466725"/>
                  <a:gd name="connsiteX56" fmla="*/ 64294 w 476250"/>
                  <a:gd name="connsiteY56" fmla="*/ 247174 h 466725"/>
                  <a:gd name="connsiteX57" fmla="*/ 64294 w 476250"/>
                  <a:gd name="connsiteY57" fmla="*/ 271939 h 466725"/>
                  <a:gd name="connsiteX58" fmla="*/ 13811 w 476250"/>
                  <a:gd name="connsiteY58" fmla="*/ 271939 h 466725"/>
                  <a:gd name="connsiteX59" fmla="*/ 7144 w 476250"/>
                  <a:gd name="connsiteY59" fmla="*/ 278606 h 466725"/>
                  <a:gd name="connsiteX60" fmla="*/ 7144 w 476250"/>
                  <a:gd name="connsiteY60" fmla="*/ 283369 h 466725"/>
                  <a:gd name="connsiteX61" fmla="*/ 13811 w 476250"/>
                  <a:gd name="connsiteY61" fmla="*/ 290036 h 466725"/>
                  <a:gd name="connsiteX62" fmla="*/ 64294 w 476250"/>
                  <a:gd name="connsiteY62" fmla="*/ 290036 h 466725"/>
                  <a:gd name="connsiteX63" fmla="*/ 64294 w 476250"/>
                  <a:gd name="connsiteY63" fmla="*/ 314801 h 466725"/>
                  <a:gd name="connsiteX64" fmla="*/ 13811 w 476250"/>
                  <a:gd name="connsiteY64" fmla="*/ 314801 h 466725"/>
                  <a:gd name="connsiteX65" fmla="*/ 7144 w 476250"/>
                  <a:gd name="connsiteY65" fmla="*/ 321469 h 466725"/>
                  <a:gd name="connsiteX66" fmla="*/ 7144 w 476250"/>
                  <a:gd name="connsiteY66" fmla="*/ 326231 h 466725"/>
                  <a:gd name="connsiteX67" fmla="*/ 13811 w 476250"/>
                  <a:gd name="connsiteY67" fmla="*/ 332899 h 466725"/>
                  <a:gd name="connsiteX68" fmla="*/ 64294 w 476250"/>
                  <a:gd name="connsiteY68" fmla="*/ 332899 h 466725"/>
                  <a:gd name="connsiteX69" fmla="*/ 64294 w 476250"/>
                  <a:gd name="connsiteY69" fmla="*/ 380524 h 466725"/>
                  <a:gd name="connsiteX70" fmla="*/ 88106 w 476250"/>
                  <a:gd name="connsiteY70" fmla="*/ 404336 h 466725"/>
                  <a:gd name="connsiteX71" fmla="*/ 142399 w 476250"/>
                  <a:gd name="connsiteY71" fmla="*/ 404336 h 466725"/>
                  <a:gd name="connsiteX72" fmla="*/ 142399 w 476250"/>
                  <a:gd name="connsiteY72" fmla="*/ 461486 h 466725"/>
                  <a:gd name="connsiteX73" fmla="*/ 149066 w 476250"/>
                  <a:gd name="connsiteY73" fmla="*/ 468154 h 466725"/>
                  <a:gd name="connsiteX74" fmla="*/ 153829 w 476250"/>
                  <a:gd name="connsiteY74" fmla="*/ 468154 h 466725"/>
                  <a:gd name="connsiteX75" fmla="*/ 160496 w 476250"/>
                  <a:gd name="connsiteY75" fmla="*/ 461486 h 466725"/>
                  <a:gd name="connsiteX76" fmla="*/ 160496 w 476250"/>
                  <a:gd name="connsiteY76" fmla="*/ 404336 h 466725"/>
                  <a:gd name="connsiteX77" fmla="*/ 185261 w 476250"/>
                  <a:gd name="connsiteY77" fmla="*/ 404336 h 466725"/>
                  <a:gd name="connsiteX78" fmla="*/ 185261 w 476250"/>
                  <a:gd name="connsiteY78" fmla="*/ 461486 h 466725"/>
                  <a:gd name="connsiteX79" fmla="*/ 191929 w 476250"/>
                  <a:gd name="connsiteY79" fmla="*/ 468154 h 466725"/>
                  <a:gd name="connsiteX80" fmla="*/ 196691 w 476250"/>
                  <a:gd name="connsiteY80" fmla="*/ 468154 h 466725"/>
                  <a:gd name="connsiteX81" fmla="*/ 203359 w 476250"/>
                  <a:gd name="connsiteY81" fmla="*/ 461486 h 466725"/>
                  <a:gd name="connsiteX82" fmla="*/ 203359 w 476250"/>
                  <a:gd name="connsiteY82" fmla="*/ 404336 h 466725"/>
                  <a:gd name="connsiteX83" fmla="*/ 228124 w 476250"/>
                  <a:gd name="connsiteY83" fmla="*/ 404336 h 466725"/>
                  <a:gd name="connsiteX84" fmla="*/ 228124 w 476250"/>
                  <a:gd name="connsiteY84" fmla="*/ 461486 h 466725"/>
                  <a:gd name="connsiteX85" fmla="*/ 234791 w 476250"/>
                  <a:gd name="connsiteY85" fmla="*/ 468154 h 466725"/>
                  <a:gd name="connsiteX86" fmla="*/ 239554 w 476250"/>
                  <a:gd name="connsiteY86" fmla="*/ 468154 h 466725"/>
                  <a:gd name="connsiteX87" fmla="*/ 246221 w 476250"/>
                  <a:gd name="connsiteY87" fmla="*/ 461486 h 466725"/>
                  <a:gd name="connsiteX88" fmla="*/ 246221 w 476250"/>
                  <a:gd name="connsiteY88" fmla="*/ 404336 h 466725"/>
                  <a:gd name="connsiteX89" fmla="*/ 270986 w 476250"/>
                  <a:gd name="connsiteY89" fmla="*/ 404336 h 466725"/>
                  <a:gd name="connsiteX90" fmla="*/ 270986 w 476250"/>
                  <a:gd name="connsiteY90" fmla="*/ 461486 h 466725"/>
                  <a:gd name="connsiteX91" fmla="*/ 277654 w 476250"/>
                  <a:gd name="connsiteY91" fmla="*/ 468154 h 466725"/>
                  <a:gd name="connsiteX92" fmla="*/ 283369 w 476250"/>
                  <a:gd name="connsiteY92" fmla="*/ 468154 h 466725"/>
                  <a:gd name="connsiteX93" fmla="*/ 290036 w 476250"/>
                  <a:gd name="connsiteY93" fmla="*/ 461486 h 466725"/>
                  <a:gd name="connsiteX94" fmla="*/ 290036 w 476250"/>
                  <a:gd name="connsiteY94" fmla="*/ 404336 h 466725"/>
                  <a:gd name="connsiteX95" fmla="*/ 314801 w 476250"/>
                  <a:gd name="connsiteY95" fmla="*/ 404336 h 466725"/>
                  <a:gd name="connsiteX96" fmla="*/ 314801 w 476250"/>
                  <a:gd name="connsiteY96" fmla="*/ 461486 h 466725"/>
                  <a:gd name="connsiteX97" fmla="*/ 321469 w 476250"/>
                  <a:gd name="connsiteY97" fmla="*/ 468154 h 466725"/>
                  <a:gd name="connsiteX98" fmla="*/ 326231 w 476250"/>
                  <a:gd name="connsiteY98" fmla="*/ 468154 h 466725"/>
                  <a:gd name="connsiteX99" fmla="*/ 332899 w 476250"/>
                  <a:gd name="connsiteY99" fmla="*/ 461486 h 466725"/>
                  <a:gd name="connsiteX100" fmla="*/ 332899 w 476250"/>
                  <a:gd name="connsiteY100" fmla="*/ 404336 h 466725"/>
                  <a:gd name="connsiteX101" fmla="*/ 391001 w 476250"/>
                  <a:gd name="connsiteY101" fmla="*/ 404336 h 466725"/>
                  <a:gd name="connsiteX102" fmla="*/ 414814 w 476250"/>
                  <a:gd name="connsiteY102" fmla="*/ 380524 h 466725"/>
                  <a:gd name="connsiteX103" fmla="*/ 414814 w 476250"/>
                  <a:gd name="connsiteY103" fmla="*/ 332899 h 466725"/>
                  <a:gd name="connsiteX104" fmla="*/ 461486 w 476250"/>
                  <a:gd name="connsiteY104" fmla="*/ 332899 h 466725"/>
                  <a:gd name="connsiteX105" fmla="*/ 468154 w 476250"/>
                  <a:gd name="connsiteY105" fmla="*/ 326231 h 466725"/>
                  <a:gd name="connsiteX106" fmla="*/ 468154 w 476250"/>
                  <a:gd name="connsiteY106" fmla="*/ 321469 h 466725"/>
                  <a:gd name="connsiteX107" fmla="*/ 461486 w 476250"/>
                  <a:gd name="connsiteY107" fmla="*/ 314801 h 466725"/>
                  <a:gd name="connsiteX108" fmla="*/ 414814 w 476250"/>
                  <a:gd name="connsiteY108" fmla="*/ 314801 h 466725"/>
                  <a:gd name="connsiteX109" fmla="*/ 414814 w 476250"/>
                  <a:gd name="connsiteY109" fmla="*/ 290036 h 466725"/>
                  <a:gd name="connsiteX110" fmla="*/ 461486 w 476250"/>
                  <a:gd name="connsiteY110" fmla="*/ 290036 h 466725"/>
                  <a:gd name="connsiteX111" fmla="*/ 468154 w 476250"/>
                  <a:gd name="connsiteY111" fmla="*/ 283369 h 466725"/>
                  <a:gd name="connsiteX112" fmla="*/ 468154 w 476250"/>
                  <a:gd name="connsiteY112" fmla="*/ 278606 h 466725"/>
                  <a:gd name="connsiteX113" fmla="*/ 461486 w 476250"/>
                  <a:gd name="connsiteY113" fmla="*/ 271939 h 466725"/>
                  <a:gd name="connsiteX114" fmla="*/ 414814 w 476250"/>
                  <a:gd name="connsiteY114" fmla="*/ 271939 h 466725"/>
                  <a:gd name="connsiteX115" fmla="*/ 414814 w 476250"/>
                  <a:gd name="connsiteY115" fmla="*/ 247174 h 466725"/>
                  <a:gd name="connsiteX116" fmla="*/ 461486 w 476250"/>
                  <a:gd name="connsiteY116" fmla="*/ 247174 h 466725"/>
                  <a:gd name="connsiteX117" fmla="*/ 468154 w 476250"/>
                  <a:gd name="connsiteY117" fmla="*/ 240506 h 466725"/>
                  <a:gd name="connsiteX118" fmla="*/ 468154 w 476250"/>
                  <a:gd name="connsiteY118" fmla="*/ 235744 h 466725"/>
                  <a:gd name="connsiteX119" fmla="*/ 461486 w 476250"/>
                  <a:gd name="connsiteY119" fmla="*/ 229076 h 466725"/>
                  <a:gd name="connsiteX120" fmla="*/ 414814 w 476250"/>
                  <a:gd name="connsiteY120" fmla="*/ 229076 h 466725"/>
                  <a:gd name="connsiteX121" fmla="*/ 414814 w 476250"/>
                  <a:gd name="connsiteY121" fmla="*/ 204311 h 466725"/>
                  <a:gd name="connsiteX122" fmla="*/ 461486 w 476250"/>
                  <a:gd name="connsiteY122" fmla="*/ 204311 h 466725"/>
                  <a:gd name="connsiteX123" fmla="*/ 468154 w 476250"/>
                  <a:gd name="connsiteY123" fmla="*/ 197644 h 466725"/>
                  <a:gd name="connsiteX124" fmla="*/ 468154 w 476250"/>
                  <a:gd name="connsiteY124" fmla="*/ 192881 h 466725"/>
                  <a:gd name="connsiteX125" fmla="*/ 461486 w 476250"/>
                  <a:gd name="connsiteY125" fmla="*/ 186214 h 466725"/>
                  <a:gd name="connsiteX126" fmla="*/ 414814 w 476250"/>
                  <a:gd name="connsiteY126" fmla="*/ 186214 h 466725"/>
                  <a:gd name="connsiteX127" fmla="*/ 414814 w 476250"/>
                  <a:gd name="connsiteY127" fmla="*/ 161449 h 466725"/>
                  <a:gd name="connsiteX128" fmla="*/ 462439 w 476250"/>
                  <a:gd name="connsiteY128" fmla="*/ 161449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476250" h="466725">
                    <a:moveTo>
                      <a:pt x="462439" y="160496"/>
                    </a:moveTo>
                    <a:cubicBezTo>
                      <a:pt x="466249" y="160496"/>
                      <a:pt x="469106" y="157639"/>
                      <a:pt x="469106" y="153829"/>
                    </a:cubicBezTo>
                    <a:lnTo>
                      <a:pt x="469106" y="149066"/>
                    </a:lnTo>
                    <a:cubicBezTo>
                      <a:pt x="469106" y="145256"/>
                      <a:pt x="466249" y="142399"/>
                      <a:pt x="462439" y="142399"/>
                    </a:cubicBezTo>
                    <a:lnTo>
                      <a:pt x="415766" y="142399"/>
                    </a:lnTo>
                    <a:lnTo>
                      <a:pt x="415766" y="93821"/>
                    </a:lnTo>
                    <a:cubicBezTo>
                      <a:pt x="415766" y="80486"/>
                      <a:pt x="405289" y="70009"/>
                      <a:pt x="391954" y="70009"/>
                    </a:cubicBezTo>
                    <a:lnTo>
                      <a:pt x="333851" y="70009"/>
                    </a:lnTo>
                    <a:lnTo>
                      <a:pt x="333851" y="13811"/>
                    </a:lnTo>
                    <a:cubicBezTo>
                      <a:pt x="333851" y="10001"/>
                      <a:pt x="330994" y="7144"/>
                      <a:pt x="327184" y="7144"/>
                    </a:cubicBezTo>
                    <a:lnTo>
                      <a:pt x="322421" y="7144"/>
                    </a:lnTo>
                    <a:cubicBezTo>
                      <a:pt x="318611" y="7144"/>
                      <a:pt x="315754" y="10001"/>
                      <a:pt x="315754" y="13811"/>
                    </a:cubicBezTo>
                    <a:lnTo>
                      <a:pt x="315754" y="70009"/>
                    </a:lnTo>
                    <a:lnTo>
                      <a:pt x="290989" y="70009"/>
                    </a:lnTo>
                    <a:lnTo>
                      <a:pt x="290989" y="13811"/>
                    </a:lnTo>
                    <a:cubicBezTo>
                      <a:pt x="290989" y="10001"/>
                      <a:pt x="287179" y="7144"/>
                      <a:pt x="283369" y="7144"/>
                    </a:cubicBezTo>
                    <a:lnTo>
                      <a:pt x="278606" y="7144"/>
                    </a:lnTo>
                    <a:cubicBezTo>
                      <a:pt x="274796" y="7144"/>
                      <a:pt x="271939" y="10001"/>
                      <a:pt x="271939" y="13811"/>
                    </a:cubicBezTo>
                    <a:lnTo>
                      <a:pt x="271939" y="70009"/>
                    </a:lnTo>
                    <a:lnTo>
                      <a:pt x="247174" y="70009"/>
                    </a:lnTo>
                    <a:lnTo>
                      <a:pt x="247174" y="13811"/>
                    </a:lnTo>
                    <a:cubicBezTo>
                      <a:pt x="247174" y="10001"/>
                      <a:pt x="244316" y="7144"/>
                      <a:pt x="240506" y="7144"/>
                    </a:cubicBezTo>
                    <a:lnTo>
                      <a:pt x="235744" y="7144"/>
                    </a:lnTo>
                    <a:cubicBezTo>
                      <a:pt x="231934" y="7144"/>
                      <a:pt x="229076" y="10001"/>
                      <a:pt x="229076" y="13811"/>
                    </a:cubicBezTo>
                    <a:lnTo>
                      <a:pt x="229076" y="70009"/>
                    </a:lnTo>
                    <a:lnTo>
                      <a:pt x="204311" y="70009"/>
                    </a:lnTo>
                    <a:lnTo>
                      <a:pt x="204311" y="13811"/>
                    </a:lnTo>
                    <a:cubicBezTo>
                      <a:pt x="204311" y="10001"/>
                      <a:pt x="201454" y="7144"/>
                      <a:pt x="197644" y="7144"/>
                    </a:cubicBezTo>
                    <a:lnTo>
                      <a:pt x="192881" y="7144"/>
                    </a:lnTo>
                    <a:cubicBezTo>
                      <a:pt x="189071" y="7144"/>
                      <a:pt x="186214" y="10001"/>
                      <a:pt x="186214" y="13811"/>
                    </a:cubicBezTo>
                    <a:lnTo>
                      <a:pt x="186214" y="70009"/>
                    </a:lnTo>
                    <a:lnTo>
                      <a:pt x="161449" y="70009"/>
                    </a:lnTo>
                    <a:lnTo>
                      <a:pt x="161449" y="13811"/>
                    </a:lnTo>
                    <a:cubicBezTo>
                      <a:pt x="161449" y="10001"/>
                      <a:pt x="158591" y="7144"/>
                      <a:pt x="154781" y="7144"/>
                    </a:cubicBezTo>
                    <a:lnTo>
                      <a:pt x="150019" y="7144"/>
                    </a:lnTo>
                    <a:cubicBezTo>
                      <a:pt x="146209" y="7144"/>
                      <a:pt x="143351" y="10001"/>
                      <a:pt x="143351" y="13811"/>
                    </a:cubicBezTo>
                    <a:lnTo>
                      <a:pt x="143351" y="70009"/>
                    </a:lnTo>
                    <a:lnTo>
                      <a:pt x="88106" y="70009"/>
                    </a:lnTo>
                    <a:cubicBezTo>
                      <a:pt x="74771" y="70009"/>
                      <a:pt x="64294" y="81439"/>
                      <a:pt x="64294" y="93821"/>
                    </a:cubicBezTo>
                    <a:lnTo>
                      <a:pt x="64294" y="142399"/>
                    </a:lnTo>
                    <a:lnTo>
                      <a:pt x="13811" y="142399"/>
                    </a:lnTo>
                    <a:cubicBezTo>
                      <a:pt x="10001" y="142399"/>
                      <a:pt x="7144" y="145256"/>
                      <a:pt x="7144" y="149066"/>
                    </a:cubicBezTo>
                    <a:lnTo>
                      <a:pt x="7144" y="153829"/>
                    </a:lnTo>
                    <a:cubicBezTo>
                      <a:pt x="7144" y="157639"/>
                      <a:pt x="10001" y="160496"/>
                      <a:pt x="13811" y="160496"/>
                    </a:cubicBezTo>
                    <a:lnTo>
                      <a:pt x="64294" y="160496"/>
                    </a:lnTo>
                    <a:lnTo>
                      <a:pt x="64294" y="185261"/>
                    </a:lnTo>
                    <a:lnTo>
                      <a:pt x="13811" y="185261"/>
                    </a:lnTo>
                    <a:cubicBezTo>
                      <a:pt x="10001" y="185261"/>
                      <a:pt x="7144" y="188119"/>
                      <a:pt x="7144" y="191929"/>
                    </a:cubicBezTo>
                    <a:lnTo>
                      <a:pt x="7144" y="196691"/>
                    </a:lnTo>
                    <a:cubicBezTo>
                      <a:pt x="7144" y="200501"/>
                      <a:pt x="10001" y="203359"/>
                      <a:pt x="13811" y="203359"/>
                    </a:cubicBezTo>
                    <a:lnTo>
                      <a:pt x="64294" y="203359"/>
                    </a:lnTo>
                    <a:lnTo>
                      <a:pt x="64294" y="228124"/>
                    </a:lnTo>
                    <a:lnTo>
                      <a:pt x="13811" y="228124"/>
                    </a:lnTo>
                    <a:cubicBezTo>
                      <a:pt x="10001" y="229076"/>
                      <a:pt x="7144" y="231934"/>
                      <a:pt x="7144" y="235744"/>
                    </a:cubicBezTo>
                    <a:lnTo>
                      <a:pt x="7144" y="240506"/>
                    </a:lnTo>
                    <a:cubicBezTo>
                      <a:pt x="7144" y="244316"/>
                      <a:pt x="10001" y="247174"/>
                      <a:pt x="13811" y="247174"/>
                    </a:cubicBezTo>
                    <a:lnTo>
                      <a:pt x="64294" y="247174"/>
                    </a:lnTo>
                    <a:lnTo>
                      <a:pt x="64294" y="271939"/>
                    </a:lnTo>
                    <a:lnTo>
                      <a:pt x="13811" y="271939"/>
                    </a:lnTo>
                    <a:cubicBezTo>
                      <a:pt x="10001" y="271939"/>
                      <a:pt x="7144" y="274796"/>
                      <a:pt x="7144" y="278606"/>
                    </a:cubicBezTo>
                    <a:lnTo>
                      <a:pt x="7144" y="283369"/>
                    </a:lnTo>
                    <a:cubicBezTo>
                      <a:pt x="7144" y="287179"/>
                      <a:pt x="10001" y="290036"/>
                      <a:pt x="13811" y="290036"/>
                    </a:cubicBezTo>
                    <a:lnTo>
                      <a:pt x="64294" y="290036"/>
                    </a:lnTo>
                    <a:lnTo>
                      <a:pt x="64294" y="314801"/>
                    </a:lnTo>
                    <a:lnTo>
                      <a:pt x="13811" y="314801"/>
                    </a:lnTo>
                    <a:cubicBezTo>
                      <a:pt x="10001" y="314801"/>
                      <a:pt x="7144" y="317659"/>
                      <a:pt x="7144" y="321469"/>
                    </a:cubicBezTo>
                    <a:lnTo>
                      <a:pt x="7144" y="326231"/>
                    </a:lnTo>
                    <a:cubicBezTo>
                      <a:pt x="7144" y="330041"/>
                      <a:pt x="10001" y="332899"/>
                      <a:pt x="13811" y="332899"/>
                    </a:cubicBezTo>
                    <a:lnTo>
                      <a:pt x="64294" y="332899"/>
                    </a:lnTo>
                    <a:lnTo>
                      <a:pt x="64294" y="380524"/>
                    </a:lnTo>
                    <a:cubicBezTo>
                      <a:pt x="64294" y="393859"/>
                      <a:pt x="74771" y="404336"/>
                      <a:pt x="88106" y="404336"/>
                    </a:cubicBezTo>
                    <a:lnTo>
                      <a:pt x="142399" y="404336"/>
                    </a:lnTo>
                    <a:lnTo>
                      <a:pt x="142399" y="461486"/>
                    </a:lnTo>
                    <a:cubicBezTo>
                      <a:pt x="142399" y="465296"/>
                      <a:pt x="145256" y="468154"/>
                      <a:pt x="149066" y="468154"/>
                    </a:cubicBezTo>
                    <a:lnTo>
                      <a:pt x="153829" y="468154"/>
                    </a:lnTo>
                    <a:cubicBezTo>
                      <a:pt x="157639" y="468154"/>
                      <a:pt x="160496" y="465296"/>
                      <a:pt x="160496" y="461486"/>
                    </a:cubicBezTo>
                    <a:lnTo>
                      <a:pt x="160496" y="404336"/>
                    </a:lnTo>
                    <a:lnTo>
                      <a:pt x="185261" y="404336"/>
                    </a:lnTo>
                    <a:lnTo>
                      <a:pt x="185261" y="461486"/>
                    </a:lnTo>
                    <a:cubicBezTo>
                      <a:pt x="185261" y="465296"/>
                      <a:pt x="188119" y="468154"/>
                      <a:pt x="191929" y="468154"/>
                    </a:cubicBezTo>
                    <a:lnTo>
                      <a:pt x="196691" y="468154"/>
                    </a:lnTo>
                    <a:cubicBezTo>
                      <a:pt x="200501" y="468154"/>
                      <a:pt x="203359" y="465296"/>
                      <a:pt x="203359" y="461486"/>
                    </a:cubicBezTo>
                    <a:lnTo>
                      <a:pt x="203359" y="404336"/>
                    </a:lnTo>
                    <a:lnTo>
                      <a:pt x="228124" y="404336"/>
                    </a:lnTo>
                    <a:lnTo>
                      <a:pt x="228124" y="461486"/>
                    </a:lnTo>
                    <a:cubicBezTo>
                      <a:pt x="228124" y="465296"/>
                      <a:pt x="230981" y="468154"/>
                      <a:pt x="234791" y="468154"/>
                    </a:cubicBezTo>
                    <a:lnTo>
                      <a:pt x="239554" y="468154"/>
                    </a:lnTo>
                    <a:cubicBezTo>
                      <a:pt x="243364" y="468154"/>
                      <a:pt x="246221" y="465296"/>
                      <a:pt x="246221" y="461486"/>
                    </a:cubicBezTo>
                    <a:lnTo>
                      <a:pt x="246221" y="404336"/>
                    </a:lnTo>
                    <a:lnTo>
                      <a:pt x="270986" y="404336"/>
                    </a:lnTo>
                    <a:lnTo>
                      <a:pt x="270986" y="461486"/>
                    </a:lnTo>
                    <a:cubicBezTo>
                      <a:pt x="270986" y="465296"/>
                      <a:pt x="273844" y="468154"/>
                      <a:pt x="277654" y="468154"/>
                    </a:cubicBezTo>
                    <a:lnTo>
                      <a:pt x="283369" y="468154"/>
                    </a:lnTo>
                    <a:cubicBezTo>
                      <a:pt x="287179" y="468154"/>
                      <a:pt x="290036" y="465296"/>
                      <a:pt x="290036" y="461486"/>
                    </a:cubicBezTo>
                    <a:lnTo>
                      <a:pt x="290036" y="404336"/>
                    </a:lnTo>
                    <a:lnTo>
                      <a:pt x="314801" y="404336"/>
                    </a:lnTo>
                    <a:lnTo>
                      <a:pt x="314801" y="461486"/>
                    </a:lnTo>
                    <a:cubicBezTo>
                      <a:pt x="314801" y="465296"/>
                      <a:pt x="317659" y="468154"/>
                      <a:pt x="321469" y="468154"/>
                    </a:cubicBezTo>
                    <a:lnTo>
                      <a:pt x="326231" y="468154"/>
                    </a:lnTo>
                    <a:cubicBezTo>
                      <a:pt x="330041" y="468154"/>
                      <a:pt x="332899" y="465296"/>
                      <a:pt x="332899" y="461486"/>
                    </a:cubicBezTo>
                    <a:lnTo>
                      <a:pt x="332899" y="404336"/>
                    </a:lnTo>
                    <a:lnTo>
                      <a:pt x="391001" y="404336"/>
                    </a:lnTo>
                    <a:cubicBezTo>
                      <a:pt x="404336" y="404336"/>
                      <a:pt x="414814" y="393859"/>
                      <a:pt x="414814" y="380524"/>
                    </a:cubicBezTo>
                    <a:lnTo>
                      <a:pt x="414814" y="332899"/>
                    </a:lnTo>
                    <a:lnTo>
                      <a:pt x="461486" y="332899"/>
                    </a:lnTo>
                    <a:cubicBezTo>
                      <a:pt x="465296" y="332899"/>
                      <a:pt x="468154" y="330041"/>
                      <a:pt x="468154" y="326231"/>
                    </a:cubicBezTo>
                    <a:lnTo>
                      <a:pt x="468154" y="321469"/>
                    </a:lnTo>
                    <a:cubicBezTo>
                      <a:pt x="468154" y="317659"/>
                      <a:pt x="465296" y="314801"/>
                      <a:pt x="461486" y="314801"/>
                    </a:cubicBezTo>
                    <a:lnTo>
                      <a:pt x="414814" y="314801"/>
                    </a:lnTo>
                    <a:lnTo>
                      <a:pt x="414814" y="290036"/>
                    </a:lnTo>
                    <a:lnTo>
                      <a:pt x="461486" y="290036"/>
                    </a:lnTo>
                    <a:cubicBezTo>
                      <a:pt x="465296" y="290036"/>
                      <a:pt x="468154" y="287179"/>
                      <a:pt x="468154" y="283369"/>
                    </a:cubicBezTo>
                    <a:lnTo>
                      <a:pt x="468154" y="278606"/>
                    </a:lnTo>
                    <a:cubicBezTo>
                      <a:pt x="468154" y="274796"/>
                      <a:pt x="465296" y="271939"/>
                      <a:pt x="461486" y="271939"/>
                    </a:cubicBezTo>
                    <a:lnTo>
                      <a:pt x="414814" y="271939"/>
                    </a:lnTo>
                    <a:lnTo>
                      <a:pt x="414814" y="247174"/>
                    </a:lnTo>
                    <a:lnTo>
                      <a:pt x="461486" y="247174"/>
                    </a:lnTo>
                    <a:cubicBezTo>
                      <a:pt x="465296" y="247174"/>
                      <a:pt x="468154" y="244316"/>
                      <a:pt x="468154" y="240506"/>
                    </a:cubicBezTo>
                    <a:lnTo>
                      <a:pt x="468154" y="235744"/>
                    </a:lnTo>
                    <a:cubicBezTo>
                      <a:pt x="468154" y="231934"/>
                      <a:pt x="465296" y="229076"/>
                      <a:pt x="461486" y="229076"/>
                    </a:cubicBezTo>
                    <a:lnTo>
                      <a:pt x="414814" y="229076"/>
                    </a:lnTo>
                    <a:lnTo>
                      <a:pt x="414814" y="204311"/>
                    </a:lnTo>
                    <a:lnTo>
                      <a:pt x="461486" y="204311"/>
                    </a:lnTo>
                    <a:cubicBezTo>
                      <a:pt x="465296" y="204311"/>
                      <a:pt x="468154" y="201454"/>
                      <a:pt x="468154" y="197644"/>
                    </a:cubicBezTo>
                    <a:lnTo>
                      <a:pt x="468154" y="192881"/>
                    </a:lnTo>
                    <a:cubicBezTo>
                      <a:pt x="468154" y="189071"/>
                      <a:pt x="465296" y="186214"/>
                      <a:pt x="461486" y="186214"/>
                    </a:cubicBezTo>
                    <a:lnTo>
                      <a:pt x="414814" y="186214"/>
                    </a:lnTo>
                    <a:lnTo>
                      <a:pt x="414814" y="161449"/>
                    </a:lnTo>
                    <a:lnTo>
                      <a:pt x="462439" y="16144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EBAA6B50-38D6-4E34-B60E-B0D527CDC65C}"/>
                  </a:ext>
                </a:extLst>
              </p:cNvPr>
              <p:cNvSpPr/>
              <p:nvPr/>
            </p:nvSpPr>
            <p:spPr>
              <a:xfrm>
                <a:off x="1855157" y="2765044"/>
                <a:ext cx="330249" cy="218182"/>
              </a:xfrm>
              <a:custGeom>
                <a:avLst/>
                <a:gdLst/>
                <a:ahLst/>
                <a:cxnLst/>
                <a:rect l="l" t="t" r="r" b="b"/>
                <a:pathLst>
                  <a:path w="330249" h="218182">
                    <a:moveTo>
                      <a:pt x="117946" y="56554"/>
                    </a:moveTo>
                    <a:lnTo>
                      <a:pt x="94115" y="134987"/>
                    </a:lnTo>
                    <a:lnTo>
                      <a:pt x="142028" y="134987"/>
                    </a:lnTo>
                    <a:close/>
                    <a:moveTo>
                      <a:pt x="262681" y="0"/>
                    </a:moveTo>
                    <a:lnTo>
                      <a:pt x="330249" y="0"/>
                    </a:lnTo>
                    <a:lnTo>
                      <a:pt x="330249" y="218182"/>
                    </a:lnTo>
                    <a:lnTo>
                      <a:pt x="262681" y="218182"/>
                    </a:lnTo>
                    <a:close/>
                    <a:moveTo>
                      <a:pt x="82004" y="0"/>
                    </a:moveTo>
                    <a:lnTo>
                      <a:pt x="155544" y="0"/>
                    </a:lnTo>
                    <a:lnTo>
                      <a:pt x="237529" y="218182"/>
                    </a:lnTo>
                    <a:lnTo>
                      <a:pt x="166929" y="218182"/>
                    </a:lnTo>
                    <a:lnTo>
                      <a:pt x="156013" y="182165"/>
                    </a:lnTo>
                    <a:lnTo>
                      <a:pt x="79472" y="182165"/>
                    </a:lnTo>
                    <a:lnTo>
                      <a:pt x="68837" y="218182"/>
                    </a:lnTo>
                    <a:lnTo>
                      <a:pt x="0" y="218182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C98279DF-061B-4DB3-B28D-CF6298A58110}"/>
              </a:ext>
            </a:extLst>
          </p:cNvPr>
          <p:cNvGrpSpPr/>
          <p:nvPr/>
        </p:nvGrpSpPr>
        <p:grpSpPr>
          <a:xfrm>
            <a:off x="2643751" y="1990562"/>
            <a:ext cx="4269883" cy="1695780"/>
            <a:chOff x="2644805" y="4695020"/>
            <a:chExt cx="4269883" cy="1695780"/>
          </a:xfrm>
        </p:grpSpPr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A38B08AB-2666-4C93-B126-1DE4E8027F98}"/>
                </a:ext>
              </a:extLst>
            </p:cNvPr>
            <p:cNvSpPr/>
            <p:nvPr/>
          </p:nvSpPr>
          <p:spPr>
            <a:xfrm>
              <a:off x="2644805" y="4998996"/>
              <a:ext cx="1888549" cy="775335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1E875148-6624-42FE-9EAE-144E07D64C70}"/>
                </a:ext>
              </a:extLst>
            </p:cNvPr>
            <p:cNvSpPr/>
            <p:nvPr/>
          </p:nvSpPr>
          <p:spPr>
            <a:xfrm flipH="1" flipV="1">
              <a:off x="5026139" y="4804508"/>
              <a:ext cx="1888549" cy="775335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7E39C806-1AA4-48D6-86D5-72003D386506}"/>
                </a:ext>
              </a:extLst>
            </p:cNvPr>
            <p:cNvGrpSpPr/>
            <p:nvPr/>
          </p:nvGrpSpPr>
          <p:grpSpPr>
            <a:xfrm>
              <a:off x="4135418" y="4695020"/>
              <a:ext cx="1410352" cy="1695780"/>
              <a:chOff x="1244925" y="2303614"/>
              <a:chExt cx="1410352" cy="1695780"/>
            </a:xfrm>
          </p:grpSpPr>
          <p:sp>
            <p:nvSpPr>
              <p:cNvPr id="56" name="Graphic 2">
                <a:extLst>
                  <a:ext uri="{FF2B5EF4-FFF2-40B4-BE49-F238E27FC236}">
                    <a16:creationId xmlns="" xmlns:a16="http://schemas.microsoft.com/office/drawing/2014/main" id="{5CC8250D-25AD-465F-AA05-AB4659C20EB8}"/>
                  </a:ext>
                </a:extLst>
              </p:cNvPr>
              <p:cNvSpPr/>
              <p:nvPr/>
            </p:nvSpPr>
            <p:spPr>
              <a:xfrm>
                <a:off x="1244925" y="2303614"/>
                <a:ext cx="1410352" cy="1695780"/>
              </a:xfrm>
              <a:custGeom>
                <a:avLst/>
                <a:gdLst>
                  <a:gd name="connsiteX0" fmla="*/ 198332 w 800100"/>
                  <a:gd name="connsiteY0" fmla="*/ 961703 h 962025"/>
                  <a:gd name="connsiteX1" fmla="*/ 646959 w 800100"/>
                  <a:gd name="connsiteY1" fmla="*/ 961703 h 962025"/>
                  <a:gd name="connsiteX2" fmla="*/ 610764 w 800100"/>
                  <a:gd name="connsiteY2" fmla="*/ 885503 h 962025"/>
                  <a:gd name="connsiteX3" fmla="*/ 686964 w 800100"/>
                  <a:gd name="connsiteY3" fmla="*/ 625471 h 962025"/>
                  <a:gd name="connsiteX4" fmla="*/ 786024 w 800100"/>
                  <a:gd name="connsiteY4" fmla="*/ 283523 h 962025"/>
                  <a:gd name="connsiteX5" fmla="*/ 359304 w 800100"/>
                  <a:gd name="connsiteY5" fmla="*/ 14918 h 962025"/>
                  <a:gd name="connsiteX6" fmla="*/ 124037 w 800100"/>
                  <a:gd name="connsiteY6" fmla="*/ 211133 h 962025"/>
                  <a:gd name="connsiteX7" fmla="*/ 116417 w 800100"/>
                  <a:gd name="connsiteY7" fmla="*/ 270188 h 962025"/>
                  <a:gd name="connsiteX8" fmla="*/ 59267 w 800100"/>
                  <a:gd name="connsiteY8" fmla="*/ 367343 h 962025"/>
                  <a:gd name="connsiteX9" fmla="*/ 13547 w 800100"/>
                  <a:gd name="connsiteY9" fmla="*/ 427351 h 962025"/>
                  <a:gd name="connsiteX10" fmla="*/ 24024 w 800100"/>
                  <a:gd name="connsiteY10" fmla="*/ 515933 h 962025"/>
                  <a:gd name="connsiteX11" fmla="*/ 63077 w 800100"/>
                  <a:gd name="connsiteY11" fmla="*/ 552128 h 962025"/>
                  <a:gd name="connsiteX12" fmla="*/ 18309 w 800100"/>
                  <a:gd name="connsiteY12" fmla="*/ 570226 h 962025"/>
                  <a:gd name="connsiteX13" fmla="*/ 30692 w 800100"/>
                  <a:gd name="connsiteY13" fmla="*/ 609278 h 962025"/>
                  <a:gd name="connsiteX14" fmla="*/ 29739 w 800100"/>
                  <a:gd name="connsiteY14" fmla="*/ 673096 h 962025"/>
                  <a:gd name="connsiteX15" fmla="*/ 85937 w 800100"/>
                  <a:gd name="connsiteY15" fmla="*/ 744533 h 962025"/>
                  <a:gd name="connsiteX16" fmla="*/ 225002 w 800100"/>
                  <a:gd name="connsiteY16" fmla="*/ 764536 h 962025"/>
                  <a:gd name="connsiteX17" fmla="*/ 198332 w 800100"/>
                  <a:gd name="connsiteY17" fmla="*/ 96170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0100" h="962025">
                    <a:moveTo>
                      <a:pt x="198332" y="961703"/>
                    </a:moveTo>
                    <a:lnTo>
                      <a:pt x="646959" y="961703"/>
                    </a:lnTo>
                    <a:cubicBezTo>
                      <a:pt x="633624" y="935986"/>
                      <a:pt x="619337" y="903601"/>
                      <a:pt x="610764" y="885503"/>
                    </a:cubicBezTo>
                    <a:cubicBezTo>
                      <a:pt x="586952" y="829306"/>
                      <a:pt x="604097" y="706433"/>
                      <a:pt x="686964" y="625471"/>
                    </a:cubicBezTo>
                    <a:cubicBezTo>
                      <a:pt x="766022" y="548318"/>
                      <a:pt x="817457" y="398776"/>
                      <a:pt x="786024" y="283523"/>
                    </a:cubicBezTo>
                    <a:cubicBezTo>
                      <a:pt x="734589" y="93023"/>
                      <a:pt x="563139" y="-25087"/>
                      <a:pt x="359304" y="14918"/>
                    </a:cubicBezTo>
                    <a:cubicBezTo>
                      <a:pt x="359304" y="14918"/>
                      <a:pt x="183092" y="36826"/>
                      <a:pt x="124037" y="211133"/>
                    </a:cubicBezTo>
                    <a:cubicBezTo>
                      <a:pt x="124037" y="211133"/>
                      <a:pt x="114512" y="236851"/>
                      <a:pt x="116417" y="270188"/>
                    </a:cubicBezTo>
                    <a:cubicBezTo>
                      <a:pt x="121179" y="323528"/>
                      <a:pt x="83079" y="354961"/>
                      <a:pt x="59267" y="367343"/>
                    </a:cubicBezTo>
                    <a:cubicBezTo>
                      <a:pt x="34502" y="380678"/>
                      <a:pt x="-9313" y="402586"/>
                      <a:pt x="13547" y="427351"/>
                    </a:cubicBezTo>
                    <a:cubicBezTo>
                      <a:pt x="41169" y="457831"/>
                      <a:pt x="39264" y="496883"/>
                      <a:pt x="24024" y="515933"/>
                    </a:cubicBezTo>
                    <a:cubicBezTo>
                      <a:pt x="4974" y="538793"/>
                      <a:pt x="60219" y="539746"/>
                      <a:pt x="63077" y="552128"/>
                    </a:cubicBezTo>
                    <a:cubicBezTo>
                      <a:pt x="65934" y="565463"/>
                      <a:pt x="22119" y="554986"/>
                      <a:pt x="18309" y="570226"/>
                    </a:cubicBezTo>
                    <a:cubicBezTo>
                      <a:pt x="14499" y="586418"/>
                      <a:pt x="26882" y="590228"/>
                      <a:pt x="30692" y="609278"/>
                    </a:cubicBezTo>
                    <a:cubicBezTo>
                      <a:pt x="34502" y="628328"/>
                      <a:pt x="31644" y="663571"/>
                      <a:pt x="29739" y="673096"/>
                    </a:cubicBezTo>
                    <a:cubicBezTo>
                      <a:pt x="27834" y="682621"/>
                      <a:pt x="33549" y="739771"/>
                      <a:pt x="85937" y="744533"/>
                    </a:cubicBezTo>
                    <a:cubicBezTo>
                      <a:pt x="138324" y="749296"/>
                      <a:pt x="204047" y="738818"/>
                      <a:pt x="225002" y="764536"/>
                    </a:cubicBezTo>
                    <a:cubicBezTo>
                      <a:pt x="244052" y="790253"/>
                      <a:pt x="222144" y="890266"/>
                      <a:pt x="198332" y="96170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="" xmlns:a16="http://schemas.microsoft.com/office/drawing/2014/main" id="{785BC2B8-FE5E-488B-85BA-E0253239B824}"/>
                  </a:ext>
                </a:extLst>
              </p:cNvPr>
              <p:cNvGrpSpPr/>
              <p:nvPr/>
            </p:nvGrpSpPr>
            <p:grpSpPr>
              <a:xfrm>
                <a:off x="1684786" y="2516290"/>
                <a:ext cx="702035" cy="687994"/>
                <a:chOff x="1684786" y="2516290"/>
                <a:chExt cx="702035" cy="687994"/>
              </a:xfrm>
            </p:grpSpPr>
            <p:sp>
              <p:nvSpPr>
                <p:cNvPr id="58" name="Graphic 4">
                  <a:extLst>
                    <a:ext uri="{FF2B5EF4-FFF2-40B4-BE49-F238E27FC236}">
                      <a16:creationId xmlns="" xmlns:a16="http://schemas.microsoft.com/office/drawing/2014/main" id="{B4CB2800-876B-493C-8F00-C904E9307F5F}"/>
                    </a:ext>
                  </a:extLst>
                </p:cNvPr>
                <p:cNvSpPr/>
                <p:nvPr/>
              </p:nvSpPr>
              <p:spPr>
                <a:xfrm>
                  <a:off x="1684786" y="2516290"/>
                  <a:ext cx="702035" cy="687994"/>
                </a:xfrm>
                <a:custGeom>
                  <a:avLst/>
                  <a:gdLst>
                    <a:gd name="connsiteX0" fmla="*/ 462439 w 476250"/>
                    <a:gd name="connsiteY0" fmla="*/ 160496 h 466725"/>
                    <a:gd name="connsiteX1" fmla="*/ 469106 w 476250"/>
                    <a:gd name="connsiteY1" fmla="*/ 153829 h 466725"/>
                    <a:gd name="connsiteX2" fmla="*/ 469106 w 476250"/>
                    <a:gd name="connsiteY2" fmla="*/ 149066 h 466725"/>
                    <a:gd name="connsiteX3" fmla="*/ 462439 w 476250"/>
                    <a:gd name="connsiteY3" fmla="*/ 142399 h 466725"/>
                    <a:gd name="connsiteX4" fmla="*/ 415766 w 476250"/>
                    <a:gd name="connsiteY4" fmla="*/ 142399 h 466725"/>
                    <a:gd name="connsiteX5" fmla="*/ 415766 w 476250"/>
                    <a:gd name="connsiteY5" fmla="*/ 93821 h 466725"/>
                    <a:gd name="connsiteX6" fmla="*/ 391954 w 476250"/>
                    <a:gd name="connsiteY6" fmla="*/ 70009 h 466725"/>
                    <a:gd name="connsiteX7" fmla="*/ 333851 w 476250"/>
                    <a:gd name="connsiteY7" fmla="*/ 70009 h 466725"/>
                    <a:gd name="connsiteX8" fmla="*/ 333851 w 476250"/>
                    <a:gd name="connsiteY8" fmla="*/ 13811 h 466725"/>
                    <a:gd name="connsiteX9" fmla="*/ 327184 w 476250"/>
                    <a:gd name="connsiteY9" fmla="*/ 7144 h 466725"/>
                    <a:gd name="connsiteX10" fmla="*/ 322421 w 476250"/>
                    <a:gd name="connsiteY10" fmla="*/ 7144 h 466725"/>
                    <a:gd name="connsiteX11" fmla="*/ 315754 w 476250"/>
                    <a:gd name="connsiteY11" fmla="*/ 13811 h 466725"/>
                    <a:gd name="connsiteX12" fmla="*/ 315754 w 476250"/>
                    <a:gd name="connsiteY12" fmla="*/ 70009 h 466725"/>
                    <a:gd name="connsiteX13" fmla="*/ 290989 w 476250"/>
                    <a:gd name="connsiteY13" fmla="*/ 70009 h 466725"/>
                    <a:gd name="connsiteX14" fmla="*/ 290989 w 476250"/>
                    <a:gd name="connsiteY14" fmla="*/ 13811 h 466725"/>
                    <a:gd name="connsiteX15" fmla="*/ 283369 w 476250"/>
                    <a:gd name="connsiteY15" fmla="*/ 7144 h 466725"/>
                    <a:gd name="connsiteX16" fmla="*/ 278606 w 476250"/>
                    <a:gd name="connsiteY16" fmla="*/ 7144 h 466725"/>
                    <a:gd name="connsiteX17" fmla="*/ 271939 w 476250"/>
                    <a:gd name="connsiteY17" fmla="*/ 13811 h 466725"/>
                    <a:gd name="connsiteX18" fmla="*/ 271939 w 476250"/>
                    <a:gd name="connsiteY18" fmla="*/ 70009 h 466725"/>
                    <a:gd name="connsiteX19" fmla="*/ 247174 w 476250"/>
                    <a:gd name="connsiteY19" fmla="*/ 70009 h 466725"/>
                    <a:gd name="connsiteX20" fmla="*/ 247174 w 476250"/>
                    <a:gd name="connsiteY20" fmla="*/ 13811 h 466725"/>
                    <a:gd name="connsiteX21" fmla="*/ 240506 w 476250"/>
                    <a:gd name="connsiteY21" fmla="*/ 7144 h 466725"/>
                    <a:gd name="connsiteX22" fmla="*/ 235744 w 476250"/>
                    <a:gd name="connsiteY22" fmla="*/ 7144 h 466725"/>
                    <a:gd name="connsiteX23" fmla="*/ 229076 w 476250"/>
                    <a:gd name="connsiteY23" fmla="*/ 13811 h 466725"/>
                    <a:gd name="connsiteX24" fmla="*/ 229076 w 476250"/>
                    <a:gd name="connsiteY24" fmla="*/ 70009 h 466725"/>
                    <a:gd name="connsiteX25" fmla="*/ 204311 w 476250"/>
                    <a:gd name="connsiteY25" fmla="*/ 70009 h 466725"/>
                    <a:gd name="connsiteX26" fmla="*/ 204311 w 476250"/>
                    <a:gd name="connsiteY26" fmla="*/ 13811 h 466725"/>
                    <a:gd name="connsiteX27" fmla="*/ 197644 w 476250"/>
                    <a:gd name="connsiteY27" fmla="*/ 7144 h 466725"/>
                    <a:gd name="connsiteX28" fmla="*/ 192881 w 476250"/>
                    <a:gd name="connsiteY28" fmla="*/ 7144 h 466725"/>
                    <a:gd name="connsiteX29" fmla="*/ 186214 w 476250"/>
                    <a:gd name="connsiteY29" fmla="*/ 13811 h 466725"/>
                    <a:gd name="connsiteX30" fmla="*/ 186214 w 476250"/>
                    <a:gd name="connsiteY30" fmla="*/ 70009 h 466725"/>
                    <a:gd name="connsiteX31" fmla="*/ 161449 w 476250"/>
                    <a:gd name="connsiteY31" fmla="*/ 70009 h 466725"/>
                    <a:gd name="connsiteX32" fmla="*/ 161449 w 476250"/>
                    <a:gd name="connsiteY32" fmla="*/ 13811 h 466725"/>
                    <a:gd name="connsiteX33" fmla="*/ 154781 w 476250"/>
                    <a:gd name="connsiteY33" fmla="*/ 7144 h 466725"/>
                    <a:gd name="connsiteX34" fmla="*/ 150019 w 476250"/>
                    <a:gd name="connsiteY34" fmla="*/ 7144 h 466725"/>
                    <a:gd name="connsiteX35" fmla="*/ 143351 w 476250"/>
                    <a:gd name="connsiteY35" fmla="*/ 13811 h 466725"/>
                    <a:gd name="connsiteX36" fmla="*/ 143351 w 476250"/>
                    <a:gd name="connsiteY36" fmla="*/ 70009 h 466725"/>
                    <a:gd name="connsiteX37" fmla="*/ 88106 w 476250"/>
                    <a:gd name="connsiteY37" fmla="*/ 70009 h 466725"/>
                    <a:gd name="connsiteX38" fmla="*/ 64294 w 476250"/>
                    <a:gd name="connsiteY38" fmla="*/ 93821 h 466725"/>
                    <a:gd name="connsiteX39" fmla="*/ 64294 w 476250"/>
                    <a:gd name="connsiteY39" fmla="*/ 142399 h 466725"/>
                    <a:gd name="connsiteX40" fmla="*/ 13811 w 476250"/>
                    <a:gd name="connsiteY40" fmla="*/ 142399 h 466725"/>
                    <a:gd name="connsiteX41" fmla="*/ 7144 w 476250"/>
                    <a:gd name="connsiteY41" fmla="*/ 149066 h 466725"/>
                    <a:gd name="connsiteX42" fmla="*/ 7144 w 476250"/>
                    <a:gd name="connsiteY42" fmla="*/ 153829 h 466725"/>
                    <a:gd name="connsiteX43" fmla="*/ 13811 w 476250"/>
                    <a:gd name="connsiteY43" fmla="*/ 160496 h 466725"/>
                    <a:gd name="connsiteX44" fmla="*/ 64294 w 476250"/>
                    <a:gd name="connsiteY44" fmla="*/ 160496 h 466725"/>
                    <a:gd name="connsiteX45" fmla="*/ 64294 w 476250"/>
                    <a:gd name="connsiteY45" fmla="*/ 185261 h 466725"/>
                    <a:gd name="connsiteX46" fmla="*/ 13811 w 476250"/>
                    <a:gd name="connsiteY46" fmla="*/ 185261 h 466725"/>
                    <a:gd name="connsiteX47" fmla="*/ 7144 w 476250"/>
                    <a:gd name="connsiteY47" fmla="*/ 191929 h 466725"/>
                    <a:gd name="connsiteX48" fmla="*/ 7144 w 476250"/>
                    <a:gd name="connsiteY48" fmla="*/ 196691 h 466725"/>
                    <a:gd name="connsiteX49" fmla="*/ 13811 w 476250"/>
                    <a:gd name="connsiteY49" fmla="*/ 203359 h 466725"/>
                    <a:gd name="connsiteX50" fmla="*/ 64294 w 476250"/>
                    <a:gd name="connsiteY50" fmla="*/ 203359 h 466725"/>
                    <a:gd name="connsiteX51" fmla="*/ 64294 w 476250"/>
                    <a:gd name="connsiteY51" fmla="*/ 228124 h 466725"/>
                    <a:gd name="connsiteX52" fmla="*/ 13811 w 476250"/>
                    <a:gd name="connsiteY52" fmla="*/ 228124 h 466725"/>
                    <a:gd name="connsiteX53" fmla="*/ 7144 w 476250"/>
                    <a:gd name="connsiteY53" fmla="*/ 235744 h 466725"/>
                    <a:gd name="connsiteX54" fmla="*/ 7144 w 476250"/>
                    <a:gd name="connsiteY54" fmla="*/ 240506 h 466725"/>
                    <a:gd name="connsiteX55" fmla="*/ 13811 w 476250"/>
                    <a:gd name="connsiteY55" fmla="*/ 247174 h 466725"/>
                    <a:gd name="connsiteX56" fmla="*/ 64294 w 476250"/>
                    <a:gd name="connsiteY56" fmla="*/ 247174 h 466725"/>
                    <a:gd name="connsiteX57" fmla="*/ 64294 w 476250"/>
                    <a:gd name="connsiteY57" fmla="*/ 271939 h 466725"/>
                    <a:gd name="connsiteX58" fmla="*/ 13811 w 476250"/>
                    <a:gd name="connsiteY58" fmla="*/ 271939 h 466725"/>
                    <a:gd name="connsiteX59" fmla="*/ 7144 w 476250"/>
                    <a:gd name="connsiteY59" fmla="*/ 278606 h 466725"/>
                    <a:gd name="connsiteX60" fmla="*/ 7144 w 476250"/>
                    <a:gd name="connsiteY60" fmla="*/ 283369 h 466725"/>
                    <a:gd name="connsiteX61" fmla="*/ 13811 w 476250"/>
                    <a:gd name="connsiteY61" fmla="*/ 290036 h 466725"/>
                    <a:gd name="connsiteX62" fmla="*/ 64294 w 476250"/>
                    <a:gd name="connsiteY62" fmla="*/ 290036 h 466725"/>
                    <a:gd name="connsiteX63" fmla="*/ 64294 w 476250"/>
                    <a:gd name="connsiteY63" fmla="*/ 314801 h 466725"/>
                    <a:gd name="connsiteX64" fmla="*/ 13811 w 476250"/>
                    <a:gd name="connsiteY64" fmla="*/ 314801 h 466725"/>
                    <a:gd name="connsiteX65" fmla="*/ 7144 w 476250"/>
                    <a:gd name="connsiteY65" fmla="*/ 321469 h 466725"/>
                    <a:gd name="connsiteX66" fmla="*/ 7144 w 476250"/>
                    <a:gd name="connsiteY66" fmla="*/ 326231 h 466725"/>
                    <a:gd name="connsiteX67" fmla="*/ 13811 w 476250"/>
                    <a:gd name="connsiteY67" fmla="*/ 332899 h 466725"/>
                    <a:gd name="connsiteX68" fmla="*/ 64294 w 476250"/>
                    <a:gd name="connsiteY68" fmla="*/ 332899 h 466725"/>
                    <a:gd name="connsiteX69" fmla="*/ 64294 w 476250"/>
                    <a:gd name="connsiteY69" fmla="*/ 380524 h 466725"/>
                    <a:gd name="connsiteX70" fmla="*/ 88106 w 476250"/>
                    <a:gd name="connsiteY70" fmla="*/ 404336 h 466725"/>
                    <a:gd name="connsiteX71" fmla="*/ 142399 w 476250"/>
                    <a:gd name="connsiteY71" fmla="*/ 404336 h 466725"/>
                    <a:gd name="connsiteX72" fmla="*/ 142399 w 476250"/>
                    <a:gd name="connsiteY72" fmla="*/ 461486 h 466725"/>
                    <a:gd name="connsiteX73" fmla="*/ 149066 w 476250"/>
                    <a:gd name="connsiteY73" fmla="*/ 468154 h 466725"/>
                    <a:gd name="connsiteX74" fmla="*/ 153829 w 476250"/>
                    <a:gd name="connsiteY74" fmla="*/ 468154 h 466725"/>
                    <a:gd name="connsiteX75" fmla="*/ 160496 w 476250"/>
                    <a:gd name="connsiteY75" fmla="*/ 461486 h 466725"/>
                    <a:gd name="connsiteX76" fmla="*/ 160496 w 476250"/>
                    <a:gd name="connsiteY76" fmla="*/ 404336 h 466725"/>
                    <a:gd name="connsiteX77" fmla="*/ 185261 w 476250"/>
                    <a:gd name="connsiteY77" fmla="*/ 404336 h 466725"/>
                    <a:gd name="connsiteX78" fmla="*/ 185261 w 476250"/>
                    <a:gd name="connsiteY78" fmla="*/ 461486 h 466725"/>
                    <a:gd name="connsiteX79" fmla="*/ 191929 w 476250"/>
                    <a:gd name="connsiteY79" fmla="*/ 468154 h 466725"/>
                    <a:gd name="connsiteX80" fmla="*/ 196691 w 476250"/>
                    <a:gd name="connsiteY80" fmla="*/ 468154 h 466725"/>
                    <a:gd name="connsiteX81" fmla="*/ 203359 w 476250"/>
                    <a:gd name="connsiteY81" fmla="*/ 461486 h 466725"/>
                    <a:gd name="connsiteX82" fmla="*/ 203359 w 476250"/>
                    <a:gd name="connsiteY82" fmla="*/ 404336 h 466725"/>
                    <a:gd name="connsiteX83" fmla="*/ 228124 w 476250"/>
                    <a:gd name="connsiteY83" fmla="*/ 404336 h 466725"/>
                    <a:gd name="connsiteX84" fmla="*/ 228124 w 476250"/>
                    <a:gd name="connsiteY84" fmla="*/ 461486 h 466725"/>
                    <a:gd name="connsiteX85" fmla="*/ 234791 w 476250"/>
                    <a:gd name="connsiteY85" fmla="*/ 468154 h 466725"/>
                    <a:gd name="connsiteX86" fmla="*/ 239554 w 476250"/>
                    <a:gd name="connsiteY86" fmla="*/ 468154 h 466725"/>
                    <a:gd name="connsiteX87" fmla="*/ 246221 w 476250"/>
                    <a:gd name="connsiteY87" fmla="*/ 461486 h 466725"/>
                    <a:gd name="connsiteX88" fmla="*/ 246221 w 476250"/>
                    <a:gd name="connsiteY88" fmla="*/ 404336 h 466725"/>
                    <a:gd name="connsiteX89" fmla="*/ 270986 w 476250"/>
                    <a:gd name="connsiteY89" fmla="*/ 404336 h 466725"/>
                    <a:gd name="connsiteX90" fmla="*/ 270986 w 476250"/>
                    <a:gd name="connsiteY90" fmla="*/ 461486 h 466725"/>
                    <a:gd name="connsiteX91" fmla="*/ 277654 w 476250"/>
                    <a:gd name="connsiteY91" fmla="*/ 468154 h 466725"/>
                    <a:gd name="connsiteX92" fmla="*/ 283369 w 476250"/>
                    <a:gd name="connsiteY92" fmla="*/ 468154 h 466725"/>
                    <a:gd name="connsiteX93" fmla="*/ 290036 w 476250"/>
                    <a:gd name="connsiteY93" fmla="*/ 461486 h 466725"/>
                    <a:gd name="connsiteX94" fmla="*/ 290036 w 476250"/>
                    <a:gd name="connsiteY94" fmla="*/ 404336 h 466725"/>
                    <a:gd name="connsiteX95" fmla="*/ 314801 w 476250"/>
                    <a:gd name="connsiteY95" fmla="*/ 404336 h 466725"/>
                    <a:gd name="connsiteX96" fmla="*/ 314801 w 476250"/>
                    <a:gd name="connsiteY96" fmla="*/ 461486 h 466725"/>
                    <a:gd name="connsiteX97" fmla="*/ 321469 w 476250"/>
                    <a:gd name="connsiteY97" fmla="*/ 468154 h 466725"/>
                    <a:gd name="connsiteX98" fmla="*/ 326231 w 476250"/>
                    <a:gd name="connsiteY98" fmla="*/ 468154 h 466725"/>
                    <a:gd name="connsiteX99" fmla="*/ 332899 w 476250"/>
                    <a:gd name="connsiteY99" fmla="*/ 461486 h 466725"/>
                    <a:gd name="connsiteX100" fmla="*/ 332899 w 476250"/>
                    <a:gd name="connsiteY100" fmla="*/ 404336 h 466725"/>
                    <a:gd name="connsiteX101" fmla="*/ 391001 w 476250"/>
                    <a:gd name="connsiteY101" fmla="*/ 404336 h 466725"/>
                    <a:gd name="connsiteX102" fmla="*/ 414814 w 476250"/>
                    <a:gd name="connsiteY102" fmla="*/ 380524 h 466725"/>
                    <a:gd name="connsiteX103" fmla="*/ 414814 w 476250"/>
                    <a:gd name="connsiteY103" fmla="*/ 332899 h 466725"/>
                    <a:gd name="connsiteX104" fmla="*/ 461486 w 476250"/>
                    <a:gd name="connsiteY104" fmla="*/ 332899 h 466725"/>
                    <a:gd name="connsiteX105" fmla="*/ 468154 w 476250"/>
                    <a:gd name="connsiteY105" fmla="*/ 326231 h 466725"/>
                    <a:gd name="connsiteX106" fmla="*/ 468154 w 476250"/>
                    <a:gd name="connsiteY106" fmla="*/ 321469 h 466725"/>
                    <a:gd name="connsiteX107" fmla="*/ 461486 w 476250"/>
                    <a:gd name="connsiteY107" fmla="*/ 314801 h 466725"/>
                    <a:gd name="connsiteX108" fmla="*/ 414814 w 476250"/>
                    <a:gd name="connsiteY108" fmla="*/ 314801 h 466725"/>
                    <a:gd name="connsiteX109" fmla="*/ 414814 w 476250"/>
                    <a:gd name="connsiteY109" fmla="*/ 290036 h 466725"/>
                    <a:gd name="connsiteX110" fmla="*/ 461486 w 476250"/>
                    <a:gd name="connsiteY110" fmla="*/ 290036 h 466725"/>
                    <a:gd name="connsiteX111" fmla="*/ 468154 w 476250"/>
                    <a:gd name="connsiteY111" fmla="*/ 283369 h 466725"/>
                    <a:gd name="connsiteX112" fmla="*/ 468154 w 476250"/>
                    <a:gd name="connsiteY112" fmla="*/ 278606 h 466725"/>
                    <a:gd name="connsiteX113" fmla="*/ 461486 w 476250"/>
                    <a:gd name="connsiteY113" fmla="*/ 271939 h 466725"/>
                    <a:gd name="connsiteX114" fmla="*/ 414814 w 476250"/>
                    <a:gd name="connsiteY114" fmla="*/ 271939 h 466725"/>
                    <a:gd name="connsiteX115" fmla="*/ 414814 w 476250"/>
                    <a:gd name="connsiteY115" fmla="*/ 247174 h 466725"/>
                    <a:gd name="connsiteX116" fmla="*/ 461486 w 476250"/>
                    <a:gd name="connsiteY116" fmla="*/ 247174 h 466725"/>
                    <a:gd name="connsiteX117" fmla="*/ 468154 w 476250"/>
                    <a:gd name="connsiteY117" fmla="*/ 240506 h 466725"/>
                    <a:gd name="connsiteX118" fmla="*/ 468154 w 476250"/>
                    <a:gd name="connsiteY118" fmla="*/ 235744 h 466725"/>
                    <a:gd name="connsiteX119" fmla="*/ 461486 w 476250"/>
                    <a:gd name="connsiteY119" fmla="*/ 229076 h 466725"/>
                    <a:gd name="connsiteX120" fmla="*/ 414814 w 476250"/>
                    <a:gd name="connsiteY120" fmla="*/ 229076 h 466725"/>
                    <a:gd name="connsiteX121" fmla="*/ 414814 w 476250"/>
                    <a:gd name="connsiteY121" fmla="*/ 204311 h 466725"/>
                    <a:gd name="connsiteX122" fmla="*/ 461486 w 476250"/>
                    <a:gd name="connsiteY122" fmla="*/ 204311 h 466725"/>
                    <a:gd name="connsiteX123" fmla="*/ 468154 w 476250"/>
                    <a:gd name="connsiteY123" fmla="*/ 197644 h 466725"/>
                    <a:gd name="connsiteX124" fmla="*/ 468154 w 476250"/>
                    <a:gd name="connsiteY124" fmla="*/ 192881 h 466725"/>
                    <a:gd name="connsiteX125" fmla="*/ 461486 w 476250"/>
                    <a:gd name="connsiteY125" fmla="*/ 186214 h 466725"/>
                    <a:gd name="connsiteX126" fmla="*/ 414814 w 476250"/>
                    <a:gd name="connsiteY126" fmla="*/ 186214 h 466725"/>
                    <a:gd name="connsiteX127" fmla="*/ 414814 w 476250"/>
                    <a:gd name="connsiteY127" fmla="*/ 161449 h 466725"/>
                    <a:gd name="connsiteX128" fmla="*/ 462439 w 476250"/>
                    <a:gd name="connsiteY128" fmla="*/ 161449 h 46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</a:cxnLst>
                  <a:rect l="l" t="t" r="r" b="b"/>
                  <a:pathLst>
                    <a:path w="476250" h="466725">
                      <a:moveTo>
                        <a:pt x="462439" y="160496"/>
                      </a:moveTo>
                      <a:cubicBezTo>
                        <a:pt x="466249" y="160496"/>
                        <a:pt x="469106" y="157639"/>
                        <a:pt x="469106" y="153829"/>
                      </a:cubicBezTo>
                      <a:lnTo>
                        <a:pt x="469106" y="149066"/>
                      </a:lnTo>
                      <a:cubicBezTo>
                        <a:pt x="469106" y="145256"/>
                        <a:pt x="466249" y="142399"/>
                        <a:pt x="462439" y="142399"/>
                      </a:cubicBezTo>
                      <a:lnTo>
                        <a:pt x="415766" y="142399"/>
                      </a:lnTo>
                      <a:lnTo>
                        <a:pt x="415766" y="93821"/>
                      </a:lnTo>
                      <a:cubicBezTo>
                        <a:pt x="415766" y="80486"/>
                        <a:pt x="405289" y="70009"/>
                        <a:pt x="391954" y="70009"/>
                      </a:cubicBezTo>
                      <a:lnTo>
                        <a:pt x="333851" y="70009"/>
                      </a:lnTo>
                      <a:lnTo>
                        <a:pt x="333851" y="13811"/>
                      </a:lnTo>
                      <a:cubicBezTo>
                        <a:pt x="333851" y="10001"/>
                        <a:pt x="330994" y="7144"/>
                        <a:pt x="327184" y="7144"/>
                      </a:cubicBezTo>
                      <a:lnTo>
                        <a:pt x="322421" y="7144"/>
                      </a:lnTo>
                      <a:cubicBezTo>
                        <a:pt x="318611" y="7144"/>
                        <a:pt x="315754" y="10001"/>
                        <a:pt x="315754" y="13811"/>
                      </a:cubicBezTo>
                      <a:lnTo>
                        <a:pt x="315754" y="70009"/>
                      </a:lnTo>
                      <a:lnTo>
                        <a:pt x="290989" y="70009"/>
                      </a:lnTo>
                      <a:lnTo>
                        <a:pt x="290989" y="13811"/>
                      </a:lnTo>
                      <a:cubicBezTo>
                        <a:pt x="290989" y="10001"/>
                        <a:pt x="287179" y="7144"/>
                        <a:pt x="283369" y="7144"/>
                      </a:cubicBezTo>
                      <a:lnTo>
                        <a:pt x="278606" y="7144"/>
                      </a:lnTo>
                      <a:cubicBezTo>
                        <a:pt x="274796" y="7144"/>
                        <a:pt x="271939" y="10001"/>
                        <a:pt x="271939" y="13811"/>
                      </a:cubicBezTo>
                      <a:lnTo>
                        <a:pt x="271939" y="70009"/>
                      </a:lnTo>
                      <a:lnTo>
                        <a:pt x="247174" y="70009"/>
                      </a:lnTo>
                      <a:lnTo>
                        <a:pt x="247174" y="13811"/>
                      </a:lnTo>
                      <a:cubicBezTo>
                        <a:pt x="247174" y="10001"/>
                        <a:pt x="244316" y="7144"/>
                        <a:pt x="240506" y="7144"/>
                      </a:cubicBezTo>
                      <a:lnTo>
                        <a:pt x="235744" y="7144"/>
                      </a:lnTo>
                      <a:cubicBezTo>
                        <a:pt x="231934" y="7144"/>
                        <a:pt x="229076" y="10001"/>
                        <a:pt x="229076" y="13811"/>
                      </a:cubicBezTo>
                      <a:lnTo>
                        <a:pt x="229076" y="70009"/>
                      </a:lnTo>
                      <a:lnTo>
                        <a:pt x="204311" y="70009"/>
                      </a:lnTo>
                      <a:lnTo>
                        <a:pt x="204311" y="13811"/>
                      </a:lnTo>
                      <a:cubicBezTo>
                        <a:pt x="204311" y="10001"/>
                        <a:pt x="201454" y="7144"/>
                        <a:pt x="197644" y="7144"/>
                      </a:cubicBezTo>
                      <a:lnTo>
                        <a:pt x="192881" y="7144"/>
                      </a:lnTo>
                      <a:cubicBezTo>
                        <a:pt x="189071" y="7144"/>
                        <a:pt x="186214" y="10001"/>
                        <a:pt x="186214" y="13811"/>
                      </a:cubicBezTo>
                      <a:lnTo>
                        <a:pt x="186214" y="70009"/>
                      </a:lnTo>
                      <a:lnTo>
                        <a:pt x="161449" y="70009"/>
                      </a:lnTo>
                      <a:lnTo>
                        <a:pt x="161449" y="13811"/>
                      </a:lnTo>
                      <a:cubicBezTo>
                        <a:pt x="161449" y="10001"/>
                        <a:pt x="158591" y="7144"/>
                        <a:pt x="154781" y="7144"/>
                      </a:cubicBezTo>
                      <a:lnTo>
                        <a:pt x="150019" y="7144"/>
                      </a:lnTo>
                      <a:cubicBezTo>
                        <a:pt x="146209" y="7144"/>
                        <a:pt x="143351" y="10001"/>
                        <a:pt x="143351" y="13811"/>
                      </a:cubicBezTo>
                      <a:lnTo>
                        <a:pt x="143351" y="70009"/>
                      </a:lnTo>
                      <a:lnTo>
                        <a:pt x="88106" y="70009"/>
                      </a:lnTo>
                      <a:cubicBezTo>
                        <a:pt x="74771" y="70009"/>
                        <a:pt x="64294" y="81439"/>
                        <a:pt x="64294" y="93821"/>
                      </a:cubicBezTo>
                      <a:lnTo>
                        <a:pt x="64294" y="142399"/>
                      </a:lnTo>
                      <a:lnTo>
                        <a:pt x="13811" y="142399"/>
                      </a:lnTo>
                      <a:cubicBezTo>
                        <a:pt x="10001" y="142399"/>
                        <a:pt x="7144" y="145256"/>
                        <a:pt x="7144" y="149066"/>
                      </a:cubicBezTo>
                      <a:lnTo>
                        <a:pt x="7144" y="153829"/>
                      </a:lnTo>
                      <a:cubicBezTo>
                        <a:pt x="7144" y="157639"/>
                        <a:pt x="10001" y="160496"/>
                        <a:pt x="13811" y="160496"/>
                      </a:cubicBezTo>
                      <a:lnTo>
                        <a:pt x="64294" y="160496"/>
                      </a:lnTo>
                      <a:lnTo>
                        <a:pt x="64294" y="185261"/>
                      </a:lnTo>
                      <a:lnTo>
                        <a:pt x="13811" y="185261"/>
                      </a:lnTo>
                      <a:cubicBezTo>
                        <a:pt x="10001" y="185261"/>
                        <a:pt x="7144" y="188119"/>
                        <a:pt x="7144" y="191929"/>
                      </a:cubicBezTo>
                      <a:lnTo>
                        <a:pt x="7144" y="196691"/>
                      </a:lnTo>
                      <a:cubicBezTo>
                        <a:pt x="7144" y="200501"/>
                        <a:pt x="10001" y="203359"/>
                        <a:pt x="13811" y="203359"/>
                      </a:cubicBezTo>
                      <a:lnTo>
                        <a:pt x="64294" y="203359"/>
                      </a:lnTo>
                      <a:lnTo>
                        <a:pt x="64294" y="228124"/>
                      </a:lnTo>
                      <a:lnTo>
                        <a:pt x="13811" y="228124"/>
                      </a:lnTo>
                      <a:cubicBezTo>
                        <a:pt x="10001" y="229076"/>
                        <a:pt x="7144" y="231934"/>
                        <a:pt x="7144" y="235744"/>
                      </a:cubicBezTo>
                      <a:lnTo>
                        <a:pt x="7144" y="240506"/>
                      </a:lnTo>
                      <a:cubicBezTo>
                        <a:pt x="7144" y="244316"/>
                        <a:pt x="10001" y="247174"/>
                        <a:pt x="13811" y="247174"/>
                      </a:cubicBezTo>
                      <a:lnTo>
                        <a:pt x="64294" y="247174"/>
                      </a:lnTo>
                      <a:lnTo>
                        <a:pt x="64294" y="271939"/>
                      </a:lnTo>
                      <a:lnTo>
                        <a:pt x="13811" y="271939"/>
                      </a:lnTo>
                      <a:cubicBezTo>
                        <a:pt x="10001" y="271939"/>
                        <a:pt x="7144" y="274796"/>
                        <a:pt x="7144" y="278606"/>
                      </a:cubicBezTo>
                      <a:lnTo>
                        <a:pt x="7144" y="283369"/>
                      </a:lnTo>
                      <a:cubicBezTo>
                        <a:pt x="7144" y="287179"/>
                        <a:pt x="10001" y="290036"/>
                        <a:pt x="13811" y="290036"/>
                      </a:cubicBezTo>
                      <a:lnTo>
                        <a:pt x="64294" y="290036"/>
                      </a:lnTo>
                      <a:lnTo>
                        <a:pt x="64294" y="314801"/>
                      </a:lnTo>
                      <a:lnTo>
                        <a:pt x="13811" y="314801"/>
                      </a:lnTo>
                      <a:cubicBezTo>
                        <a:pt x="10001" y="314801"/>
                        <a:pt x="7144" y="317659"/>
                        <a:pt x="7144" y="321469"/>
                      </a:cubicBezTo>
                      <a:lnTo>
                        <a:pt x="7144" y="326231"/>
                      </a:lnTo>
                      <a:cubicBezTo>
                        <a:pt x="7144" y="330041"/>
                        <a:pt x="10001" y="332899"/>
                        <a:pt x="13811" y="332899"/>
                      </a:cubicBezTo>
                      <a:lnTo>
                        <a:pt x="64294" y="332899"/>
                      </a:lnTo>
                      <a:lnTo>
                        <a:pt x="64294" y="380524"/>
                      </a:lnTo>
                      <a:cubicBezTo>
                        <a:pt x="64294" y="393859"/>
                        <a:pt x="74771" y="404336"/>
                        <a:pt x="88106" y="404336"/>
                      </a:cubicBezTo>
                      <a:lnTo>
                        <a:pt x="142399" y="404336"/>
                      </a:lnTo>
                      <a:lnTo>
                        <a:pt x="142399" y="461486"/>
                      </a:lnTo>
                      <a:cubicBezTo>
                        <a:pt x="142399" y="465296"/>
                        <a:pt x="145256" y="468154"/>
                        <a:pt x="149066" y="468154"/>
                      </a:cubicBezTo>
                      <a:lnTo>
                        <a:pt x="153829" y="468154"/>
                      </a:lnTo>
                      <a:cubicBezTo>
                        <a:pt x="157639" y="468154"/>
                        <a:pt x="160496" y="465296"/>
                        <a:pt x="160496" y="461486"/>
                      </a:cubicBezTo>
                      <a:lnTo>
                        <a:pt x="160496" y="404336"/>
                      </a:lnTo>
                      <a:lnTo>
                        <a:pt x="185261" y="404336"/>
                      </a:lnTo>
                      <a:lnTo>
                        <a:pt x="185261" y="461486"/>
                      </a:lnTo>
                      <a:cubicBezTo>
                        <a:pt x="185261" y="465296"/>
                        <a:pt x="188119" y="468154"/>
                        <a:pt x="191929" y="468154"/>
                      </a:cubicBezTo>
                      <a:lnTo>
                        <a:pt x="196691" y="468154"/>
                      </a:lnTo>
                      <a:cubicBezTo>
                        <a:pt x="200501" y="468154"/>
                        <a:pt x="203359" y="465296"/>
                        <a:pt x="203359" y="461486"/>
                      </a:cubicBezTo>
                      <a:lnTo>
                        <a:pt x="203359" y="404336"/>
                      </a:lnTo>
                      <a:lnTo>
                        <a:pt x="228124" y="404336"/>
                      </a:lnTo>
                      <a:lnTo>
                        <a:pt x="228124" y="461486"/>
                      </a:lnTo>
                      <a:cubicBezTo>
                        <a:pt x="228124" y="465296"/>
                        <a:pt x="230981" y="468154"/>
                        <a:pt x="234791" y="468154"/>
                      </a:cubicBezTo>
                      <a:lnTo>
                        <a:pt x="239554" y="468154"/>
                      </a:lnTo>
                      <a:cubicBezTo>
                        <a:pt x="243364" y="468154"/>
                        <a:pt x="246221" y="465296"/>
                        <a:pt x="246221" y="461486"/>
                      </a:cubicBezTo>
                      <a:lnTo>
                        <a:pt x="246221" y="404336"/>
                      </a:lnTo>
                      <a:lnTo>
                        <a:pt x="270986" y="404336"/>
                      </a:lnTo>
                      <a:lnTo>
                        <a:pt x="270986" y="461486"/>
                      </a:lnTo>
                      <a:cubicBezTo>
                        <a:pt x="270986" y="465296"/>
                        <a:pt x="273844" y="468154"/>
                        <a:pt x="277654" y="468154"/>
                      </a:cubicBezTo>
                      <a:lnTo>
                        <a:pt x="283369" y="468154"/>
                      </a:lnTo>
                      <a:cubicBezTo>
                        <a:pt x="287179" y="468154"/>
                        <a:pt x="290036" y="465296"/>
                        <a:pt x="290036" y="461486"/>
                      </a:cubicBezTo>
                      <a:lnTo>
                        <a:pt x="290036" y="404336"/>
                      </a:lnTo>
                      <a:lnTo>
                        <a:pt x="314801" y="404336"/>
                      </a:lnTo>
                      <a:lnTo>
                        <a:pt x="314801" y="461486"/>
                      </a:lnTo>
                      <a:cubicBezTo>
                        <a:pt x="314801" y="465296"/>
                        <a:pt x="317659" y="468154"/>
                        <a:pt x="321469" y="468154"/>
                      </a:cubicBezTo>
                      <a:lnTo>
                        <a:pt x="326231" y="468154"/>
                      </a:lnTo>
                      <a:cubicBezTo>
                        <a:pt x="330041" y="468154"/>
                        <a:pt x="332899" y="465296"/>
                        <a:pt x="332899" y="461486"/>
                      </a:cubicBezTo>
                      <a:lnTo>
                        <a:pt x="332899" y="404336"/>
                      </a:lnTo>
                      <a:lnTo>
                        <a:pt x="391001" y="404336"/>
                      </a:lnTo>
                      <a:cubicBezTo>
                        <a:pt x="404336" y="404336"/>
                        <a:pt x="414814" y="393859"/>
                        <a:pt x="414814" y="380524"/>
                      </a:cubicBezTo>
                      <a:lnTo>
                        <a:pt x="414814" y="332899"/>
                      </a:lnTo>
                      <a:lnTo>
                        <a:pt x="461486" y="332899"/>
                      </a:lnTo>
                      <a:cubicBezTo>
                        <a:pt x="465296" y="332899"/>
                        <a:pt x="468154" y="330041"/>
                        <a:pt x="468154" y="326231"/>
                      </a:cubicBezTo>
                      <a:lnTo>
                        <a:pt x="468154" y="321469"/>
                      </a:lnTo>
                      <a:cubicBezTo>
                        <a:pt x="468154" y="317659"/>
                        <a:pt x="465296" y="314801"/>
                        <a:pt x="461486" y="314801"/>
                      </a:cubicBezTo>
                      <a:lnTo>
                        <a:pt x="414814" y="314801"/>
                      </a:lnTo>
                      <a:lnTo>
                        <a:pt x="414814" y="290036"/>
                      </a:lnTo>
                      <a:lnTo>
                        <a:pt x="461486" y="290036"/>
                      </a:lnTo>
                      <a:cubicBezTo>
                        <a:pt x="465296" y="290036"/>
                        <a:pt x="468154" y="287179"/>
                        <a:pt x="468154" y="283369"/>
                      </a:cubicBezTo>
                      <a:lnTo>
                        <a:pt x="468154" y="278606"/>
                      </a:lnTo>
                      <a:cubicBezTo>
                        <a:pt x="468154" y="274796"/>
                        <a:pt x="465296" y="271939"/>
                        <a:pt x="461486" y="271939"/>
                      </a:cubicBezTo>
                      <a:lnTo>
                        <a:pt x="414814" y="271939"/>
                      </a:lnTo>
                      <a:lnTo>
                        <a:pt x="414814" y="247174"/>
                      </a:lnTo>
                      <a:lnTo>
                        <a:pt x="461486" y="247174"/>
                      </a:lnTo>
                      <a:cubicBezTo>
                        <a:pt x="465296" y="247174"/>
                        <a:pt x="468154" y="244316"/>
                        <a:pt x="468154" y="240506"/>
                      </a:cubicBezTo>
                      <a:lnTo>
                        <a:pt x="468154" y="235744"/>
                      </a:lnTo>
                      <a:cubicBezTo>
                        <a:pt x="468154" y="231934"/>
                        <a:pt x="465296" y="229076"/>
                        <a:pt x="461486" y="229076"/>
                      </a:cubicBezTo>
                      <a:lnTo>
                        <a:pt x="414814" y="229076"/>
                      </a:lnTo>
                      <a:lnTo>
                        <a:pt x="414814" y="204311"/>
                      </a:lnTo>
                      <a:lnTo>
                        <a:pt x="461486" y="204311"/>
                      </a:lnTo>
                      <a:cubicBezTo>
                        <a:pt x="465296" y="204311"/>
                        <a:pt x="468154" y="201454"/>
                        <a:pt x="468154" y="197644"/>
                      </a:cubicBezTo>
                      <a:lnTo>
                        <a:pt x="468154" y="192881"/>
                      </a:lnTo>
                      <a:cubicBezTo>
                        <a:pt x="468154" y="189071"/>
                        <a:pt x="465296" y="186214"/>
                        <a:pt x="461486" y="186214"/>
                      </a:cubicBezTo>
                      <a:lnTo>
                        <a:pt x="414814" y="186214"/>
                      </a:lnTo>
                      <a:lnTo>
                        <a:pt x="414814" y="161449"/>
                      </a:lnTo>
                      <a:lnTo>
                        <a:pt x="462439" y="1614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="" xmlns:a16="http://schemas.microsoft.com/office/drawing/2014/main" id="{D6C05E55-74B2-49F1-B08E-42DED1DEB231}"/>
                    </a:ext>
                  </a:extLst>
                </p:cNvPr>
                <p:cNvSpPr/>
                <p:nvPr/>
              </p:nvSpPr>
              <p:spPr>
                <a:xfrm>
                  <a:off x="1855157" y="2765044"/>
                  <a:ext cx="330249" cy="218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49" h="218182">
                      <a:moveTo>
                        <a:pt x="117946" y="56554"/>
                      </a:moveTo>
                      <a:lnTo>
                        <a:pt x="94115" y="134987"/>
                      </a:lnTo>
                      <a:lnTo>
                        <a:pt x="142028" y="134987"/>
                      </a:lnTo>
                      <a:close/>
                      <a:moveTo>
                        <a:pt x="262681" y="0"/>
                      </a:moveTo>
                      <a:lnTo>
                        <a:pt x="330249" y="0"/>
                      </a:lnTo>
                      <a:lnTo>
                        <a:pt x="330249" y="218182"/>
                      </a:lnTo>
                      <a:lnTo>
                        <a:pt x="262681" y="218182"/>
                      </a:lnTo>
                      <a:close/>
                      <a:moveTo>
                        <a:pt x="82004" y="0"/>
                      </a:moveTo>
                      <a:lnTo>
                        <a:pt x="155544" y="0"/>
                      </a:lnTo>
                      <a:lnTo>
                        <a:pt x="237529" y="218182"/>
                      </a:lnTo>
                      <a:lnTo>
                        <a:pt x="166929" y="218182"/>
                      </a:lnTo>
                      <a:lnTo>
                        <a:pt x="156013" y="182165"/>
                      </a:lnTo>
                      <a:lnTo>
                        <a:pt x="79472" y="182165"/>
                      </a:lnTo>
                      <a:lnTo>
                        <a:pt x="68837" y="218182"/>
                      </a:lnTo>
                      <a:lnTo>
                        <a:pt x="0" y="21818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99F6F43F-775A-4225-A38D-F9D0B282EFB9}"/>
              </a:ext>
            </a:extLst>
          </p:cNvPr>
          <p:cNvGrpSpPr/>
          <p:nvPr/>
        </p:nvGrpSpPr>
        <p:grpSpPr>
          <a:xfrm>
            <a:off x="9651266" y="1737025"/>
            <a:ext cx="1979431" cy="3296560"/>
            <a:chOff x="3832184" y="1890347"/>
            <a:chExt cx="2537664" cy="4226246"/>
          </a:xfrm>
        </p:grpSpPr>
        <p:grpSp>
          <p:nvGrpSpPr>
            <p:cNvPr id="65" name="Group 64">
              <a:extLst>
                <a:ext uri="{FF2B5EF4-FFF2-40B4-BE49-F238E27FC236}">
                  <a16:creationId xmlns="" xmlns:a16="http://schemas.microsoft.com/office/drawing/2014/main" id="{67717040-2EDB-48CB-8186-194EF8A60511}"/>
                </a:ext>
              </a:extLst>
            </p:cNvPr>
            <p:cNvGrpSpPr/>
            <p:nvPr/>
          </p:nvGrpSpPr>
          <p:grpSpPr>
            <a:xfrm flipH="1">
              <a:off x="5217892" y="4482968"/>
              <a:ext cx="524487" cy="1633625"/>
              <a:chOff x="4327928" y="4494196"/>
              <a:chExt cx="619256" cy="1928803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8A2BB7A8-2AEE-4AAC-913E-BD7D2935B82C}"/>
                  </a:ext>
                </a:extLst>
              </p:cNvPr>
              <p:cNvSpPr/>
              <p:nvPr/>
            </p:nvSpPr>
            <p:spPr>
              <a:xfrm>
                <a:off x="4327928" y="6164976"/>
                <a:ext cx="619256" cy="258023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="" xmlns:a16="http://schemas.microsoft.com/office/drawing/2014/main" id="{42F3BE04-4A44-44DC-9036-833C5789D660}"/>
                  </a:ext>
                </a:extLst>
              </p:cNvPr>
              <p:cNvSpPr/>
              <p:nvPr/>
            </p:nvSpPr>
            <p:spPr>
              <a:xfrm rot="588051">
                <a:off x="4623839" y="4494196"/>
                <a:ext cx="217892" cy="768475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D8D1785E-6EA3-4168-8C7C-8AC52CE540AD}"/>
                  </a:ext>
                </a:extLst>
              </p:cNvPr>
              <p:cNvSpPr/>
              <p:nvPr/>
            </p:nvSpPr>
            <p:spPr>
              <a:xfrm rot="20921205">
                <a:off x="4606985" y="5223974"/>
                <a:ext cx="217892" cy="844028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="" xmlns:a16="http://schemas.microsoft.com/office/drawing/2014/main" id="{67F4FDE6-9331-49FD-94BD-DC80A50EFF99}"/>
                  </a:ext>
                </a:extLst>
              </p:cNvPr>
              <p:cNvSpPr/>
              <p:nvPr/>
            </p:nvSpPr>
            <p:spPr>
              <a:xfrm>
                <a:off x="4498455" y="5181431"/>
                <a:ext cx="290278" cy="258024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="" xmlns:a16="http://schemas.microsoft.com/office/drawing/2014/main" id="{D929DED7-9004-44A5-9BCF-5D2B1D15E507}"/>
                  </a:ext>
                </a:extLst>
              </p:cNvPr>
              <p:cNvSpPr/>
              <p:nvPr/>
            </p:nvSpPr>
            <p:spPr>
              <a:xfrm>
                <a:off x="4688096" y="6001129"/>
                <a:ext cx="231962" cy="206188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B63CE366-BF09-4B50-850E-2341A74F17FD}"/>
                </a:ext>
              </a:extLst>
            </p:cNvPr>
            <p:cNvGrpSpPr/>
            <p:nvPr/>
          </p:nvGrpSpPr>
          <p:grpSpPr>
            <a:xfrm>
              <a:off x="4388356" y="4482968"/>
              <a:ext cx="524487" cy="1633625"/>
              <a:chOff x="4327928" y="4494196"/>
              <a:chExt cx="619256" cy="1928803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26586860-2C8A-4A90-98E8-ACF711BCBAFD}"/>
                  </a:ext>
                </a:extLst>
              </p:cNvPr>
              <p:cNvSpPr/>
              <p:nvPr/>
            </p:nvSpPr>
            <p:spPr>
              <a:xfrm>
                <a:off x="4327928" y="6164976"/>
                <a:ext cx="619256" cy="258023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C6348ED1-CB3E-4550-8C67-99366DC8AC9D}"/>
                  </a:ext>
                </a:extLst>
              </p:cNvPr>
              <p:cNvSpPr/>
              <p:nvPr/>
            </p:nvSpPr>
            <p:spPr>
              <a:xfrm rot="588051">
                <a:off x="4623839" y="4494196"/>
                <a:ext cx="217892" cy="768475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="" xmlns:a16="http://schemas.microsoft.com/office/drawing/2014/main" id="{3760EE54-A58C-4871-BDA5-48F981A741F2}"/>
                  </a:ext>
                </a:extLst>
              </p:cNvPr>
              <p:cNvSpPr/>
              <p:nvPr/>
            </p:nvSpPr>
            <p:spPr>
              <a:xfrm rot="20921205">
                <a:off x="4606985" y="5223974"/>
                <a:ext cx="217892" cy="844028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0CF5E29C-3546-4EDA-A82C-F59B134BC847}"/>
                  </a:ext>
                </a:extLst>
              </p:cNvPr>
              <p:cNvSpPr/>
              <p:nvPr/>
            </p:nvSpPr>
            <p:spPr>
              <a:xfrm>
                <a:off x="4498455" y="5181431"/>
                <a:ext cx="290278" cy="258024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8D6C55A6-4D86-40FB-8941-E402A0297672}"/>
                  </a:ext>
                </a:extLst>
              </p:cNvPr>
              <p:cNvSpPr/>
              <p:nvPr/>
            </p:nvSpPr>
            <p:spPr>
              <a:xfrm>
                <a:off x="4688096" y="6001129"/>
                <a:ext cx="231962" cy="206188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DA8E1245-CDDF-4CF7-BB6F-A847DAC22D80}"/>
                </a:ext>
              </a:extLst>
            </p:cNvPr>
            <p:cNvGrpSpPr/>
            <p:nvPr/>
          </p:nvGrpSpPr>
          <p:grpSpPr>
            <a:xfrm>
              <a:off x="3832184" y="1890347"/>
              <a:ext cx="2537664" cy="2787165"/>
              <a:chOff x="5369718" y="2683668"/>
              <a:chExt cx="1452563" cy="1595377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8C4CEA36-E2C4-42CA-B5C6-64E81711DCB2}"/>
                  </a:ext>
                </a:extLst>
              </p:cNvPr>
              <p:cNvSpPr/>
              <p:nvPr/>
            </p:nvSpPr>
            <p:spPr>
              <a:xfrm>
                <a:off x="6075509" y="4015008"/>
                <a:ext cx="264037" cy="264037"/>
              </a:xfrm>
              <a:custGeom>
                <a:avLst/>
                <a:gdLst>
                  <a:gd name="connsiteX0" fmla="*/ 7144 w 228600"/>
                  <a:gd name="connsiteY0" fmla="*/ 114776 h 228600"/>
                  <a:gd name="connsiteX1" fmla="*/ 114776 w 228600"/>
                  <a:gd name="connsiteY1" fmla="*/ 222409 h 228600"/>
                  <a:gd name="connsiteX2" fmla="*/ 222409 w 228600"/>
                  <a:gd name="connsiteY2" fmla="*/ 114776 h 228600"/>
                  <a:gd name="connsiteX3" fmla="*/ 114776 w 228600"/>
                  <a:gd name="connsiteY3" fmla="*/ 7144 h 228600"/>
                  <a:gd name="connsiteX4" fmla="*/ 7144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7144" y="114776"/>
                    </a:moveTo>
                    <a:cubicBezTo>
                      <a:pt x="7144" y="173831"/>
                      <a:pt x="55721" y="222409"/>
                      <a:pt x="114776" y="222409"/>
                    </a:cubicBezTo>
                    <a:cubicBezTo>
                      <a:pt x="173831" y="222409"/>
                      <a:pt x="222409" y="173831"/>
                      <a:pt x="222409" y="114776"/>
                    </a:cubicBezTo>
                    <a:cubicBezTo>
                      <a:pt x="222409" y="55721"/>
                      <a:pt x="173831" y="7144"/>
                      <a:pt x="114776" y="7144"/>
                    </a:cubicBezTo>
                    <a:cubicBezTo>
                      <a:pt x="54769" y="7144"/>
                      <a:pt x="7144" y="54769"/>
                      <a:pt x="7144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6993D6C2-EDE4-4365-98D1-A8B551D644DA}"/>
                  </a:ext>
                </a:extLst>
              </p:cNvPr>
              <p:cNvSpPr/>
              <p:nvPr/>
            </p:nvSpPr>
            <p:spPr>
              <a:xfrm>
                <a:off x="5820521" y="4015008"/>
                <a:ext cx="264037" cy="264037"/>
              </a:xfrm>
              <a:custGeom>
                <a:avLst/>
                <a:gdLst>
                  <a:gd name="connsiteX0" fmla="*/ 222409 w 228600"/>
                  <a:gd name="connsiteY0" fmla="*/ 114776 h 228600"/>
                  <a:gd name="connsiteX1" fmla="*/ 114776 w 228600"/>
                  <a:gd name="connsiteY1" fmla="*/ 222409 h 228600"/>
                  <a:gd name="connsiteX2" fmla="*/ 7144 w 228600"/>
                  <a:gd name="connsiteY2" fmla="*/ 114776 h 228600"/>
                  <a:gd name="connsiteX3" fmla="*/ 114776 w 228600"/>
                  <a:gd name="connsiteY3" fmla="*/ 7144 h 228600"/>
                  <a:gd name="connsiteX4" fmla="*/ 222409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222409" y="114776"/>
                    </a:moveTo>
                    <a:cubicBezTo>
                      <a:pt x="222409" y="173831"/>
                      <a:pt x="173831" y="222409"/>
                      <a:pt x="114776" y="222409"/>
                    </a:cubicBezTo>
                    <a:cubicBezTo>
                      <a:pt x="55721" y="222409"/>
                      <a:pt x="7144" y="173831"/>
                      <a:pt x="7144" y="114776"/>
                    </a:cubicBezTo>
                    <a:cubicBezTo>
                      <a:pt x="7144" y="55721"/>
                      <a:pt x="55721" y="7144"/>
                      <a:pt x="114776" y="7144"/>
                    </a:cubicBezTo>
                    <a:cubicBezTo>
                      <a:pt x="174784" y="7144"/>
                      <a:pt x="222409" y="54769"/>
                      <a:pt x="222409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2559FF1A-CDCC-43E3-B4DF-E123224BE77B}"/>
                  </a:ext>
                </a:extLst>
              </p:cNvPr>
              <p:cNvSpPr/>
              <p:nvPr/>
            </p:nvSpPr>
            <p:spPr>
              <a:xfrm>
                <a:off x="5420716" y="3610451"/>
                <a:ext cx="333375" cy="285750"/>
              </a:xfrm>
              <a:custGeom>
                <a:avLst/>
                <a:gdLst>
                  <a:gd name="connsiteX0" fmla="*/ 299046 w 333375"/>
                  <a:gd name="connsiteY0" fmla="*/ 7144 h 285750"/>
                  <a:gd name="connsiteX1" fmla="*/ 42823 w 333375"/>
                  <a:gd name="connsiteY1" fmla="*/ 103346 h 285750"/>
                  <a:gd name="connsiteX2" fmla="*/ 12343 w 333375"/>
                  <a:gd name="connsiteY2" fmla="*/ 273844 h 285750"/>
                  <a:gd name="connsiteX3" fmla="*/ 80923 w 333375"/>
                  <a:gd name="connsiteY3" fmla="*/ 270034 h 285750"/>
                  <a:gd name="connsiteX4" fmla="*/ 80923 w 333375"/>
                  <a:gd name="connsiteY4" fmla="*/ 279559 h 285750"/>
                  <a:gd name="connsiteX5" fmla="*/ 97116 w 333375"/>
                  <a:gd name="connsiteY5" fmla="*/ 147161 h 285750"/>
                  <a:gd name="connsiteX6" fmla="*/ 298093 w 333375"/>
                  <a:gd name="connsiteY6" fmla="*/ 77629 h 285750"/>
                  <a:gd name="connsiteX7" fmla="*/ 333336 w 333375"/>
                  <a:gd name="connsiteY7" fmla="*/ 42386 h 285750"/>
                  <a:gd name="connsiteX8" fmla="*/ 299046 w 333375"/>
                  <a:gd name="connsiteY8" fmla="*/ 7144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375" h="285750">
                    <a:moveTo>
                      <a:pt x="299046" y="7144"/>
                    </a:moveTo>
                    <a:cubicBezTo>
                      <a:pt x="162838" y="7144"/>
                      <a:pt x="96163" y="39529"/>
                      <a:pt x="42823" y="103346"/>
                    </a:cubicBezTo>
                    <a:cubicBezTo>
                      <a:pt x="-11469" y="169069"/>
                      <a:pt x="12343" y="270986"/>
                      <a:pt x="12343" y="273844"/>
                    </a:cubicBezTo>
                    <a:lnTo>
                      <a:pt x="80923" y="270034"/>
                    </a:lnTo>
                    <a:lnTo>
                      <a:pt x="80923" y="279559"/>
                    </a:lnTo>
                    <a:cubicBezTo>
                      <a:pt x="80923" y="277654"/>
                      <a:pt x="63778" y="186214"/>
                      <a:pt x="97116" y="147161"/>
                    </a:cubicBezTo>
                    <a:cubicBezTo>
                      <a:pt x="135216" y="101441"/>
                      <a:pt x="186651" y="77629"/>
                      <a:pt x="298093" y="77629"/>
                    </a:cubicBezTo>
                    <a:cubicBezTo>
                      <a:pt x="317143" y="77629"/>
                      <a:pt x="333336" y="62389"/>
                      <a:pt x="333336" y="42386"/>
                    </a:cubicBezTo>
                    <a:cubicBezTo>
                      <a:pt x="334288" y="22384"/>
                      <a:pt x="318096" y="7144"/>
                      <a:pt x="299046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D196D407-9EFD-4C73-87F4-E4B4CCB0AFA7}"/>
                  </a:ext>
                </a:extLst>
              </p:cNvPr>
              <p:cNvSpPr/>
              <p:nvPr/>
            </p:nvSpPr>
            <p:spPr>
              <a:xfrm>
                <a:off x="5426868" y="3847623"/>
                <a:ext cx="85725" cy="76200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BB9AF9D8-A5BF-472B-92A8-0A7606F58DF7}"/>
                  </a:ext>
                </a:extLst>
              </p:cNvPr>
              <p:cNvSpPr/>
              <p:nvPr/>
            </p:nvSpPr>
            <p:spPr>
              <a:xfrm>
                <a:off x="5369718" y="3911100"/>
                <a:ext cx="209550" cy="171450"/>
              </a:xfrm>
              <a:custGeom>
                <a:avLst/>
                <a:gdLst>
                  <a:gd name="connsiteX0" fmla="*/ 203359 w 209550"/>
                  <a:gd name="connsiteY0" fmla="*/ 134167 h 171450"/>
                  <a:gd name="connsiteX1" fmla="*/ 203359 w 209550"/>
                  <a:gd name="connsiteY1" fmla="*/ 105592 h 171450"/>
                  <a:gd name="connsiteX2" fmla="*/ 95726 w 209550"/>
                  <a:gd name="connsiteY2" fmla="*/ 7485 h 171450"/>
                  <a:gd name="connsiteX3" fmla="*/ 7144 w 209550"/>
                  <a:gd name="connsiteY3" fmla="*/ 108450 h 171450"/>
                  <a:gd name="connsiteX4" fmla="*/ 7144 w 209550"/>
                  <a:gd name="connsiteY4" fmla="*/ 132263 h 171450"/>
                  <a:gd name="connsiteX5" fmla="*/ 39529 w 209550"/>
                  <a:gd name="connsiteY5" fmla="*/ 167505 h 171450"/>
                  <a:gd name="connsiteX6" fmla="*/ 74771 w 209550"/>
                  <a:gd name="connsiteY6" fmla="*/ 134167 h 171450"/>
                  <a:gd name="connsiteX7" fmla="*/ 74771 w 209550"/>
                  <a:gd name="connsiteY7" fmla="*/ 106545 h 171450"/>
                  <a:gd name="connsiteX8" fmla="*/ 99536 w 209550"/>
                  <a:gd name="connsiteY8" fmla="*/ 75112 h 171450"/>
                  <a:gd name="connsiteX9" fmla="*/ 135731 w 209550"/>
                  <a:gd name="connsiteY9" fmla="*/ 104640 h 171450"/>
                  <a:gd name="connsiteX10" fmla="*/ 135731 w 209550"/>
                  <a:gd name="connsiteY10" fmla="*/ 131310 h 171450"/>
                  <a:gd name="connsiteX11" fmla="*/ 163354 w 209550"/>
                  <a:gd name="connsiteY11" fmla="*/ 166553 h 171450"/>
                  <a:gd name="connsiteX12" fmla="*/ 203359 w 209550"/>
                  <a:gd name="connsiteY12" fmla="*/ 134167 h 171450"/>
                  <a:gd name="connsiteX13" fmla="*/ 123349 w 209550"/>
                  <a:gd name="connsiteY13" fmla="*/ 39870 h 171450"/>
                  <a:gd name="connsiteX14" fmla="*/ 103346 w 209550"/>
                  <a:gd name="connsiteY14" fmla="*/ 59872 h 171450"/>
                  <a:gd name="connsiteX15" fmla="*/ 83344 w 209550"/>
                  <a:gd name="connsiteY15" fmla="*/ 39870 h 171450"/>
                  <a:gd name="connsiteX16" fmla="*/ 103346 w 209550"/>
                  <a:gd name="connsiteY16" fmla="*/ 19867 h 171450"/>
                  <a:gd name="connsiteX17" fmla="*/ 123349 w 209550"/>
                  <a:gd name="connsiteY17" fmla="*/ 3987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9550" h="171450">
                    <a:moveTo>
                      <a:pt x="203359" y="134167"/>
                    </a:moveTo>
                    <a:lnTo>
                      <a:pt x="203359" y="105592"/>
                    </a:lnTo>
                    <a:cubicBezTo>
                      <a:pt x="203359" y="48442"/>
                      <a:pt x="153829" y="2722"/>
                      <a:pt x="95726" y="7485"/>
                    </a:cubicBezTo>
                    <a:cubicBezTo>
                      <a:pt x="45244" y="12247"/>
                      <a:pt x="7144" y="57015"/>
                      <a:pt x="7144" y="108450"/>
                    </a:cubicBezTo>
                    <a:lnTo>
                      <a:pt x="7144" y="132263"/>
                    </a:lnTo>
                    <a:cubicBezTo>
                      <a:pt x="7144" y="150360"/>
                      <a:pt x="20479" y="166553"/>
                      <a:pt x="39529" y="167505"/>
                    </a:cubicBezTo>
                    <a:cubicBezTo>
                      <a:pt x="58579" y="168458"/>
                      <a:pt x="74771" y="153217"/>
                      <a:pt x="74771" y="134167"/>
                    </a:cubicBezTo>
                    <a:lnTo>
                      <a:pt x="74771" y="106545"/>
                    </a:lnTo>
                    <a:cubicBezTo>
                      <a:pt x="74771" y="91305"/>
                      <a:pt x="84296" y="77970"/>
                      <a:pt x="99536" y="75112"/>
                    </a:cubicBezTo>
                    <a:cubicBezTo>
                      <a:pt x="118586" y="71303"/>
                      <a:pt x="135731" y="86542"/>
                      <a:pt x="135731" y="104640"/>
                    </a:cubicBezTo>
                    <a:lnTo>
                      <a:pt x="135731" y="131310"/>
                    </a:lnTo>
                    <a:cubicBezTo>
                      <a:pt x="135731" y="148455"/>
                      <a:pt x="147161" y="163695"/>
                      <a:pt x="163354" y="166553"/>
                    </a:cubicBezTo>
                    <a:cubicBezTo>
                      <a:pt x="185261" y="171315"/>
                      <a:pt x="203359" y="155122"/>
                      <a:pt x="203359" y="134167"/>
                    </a:cubicBezTo>
                    <a:close/>
                    <a:moveTo>
                      <a:pt x="123349" y="39870"/>
                    </a:moveTo>
                    <a:cubicBezTo>
                      <a:pt x="123349" y="51300"/>
                      <a:pt x="113824" y="59872"/>
                      <a:pt x="103346" y="59872"/>
                    </a:cubicBezTo>
                    <a:cubicBezTo>
                      <a:pt x="92869" y="59872"/>
                      <a:pt x="83344" y="50347"/>
                      <a:pt x="83344" y="39870"/>
                    </a:cubicBezTo>
                    <a:cubicBezTo>
                      <a:pt x="83344" y="28440"/>
                      <a:pt x="92869" y="19867"/>
                      <a:pt x="103346" y="19867"/>
                    </a:cubicBezTo>
                    <a:cubicBezTo>
                      <a:pt x="113824" y="19867"/>
                      <a:pt x="123349" y="28440"/>
                      <a:pt x="123349" y="39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55CDAF7C-2BA1-4E8C-AACE-01413F836A4F}"/>
                  </a:ext>
                </a:extLst>
              </p:cNvPr>
              <p:cNvSpPr/>
              <p:nvPr/>
            </p:nvSpPr>
            <p:spPr>
              <a:xfrm>
                <a:off x="6389803" y="3429476"/>
                <a:ext cx="371475" cy="247650"/>
              </a:xfrm>
              <a:custGeom>
                <a:avLst/>
                <a:gdLst>
                  <a:gd name="connsiteX0" fmla="*/ 41476 w 371475"/>
                  <a:gd name="connsiteY0" fmla="*/ 245269 h 247650"/>
                  <a:gd name="connsiteX1" fmla="*/ 326274 w 371475"/>
                  <a:gd name="connsiteY1" fmla="*/ 149066 h 247650"/>
                  <a:gd name="connsiteX2" fmla="*/ 366279 w 371475"/>
                  <a:gd name="connsiteY2" fmla="*/ 7144 h 247650"/>
                  <a:gd name="connsiteX3" fmla="*/ 297699 w 371475"/>
                  <a:gd name="connsiteY3" fmla="*/ 20479 h 247650"/>
                  <a:gd name="connsiteX4" fmla="*/ 297699 w 371475"/>
                  <a:gd name="connsiteY4" fmla="*/ 20479 h 247650"/>
                  <a:gd name="connsiteX5" fmla="*/ 271981 w 371475"/>
                  <a:gd name="connsiteY5" fmla="*/ 105251 h 247650"/>
                  <a:gd name="connsiteX6" fmla="*/ 42429 w 371475"/>
                  <a:gd name="connsiteY6" fmla="*/ 174784 h 247650"/>
                  <a:gd name="connsiteX7" fmla="*/ 7186 w 371475"/>
                  <a:gd name="connsiteY7" fmla="*/ 210026 h 247650"/>
                  <a:gd name="connsiteX8" fmla="*/ 41476 w 371475"/>
                  <a:gd name="connsiteY8" fmla="*/ 245269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475" h="247650">
                    <a:moveTo>
                      <a:pt x="41476" y="245269"/>
                    </a:moveTo>
                    <a:cubicBezTo>
                      <a:pt x="177684" y="245269"/>
                      <a:pt x="272934" y="212884"/>
                      <a:pt x="326274" y="149066"/>
                    </a:cubicBezTo>
                    <a:cubicBezTo>
                      <a:pt x="380566" y="83344"/>
                      <a:pt x="366279" y="10001"/>
                      <a:pt x="366279" y="7144"/>
                    </a:cubicBezTo>
                    <a:lnTo>
                      <a:pt x="297699" y="20479"/>
                    </a:lnTo>
                    <a:lnTo>
                      <a:pt x="297699" y="20479"/>
                    </a:lnTo>
                    <a:cubicBezTo>
                      <a:pt x="297699" y="22384"/>
                      <a:pt x="305319" y="66199"/>
                      <a:pt x="271981" y="105251"/>
                    </a:cubicBezTo>
                    <a:cubicBezTo>
                      <a:pt x="233881" y="150971"/>
                      <a:pt x="153871" y="174784"/>
                      <a:pt x="42429" y="174784"/>
                    </a:cubicBezTo>
                    <a:cubicBezTo>
                      <a:pt x="23379" y="174784"/>
                      <a:pt x="7186" y="190024"/>
                      <a:pt x="7186" y="210026"/>
                    </a:cubicBezTo>
                    <a:cubicBezTo>
                      <a:pt x="6234" y="229076"/>
                      <a:pt x="21474" y="245269"/>
                      <a:pt x="41476" y="24526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67A635C4-6D61-4D6A-8217-8521AE854DAA}"/>
                  </a:ext>
                </a:extLst>
              </p:cNvPr>
              <p:cNvSpPr/>
              <p:nvPr/>
            </p:nvSpPr>
            <p:spPr>
              <a:xfrm>
                <a:off x="6677501" y="3390423"/>
                <a:ext cx="85725" cy="76200"/>
              </a:xfrm>
              <a:custGeom>
                <a:avLst/>
                <a:gdLst>
                  <a:gd name="connsiteX0" fmla="*/ 7144 w 85725"/>
                  <a:gd name="connsiteY0" fmla="*/ 21431 h 76200"/>
                  <a:gd name="connsiteX1" fmla="*/ 37624 w 85725"/>
                  <a:gd name="connsiteY1" fmla="*/ 7144 h 76200"/>
                  <a:gd name="connsiteX2" fmla="*/ 51911 w 85725"/>
                  <a:gd name="connsiteY2" fmla="*/ 7144 h 76200"/>
                  <a:gd name="connsiteX3" fmla="*/ 82391 w 85725"/>
                  <a:gd name="connsiteY3" fmla="*/ 21431 h 76200"/>
                  <a:gd name="connsiteX4" fmla="*/ 82391 w 85725"/>
                  <a:gd name="connsiteY4" fmla="*/ 60484 h 76200"/>
                  <a:gd name="connsiteX5" fmla="*/ 51911 w 85725"/>
                  <a:gd name="connsiteY5" fmla="*/ 74771 h 76200"/>
                  <a:gd name="connsiteX6" fmla="*/ 37624 w 85725"/>
                  <a:gd name="connsiteY6" fmla="*/ 74771 h 76200"/>
                  <a:gd name="connsiteX7" fmla="*/ 7144 w 85725"/>
                  <a:gd name="connsiteY7" fmla="*/ 60484 h 76200"/>
                  <a:gd name="connsiteX8" fmla="*/ 7144 w 85725"/>
                  <a:gd name="connsiteY8" fmla="*/ 2143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7144" y="21431"/>
                    </a:move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10D3D63E-B04E-4EE3-9A8B-43D75FD28A17}"/>
                  </a:ext>
                </a:extLst>
              </p:cNvPr>
              <p:cNvSpPr/>
              <p:nvPr/>
            </p:nvSpPr>
            <p:spPr>
              <a:xfrm>
                <a:off x="6612731" y="3234171"/>
                <a:ext cx="209550" cy="171450"/>
              </a:xfrm>
              <a:custGeom>
                <a:avLst/>
                <a:gdLst>
                  <a:gd name="connsiteX0" fmla="*/ 7144 w 209550"/>
                  <a:gd name="connsiteY0" fmla="*/ 40524 h 171450"/>
                  <a:gd name="connsiteX1" fmla="*/ 7144 w 209550"/>
                  <a:gd name="connsiteY1" fmla="*/ 69099 h 171450"/>
                  <a:gd name="connsiteX2" fmla="*/ 114776 w 209550"/>
                  <a:gd name="connsiteY2" fmla="*/ 167206 h 171450"/>
                  <a:gd name="connsiteX3" fmla="*/ 203359 w 209550"/>
                  <a:gd name="connsiteY3" fmla="*/ 66241 h 171450"/>
                  <a:gd name="connsiteX4" fmla="*/ 203359 w 209550"/>
                  <a:gd name="connsiteY4" fmla="*/ 42429 h 171450"/>
                  <a:gd name="connsiteX5" fmla="*/ 170974 w 209550"/>
                  <a:gd name="connsiteY5" fmla="*/ 7186 h 171450"/>
                  <a:gd name="connsiteX6" fmla="*/ 135731 w 209550"/>
                  <a:gd name="connsiteY6" fmla="*/ 40524 h 171450"/>
                  <a:gd name="connsiteX7" fmla="*/ 135731 w 209550"/>
                  <a:gd name="connsiteY7" fmla="*/ 68146 h 171450"/>
                  <a:gd name="connsiteX8" fmla="*/ 110966 w 209550"/>
                  <a:gd name="connsiteY8" fmla="*/ 99579 h 171450"/>
                  <a:gd name="connsiteX9" fmla="*/ 74771 w 209550"/>
                  <a:gd name="connsiteY9" fmla="*/ 70051 h 171450"/>
                  <a:gd name="connsiteX10" fmla="*/ 74771 w 209550"/>
                  <a:gd name="connsiteY10" fmla="*/ 43381 h 171450"/>
                  <a:gd name="connsiteX11" fmla="*/ 47149 w 209550"/>
                  <a:gd name="connsiteY11" fmla="*/ 8139 h 171450"/>
                  <a:gd name="connsiteX12" fmla="*/ 7144 w 209550"/>
                  <a:gd name="connsiteY12" fmla="*/ 40524 h 171450"/>
                  <a:gd name="connsiteX13" fmla="*/ 87154 w 209550"/>
                  <a:gd name="connsiteY13" fmla="*/ 134821 h 171450"/>
                  <a:gd name="connsiteX14" fmla="*/ 107156 w 209550"/>
                  <a:gd name="connsiteY14" fmla="*/ 114819 h 171450"/>
                  <a:gd name="connsiteX15" fmla="*/ 127159 w 209550"/>
                  <a:gd name="connsiteY15" fmla="*/ 134821 h 171450"/>
                  <a:gd name="connsiteX16" fmla="*/ 107156 w 209550"/>
                  <a:gd name="connsiteY16" fmla="*/ 154824 h 171450"/>
                  <a:gd name="connsiteX17" fmla="*/ 87154 w 209550"/>
                  <a:gd name="connsiteY17" fmla="*/ 13482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9550" h="171450">
                    <a:moveTo>
                      <a:pt x="7144" y="40524"/>
                    </a:moveTo>
                    <a:lnTo>
                      <a:pt x="7144" y="69099"/>
                    </a:lnTo>
                    <a:cubicBezTo>
                      <a:pt x="7144" y="126249"/>
                      <a:pt x="56674" y="171969"/>
                      <a:pt x="114776" y="167206"/>
                    </a:cubicBezTo>
                    <a:cubicBezTo>
                      <a:pt x="165259" y="162444"/>
                      <a:pt x="203359" y="117676"/>
                      <a:pt x="203359" y="66241"/>
                    </a:cubicBezTo>
                    <a:lnTo>
                      <a:pt x="203359" y="42429"/>
                    </a:lnTo>
                    <a:cubicBezTo>
                      <a:pt x="203359" y="24331"/>
                      <a:pt x="190024" y="8139"/>
                      <a:pt x="170974" y="7186"/>
                    </a:cubicBezTo>
                    <a:cubicBezTo>
                      <a:pt x="151924" y="6234"/>
                      <a:pt x="135731" y="21474"/>
                      <a:pt x="135731" y="40524"/>
                    </a:cubicBezTo>
                    <a:lnTo>
                      <a:pt x="135731" y="68146"/>
                    </a:lnTo>
                    <a:cubicBezTo>
                      <a:pt x="135731" y="83386"/>
                      <a:pt x="126206" y="96721"/>
                      <a:pt x="110966" y="99579"/>
                    </a:cubicBezTo>
                    <a:cubicBezTo>
                      <a:pt x="91916" y="103389"/>
                      <a:pt x="74771" y="88149"/>
                      <a:pt x="74771" y="70051"/>
                    </a:cubicBezTo>
                    <a:lnTo>
                      <a:pt x="74771" y="43381"/>
                    </a:lnTo>
                    <a:cubicBezTo>
                      <a:pt x="74771" y="26236"/>
                      <a:pt x="63341" y="10996"/>
                      <a:pt x="47149" y="8139"/>
                    </a:cubicBezTo>
                    <a:cubicBezTo>
                      <a:pt x="26194" y="3376"/>
                      <a:pt x="7144" y="19569"/>
                      <a:pt x="7144" y="40524"/>
                    </a:cubicBezTo>
                    <a:close/>
                    <a:moveTo>
                      <a:pt x="87154" y="134821"/>
                    </a:moveTo>
                    <a:cubicBezTo>
                      <a:pt x="87154" y="123391"/>
                      <a:pt x="96679" y="114819"/>
                      <a:pt x="107156" y="114819"/>
                    </a:cubicBezTo>
                    <a:cubicBezTo>
                      <a:pt x="117634" y="114819"/>
                      <a:pt x="127159" y="124344"/>
                      <a:pt x="127159" y="134821"/>
                    </a:cubicBezTo>
                    <a:cubicBezTo>
                      <a:pt x="127159" y="146251"/>
                      <a:pt x="117634" y="154824"/>
                      <a:pt x="107156" y="154824"/>
                    </a:cubicBezTo>
                    <a:cubicBezTo>
                      <a:pt x="96679" y="154824"/>
                      <a:pt x="87154" y="146251"/>
                      <a:pt x="87154" y="1348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ADC59D86-FF4F-4BE8-9815-6199CB7875E3}"/>
                  </a:ext>
                </a:extLst>
              </p:cNvPr>
              <p:cNvSpPr/>
              <p:nvPr/>
            </p:nvSpPr>
            <p:spPr>
              <a:xfrm>
                <a:off x="6213633" y="3518058"/>
                <a:ext cx="228600" cy="228600"/>
              </a:xfrm>
              <a:custGeom>
                <a:avLst/>
                <a:gdLst>
                  <a:gd name="connsiteX0" fmla="*/ 7144 w 228600"/>
                  <a:gd name="connsiteY0" fmla="*/ 114776 h 228600"/>
                  <a:gd name="connsiteX1" fmla="*/ 114776 w 228600"/>
                  <a:gd name="connsiteY1" fmla="*/ 222409 h 228600"/>
                  <a:gd name="connsiteX2" fmla="*/ 222409 w 228600"/>
                  <a:gd name="connsiteY2" fmla="*/ 114776 h 228600"/>
                  <a:gd name="connsiteX3" fmla="*/ 114776 w 228600"/>
                  <a:gd name="connsiteY3" fmla="*/ 7144 h 228600"/>
                  <a:gd name="connsiteX4" fmla="*/ 7144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7144" y="114776"/>
                    </a:moveTo>
                    <a:cubicBezTo>
                      <a:pt x="7144" y="173831"/>
                      <a:pt x="55721" y="222409"/>
                      <a:pt x="114776" y="222409"/>
                    </a:cubicBezTo>
                    <a:cubicBezTo>
                      <a:pt x="173831" y="222409"/>
                      <a:pt x="222409" y="173831"/>
                      <a:pt x="222409" y="114776"/>
                    </a:cubicBezTo>
                    <a:cubicBezTo>
                      <a:pt x="222409" y="55721"/>
                      <a:pt x="173831" y="7144"/>
                      <a:pt x="114776" y="7144"/>
                    </a:cubicBezTo>
                    <a:cubicBezTo>
                      <a:pt x="54769" y="7144"/>
                      <a:pt x="7144" y="54769"/>
                      <a:pt x="7144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F413FA9D-F54E-4C6C-9810-7171C13A26E5}"/>
                  </a:ext>
                </a:extLst>
              </p:cNvPr>
              <p:cNvSpPr/>
              <p:nvPr/>
            </p:nvSpPr>
            <p:spPr>
              <a:xfrm>
                <a:off x="5699283" y="3522821"/>
                <a:ext cx="228600" cy="228600"/>
              </a:xfrm>
              <a:custGeom>
                <a:avLst/>
                <a:gdLst>
                  <a:gd name="connsiteX0" fmla="*/ 222409 w 228600"/>
                  <a:gd name="connsiteY0" fmla="*/ 114776 h 228600"/>
                  <a:gd name="connsiteX1" fmla="*/ 114776 w 228600"/>
                  <a:gd name="connsiteY1" fmla="*/ 222409 h 228600"/>
                  <a:gd name="connsiteX2" fmla="*/ 7144 w 228600"/>
                  <a:gd name="connsiteY2" fmla="*/ 114776 h 228600"/>
                  <a:gd name="connsiteX3" fmla="*/ 114776 w 228600"/>
                  <a:gd name="connsiteY3" fmla="*/ 7144 h 228600"/>
                  <a:gd name="connsiteX4" fmla="*/ 222409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222409" y="114776"/>
                    </a:moveTo>
                    <a:cubicBezTo>
                      <a:pt x="222409" y="173831"/>
                      <a:pt x="173831" y="222409"/>
                      <a:pt x="114776" y="222409"/>
                    </a:cubicBezTo>
                    <a:cubicBezTo>
                      <a:pt x="55721" y="222409"/>
                      <a:pt x="7144" y="173831"/>
                      <a:pt x="7144" y="114776"/>
                    </a:cubicBezTo>
                    <a:cubicBezTo>
                      <a:pt x="7144" y="55721"/>
                      <a:pt x="55721" y="7144"/>
                      <a:pt x="114776" y="7144"/>
                    </a:cubicBezTo>
                    <a:cubicBezTo>
                      <a:pt x="174784" y="7144"/>
                      <a:pt x="222409" y="54769"/>
                      <a:pt x="222409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07B9FCE2-3853-4650-A731-BBAAA93D4F9E}"/>
                  </a:ext>
                </a:extLst>
              </p:cNvPr>
              <p:cNvSpPr/>
              <p:nvPr/>
            </p:nvSpPr>
            <p:spPr>
              <a:xfrm>
                <a:off x="5790723" y="3423761"/>
                <a:ext cx="561975" cy="504825"/>
              </a:xfrm>
              <a:custGeom>
                <a:avLst/>
                <a:gdLst>
                  <a:gd name="connsiteX0" fmla="*/ 381476 w 561975"/>
                  <a:gd name="connsiteY0" fmla="*/ 7144 h 504825"/>
                  <a:gd name="connsiteX1" fmla="*/ 381476 w 561975"/>
                  <a:gd name="connsiteY1" fmla="*/ 7144 h 504825"/>
                  <a:gd name="connsiteX2" fmla="*/ 183356 w 561975"/>
                  <a:gd name="connsiteY2" fmla="*/ 7144 h 504825"/>
                  <a:gd name="connsiteX3" fmla="*/ 183356 w 561975"/>
                  <a:gd name="connsiteY3" fmla="*/ 7144 h 504825"/>
                  <a:gd name="connsiteX4" fmla="*/ 7144 w 561975"/>
                  <a:gd name="connsiteY4" fmla="*/ 255746 h 504825"/>
                  <a:gd name="connsiteX5" fmla="*/ 7144 w 561975"/>
                  <a:gd name="connsiteY5" fmla="*/ 504349 h 504825"/>
                  <a:gd name="connsiteX6" fmla="*/ 200501 w 561975"/>
                  <a:gd name="connsiteY6" fmla="*/ 504349 h 504825"/>
                  <a:gd name="connsiteX7" fmla="*/ 363379 w 561975"/>
                  <a:gd name="connsiteY7" fmla="*/ 504349 h 504825"/>
                  <a:gd name="connsiteX8" fmla="*/ 557689 w 561975"/>
                  <a:gd name="connsiteY8" fmla="*/ 504349 h 504825"/>
                  <a:gd name="connsiteX9" fmla="*/ 557689 w 561975"/>
                  <a:gd name="connsiteY9" fmla="*/ 255746 h 504825"/>
                  <a:gd name="connsiteX10" fmla="*/ 381476 w 561975"/>
                  <a:gd name="connsiteY10" fmla="*/ 714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975" h="504825">
                    <a:moveTo>
                      <a:pt x="381476" y="7144"/>
                    </a:moveTo>
                    <a:lnTo>
                      <a:pt x="381476" y="7144"/>
                    </a:lnTo>
                    <a:lnTo>
                      <a:pt x="183356" y="7144"/>
                    </a:lnTo>
                    <a:lnTo>
                      <a:pt x="183356" y="7144"/>
                    </a:lnTo>
                    <a:cubicBezTo>
                      <a:pt x="86201" y="9049"/>
                      <a:pt x="7144" y="119539"/>
                      <a:pt x="7144" y="255746"/>
                    </a:cubicBezTo>
                    <a:lnTo>
                      <a:pt x="7144" y="504349"/>
                    </a:lnTo>
                    <a:lnTo>
                      <a:pt x="200501" y="504349"/>
                    </a:lnTo>
                    <a:lnTo>
                      <a:pt x="363379" y="504349"/>
                    </a:lnTo>
                    <a:lnTo>
                      <a:pt x="557689" y="504349"/>
                    </a:lnTo>
                    <a:lnTo>
                      <a:pt x="557689" y="255746"/>
                    </a:lnTo>
                    <a:cubicBezTo>
                      <a:pt x="557689" y="119539"/>
                      <a:pt x="478631" y="9049"/>
                      <a:pt x="381476" y="7144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65EA468A-3453-4134-AA9C-75B2E781AF3A}"/>
                  </a:ext>
                </a:extLst>
              </p:cNvPr>
              <p:cNvSpPr/>
              <p:nvPr/>
            </p:nvSpPr>
            <p:spPr>
              <a:xfrm>
                <a:off x="5790723" y="3661886"/>
                <a:ext cx="561975" cy="504825"/>
              </a:xfrm>
              <a:custGeom>
                <a:avLst/>
                <a:gdLst>
                  <a:gd name="connsiteX0" fmla="*/ 352901 w 561975"/>
                  <a:gd name="connsiteY0" fmla="*/ 504349 h 504825"/>
                  <a:gd name="connsiteX1" fmla="*/ 381476 w 561975"/>
                  <a:gd name="connsiteY1" fmla="*/ 504349 h 504825"/>
                  <a:gd name="connsiteX2" fmla="*/ 221456 w 561975"/>
                  <a:gd name="connsiteY2" fmla="*/ 504349 h 504825"/>
                  <a:gd name="connsiteX3" fmla="*/ 211931 w 561975"/>
                  <a:gd name="connsiteY3" fmla="*/ 504349 h 504825"/>
                  <a:gd name="connsiteX4" fmla="*/ 7144 w 561975"/>
                  <a:gd name="connsiteY4" fmla="*/ 255746 h 504825"/>
                  <a:gd name="connsiteX5" fmla="*/ 7144 w 561975"/>
                  <a:gd name="connsiteY5" fmla="*/ 7144 h 504825"/>
                  <a:gd name="connsiteX6" fmla="*/ 200501 w 561975"/>
                  <a:gd name="connsiteY6" fmla="*/ 7144 h 504825"/>
                  <a:gd name="connsiteX7" fmla="*/ 363379 w 561975"/>
                  <a:gd name="connsiteY7" fmla="*/ 7144 h 504825"/>
                  <a:gd name="connsiteX8" fmla="*/ 557689 w 561975"/>
                  <a:gd name="connsiteY8" fmla="*/ 7144 h 504825"/>
                  <a:gd name="connsiteX9" fmla="*/ 557689 w 561975"/>
                  <a:gd name="connsiteY9" fmla="*/ 255746 h 504825"/>
                  <a:gd name="connsiteX10" fmla="*/ 352901 w 561975"/>
                  <a:gd name="connsiteY10" fmla="*/ 504349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975" h="504825">
                    <a:moveTo>
                      <a:pt x="352901" y="504349"/>
                    </a:moveTo>
                    <a:lnTo>
                      <a:pt x="381476" y="504349"/>
                    </a:lnTo>
                    <a:lnTo>
                      <a:pt x="221456" y="504349"/>
                    </a:lnTo>
                    <a:lnTo>
                      <a:pt x="211931" y="504349"/>
                    </a:lnTo>
                    <a:cubicBezTo>
                      <a:pt x="114776" y="502444"/>
                      <a:pt x="7144" y="391954"/>
                      <a:pt x="7144" y="255746"/>
                    </a:cubicBezTo>
                    <a:lnTo>
                      <a:pt x="7144" y="7144"/>
                    </a:lnTo>
                    <a:lnTo>
                      <a:pt x="200501" y="7144"/>
                    </a:lnTo>
                    <a:lnTo>
                      <a:pt x="363379" y="7144"/>
                    </a:lnTo>
                    <a:lnTo>
                      <a:pt x="557689" y="7144"/>
                    </a:lnTo>
                    <a:lnTo>
                      <a:pt x="557689" y="255746"/>
                    </a:lnTo>
                    <a:cubicBezTo>
                      <a:pt x="557689" y="391954"/>
                      <a:pt x="450056" y="502444"/>
                      <a:pt x="352901" y="504349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9DDCC2C4-D502-4A91-A879-15A19F8559B2}"/>
                  </a:ext>
                </a:extLst>
              </p:cNvPr>
              <p:cNvSpPr/>
              <p:nvPr/>
            </p:nvSpPr>
            <p:spPr>
              <a:xfrm>
                <a:off x="6311741" y="3046571"/>
                <a:ext cx="152400" cy="228600"/>
              </a:xfrm>
              <a:custGeom>
                <a:avLst/>
                <a:gdLst>
                  <a:gd name="connsiteX0" fmla="*/ 148114 w 152400"/>
                  <a:gd name="connsiteY0" fmla="*/ 155734 h 228600"/>
                  <a:gd name="connsiteX1" fmla="*/ 77629 w 152400"/>
                  <a:gd name="connsiteY1" fmla="*/ 226219 h 228600"/>
                  <a:gd name="connsiteX2" fmla="*/ 77629 w 152400"/>
                  <a:gd name="connsiteY2" fmla="*/ 226219 h 228600"/>
                  <a:gd name="connsiteX3" fmla="*/ 7144 w 152400"/>
                  <a:gd name="connsiteY3" fmla="*/ 155734 h 228600"/>
                  <a:gd name="connsiteX4" fmla="*/ 7144 w 152400"/>
                  <a:gd name="connsiteY4" fmla="*/ 77629 h 228600"/>
                  <a:gd name="connsiteX5" fmla="*/ 77629 w 152400"/>
                  <a:gd name="connsiteY5" fmla="*/ 7144 h 228600"/>
                  <a:gd name="connsiteX6" fmla="*/ 77629 w 152400"/>
                  <a:gd name="connsiteY6" fmla="*/ 7144 h 228600"/>
                  <a:gd name="connsiteX7" fmla="*/ 148114 w 152400"/>
                  <a:gd name="connsiteY7" fmla="*/ 77629 h 228600"/>
                  <a:gd name="connsiteX8" fmla="*/ 148114 w 152400"/>
                  <a:gd name="connsiteY8" fmla="*/ 15573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00" h="228600">
                    <a:moveTo>
                      <a:pt x="148114" y="155734"/>
                    </a:moveTo>
                    <a:cubicBezTo>
                      <a:pt x="148114" y="194786"/>
                      <a:pt x="116681" y="226219"/>
                      <a:pt x="77629" y="226219"/>
                    </a:cubicBezTo>
                    <a:lnTo>
                      <a:pt x="77629" y="226219"/>
                    </a:lnTo>
                    <a:cubicBezTo>
                      <a:pt x="38576" y="226219"/>
                      <a:pt x="7144" y="194786"/>
                      <a:pt x="7144" y="155734"/>
                    </a:cubicBezTo>
                    <a:lnTo>
                      <a:pt x="7144" y="77629"/>
                    </a:lnTo>
                    <a:cubicBezTo>
                      <a:pt x="7144" y="38576"/>
                      <a:pt x="38576" y="7144"/>
                      <a:pt x="77629" y="7144"/>
                    </a:cubicBezTo>
                    <a:lnTo>
                      <a:pt x="77629" y="7144"/>
                    </a:lnTo>
                    <a:cubicBezTo>
                      <a:pt x="116681" y="7144"/>
                      <a:pt x="148114" y="38576"/>
                      <a:pt x="148114" y="77629"/>
                    </a:cubicBezTo>
                    <a:lnTo>
                      <a:pt x="148114" y="15573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E93D5BF8-FF2C-41DB-8BB3-9B81615A2103}"/>
                  </a:ext>
                </a:extLst>
              </p:cNvPr>
              <p:cNvSpPr/>
              <p:nvPr/>
            </p:nvSpPr>
            <p:spPr>
              <a:xfrm>
                <a:off x="5679281" y="3046571"/>
                <a:ext cx="152400" cy="228600"/>
              </a:xfrm>
              <a:custGeom>
                <a:avLst/>
                <a:gdLst>
                  <a:gd name="connsiteX0" fmla="*/ 148114 w 152400"/>
                  <a:gd name="connsiteY0" fmla="*/ 155734 h 228600"/>
                  <a:gd name="connsiteX1" fmla="*/ 77629 w 152400"/>
                  <a:gd name="connsiteY1" fmla="*/ 226219 h 228600"/>
                  <a:gd name="connsiteX2" fmla="*/ 77629 w 152400"/>
                  <a:gd name="connsiteY2" fmla="*/ 226219 h 228600"/>
                  <a:gd name="connsiteX3" fmla="*/ 7144 w 152400"/>
                  <a:gd name="connsiteY3" fmla="*/ 155734 h 228600"/>
                  <a:gd name="connsiteX4" fmla="*/ 7144 w 152400"/>
                  <a:gd name="connsiteY4" fmla="*/ 77629 h 228600"/>
                  <a:gd name="connsiteX5" fmla="*/ 77629 w 152400"/>
                  <a:gd name="connsiteY5" fmla="*/ 7144 h 228600"/>
                  <a:gd name="connsiteX6" fmla="*/ 77629 w 152400"/>
                  <a:gd name="connsiteY6" fmla="*/ 7144 h 228600"/>
                  <a:gd name="connsiteX7" fmla="*/ 148114 w 152400"/>
                  <a:gd name="connsiteY7" fmla="*/ 77629 h 228600"/>
                  <a:gd name="connsiteX8" fmla="*/ 148114 w 152400"/>
                  <a:gd name="connsiteY8" fmla="*/ 15573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00" h="228600">
                    <a:moveTo>
                      <a:pt x="148114" y="155734"/>
                    </a:moveTo>
                    <a:cubicBezTo>
                      <a:pt x="148114" y="194786"/>
                      <a:pt x="116681" y="226219"/>
                      <a:pt x="77629" y="226219"/>
                    </a:cubicBezTo>
                    <a:lnTo>
                      <a:pt x="77629" y="226219"/>
                    </a:lnTo>
                    <a:cubicBezTo>
                      <a:pt x="38576" y="226219"/>
                      <a:pt x="7144" y="194786"/>
                      <a:pt x="7144" y="155734"/>
                    </a:cubicBezTo>
                    <a:lnTo>
                      <a:pt x="7144" y="77629"/>
                    </a:lnTo>
                    <a:cubicBezTo>
                      <a:pt x="7144" y="38576"/>
                      <a:pt x="38576" y="7144"/>
                      <a:pt x="77629" y="7144"/>
                    </a:cubicBezTo>
                    <a:lnTo>
                      <a:pt x="77629" y="7144"/>
                    </a:lnTo>
                    <a:cubicBezTo>
                      <a:pt x="116681" y="7144"/>
                      <a:pt x="148114" y="38576"/>
                      <a:pt x="148114" y="77629"/>
                    </a:cubicBezTo>
                    <a:lnTo>
                      <a:pt x="148114" y="15573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17AA396F-A974-4ADE-B23A-0B3EA3E86F24}"/>
                  </a:ext>
                </a:extLst>
              </p:cNvPr>
              <p:cNvSpPr/>
              <p:nvPr/>
            </p:nvSpPr>
            <p:spPr>
              <a:xfrm>
                <a:off x="5749766" y="2922746"/>
                <a:ext cx="638175" cy="466725"/>
              </a:xfrm>
              <a:custGeom>
                <a:avLst/>
                <a:gdLst>
                  <a:gd name="connsiteX0" fmla="*/ 639604 w 638175"/>
                  <a:gd name="connsiteY0" fmla="*/ 273844 h 466725"/>
                  <a:gd name="connsiteX1" fmla="*/ 451009 w 638175"/>
                  <a:gd name="connsiteY1" fmla="*/ 462439 h 466725"/>
                  <a:gd name="connsiteX2" fmla="*/ 195739 w 638175"/>
                  <a:gd name="connsiteY2" fmla="*/ 462439 h 466725"/>
                  <a:gd name="connsiteX3" fmla="*/ 7144 w 638175"/>
                  <a:gd name="connsiteY3" fmla="*/ 273844 h 466725"/>
                  <a:gd name="connsiteX4" fmla="*/ 7144 w 638175"/>
                  <a:gd name="connsiteY4" fmla="*/ 195739 h 466725"/>
                  <a:gd name="connsiteX5" fmla="*/ 195739 w 638175"/>
                  <a:gd name="connsiteY5" fmla="*/ 7144 h 466725"/>
                  <a:gd name="connsiteX6" fmla="*/ 451009 w 638175"/>
                  <a:gd name="connsiteY6" fmla="*/ 7144 h 466725"/>
                  <a:gd name="connsiteX7" fmla="*/ 639604 w 638175"/>
                  <a:gd name="connsiteY7" fmla="*/ 195739 h 466725"/>
                  <a:gd name="connsiteX8" fmla="*/ 639604 w 638175"/>
                  <a:gd name="connsiteY8" fmla="*/ 273844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175" h="466725">
                    <a:moveTo>
                      <a:pt x="639604" y="273844"/>
                    </a:moveTo>
                    <a:cubicBezTo>
                      <a:pt x="639604" y="377666"/>
                      <a:pt x="554831" y="462439"/>
                      <a:pt x="451009" y="462439"/>
                    </a:cubicBezTo>
                    <a:lnTo>
                      <a:pt x="195739" y="462439"/>
                    </a:lnTo>
                    <a:cubicBezTo>
                      <a:pt x="91916" y="462439"/>
                      <a:pt x="7144" y="377666"/>
                      <a:pt x="7144" y="273844"/>
                    </a:cubicBezTo>
                    <a:lnTo>
                      <a:pt x="7144" y="195739"/>
                    </a:lnTo>
                    <a:cubicBezTo>
                      <a:pt x="7144" y="91916"/>
                      <a:pt x="91916" y="7144"/>
                      <a:pt x="195739" y="7144"/>
                    </a:cubicBezTo>
                    <a:lnTo>
                      <a:pt x="451009" y="7144"/>
                    </a:lnTo>
                    <a:cubicBezTo>
                      <a:pt x="554831" y="7144"/>
                      <a:pt x="639604" y="91916"/>
                      <a:pt x="639604" y="195739"/>
                    </a:cubicBezTo>
                    <a:lnTo>
                      <a:pt x="639604" y="273844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1C894E2E-635C-4138-9924-81B37563A231}"/>
                  </a:ext>
                </a:extLst>
              </p:cNvPr>
              <p:cNvSpPr/>
              <p:nvPr/>
            </p:nvSpPr>
            <p:spPr>
              <a:xfrm>
                <a:off x="5949791" y="2833211"/>
                <a:ext cx="228600" cy="95250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F96A9CCE-DB21-4CA0-B5FF-E000C1B15DBC}"/>
                  </a:ext>
                </a:extLst>
              </p:cNvPr>
              <p:cNvSpPr/>
              <p:nvPr/>
            </p:nvSpPr>
            <p:spPr>
              <a:xfrm>
                <a:off x="6037355" y="2683668"/>
                <a:ext cx="57150" cy="190500"/>
              </a:xfrm>
              <a:custGeom>
                <a:avLst/>
                <a:gdLst>
                  <a:gd name="connsiteX0" fmla="*/ 21497 w 57150"/>
                  <a:gd name="connsiteY0" fmla="*/ 35719 h 190500"/>
                  <a:gd name="connsiteX1" fmla="*/ 7209 w 57150"/>
                  <a:gd name="connsiteY1" fmla="*/ 158591 h 190500"/>
                  <a:gd name="connsiteX2" fmla="*/ 28164 w 57150"/>
                  <a:gd name="connsiteY2" fmla="*/ 189071 h 190500"/>
                  <a:gd name="connsiteX3" fmla="*/ 50072 w 57150"/>
                  <a:gd name="connsiteY3" fmla="*/ 159544 h 190500"/>
                  <a:gd name="connsiteX4" fmla="*/ 43404 w 57150"/>
                  <a:gd name="connsiteY4" fmla="*/ 37624 h 190500"/>
                  <a:gd name="connsiteX5" fmla="*/ 33879 w 57150"/>
                  <a:gd name="connsiteY5" fmla="*/ 7144 h 190500"/>
                  <a:gd name="connsiteX6" fmla="*/ 21497 w 57150"/>
                  <a:gd name="connsiteY6" fmla="*/ 3571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190500">
                    <a:moveTo>
                      <a:pt x="21497" y="35719"/>
                    </a:moveTo>
                    <a:lnTo>
                      <a:pt x="7209" y="158591"/>
                    </a:lnTo>
                    <a:cubicBezTo>
                      <a:pt x="6257" y="174784"/>
                      <a:pt x="15782" y="189071"/>
                      <a:pt x="28164" y="189071"/>
                    </a:cubicBezTo>
                    <a:cubicBezTo>
                      <a:pt x="39594" y="189071"/>
                      <a:pt x="50072" y="176689"/>
                      <a:pt x="50072" y="159544"/>
                    </a:cubicBezTo>
                    <a:lnTo>
                      <a:pt x="43404" y="37624"/>
                    </a:lnTo>
                    <a:cubicBezTo>
                      <a:pt x="44357" y="21431"/>
                      <a:pt x="45309" y="7144"/>
                      <a:pt x="33879" y="7144"/>
                    </a:cubicBezTo>
                    <a:cubicBezTo>
                      <a:pt x="21497" y="7144"/>
                      <a:pt x="22449" y="19526"/>
                      <a:pt x="21497" y="3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32E5C182-B9C5-49E9-9D5B-96286F5E3654}"/>
                  </a:ext>
                </a:extLst>
              </p:cNvPr>
              <p:cNvSpPr/>
              <p:nvPr/>
            </p:nvSpPr>
            <p:spPr>
              <a:xfrm>
                <a:off x="5975508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2861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0FB0D80E-3D1B-42B8-8683-DB425242D063}"/>
                  </a:ext>
                </a:extLst>
              </p:cNvPr>
              <p:cNvSpPr/>
              <p:nvPr/>
            </p:nvSpPr>
            <p:spPr>
              <a:xfrm>
                <a:off x="6029801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3814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5CF09EF6-5972-42F4-AC05-9EA07CBED21E}"/>
                  </a:ext>
                </a:extLst>
              </p:cNvPr>
              <p:cNvSpPr/>
              <p:nvPr/>
            </p:nvSpPr>
            <p:spPr>
              <a:xfrm>
                <a:off x="6081236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2861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DF7B1910-133B-4FAA-945E-13B140E4D168}"/>
                  </a:ext>
                </a:extLst>
              </p:cNvPr>
              <p:cNvSpPr/>
              <p:nvPr/>
            </p:nvSpPr>
            <p:spPr>
              <a:xfrm>
                <a:off x="6135528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3814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FB535BA5-DBD4-4E86-9DB6-772AEA69CC0D}"/>
                  </a:ext>
                </a:extLst>
              </p:cNvPr>
              <p:cNvSpPr/>
              <p:nvPr/>
            </p:nvSpPr>
            <p:spPr>
              <a:xfrm>
                <a:off x="5829776" y="3046571"/>
                <a:ext cx="485775" cy="161925"/>
              </a:xfrm>
              <a:custGeom>
                <a:avLst/>
                <a:gdLst>
                  <a:gd name="connsiteX0" fmla="*/ 401479 w 485775"/>
                  <a:gd name="connsiteY0" fmla="*/ 7144 h 161925"/>
                  <a:gd name="connsiteX1" fmla="*/ 84296 w 485775"/>
                  <a:gd name="connsiteY1" fmla="*/ 7144 h 161925"/>
                  <a:gd name="connsiteX2" fmla="*/ 7144 w 485775"/>
                  <a:gd name="connsiteY2" fmla="*/ 84296 h 161925"/>
                  <a:gd name="connsiteX3" fmla="*/ 84296 w 485775"/>
                  <a:gd name="connsiteY3" fmla="*/ 161449 h 161925"/>
                  <a:gd name="connsiteX4" fmla="*/ 401479 w 485775"/>
                  <a:gd name="connsiteY4" fmla="*/ 161449 h 161925"/>
                  <a:gd name="connsiteX5" fmla="*/ 478631 w 485775"/>
                  <a:gd name="connsiteY5" fmla="*/ 84296 h 161925"/>
                  <a:gd name="connsiteX6" fmla="*/ 401479 w 485775"/>
                  <a:gd name="connsiteY6" fmla="*/ 71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775" h="161925">
                    <a:moveTo>
                      <a:pt x="401479" y="7144"/>
                    </a:moveTo>
                    <a:lnTo>
                      <a:pt x="84296" y="7144"/>
                    </a:lnTo>
                    <a:cubicBezTo>
                      <a:pt x="41434" y="7144"/>
                      <a:pt x="7144" y="41434"/>
                      <a:pt x="7144" y="84296"/>
                    </a:cubicBezTo>
                    <a:cubicBezTo>
                      <a:pt x="7144" y="127159"/>
                      <a:pt x="41434" y="161449"/>
                      <a:pt x="84296" y="161449"/>
                    </a:cubicBezTo>
                    <a:lnTo>
                      <a:pt x="401479" y="161449"/>
                    </a:lnTo>
                    <a:cubicBezTo>
                      <a:pt x="444341" y="161449"/>
                      <a:pt x="478631" y="127159"/>
                      <a:pt x="478631" y="84296"/>
                    </a:cubicBezTo>
                    <a:cubicBezTo>
                      <a:pt x="478631" y="41434"/>
                      <a:pt x="444341" y="7144"/>
                      <a:pt x="40147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E538BCBB-02AA-4F34-82B1-7A5E336FA2EE}"/>
                  </a:ext>
                </a:extLst>
              </p:cNvPr>
              <p:cNvSpPr/>
              <p:nvPr/>
            </p:nvSpPr>
            <p:spPr>
              <a:xfrm>
                <a:off x="5923121" y="3090386"/>
                <a:ext cx="57150" cy="57150"/>
              </a:xfrm>
              <a:custGeom>
                <a:avLst/>
                <a:gdLst>
                  <a:gd name="connsiteX0" fmla="*/ 56674 w 57150"/>
                  <a:gd name="connsiteY0" fmla="*/ 31909 h 57150"/>
                  <a:gd name="connsiteX1" fmla="*/ 31909 w 57150"/>
                  <a:gd name="connsiteY1" fmla="*/ 56674 h 57150"/>
                  <a:gd name="connsiteX2" fmla="*/ 7144 w 57150"/>
                  <a:gd name="connsiteY2" fmla="*/ 31909 h 57150"/>
                  <a:gd name="connsiteX3" fmla="*/ 31909 w 57150"/>
                  <a:gd name="connsiteY3" fmla="*/ 7144 h 57150"/>
                  <a:gd name="connsiteX4" fmla="*/ 56674 w 57150"/>
                  <a:gd name="connsiteY4" fmla="*/ 3190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6674" y="31909"/>
                    </a:moveTo>
                    <a:cubicBezTo>
                      <a:pt x="56674" y="46196"/>
                      <a:pt x="45244" y="56674"/>
                      <a:pt x="31909" y="56674"/>
                    </a:cubicBezTo>
                    <a:cubicBezTo>
                      <a:pt x="17621" y="56674"/>
                      <a:pt x="7144" y="45244"/>
                      <a:pt x="7144" y="31909"/>
                    </a:cubicBezTo>
                    <a:cubicBezTo>
                      <a:pt x="7144" y="17621"/>
                      <a:pt x="18574" y="7144"/>
                      <a:pt x="31909" y="7144"/>
                    </a:cubicBezTo>
                    <a:cubicBezTo>
                      <a:pt x="45244" y="7144"/>
                      <a:pt x="56674" y="18574"/>
                      <a:pt x="56674" y="319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EB4474BE-02D9-4157-8C0F-77B05BC0FA70}"/>
                  </a:ext>
                </a:extLst>
              </p:cNvPr>
              <p:cNvSpPr/>
              <p:nvPr/>
            </p:nvSpPr>
            <p:spPr>
              <a:xfrm>
                <a:off x="6164103" y="3090386"/>
                <a:ext cx="57150" cy="57150"/>
              </a:xfrm>
              <a:custGeom>
                <a:avLst/>
                <a:gdLst>
                  <a:gd name="connsiteX0" fmla="*/ 56674 w 57150"/>
                  <a:gd name="connsiteY0" fmla="*/ 31909 h 57150"/>
                  <a:gd name="connsiteX1" fmla="*/ 31909 w 57150"/>
                  <a:gd name="connsiteY1" fmla="*/ 56674 h 57150"/>
                  <a:gd name="connsiteX2" fmla="*/ 7144 w 57150"/>
                  <a:gd name="connsiteY2" fmla="*/ 31909 h 57150"/>
                  <a:gd name="connsiteX3" fmla="*/ 31909 w 57150"/>
                  <a:gd name="connsiteY3" fmla="*/ 7144 h 57150"/>
                  <a:gd name="connsiteX4" fmla="*/ 56674 w 57150"/>
                  <a:gd name="connsiteY4" fmla="*/ 3190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6674" y="31909"/>
                    </a:moveTo>
                    <a:cubicBezTo>
                      <a:pt x="56674" y="46196"/>
                      <a:pt x="45244" y="56674"/>
                      <a:pt x="31909" y="56674"/>
                    </a:cubicBezTo>
                    <a:cubicBezTo>
                      <a:pt x="17621" y="56674"/>
                      <a:pt x="7144" y="45244"/>
                      <a:pt x="7144" y="31909"/>
                    </a:cubicBezTo>
                    <a:cubicBezTo>
                      <a:pt x="7144" y="17621"/>
                      <a:pt x="18574" y="7144"/>
                      <a:pt x="31909" y="7144"/>
                    </a:cubicBezTo>
                    <a:cubicBezTo>
                      <a:pt x="45244" y="7144"/>
                      <a:pt x="56674" y="18574"/>
                      <a:pt x="56674" y="319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908C908A-45F2-4924-AB6C-4861C32BC108}"/>
                  </a:ext>
                </a:extLst>
              </p:cNvPr>
              <p:cNvSpPr/>
              <p:nvPr/>
            </p:nvSpPr>
            <p:spPr>
              <a:xfrm>
                <a:off x="5936456" y="3367563"/>
                <a:ext cx="276225" cy="66675"/>
              </a:xfrm>
              <a:custGeom>
                <a:avLst/>
                <a:gdLst>
                  <a:gd name="connsiteX0" fmla="*/ 273844 w 276225"/>
                  <a:gd name="connsiteY0" fmla="*/ 35719 h 66675"/>
                  <a:gd name="connsiteX1" fmla="*/ 245269 w 276225"/>
                  <a:gd name="connsiteY1" fmla="*/ 64294 h 66675"/>
                  <a:gd name="connsiteX2" fmla="*/ 35719 w 276225"/>
                  <a:gd name="connsiteY2" fmla="*/ 64294 h 66675"/>
                  <a:gd name="connsiteX3" fmla="*/ 7144 w 276225"/>
                  <a:gd name="connsiteY3" fmla="*/ 35719 h 66675"/>
                  <a:gd name="connsiteX4" fmla="*/ 7144 w 276225"/>
                  <a:gd name="connsiteY4" fmla="*/ 35719 h 66675"/>
                  <a:gd name="connsiteX5" fmla="*/ 35719 w 276225"/>
                  <a:gd name="connsiteY5" fmla="*/ 7144 h 66675"/>
                  <a:gd name="connsiteX6" fmla="*/ 245269 w 276225"/>
                  <a:gd name="connsiteY6" fmla="*/ 7144 h 66675"/>
                  <a:gd name="connsiteX7" fmla="*/ 273844 w 276225"/>
                  <a:gd name="connsiteY7" fmla="*/ 35719 h 66675"/>
                  <a:gd name="connsiteX8" fmla="*/ 273844 w 276225"/>
                  <a:gd name="connsiteY8" fmla="*/ 3571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225" h="66675">
                    <a:moveTo>
                      <a:pt x="273844" y="35719"/>
                    </a:moveTo>
                    <a:cubicBezTo>
                      <a:pt x="273844" y="50959"/>
                      <a:pt x="261461" y="64294"/>
                      <a:pt x="245269" y="64294"/>
                    </a:cubicBezTo>
                    <a:lnTo>
                      <a:pt x="35719" y="64294"/>
                    </a:lnTo>
                    <a:cubicBezTo>
                      <a:pt x="20479" y="64294"/>
                      <a:pt x="7144" y="51911"/>
                      <a:pt x="7144" y="35719"/>
                    </a:cubicBezTo>
                    <a:lnTo>
                      <a:pt x="7144" y="35719"/>
                    </a:lnTo>
                    <a:cubicBezTo>
                      <a:pt x="7144" y="20479"/>
                      <a:pt x="19526" y="7144"/>
                      <a:pt x="35719" y="7144"/>
                    </a:cubicBezTo>
                    <a:lnTo>
                      <a:pt x="245269" y="7144"/>
                    </a:lnTo>
                    <a:cubicBezTo>
                      <a:pt x="260509" y="7144"/>
                      <a:pt x="273844" y="19526"/>
                      <a:pt x="273844" y="35719"/>
                    </a:cubicBezTo>
                    <a:lnTo>
                      <a:pt x="273844" y="3571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81E7388F-61B0-4502-89E5-F52604D4CD44}"/>
                  </a:ext>
                </a:extLst>
              </p:cNvPr>
              <p:cNvSpPr/>
              <p:nvPr/>
            </p:nvSpPr>
            <p:spPr>
              <a:xfrm>
                <a:off x="5853588" y="3629501"/>
                <a:ext cx="438150" cy="304800"/>
              </a:xfrm>
              <a:custGeom>
                <a:avLst/>
                <a:gdLst>
                  <a:gd name="connsiteX0" fmla="*/ 392906 w 438150"/>
                  <a:gd name="connsiteY0" fmla="*/ 298609 h 304800"/>
                  <a:gd name="connsiteX1" fmla="*/ 48101 w 438150"/>
                  <a:gd name="connsiteY1" fmla="*/ 298609 h 304800"/>
                  <a:gd name="connsiteX2" fmla="*/ 7144 w 438150"/>
                  <a:gd name="connsiteY2" fmla="*/ 257651 h 304800"/>
                  <a:gd name="connsiteX3" fmla="*/ 7144 w 438150"/>
                  <a:gd name="connsiteY3" fmla="*/ 48101 h 304800"/>
                  <a:gd name="connsiteX4" fmla="*/ 48101 w 438150"/>
                  <a:gd name="connsiteY4" fmla="*/ 7144 h 304800"/>
                  <a:gd name="connsiteX5" fmla="*/ 393859 w 438150"/>
                  <a:gd name="connsiteY5" fmla="*/ 7144 h 304800"/>
                  <a:gd name="connsiteX6" fmla="*/ 434816 w 438150"/>
                  <a:gd name="connsiteY6" fmla="*/ 48101 h 304800"/>
                  <a:gd name="connsiteX7" fmla="*/ 434816 w 438150"/>
                  <a:gd name="connsiteY7" fmla="*/ 257651 h 304800"/>
                  <a:gd name="connsiteX8" fmla="*/ 392906 w 438150"/>
                  <a:gd name="connsiteY8" fmla="*/ 298609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150" h="304800">
                    <a:moveTo>
                      <a:pt x="392906" y="298609"/>
                    </a:moveTo>
                    <a:lnTo>
                      <a:pt x="48101" y="298609"/>
                    </a:lnTo>
                    <a:cubicBezTo>
                      <a:pt x="26194" y="298609"/>
                      <a:pt x="7144" y="280511"/>
                      <a:pt x="7144" y="257651"/>
                    </a:cubicBezTo>
                    <a:lnTo>
                      <a:pt x="7144" y="48101"/>
                    </a:lnTo>
                    <a:cubicBezTo>
                      <a:pt x="7144" y="26194"/>
                      <a:pt x="25241" y="7144"/>
                      <a:pt x="48101" y="7144"/>
                    </a:cubicBezTo>
                    <a:lnTo>
                      <a:pt x="393859" y="7144"/>
                    </a:lnTo>
                    <a:cubicBezTo>
                      <a:pt x="415766" y="7144"/>
                      <a:pt x="434816" y="25241"/>
                      <a:pt x="434816" y="48101"/>
                    </a:cubicBezTo>
                    <a:lnTo>
                      <a:pt x="434816" y="257651"/>
                    </a:lnTo>
                    <a:cubicBezTo>
                      <a:pt x="433864" y="280511"/>
                      <a:pt x="414814" y="298609"/>
                      <a:pt x="392906" y="29860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21" name="Group 420">
            <a:extLst>
              <a:ext uri="{FF2B5EF4-FFF2-40B4-BE49-F238E27FC236}">
                <a16:creationId xmlns="" xmlns:a16="http://schemas.microsoft.com/office/drawing/2014/main" id="{3A41B4A0-9D41-4E14-B314-953E7581E523}"/>
              </a:ext>
            </a:extLst>
          </p:cNvPr>
          <p:cNvGrpSpPr/>
          <p:nvPr/>
        </p:nvGrpSpPr>
        <p:grpSpPr>
          <a:xfrm>
            <a:off x="187406" y="2253372"/>
            <a:ext cx="4127931" cy="2957866"/>
            <a:chOff x="2491486" y="2166705"/>
            <a:chExt cx="4786450" cy="3429727"/>
          </a:xfrm>
        </p:grpSpPr>
        <p:grpSp>
          <p:nvGrpSpPr>
            <p:cNvPr id="168" name="Graphic 166">
              <a:extLst>
                <a:ext uri="{FF2B5EF4-FFF2-40B4-BE49-F238E27FC236}">
                  <a16:creationId xmlns="" xmlns:a16="http://schemas.microsoft.com/office/drawing/2014/main" id="{713B8833-56E1-4ECE-8704-46A2A2CCA678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C62BAF6B-303A-497B-B44D-416BDAE19F64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="" xmlns:a16="http://schemas.microsoft.com/office/drawing/2014/main" id="{36B63B45-190E-4782-B156-F52205438C51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="" xmlns:a16="http://schemas.microsoft.com/office/drawing/2014/main" id="{B9C33805-AF3C-4B75-BD9A-6C32C7DDD738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="" xmlns:a16="http://schemas.microsoft.com/office/drawing/2014/main" id="{E8AC7764-F094-4A4C-BFC5-52981B53BFB5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="" xmlns:a16="http://schemas.microsoft.com/office/drawing/2014/main" id="{6196D23B-CF62-4613-9A4C-B37044A53186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="" xmlns:a16="http://schemas.microsoft.com/office/drawing/2014/main" id="{5C6294FA-45D8-4B84-9FDC-C272165E8493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="" xmlns:a16="http://schemas.microsoft.com/office/drawing/2014/main" id="{EF652719-CC41-4E14-A60C-9AEDD848D41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="" xmlns:a16="http://schemas.microsoft.com/office/drawing/2014/main" id="{C2F63B8E-0D82-4846-BE46-67CEEF53BFF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="" xmlns:a16="http://schemas.microsoft.com/office/drawing/2014/main" id="{7A2BDC03-17BF-48DB-B1F2-FF07BD7A29AA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="" xmlns:a16="http://schemas.microsoft.com/office/drawing/2014/main" id="{C614D55D-C0ED-4054-937C-7C3EA3D51575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="" xmlns:a16="http://schemas.microsoft.com/office/drawing/2014/main" id="{11303018-DA30-4F8D-BDFB-B4E82F56A13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="" xmlns:a16="http://schemas.microsoft.com/office/drawing/2014/main" id="{11FC6CF1-B2BE-48FF-96CB-6238E54476CD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="" xmlns:a16="http://schemas.microsoft.com/office/drawing/2014/main" id="{965C1BCA-E9F7-46A9-9A2F-6C850C6DA51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="" xmlns:a16="http://schemas.microsoft.com/office/drawing/2014/main" id="{DB4C836F-4A08-42E0-A0E9-94E46496FA0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="" xmlns:a16="http://schemas.microsoft.com/office/drawing/2014/main" id="{AFB7FCE3-A60E-4EC3-81F6-EA764CABA4E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="" xmlns:a16="http://schemas.microsoft.com/office/drawing/2014/main" id="{F7B832CA-0226-4932-9E53-7ADE61BEE29E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="" xmlns:a16="http://schemas.microsoft.com/office/drawing/2014/main" id="{C5CE3AE9-6726-4F3B-A7ED-BED0A9559FFD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="" xmlns:a16="http://schemas.microsoft.com/office/drawing/2014/main" id="{5F024914-EA09-4390-92E6-FA14697755DB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="" xmlns:a16="http://schemas.microsoft.com/office/drawing/2014/main" id="{8B9C9E41-7D6E-4EA7-8F84-B27ED02A450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="" xmlns:a16="http://schemas.microsoft.com/office/drawing/2014/main" id="{257C2933-EAAC-43B8-8CFE-27090EC88A82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90" name="Graphic 189">
              <a:extLst>
                <a:ext uri="{FF2B5EF4-FFF2-40B4-BE49-F238E27FC236}">
                  <a16:creationId xmlns="" xmlns:a16="http://schemas.microsoft.com/office/drawing/2014/main" id="{30F92990-7DA9-42E2-B469-BFEC5E6E5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191" name="Graphic 190">
              <a:extLst>
                <a:ext uri="{FF2B5EF4-FFF2-40B4-BE49-F238E27FC236}">
                  <a16:creationId xmlns="" xmlns:a16="http://schemas.microsoft.com/office/drawing/2014/main" id="{B88B6CAD-1E7C-495D-9BF3-0F0AFD0A4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192" name="Graphic 191">
              <a:extLst>
                <a:ext uri="{FF2B5EF4-FFF2-40B4-BE49-F238E27FC236}">
                  <a16:creationId xmlns="" xmlns:a16="http://schemas.microsoft.com/office/drawing/2014/main" id="{CEE19317-E6CD-4B20-B046-515ADEB06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193" name="Graphic 166">
              <a:extLst>
                <a:ext uri="{FF2B5EF4-FFF2-40B4-BE49-F238E27FC236}">
                  <a16:creationId xmlns="" xmlns:a16="http://schemas.microsoft.com/office/drawing/2014/main" id="{35081649-3E24-4453-9D96-3A23AFCA167C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194" name="Freeform: Shape 193">
                <a:extLst>
                  <a:ext uri="{FF2B5EF4-FFF2-40B4-BE49-F238E27FC236}">
                    <a16:creationId xmlns="" xmlns:a16="http://schemas.microsoft.com/office/drawing/2014/main" id="{2214DC54-99C6-428A-84E3-EF9A4E4B43AE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="" xmlns:a16="http://schemas.microsoft.com/office/drawing/2014/main" id="{9C8A318F-14B9-4D6F-A944-A80E64EC6DF6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="" xmlns:a16="http://schemas.microsoft.com/office/drawing/2014/main" id="{FCE00471-9400-4FBE-A2AA-A883CF08B16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="" xmlns:a16="http://schemas.microsoft.com/office/drawing/2014/main" id="{0901825C-1B85-42C1-8205-8CF3432773C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="" xmlns:a16="http://schemas.microsoft.com/office/drawing/2014/main" id="{58B50A7C-348F-4909-916A-3DDA4A16CA0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659CD883-F45A-47A8-A10A-50A72B62B19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C8BCCDD5-1C25-4837-B340-8051ACDE8957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F9A776DD-9BBB-4D97-A496-B20B1196D55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83DC3D92-2D80-489C-AFF5-9E12ADC1B2A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F68E53CB-56A2-4DBD-91F2-9DE731F2C20A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A0E5A416-25F7-45C6-81CC-900485306492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DE4EE11F-FEDA-47B1-A89E-E8EEC890C62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5C64F1E5-82B5-41AA-B087-61BF47557F2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ED73D9FE-1F4F-4A9A-BFB7-D1446952D67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2E83800C-4B12-41B3-ABCC-75FAD86E554E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="" xmlns:a16="http://schemas.microsoft.com/office/drawing/2014/main" id="{6F99B2B5-746A-498A-8A07-F53D23BEA5D1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="" xmlns:a16="http://schemas.microsoft.com/office/drawing/2014/main" id="{9F49B189-4A7A-40C2-8918-167C6D9ED218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="" xmlns:a16="http://schemas.microsoft.com/office/drawing/2014/main" id="{340E400E-6C2D-48BE-A4DC-BF06B9E77EA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="" xmlns:a16="http://schemas.microsoft.com/office/drawing/2014/main" id="{85E1F27C-C432-4349-B1F9-D9B6845DB7C2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="" xmlns:a16="http://schemas.microsoft.com/office/drawing/2014/main" id="{B7BF54AE-3066-41B2-A560-093E3DFC745E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4" name="Graphic 166">
              <a:extLst>
                <a:ext uri="{FF2B5EF4-FFF2-40B4-BE49-F238E27FC236}">
                  <a16:creationId xmlns="" xmlns:a16="http://schemas.microsoft.com/office/drawing/2014/main" id="{6C8ED473-C106-4A99-98B0-E561223F1678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9EB96632-179B-4893-9252-675BB55828BF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07FB35BC-B132-4406-8EE9-8BD20A055F7A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="" xmlns:a16="http://schemas.microsoft.com/office/drawing/2014/main" id="{6113B67E-32A6-4C3F-A9BF-30C78C253608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="" xmlns:a16="http://schemas.microsoft.com/office/drawing/2014/main" id="{97FF53DF-DF13-4581-B56E-CA695CF2D5C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ED95542D-3C74-43A9-B0F7-27DE546EADB8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13C36CA5-6103-4C99-A305-EFD4D40BD44D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C84A0D08-7C0C-4EE7-A6E4-A686E8B97CDA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A30F5810-57FD-4BA3-9293-FBEBA053649F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1CCE4C22-0A73-4EFB-92D2-C7D30A932018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F392410C-5EDE-4F52-9DE0-FD8962930BEE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4EBA86AA-6F3C-4B84-B417-8BC00DCE124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38E42701-7A9B-42FB-A487-F271999E35A7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CBC07C9B-8FA5-4507-AE47-DE8B86ECD076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1DC65BD8-027B-4D95-8BF7-3272BB843B8A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="" xmlns:a16="http://schemas.microsoft.com/office/drawing/2014/main" id="{5F05BC07-C156-4DE1-8761-7D59125E5029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="" xmlns:a16="http://schemas.microsoft.com/office/drawing/2014/main" id="{E6338DA5-68A8-4766-9C70-9305028916FD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="" xmlns:a16="http://schemas.microsoft.com/office/drawing/2014/main" id="{94BEC711-8AED-4C97-A3FC-70F451430B8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="" xmlns:a16="http://schemas.microsoft.com/office/drawing/2014/main" id="{8BFC8042-D019-4F9A-9DA9-B9A3B54CAA99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="" xmlns:a16="http://schemas.microsoft.com/office/drawing/2014/main" id="{B56EBF64-A9E6-4A00-BF80-A68E3FF2798C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="" xmlns:a16="http://schemas.microsoft.com/office/drawing/2014/main" id="{1FCD313C-A314-4E49-B3C8-B7134A08715A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8" name="Graphic 234">
              <a:extLst>
                <a:ext uri="{FF2B5EF4-FFF2-40B4-BE49-F238E27FC236}">
                  <a16:creationId xmlns="" xmlns:a16="http://schemas.microsoft.com/office/drawing/2014/main" id="{9B061873-1ABB-46F0-8E8E-58B9B597CF36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</p:grpSpPr>
          <p:sp>
            <p:nvSpPr>
              <p:cNvPr id="259" name="Freeform: Shape 258">
                <a:extLst>
                  <a:ext uri="{FF2B5EF4-FFF2-40B4-BE49-F238E27FC236}">
                    <a16:creationId xmlns="" xmlns:a16="http://schemas.microsoft.com/office/drawing/2014/main" id="{F873105A-406B-4254-A910-168B24A8DA6D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="" xmlns:a16="http://schemas.microsoft.com/office/drawing/2014/main" id="{EE3CAAE1-B573-4BF0-B237-4876FDCB84FE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="" xmlns:a16="http://schemas.microsoft.com/office/drawing/2014/main" id="{DA066867-2724-4ABF-8C26-E83372A5094A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="" xmlns:a16="http://schemas.microsoft.com/office/drawing/2014/main" id="{EFE6E456-249F-47E0-8995-0CBFA4D915DC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="" xmlns:a16="http://schemas.microsoft.com/office/drawing/2014/main" id="{24676DBD-7962-41E1-A8FA-E06AA3BC6500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="" xmlns:a16="http://schemas.microsoft.com/office/drawing/2014/main" id="{0A2341F3-A359-459A-8E14-0F2389C5FFDE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5" name="Graphic 166">
              <a:extLst>
                <a:ext uri="{FF2B5EF4-FFF2-40B4-BE49-F238E27FC236}">
                  <a16:creationId xmlns="" xmlns:a16="http://schemas.microsoft.com/office/drawing/2014/main" id="{5DB28FFB-F13A-442C-A241-8066732F7C73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266" name="Freeform: Shape 265">
                <a:extLst>
                  <a:ext uri="{FF2B5EF4-FFF2-40B4-BE49-F238E27FC236}">
                    <a16:creationId xmlns="" xmlns:a16="http://schemas.microsoft.com/office/drawing/2014/main" id="{0F6474B1-804D-426F-9A94-895550E8493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="" xmlns:a16="http://schemas.microsoft.com/office/drawing/2014/main" id="{D43C3E3C-F195-410D-AA18-0409869CDF12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="" xmlns:a16="http://schemas.microsoft.com/office/drawing/2014/main" id="{FE620A93-D88E-494C-B7A3-04B46F73B217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="" xmlns:a16="http://schemas.microsoft.com/office/drawing/2014/main" id="{9CC6BEFE-044A-4DEA-9FFB-80E0C6EBBCC6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="" xmlns:a16="http://schemas.microsoft.com/office/drawing/2014/main" id="{4D5FEC65-406C-4C46-8FAC-4C8A25B7D7E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="" xmlns:a16="http://schemas.microsoft.com/office/drawing/2014/main" id="{FC7BBDC1-0BEC-42EF-BD14-EC63352244A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="" xmlns:a16="http://schemas.microsoft.com/office/drawing/2014/main" id="{B988600D-ADCF-4F59-917E-2AC4EE0E9AA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="" xmlns:a16="http://schemas.microsoft.com/office/drawing/2014/main" id="{4FBA6A08-B3C2-4E52-BD80-0B210D4BBD31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="" xmlns:a16="http://schemas.microsoft.com/office/drawing/2014/main" id="{046AAD54-E886-4866-8493-660223A4760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="" xmlns:a16="http://schemas.microsoft.com/office/drawing/2014/main" id="{266C80F5-4F06-4998-90DF-0879E81887DE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="" xmlns:a16="http://schemas.microsoft.com/office/drawing/2014/main" id="{7FABDB1E-5EF5-4536-A80D-6C1BCD6E81F7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="" xmlns:a16="http://schemas.microsoft.com/office/drawing/2014/main" id="{E91EDB13-0064-4981-ADD2-C926CE2A0B2A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="" xmlns:a16="http://schemas.microsoft.com/office/drawing/2014/main" id="{82983FB8-46DC-4275-9AF3-4EE0C74DA53C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="" xmlns:a16="http://schemas.microsoft.com/office/drawing/2014/main" id="{2ACC8D93-18E7-4A26-87A5-D2E15EFFFEEE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="" xmlns:a16="http://schemas.microsoft.com/office/drawing/2014/main" id="{79F0DD55-80FD-43E4-854C-9E0217C7FB1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="" xmlns:a16="http://schemas.microsoft.com/office/drawing/2014/main" id="{8B0E34FB-3B65-4EB3-A81C-B84C48FB4D2E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="" xmlns:a16="http://schemas.microsoft.com/office/drawing/2014/main" id="{78AEF844-85FA-4628-84DF-204EC8536943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="" xmlns:a16="http://schemas.microsoft.com/office/drawing/2014/main" id="{CB9D641F-636B-40E4-83D9-BD6C057BE4C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="" xmlns:a16="http://schemas.microsoft.com/office/drawing/2014/main" id="{59C09776-9E37-4D8B-8350-86772949B8E9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="" xmlns:a16="http://schemas.microsoft.com/office/drawing/2014/main" id="{DA043057-EC50-4343-930E-DA28DDA62220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3" name="Graphic 3">
              <a:extLst>
                <a:ext uri="{FF2B5EF4-FFF2-40B4-BE49-F238E27FC236}">
                  <a16:creationId xmlns="" xmlns:a16="http://schemas.microsoft.com/office/drawing/2014/main" id="{A321A7B4-31DF-4CBD-9852-6C98FEE845CC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solidFill>
              <a:schemeClr val="accent1"/>
            </a:solidFill>
          </p:grpSpPr>
          <p:sp>
            <p:nvSpPr>
              <p:cNvPr id="294" name="Freeform: Shape 293">
                <a:extLst>
                  <a:ext uri="{FF2B5EF4-FFF2-40B4-BE49-F238E27FC236}">
                    <a16:creationId xmlns="" xmlns:a16="http://schemas.microsoft.com/office/drawing/2014/main" id="{0638B2AF-0B31-4D9E-ADC3-B4386D9F1C74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="" xmlns:a16="http://schemas.microsoft.com/office/drawing/2014/main" id="{2AD43BC4-223A-4C2A-BE34-BE3C1AAFEAF5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="" xmlns:a16="http://schemas.microsoft.com/office/drawing/2014/main" id="{4ED892FA-9977-44FD-8684-01A847531F92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="" xmlns:a16="http://schemas.microsoft.com/office/drawing/2014/main" id="{1FFE1D4C-DA2E-472D-86C9-D1B8F7CA4153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="" xmlns:a16="http://schemas.microsoft.com/office/drawing/2014/main" id="{451B145D-3D67-43B6-9642-C6D93C1E1A30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="" xmlns:a16="http://schemas.microsoft.com/office/drawing/2014/main" id="{B565796E-1D46-4A51-BFD1-CFDE353CFA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="" xmlns:a16="http://schemas.microsoft.com/office/drawing/2014/main" id="{5E62EE15-AB35-4161-A0D2-D6F42C1F1D68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="" xmlns:a16="http://schemas.microsoft.com/office/drawing/2014/main" id="{311C7BC3-7EEC-47E9-9F29-82BDA6E9B106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="" xmlns:a16="http://schemas.microsoft.com/office/drawing/2014/main" id="{93494C19-0A6F-4745-8046-214DDEB8D490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="" xmlns:a16="http://schemas.microsoft.com/office/drawing/2014/main" id="{3E2E540F-BD3F-489B-99E8-9860CA3C0AD1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="" xmlns:a16="http://schemas.microsoft.com/office/drawing/2014/main" id="{7561CF36-69F3-47B4-9933-CED0F975A0C4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="" xmlns:a16="http://schemas.microsoft.com/office/drawing/2014/main" id="{81558FAB-90D4-43B7-8FA0-2127FCF20F0D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="" xmlns:a16="http://schemas.microsoft.com/office/drawing/2014/main" id="{D679362D-EF30-4A10-8B0D-C82432047877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="" xmlns:a16="http://schemas.microsoft.com/office/drawing/2014/main" id="{506ACF35-4807-483E-8B3E-3B859DEE8BBD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="" xmlns:a16="http://schemas.microsoft.com/office/drawing/2014/main" id="{816D8F8D-B537-4D07-83F1-891697BE6B96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="" xmlns:a16="http://schemas.microsoft.com/office/drawing/2014/main" id="{C58CF6CA-6FA2-4877-A076-50252DBE2EE1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="" xmlns:a16="http://schemas.microsoft.com/office/drawing/2014/main" id="{194DE560-234F-43B0-B8FF-33AF8DE27434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="" xmlns:a16="http://schemas.microsoft.com/office/drawing/2014/main" id="{92A1A7AC-BA12-4971-A3E6-4FDC124813EC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="" xmlns:a16="http://schemas.microsoft.com/office/drawing/2014/main" id="{D73564D2-64FE-4C13-8244-C2DFA5183A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="" xmlns:a16="http://schemas.microsoft.com/office/drawing/2014/main" id="{9915B5A6-787E-43D5-98BC-94968D676D3A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="" xmlns:a16="http://schemas.microsoft.com/office/drawing/2014/main" id="{C69F4AC0-FB02-4C39-8A0E-339613EEB17D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="" xmlns:a16="http://schemas.microsoft.com/office/drawing/2014/main" id="{24F2B70E-DED1-42CF-B8EE-F7E072A51603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="" xmlns:a16="http://schemas.microsoft.com/office/drawing/2014/main" id="{F0A05B6C-F699-4129-9614-47BB2B1705B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="" xmlns:a16="http://schemas.microsoft.com/office/drawing/2014/main" id="{DDAEAF41-9A61-4421-994A-3DDCC3E2D830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="" xmlns:a16="http://schemas.microsoft.com/office/drawing/2014/main" id="{6A840A4E-7742-4985-8F83-6D800D4D8E7F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="" xmlns:a16="http://schemas.microsoft.com/office/drawing/2014/main" id="{5EA3F4A8-6247-46E0-BB41-84FA0D48E982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="" xmlns:a16="http://schemas.microsoft.com/office/drawing/2014/main" id="{AED8215A-1646-49DB-B116-353F4128849F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="" xmlns:a16="http://schemas.microsoft.com/office/drawing/2014/main" id="{8D01403C-54CC-43C1-BB44-6AF8097F0E5F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="" xmlns:a16="http://schemas.microsoft.com/office/drawing/2014/main" id="{D3F37696-D0F1-435B-A492-CB0F98C17E2B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="" xmlns:a16="http://schemas.microsoft.com/office/drawing/2014/main" id="{7B476F14-6C4D-4460-8C1C-ABCA526BAD94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="" xmlns:a16="http://schemas.microsoft.com/office/drawing/2014/main" id="{7F2957A6-3ED4-494A-B883-45EDB71255FF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="" xmlns:a16="http://schemas.microsoft.com/office/drawing/2014/main" id="{0DAF96B1-9984-4AC4-8188-C094FB463CB4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="" xmlns:a16="http://schemas.microsoft.com/office/drawing/2014/main" id="{472E71C6-BBDE-47DF-A8A4-56C5137F8738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="" xmlns:a16="http://schemas.microsoft.com/office/drawing/2014/main" id="{6C477586-ED21-40FC-969E-70DA33275E76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="" xmlns:a16="http://schemas.microsoft.com/office/drawing/2014/main" id="{A0983E3D-1E46-44EC-A25B-7133DD96AA5F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="" xmlns:a16="http://schemas.microsoft.com/office/drawing/2014/main" id="{558B56DD-E93B-40B6-A0D4-41651A151189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="" xmlns:a16="http://schemas.microsoft.com/office/drawing/2014/main" id="{D4403007-3719-47A2-8641-AA891A8FB6D9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="" xmlns:a16="http://schemas.microsoft.com/office/drawing/2014/main" id="{1D454167-72AE-4E94-94C0-C4508C623CBC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="" xmlns:a16="http://schemas.microsoft.com/office/drawing/2014/main" id="{9B8C9729-0DD1-4508-8322-4A29FA060455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="" xmlns:a16="http://schemas.microsoft.com/office/drawing/2014/main" id="{923640CC-7269-47FA-91B7-E8BABC17C58F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="" xmlns:a16="http://schemas.microsoft.com/office/drawing/2014/main" id="{6E9BDAB9-BB8C-487E-95D9-B5AE0DC9B81A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="" xmlns:a16="http://schemas.microsoft.com/office/drawing/2014/main" id="{13E5B6C1-1350-4F6A-8A98-1C755A5F2392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="" xmlns:a16="http://schemas.microsoft.com/office/drawing/2014/main" id="{9A57C969-5664-435B-83D6-C482DB472D23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="" xmlns:a16="http://schemas.microsoft.com/office/drawing/2014/main" id="{ED352AF5-D860-412B-A0B9-37B22B4AD13E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="" xmlns:a16="http://schemas.microsoft.com/office/drawing/2014/main" id="{7E1504E7-AF68-445A-BE5B-D12217D1E0F4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="" xmlns:a16="http://schemas.microsoft.com/office/drawing/2014/main" id="{8478C35B-7C23-4210-B79F-16D4F7168FB3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="" xmlns:a16="http://schemas.microsoft.com/office/drawing/2014/main" id="{DFF27C47-9070-40E1-BC5E-C402023E6B72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="" xmlns:a16="http://schemas.microsoft.com/office/drawing/2014/main" id="{54D19075-5E84-4283-ADB6-B61D4BD31AD1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="" xmlns:a16="http://schemas.microsoft.com/office/drawing/2014/main" id="{B59E4709-B359-459D-B370-5203B31EB477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="" xmlns:a16="http://schemas.microsoft.com/office/drawing/2014/main" id="{F3F3325A-B33B-4C64-871F-78F08E566628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="" xmlns:a16="http://schemas.microsoft.com/office/drawing/2014/main" id="{12655D68-6B51-4495-A08D-BCAAC768DC59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="" xmlns:a16="http://schemas.microsoft.com/office/drawing/2014/main" id="{7E62C81E-B25E-4E6C-A02B-3F3E86F8F861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="" xmlns:a16="http://schemas.microsoft.com/office/drawing/2014/main" id="{C5BB35F5-9D36-4B9B-A566-40A33ACF1A7D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="" xmlns:a16="http://schemas.microsoft.com/office/drawing/2014/main" id="{602CA6CA-9207-45CE-80C5-22A04F930131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="" xmlns:a16="http://schemas.microsoft.com/office/drawing/2014/main" id="{3A4B97B6-0279-4152-BBCE-D7FEE0F88A6F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="" xmlns:a16="http://schemas.microsoft.com/office/drawing/2014/main" id="{FDC61F16-590B-4864-A81E-3C540083D8F9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="" xmlns:a16="http://schemas.microsoft.com/office/drawing/2014/main" id="{04C7DF03-938F-4CA3-92FB-29B2924580BB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="" xmlns:a16="http://schemas.microsoft.com/office/drawing/2014/main" id="{4BA1BCFF-FFC5-45BD-861B-A87FEFC7EB8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="" xmlns:a16="http://schemas.microsoft.com/office/drawing/2014/main" id="{71AAB82C-4B62-4CB6-ADAB-D7EB3E21357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="" xmlns:a16="http://schemas.microsoft.com/office/drawing/2014/main" id="{570EC7F2-B3AB-489C-B455-02B81C8B27FB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="" xmlns:a16="http://schemas.microsoft.com/office/drawing/2014/main" id="{9B8A268B-9FC4-4766-8E2F-604E7DC169FA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="" xmlns:a16="http://schemas.microsoft.com/office/drawing/2014/main" id="{865F4908-4C57-41CE-967A-B778B626F77D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="" xmlns:a16="http://schemas.microsoft.com/office/drawing/2014/main" id="{68391590-E602-48F5-A769-204E65C64676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="" xmlns:a16="http://schemas.microsoft.com/office/drawing/2014/main" id="{C2CF46A1-F9D1-4502-96F2-77EAD47EA74B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="" xmlns:a16="http://schemas.microsoft.com/office/drawing/2014/main" id="{C0924719-80A1-442B-B828-6AE10B66239B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="" xmlns:a16="http://schemas.microsoft.com/office/drawing/2014/main" id="{C9147A7F-F6FD-4579-A812-1317CE473016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="" xmlns:a16="http://schemas.microsoft.com/office/drawing/2014/main" id="{92613CA3-2F29-4421-BA66-1DB5958110CB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="" xmlns:a16="http://schemas.microsoft.com/office/drawing/2014/main" id="{C042688D-F014-4C87-B2F3-26F489021B8F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="" xmlns:a16="http://schemas.microsoft.com/office/drawing/2014/main" id="{5007A75F-1FB6-444D-A2A0-7BC61FD8915E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="" xmlns:a16="http://schemas.microsoft.com/office/drawing/2014/main" id="{03D9327E-EDB1-4AC6-904F-7E6829A9A029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="" xmlns:a16="http://schemas.microsoft.com/office/drawing/2014/main" id="{5E9108EF-C3AD-487C-8B6D-9BA7524BA263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="" xmlns:a16="http://schemas.microsoft.com/office/drawing/2014/main" id="{6544F038-0A94-47CC-94C7-F905372D74E4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="" xmlns:a16="http://schemas.microsoft.com/office/drawing/2014/main" id="{0B628F37-091C-4055-9977-B545280D95A3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="" xmlns:a16="http://schemas.microsoft.com/office/drawing/2014/main" id="{FC9B7053-1D67-4A9C-848A-6C44644A3E9A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="" xmlns:a16="http://schemas.microsoft.com/office/drawing/2014/main" id="{2F84036F-8C1A-45FA-9E12-1F73D73CCCE8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="" xmlns:a16="http://schemas.microsoft.com/office/drawing/2014/main" id="{DCA79829-84B6-46AA-A92B-59C5CF04AFFD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="" xmlns:a16="http://schemas.microsoft.com/office/drawing/2014/main" id="{0F0B6205-1BBD-4561-91EF-F018080A76D2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="" xmlns:a16="http://schemas.microsoft.com/office/drawing/2014/main" id="{4C75BFA5-A09D-4AF0-B1D3-8C439C62B832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="" xmlns:a16="http://schemas.microsoft.com/office/drawing/2014/main" id="{2139960D-99C2-43B8-93BA-5BE06E8D29A1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="" xmlns:a16="http://schemas.microsoft.com/office/drawing/2014/main" id="{01054C9F-3F33-43D2-B333-75C12ADAA567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="" xmlns:a16="http://schemas.microsoft.com/office/drawing/2014/main" id="{0E8D2130-7C20-4BBB-83B1-71DABD9C51F7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="" xmlns:a16="http://schemas.microsoft.com/office/drawing/2014/main" id="{8D42C0F8-BB17-4D5C-9FEC-FC0F7B072FF0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="" xmlns:a16="http://schemas.microsoft.com/office/drawing/2014/main" id="{A34ED087-BF5E-4348-AABF-58CE054725A6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="" xmlns:a16="http://schemas.microsoft.com/office/drawing/2014/main" id="{FED460D9-D8E4-4BC5-9CDF-E18D38FF4C7E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="" xmlns:a16="http://schemas.microsoft.com/office/drawing/2014/main" id="{63B308E2-8E91-47D5-9A73-18F570F9FB04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="" xmlns:a16="http://schemas.microsoft.com/office/drawing/2014/main" id="{314C69BC-7705-4ECF-AA60-1B0A11D3256A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="" xmlns:a16="http://schemas.microsoft.com/office/drawing/2014/main" id="{3CC1BED1-07A1-408D-91BA-703887C4E9F0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="" xmlns:a16="http://schemas.microsoft.com/office/drawing/2014/main" id="{41BECC75-8C25-4086-B086-32113D711BDD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="" xmlns:a16="http://schemas.microsoft.com/office/drawing/2014/main" id="{C016D7CC-3F35-403A-8037-C31309CB4FA1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="" xmlns:a16="http://schemas.microsoft.com/office/drawing/2014/main" id="{36679C8E-4C5C-441F-8FC0-4708256C5B69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="" xmlns:a16="http://schemas.microsoft.com/office/drawing/2014/main" id="{E83C4679-2B3F-4749-A4EE-31BAB4CC0AD5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="" xmlns:a16="http://schemas.microsoft.com/office/drawing/2014/main" id="{412E14C6-181E-4C1B-A9A9-3D6143B5CF79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="" xmlns:a16="http://schemas.microsoft.com/office/drawing/2014/main" id="{01CCAC4D-D384-44F9-B278-AEDA03C95E55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="" xmlns:a16="http://schemas.microsoft.com/office/drawing/2014/main" id="{3C572445-C3AF-45C4-973A-17583FF9F05B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="" xmlns:a16="http://schemas.microsoft.com/office/drawing/2014/main" id="{D656DB35-350B-4187-B8AA-0227F356DE65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="" xmlns:a16="http://schemas.microsoft.com/office/drawing/2014/main" id="{F2C5F9AB-2427-4A47-A89C-786F4E5498AE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="" xmlns:a16="http://schemas.microsoft.com/office/drawing/2014/main" id="{F7B66ABC-CAE8-4CBC-AF40-92CDD157D97C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="" xmlns:a16="http://schemas.microsoft.com/office/drawing/2014/main" id="{59362C92-0955-45FE-8B50-09B4DCCD90BD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="" xmlns:a16="http://schemas.microsoft.com/office/drawing/2014/main" id="{14D051FA-66AD-4D5C-AAB0-E1D82E1B668F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="" xmlns:a16="http://schemas.microsoft.com/office/drawing/2014/main" id="{4997352C-3DBF-412C-A6E1-220A77609D3C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="" xmlns:a16="http://schemas.microsoft.com/office/drawing/2014/main" id="{635AA9F8-CC79-40E7-878F-6A7734D7B25C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="" xmlns:a16="http://schemas.microsoft.com/office/drawing/2014/main" id="{39472045-FBC1-48AA-9843-1978CD33FD3E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="" xmlns:a16="http://schemas.microsoft.com/office/drawing/2014/main" id="{2F6E4C4B-59DE-46A1-8975-9495106793F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="" xmlns:a16="http://schemas.microsoft.com/office/drawing/2014/main" id="{93C33CA6-5C20-4DB4-9F9A-BA3909D518E5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="" xmlns:a16="http://schemas.microsoft.com/office/drawing/2014/main" id="{9D9EA69B-EF4C-4DF2-A71A-3B6E366E9BC2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="" xmlns:a16="http://schemas.microsoft.com/office/drawing/2014/main" id="{2640FE36-8E00-4B74-8E5D-3357A773C002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="" xmlns:a16="http://schemas.microsoft.com/office/drawing/2014/main" id="{AF1D67C4-4F6E-46CA-B96B-B69AAF51298A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="" xmlns:a16="http://schemas.microsoft.com/office/drawing/2014/main" id="{18840024-4432-4F37-9606-5281C0A1B852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="" xmlns:a16="http://schemas.microsoft.com/office/drawing/2014/main" id="{72069DE3-50D1-49C0-BECB-081738A13084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="" xmlns:a16="http://schemas.microsoft.com/office/drawing/2014/main" id="{C0922AB1-A46F-466E-BF3D-0E542950DA40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="" xmlns:a16="http://schemas.microsoft.com/office/drawing/2014/main" id="{1FCF3049-2725-4488-8772-426D62852708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="" xmlns:a16="http://schemas.microsoft.com/office/drawing/2014/main" id="{88676A2A-01FF-4D0F-8509-DACECE3F0CB0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="" xmlns:a16="http://schemas.microsoft.com/office/drawing/2014/main" id="{404871F0-7C82-4075-8B09-A44A44CE593C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="" xmlns:a16="http://schemas.microsoft.com/office/drawing/2014/main" id="{00FDEC8C-92B9-4A33-94D6-1AD2CDDE13E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="" xmlns:a16="http://schemas.microsoft.com/office/drawing/2014/main" id="{835BC639-0CCF-44E3-9F88-889F55762558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="" xmlns:a16="http://schemas.microsoft.com/office/drawing/2014/main" id="{F452DAB7-E7B6-4701-946D-0A72C74A75A4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="" xmlns:a16="http://schemas.microsoft.com/office/drawing/2014/main" id="{78E38381-AAF8-44BE-A8AB-BE3CCD9BCDE0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="" xmlns:a16="http://schemas.microsoft.com/office/drawing/2014/main" id="{97037E56-800D-416D-9319-90C6D1BC41A5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="" xmlns:a16="http://schemas.microsoft.com/office/drawing/2014/main" id="{5C47D416-889B-48C2-B73C-ED0332580E4B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="" xmlns:a16="http://schemas.microsoft.com/office/drawing/2014/main" id="{697DEE74-69AC-48D8-9D6A-5FB284690F63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="" xmlns:a16="http://schemas.microsoft.com/office/drawing/2014/main" id="{546729C9-347A-439C-8C63-FCFB0E7EDAF3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="" xmlns:a16="http://schemas.microsoft.com/office/drawing/2014/main" id="{C9ABA8E2-D2F8-4E86-8194-D5EF9927926F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="" xmlns:a16="http://schemas.microsoft.com/office/drawing/2014/main" id="{B8054D73-16D1-4942-802D-5EB8A003BC36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="" xmlns:a16="http://schemas.microsoft.com/office/drawing/2014/main" id="{38A48012-AB33-4B57-9805-32FE83A71D2C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="" xmlns:a16="http://schemas.microsoft.com/office/drawing/2014/main" id="{C5BFB6D3-0BB4-4D9E-BE7F-EA3A6EB1488F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="" xmlns:a16="http://schemas.microsoft.com/office/drawing/2014/main" id="{EBC663E1-BEC4-48BC-9FFD-384FCE1E33DF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="" xmlns:a16="http://schemas.microsoft.com/office/drawing/2014/main" id="{FAED3CA5-7908-4E4A-AFE8-A8AC8FD98792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22" name="Graphic 3">
            <a:extLst>
              <a:ext uri="{FF2B5EF4-FFF2-40B4-BE49-F238E27FC236}">
                <a16:creationId xmlns="" xmlns:a16="http://schemas.microsoft.com/office/drawing/2014/main" id="{1461FF57-5124-4629-AADC-3ECEC5262069}"/>
              </a:ext>
            </a:extLst>
          </p:cNvPr>
          <p:cNvGrpSpPr/>
          <p:nvPr/>
        </p:nvGrpSpPr>
        <p:grpSpPr>
          <a:xfrm>
            <a:off x="4342898" y="2165851"/>
            <a:ext cx="2641473" cy="3132909"/>
            <a:chOff x="5276850" y="2457450"/>
            <a:chExt cx="1638300" cy="1943100"/>
          </a:xfrm>
          <a:solidFill>
            <a:schemeClr val="accent1"/>
          </a:solidFill>
        </p:grpSpPr>
        <p:sp>
          <p:nvSpPr>
            <p:cNvPr id="569" name="Freeform: Shape 568">
              <a:extLst>
                <a:ext uri="{FF2B5EF4-FFF2-40B4-BE49-F238E27FC236}">
                  <a16:creationId xmlns="" xmlns:a16="http://schemas.microsoft.com/office/drawing/2014/main" id="{AED99829-6270-4497-94C4-9914E421FC47}"/>
                </a:ext>
              </a:extLst>
            </p:cNvPr>
            <p:cNvSpPr/>
            <p:nvPr/>
          </p:nvSpPr>
          <p:spPr>
            <a:xfrm>
              <a:off x="6101239" y="2703671"/>
              <a:ext cx="28575" cy="28575"/>
            </a:xfrm>
            <a:custGeom>
              <a:avLst/>
              <a:gdLst>
                <a:gd name="connsiteX0" fmla="*/ 14764 w 28575"/>
                <a:gd name="connsiteY0" fmla="*/ 22384 h 28575"/>
                <a:gd name="connsiteX1" fmla="*/ 22384 w 28575"/>
                <a:gd name="connsiteY1" fmla="*/ 14764 h 28575"/>
                <a:gd name="connsiteX2" fmla="*/ 14764 w 28575"/>
                <a:gd name="connsiteY2" fmla="*/ 7144 h 28575"/>
                <a:gd name="connsiteX3" fmla="*/ 7144 w 28575"/>
                <a:gd name="connsiteY3" fmla="*/ 14764 h 28575"/>
                <a:gd name="connsiteX4" fmla="*/ 14764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764" y="22384"/>
                  </a:moveTo>
                  <a:cubicBezTo>
                    <a:pt x="18574" y="22384"/>
                    <a:pt x="22384" y="18574"/>
                    <a:pt x="22384" y="14764"/>
                  </a:cubicBezTo>
                  <a:cubicBezTo>
                    <a:pt x="22384" y="10954"/>
                    <a:pt x="18574" y="7144"/>
                    <a:pt x="14764" y="7144"/>
                  </a:cubicBezTo>
                  <a:cubicBezTo>
                    <a:pt x="10954" y="7144"/>
                    <a:pt x="7144" y="10954"/>
                    <a:pt x="7144" y="14764"/>
                  </a:cubicBezTo>
                  <a:cubicBezTo>
                    <a:pt x="7144" y="19526"/>
                    <a:pt x="10954" y="22384"/>
                    <a:pt x="1476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="" xmlns:a16="http://schemas.microsoft.com/office/drawing/2014/main" id="{670D72EC-E786-42F4-9270-80CCA90CFCB1}"/>
                </a:ext>
              </a:extLst>
            </p:cNvPr>
            <p:cNvSpPr/>
            <p:nvPr/>
          </p:nvSpPr>
          <p:spPr>
            <a:xfrm>
              <a:off x="5951696" y="2877026"/>
              <a:ext cx="38100" cy="38100"/>
            </a:xfrm>
            <a:custGeom>
              <a:avLst/>
              <a:gdLst>
                <a:gd name="connsiteX0" fmla="*/ 19526 w 38100"/>
                <a:gd name="connsiteY0" fmla="*/ 31909 h 38100"/>
                <a:gd name="connsiteX1" fmla="*/ 31909 w 38100"/>
                <a:gd name="connsiteY1" fmla="*/ 19526 h 38100"/>
                <a:gd name="connsiteX2" fmla="*/ 19526 w 38100"/>
                <a:gd name="connsiteY2" fmla="*/ 7144 h 38100"/>
                <a:gd name="connsiteX3" fmla="*/ 7144 w 38100"/>
                <a:gd name="connsiteY3" fmla="*/ 19526 h 38100"/>
                <a:gd name="connsiteX4" fmla="*/ 19526 w 38100"/>
                <a:gd name="connsiteY4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9526" y="31909"/>
                  </a:moveTo>
                  <a:cubicBezTo>
                    <a:pt x="26194" y="31909"/>
                    <a:pt x="31909" y="26194"/>
                    <a:pt x="31909" y="19526"/>
                  </a:cubicBez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1906" y="31909"/>
                    <a:pt x="19526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="" xmlns:a16="http://schemas.microsoft.com/office/drawing/2014/main" id="{F76898C9-3D14-4E30-A601-D82035AF61B2}"/>
                </a:ext>
              </a:extLst>
            </p:cNvPr>
            <p:cNvSpPr/>
            <p:nvPr/>
          </p:nvSpPr>
          <p:spPr>
            <a:xfrm>
              <a:off x="5698331" y="3973354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18574 h 19050"/>
                <a:gd name="connsiteX2" fmla="*/ 7144 w 19050"/>
                <a:gd name="connsiteY2" fmla="*/ 12859 h 19050"/>
                <a:gd name="connsiteX3" fmla="*/ 12859 w 19050"/>
                <a:gd name="connsiteY3" fmla="*/ 714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6015"/>
                    <a:pt x="16015" y="18574"/>
                    <a:pt x="12859" y="18574"/>
                  </a:cubicBezTo>
                  <a:cubicBezTo>
                    <a:pt x="9702" y="18574"/>
                    <a:pt x="7144" y="16015"/>
                    <a:pt x="7144" y="12859"/>
                  </a:cubicBezTo>
                  <a:cubicBezTo>
                    <a:pt x="7144" y="9702"/>
                    <a:pt x="9702" y="7144"/>
                    <a:pt x="12859" y="7144"/>
                  </a:cubicBezTo>
                  <a:cubicBezTo>
                    <a:pt x="16015" y="7144"/>
                    <a:pt x="18574" y="9702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="" xmlns:a16="http://schemas.microsoft.com/office/drawing/2014/main" id="{C8C69B15-5681-4383-A975-3900BDE8F533}"/>
                </a:ext>
              </a:extLst>
            </p:cNvPr>
            <p:cNvSpPr/>
            <p:nvPr/>
          </p:nvSpPr>
          <p:spPr>
            <a:xfrm>
              <a:off x="5746909" y="4064794"/>
              <a:ext cx="123825" cy="114300"/>
            </a:xfrm>
            <a:custGeom>
              <a:avLst/>
              <a:gdLst>
                <a:gd name="connsiteX0" fmla="*/ 21431 w 123825"/>
                <a:gd name="connsiteY0" fmla="*/ 61436 h 114300"/>
                <a:gd name="connsiteX1" fmla="*/ 20479 w 123825"/>
                <a:gd name="connsiteY1" fmla="*/ 68104 h 114300"/>
                <a:gd name="connsiteX2" fmla="*/ 59531 w 123825"/>
                <a:gd name="connsiteY2" fmla="*/ 107156 h 114300"/>
                <a:gd name="connsiteX3" fmla="*/ 98584 w 123825"/>
                <a:gd name="connsiteY3" fmla="*/ 68104 h 114300"/>
                <a:gd name="connsiteX4" fmla="*/ 91916 w 123825"/>
                <a:gd name="connsiteY4" fmla="*/ 46196 h 114300"/>
                <a:gd name="connsiteX5" fmla="*/ 92869 w 123825"/>
                <a:gd name="connsiteY5" fmla="*/ 46196 h 114300"/>
                <a:gd name="connsiteX6" fmla="*/ 109061 w 123825"/>
                <a:gd name="connsiteY6" fmla="*/ 30004 h 114300"/>
                <a:gd name="connsiteX7" fmla="*/ 109061 w 123825"/>
                <a:gd name="connsiteY7" fmla="*/ 27146 h 114300"/>
                <a:gd name="connsiteX8" fmla="*/ 116681 w 123825"/>
                <a:gd name="connsiteY8" fmla="*/ 17621 h 114300"/>
                <a:gd name="connsiteX9" fmla="*/ 106204 w 123825"/>
                <a:gd name="connsiteY9" fmla="*/ 7144 h 114300"/>
                <a:gd name="connsiteX10" fmla="*/ 96679 w 123825"/>
                <a:gd name="connsiteY10" fmla="*/ 13811 h 114300"/>
                <a:gd name="connsiteX11" fmla="*/ 92869 w 123825"/>
                <a:gd name="connsiteY11" fmla="*/ 12859 h 114300"/>
                <a:gd name="connsiteX12" fmla="*/ 76676 w 123825"/>
                <a:gd name="connsiteY12" fmla="*/ 29051 h 114300"/>
                <a:gd name="connsiteX13" fmla="*/ 76676 w 123825"/>
                <a:gd name="connsiteY13" fmla="*/ 31909 h 114300"/>
                <a:gd name="connsiteX14" fmla="*/ 59531 w 123825"/>
                <a:gd name="connsiteY14" fmla="*/ 28099 h 114300"/>
                <a:gd name="connsiteX15" fmla="*/ 31909 w 123825"/>
                <a:gd name="connsiteY15" fmla="*/ 39529 h 114300"/>
                <a:gd name="connsiteX16" fmla="*/ 20479 w 123825"/>
                <a:gd name="connsiteY16" fmla="*/ 33814 h 114300"/>
                <a:gd name="connsiteX17" fmla="*/ 7144 w 123825"/>
                <a:gd name="connsiteY17" fmla="*/ 47149 h 114300"/>
                <a:gd name="connsiteX18" fmla="*/ 21431 w 123825"/>
                <a:gd name="connsiteY18" fmla="*/ 61436 h 114300"/>
                <a:gd name="connsiteX19" fmla="*/ 21431 w 123825"/>
                <a:gd name="connsiteY19" fmla="*/ 6143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825" h="114300">
                  <a:moveTo>
                    <a:pt x="21431" y="61436"/>
                  </a:moveTo>
                  <a:cubicBezTo>
                    <a:pt x="21431" y="63341"/>
                    <a:pt x="20479" y="66199"/>
                    <a:pt x="20479" y="68104"/>
                  </a:cubicBezTo>
                  <a:cubicBezTo>
                    <a:pt x="20479" y="90011"/>
                    <a:pt x="37624" y="107156"/>
                    <a:pt x="59531" y="107156"/>
                  </a:cubicBezTo>
                  <a:cubicBezTo>
                    <a:pt x="81439" y="107156"/>
                    <a:pt x="98584" y="90011"/>
                    <a:pt x="98584" y="68104"/>
                  </a:cubicBezTo>
                  <a:cubicBezTo>
                    <a:pt x="98584" y="60484"/>
                    <a:pt x="95726" y="52864"/>
                    <a:pt x="91916" y="46196"/>
                  </a:cubicBezTo>
                  <a:cubicBezTo>
                    <a:pt x="91916" y="46196"/>
                    <a:pt x="91916" y="46196"/>
                    <a:pt x="92869" y="46196"/>
                  </a:cubicBezTo>
                  <a:cubicBezTo>
                    <a:pt x="101441" y="46196"/>
                    <a:pt x="109061" y="38576"/>
                    <a:pt x="109061" y="30004"/>
                  </a:cubicBezTo>
                  <a:cubicBezTo>
                    <a:pt x="109061" y="29051"/>
                    <a:pt x="109061" y="28099"/>
                    <a:pt x="109061" y="27146"/>
                  </a:cubicBezTo>
                  <a:cubicBezTo>
                    <a:pt x="112871" y="26194"/>
                    <a:pt x="116681" y="22384"/>
                    <a:pt x="116681" y="17621"/>
                  </a:cubicBezTo>
                  <a:cubicBezTo>
                    <a:pt x="116681" y="11906"/>
                    <a:pt x="111919" y="7144"/>
                    <a:pt x="106204" y="7144"/>
                  </a:cubicBezTo>
                  <a:cubicBezTo>
                    <a:pt x="102394" y="7144"/>
                    <a:pt x="98584" y="10001"/>
                    <a:pt x="96679" y="13811"/>
                  </a:cubicBezTo>
                  <a:cubicBezTo>
                    <a:pt x="95726" y="13811"/>
                    <a:pt x="93821" y="12859"/>
                    <a:pt x="92869" y="12859"/>
                  </a:cubicBezTo>
                  <a:cubicBezTo>
                    <a:pt x="84296" y="12859"/>
                    <a:pt x="76676" y="20479"/>
                    <a:pt x="76676" y="29051"/>
                  </a:cubicBezTo>
                  <a:cubicBezTo>
                    <a:pt x="76676" y="30004"/>
                    <a:pt x="76676" y="30956"/>
                    <a:pt x="76676" y="31909"/>
                  </a:cubicBezTo>
                  <a:cubicBezTo>
                    <a:pt x="71914" y="29051"/>
                    <a:pt x="66199" y="28099"/>
                    <a:pt x="59531" y="28099"/>
                  </a:cubicBezTo>
                  <a:cubicBezTo>
                    <a:pt x="49054" y="28099"/>
                    <a:pt x="39529" y="32861"/>
                    <a:pt x="31909" y="39529"/>
                  </a:cubicBezTo>
                  <a:cubicBezTo>
                    <a:pt x="29051" y="35719"/>
                    <a:pt x="25241" y="33814"/>
                    <a:pt x="20479" y="33814"/>
                  </a:cubicBezTo>
                  <a:cubicBezTo>
                    <a:pt x="12859" y="33814"/>
                    <a:pt x="7144" y="39529"/>
                    <a:pt x="7144" y="47149"/>
                  </a:cubicBezTo>
                  <a:cubicBezTo>
                    <a:pt x="7144" y="54769"/>
                    <a:pt x="14764" y="61436"/>
                    <a:pt x="21431" y="61436"/>
                  </a:cubicBezTo>
                  <a:cubicBezTo>
                    <a:pt x="21431" y="61436"/>
                    <a:pt x="21431" y="61436"/>
                    <a:pt x="21431" y="6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="" xmlns:a16="http://schemas.microsoft.com/office/drawing/2014/main" id="{4D983434-42EC-4317-81B6-6D641FBD7BAA}"/>
                </a:ext>
              </a:extLst>
            </p:cNvPr>
            <p:cNvSpPr/>
            <p:nvPr/>
          </p:nvSpPr>
          <p:spPr>
            <a:xfrm>
              <a:off x="5687854" y="3799046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24289 h 28575"/>
                <a:gd name="connsiteX2" fmla="*/ 7144 w 28575"/>
                <a:gd name="connsiteY2" fmla="*/ 15716 h 28575"/>
                <a:gd name="connsiteX3" fmla="*/ 15716 w 28575"/>
                <a:gd name="connsiteY3" fmla="*/ 7144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20451"/>
                    <a:pt x="20451" y="24289"/>
                    <a:pt x="15716" y="24289"/>
                  </a:cubicBezTo>
                  <a:cubicBezTo>
                    <a:pt x="10982" y="24289"/>
                    <a:pt x="7144" y="20451"/>
                    <a:pt x="7144" y="15716"/>
                  </a:cubicBezTo>
                  <a:cubicBezTo>
                    <a:pt x="7144" y="10982"/>
                    <a:pt x="10982" y="7144"/>
                    <a:pt x="15716" y="7144"/>
                  </a:cubicBezTo>
                  <a:cubicBezTo>
                    <a:pt x="20451" y="7144"/>
                    <a:pt x="24289" y="10982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="" xmlns:a16="http://schemas.microsoft.com/office/drawing/2014/main" id="{3BEAE33E-6083-4292-A62C-6242AED178DF}"/>
                </a:ext>
              </a:extLst>
            </p:cNvPr>
            <p:cNvSpPr/>
            <p:nvPr/>
          </p:nvSpPr>
          <p:spPr>
            <a:xfrm>
              <a:off x="5623084" y="3319939"/>
              <a:ext cx="38100" cy="38100"/>
            </a:xfrm>
            <a:custGeom>
              <a:avLst/>
              <a:gdLst>
                <a:gd name="connsiteX0" fmla="*/ 23336 w 38100"/>
                <a:gd name="connsiteY0" fmla="*/ 39529 h 38100"/>
                <a:gd name="connsiteX1" fmla="*/ 39529 w 38100"/>
                <a:gd name="connsiteY1" fmla="*/ 23336 h 38100"/>
                <a:gd name="connsiteX2" fmla="*/ 23336 w 38100"/>
                <a:gd name="connsiteY2" fmla="*/ 7144 h 38100"/>
                <a:gd name="connsiteX3" fmla="*/ 7144 w 38100"/>
                <a:gd name="connsiteY3" fmla="*/ 23336 h 38100"/>
                <a:gd name="connsiteX4" fmla="*/ 23336 w 38100"/>
                <a:gd name="connsiteY4" fmla="*/ 3952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336" y="39529"/>
                  </a:moveTo>
                  <a:cubicBezTo>
                    <a:pt x="31909" y="39529"/>
                    <a:pt x="39529" y="31909"/>
                    <a:pt x="39529" y="23336"/>
                  </a:cubicBezTo>
                  <a:cubicBezTo>
                    <a:pt x="39529" y="14764"/>
                    <a:pt x="31909" y="7144"/>
                    <a:pt x="23336" y="7144"/>
                  </a:cubicBezTo>
                  <a:cubicBezTo>
                    <a:pt x="14764" y="7144"/>
                    <a:pt x="7144" y="14764"/>
                    <a:pt x="7144" y="23336"/>
                  </a:cubicBezTo>
                  <a:cubicBezTo>
                    <a:pt x="8096" y="31909"/>
                    <a:pt x="14764" y="39529"/>
                    <a:pt x="23336" y="39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="" xmlns:a16="http://schemas.microsoft.com/office/drawing/2014/main" id="{FACBAA94-E67E-4CA5-976E-B79D28610962}"/>
                </a:ext>
              </a:extLst>
            </p:cNvPr>
            <p:cNvSpPr/>
            <p:nvPr/>
          </p:nvSpPr>
          <p:spPr>
            <a:xfrm>
              <a:off x="5570696" y="3153251"/>
              <a:ext cx="38100" cy="38100"/>
            </a:xfrm>
            <a:custGeom>
              <a:avLst/>
              <a:gdLst>
                <a:gd name="connsiteX0" fmla="*/ 22384 w 38100"/>
                <a:gd name="connsiteY0" fmla="*/ 37624 h 38100"/>
                <a:gd name="connsiteX1" fmla="*/ 37624 w 38100"/>
                <a:gd name="connsiteY1" fmla="*/ 22384 h 38100"/>
                <a:gd name="connsiteX2" fmla="*/ 22384 w 38100"/>
                <a:gd name="connsiteY2" fmla="*/ 7144 h 38100"/>
                <a:gd name="connsiteX3" fmla="*/ 7144 w 38100"/>
                <a:gd name="connsiteY3" fmla="*/ 22384 h 38100"/>
                <a:gd name="connsiteX4" fmla="*/ 22384 w 38100"/>
                <a:gd name="connsiteY4" fmla="*/ 3762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2384" y="37624"/>
                  </a:moveTo>
                  <a:cubicBezTo>
                    <a:pt x="30956" y="37624"/>
                    <a:pt x="37624" y="30956"/>
                    <a:pt x="37624" y="22384"/>
                  </a:cubicBezTo>
                  <a:cubicBezTo>
                    <a:pt x="37624" y="13811"/>
                    <a:pt x="30956" y="7144"/>
                    <a:pt x="22384" y="7144"/>
                  </a:cubicBezTo>
                  <a:cubicBezTo>
                    <a:pt x="13811" y="7144"/>
                    <a:pt x="7144" y="13811"/>
                    <a:pt x="7144" y="22384"/>
                  </a:cubicBezTo>
                  <a:cubicBezTo>
                    <a:pt x="7144" y="30956"/>
                    <a:pt x="13811" y="37624"/>
                    <a:pt x="22384" y="37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="" xmlns:a16="http://schemas.microsoft.com/office/drawing/2014/main" id="{E30A5DD5-0364-4347-B081-824E8151A6AE}"/>
                </a:ext>
              </a:extLst>
            </p:cNvPr>
            <p:cNvSpPr/>
            <p:nvPr/>
          </p:nvSpPr>
          <p:spPr>
            <a:xfrm>
              <a:off x="5729764" y="3684746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22384 h 28575"/>
                <a:gd name="connsiteX2" fmla="*/ 7144 w 28575"/>
                <a:gd name="connsiteY2" fmla="*/ 14764 h 28575"/>
                <a:gd name="connsiteX3" fmla="*/ 14764 w 28575"/>
                <a:gd name="connsiteY3" fmla="*/ 714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8972"/>
                    <a:pt x="18972" y="22384"/>
                    <a:pt x="14764" y="22384"/>
                  </a:cubicBezTo>
                  <a:cubicBezTo>
                    <a:pt x="10555" y="22384"/>
                    <a:pt x="7144" y="18972"/>
                    <a:pt x="7144" y="14764"/>
                  </a:cubicBezTo>
                  <a:cubicBezTo>
                    <a:pt x="7144" y="10555"/>
                    <a:pt x="10555" y="7144"/>
                    <a:pt x="14764" y="7144"/>
                  </a:cubicBezTo>
                  <a:cubicBezTo>
                    <a:pt x="18972" y="7144"/>
                    <a:pt x="22384" y="10555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="" xmlns:a16="http://schemas.microsoft.com/office/drawing/2014/main" id="{0EF27B32-8C25-48A4-A18B-A9F173DF514D}"/>
                </a:ext>
              </a:extLst>
            </p:cNvPr>
            <p:cNvSpPr/>
            <p:nvPr/>
          </p:nvSpPr>
          <p:spPr>
            <a:xfrm>
              <a:off x="6108859" y="3107531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16669 h 19050"/>
                <a:gd name="connsiteX2" fmla="*/ 16669 w 19050"/>
                <a:gd name="connsiteY2" fmla="*/ 11906 h 19050"/>
                <a:gd name="connsiteX3" fmla="*/ 10954 w 19050"/>
                <a:gd name="connsiteY3" fmla="*/ 7144 h 19050"/>
                <a:gd name="connsiteX4" fmla="*/ 7144 w 19050"/>
                <a:gd name="connsiteY4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cubicBezTo>
                    <a:pt x="7144" y="14764"/>
                    <a:pt x="9049" y="16669"/>
                    <a:pt x="11906" y="16669"/>
                  </a:cubicBezTo>
                  <a:cubicBezTo>
                    <a:pt x="14764" y="16669"/>
                    <a:pt x="16669" y="14764"/>
                    <a:pt x="16669" y="11906"/>
                  </a:cubicBezTo>
                  <a:cubicBezTo>
                    <a:pt x="16669" y="9049"/>
                    <a:pt x="13811" y="7144"/>
                    <a:pt x="10954" y="7144"/>
                  </a:cubicBezTo>
                  <a:cubicBezTo>
                    <a:pt x="9049" y="7144"/>
                    <a:pt x="7144" y="9049"/>
                    <a:pt x="714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="" xmlns:a16="http://schemas.microsoft.com/office/drawing/2014/main" id="{D46AF7E3-D688-475A-9A7A-33D8FA76246F}"/>
                </a:ext>
              </a:extLst>
            </p:cNvPr>
            <p:cNvSpPr/>
            <p:nvPr/>
          </p:nvSpPr>
          <p:spPr>
            <a:xfrm>
              <a:off x="5836444" y="4114324"/>
              <a:ext cx="57150" cy="47625"/>
            </a:xfrm>
            <a:custGeom>
              <a:avLst/>
              <a:gdLst>
                <a:gd name="connsiteX0" fmla="*/ 47149 w 57150"/>
                <a:gd name="connsiteY0" fmla="*/ 43339 h 47625"/>
                <a:gd name="connsiteX1" fmla="*/ 57626 w 57150"/>
                <a:gd name="connsiteY1" fmla="*/ 32861 h 47625"/>
                <a:gd name="connsiteX2" fmla="*/ 48101 w 57150"/>
                <a:gd name="connsiteY2" fmla="*/ 22384 h 47625"/>
                <a:gd name="connsiteX3" fmla="*/ 30004 w 57150"/>
                <a:gd name="connsiteY3" fmla="*/ 7144 h 47625"/>
                <a:gd name="connsiteX4" fmla="*/ 11906 w 57150"/>
                <a:gd name="connsiteY4" fmla="*/ 25241 h 47625"/>
                <a:gd name="connsiteX5" fmla="*/ 11906 w 57150"/>
                <a:gd name="connsiteY5" fmla="*/ 28099 h 47625"/>
                <a:gd name="connsiteX6" fmla="*/ 7144 w 57150"/>
                <a:gd name="connsiteY6" fmla="*/ 33814 h 47625"/>
                <a:gd name="connsiteX7" fmla="*/ 12859 w 57150"/>
                <a:gd name="connsiteY7" fmla="*/ 39529 h 47625"/>
                <a:gd name="connsiteX8" fmla="*/ 16669 w 57150"/>
                <a:gd name="connsiteY8" fmla="*/ 37624 h 47625"/>
                <a:gd name="connsiteX9" fmla="*/ 29051 w 57150"/>
                <a:gd name="connsiteY9" fmla="*/ 42386 h 47625"/>
                <a:gd name="connsiteX10" fmla="*/ 39529 w 57150"/>
                <a:gd name="connsiteY10" fmla="*/ 38576 h 47625"/>
                <a:gd name="connsiteX11" fmla="*/ 47149 w 57150"/>
                <a:gd name="connsiteY11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150" h="47625">
                  <a:moveTo>
                    <a:pt x="47149" y="43339"/>
                  </a:moveTo>
                  <a:cubicBezTo>
                    <a:pt x="52864" y="43339"/>
                    <a:pt x="57626" y="38576"/>
                    <a:pt x="57626" y="32861"/>
                  </a:cubicBezTo>
                  <a:cubicBezTo>
                    <a:pt x="57626" y="27146"/>
                    <a:pt x="52864" y="22384"/>
                    <a:pt x="48101" y="22384"/>
                  </a:cubicBezTo>
                  <a:cubicBezTo>
                    <a:pt x="46196" y="13811"/>
                    <a:pt x="39529" y="7144"/>
                    <a:pt x="30004" y="7144"/>
                  </a:cubicBezTo>
                  <a:cubicBezTo>
                    <a:pt x="19526" y="7144"/>
                    <a:pt x="11906" y="15716"/>
                    <a:pt x="11906" y="25241"/>
                  </a:cubicBezTo>
                  <a:cubicBezTo>
                    <a:pt x="11906" y="26194"/>
                    <a:pt x="11906" y="27146"/>
                    <a:pt x="11906" y="28099"/>
                  </a:cubicBezTo>
                  <a:cubicBezTo>
                    <a:pt x="9049" y="29051"/>
                    <a:pt x="7144" y="30956"/>
                    <a:pt x="7144" y="33814"/>
                  </a:cubicBezTo>
                  <a:cubicBezTo>
                    <a:pt x="7144" y="37624"/>
                    <a:pt x="10001" y="39529"/>
                    <a:pt x="12859" y="39529"/>
                  </a:cubicBezTo>
                  <a:cubicBezTo>
                    <a:pt x="14764" y="39529"/>
                    <a:pt x="15716" y="38576"/>
                    <a:pt x="16669" y="37624"/>
                  </a:cubicBezTo>
                  <a:cubicBezTo>
                    <a:pt x="19526" y="40481"/>
                    <a:pt x="24289" y="42386"/>
                    <a:pt x="29051" y="42386"/>
                  </a:cubicBezTo>
                  <a:cubicBezTo>
                    <a:pt x="32861" y="42386"/>
                    <a:pt x="36671" y="41434"/>
                    <a:pt x="39529" y="38576"/>
                  </a:cubicBezTo>
                  <a:cubicBezTo>
                    <a:pt x="42386" y="42386"/>
                    <a:pt x="44291" y="43339"/>
                    <a:pt x="47149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="" xmlns:a16="http://schemas.microsoft.com/office/drawing/2014/main" id="{E82D95FA-A85C-489B-A634-AF17076C6119}"/>
                </a:ext>
              </a:extLst>
            </p:cNvPr>
            <p:cNvSpPr/>
            <p:nvPr/>
          </p:nvSpPr>
          <p:spPr>
            <a:xfrm>
              <a:off x="5983129" y="4121944"/>
              <a:ext cx="28575" cy="28575"/>
            </a:xfrm>
            <a:custGeom>
              <a:avLst/>
              <a:gdLst>
                <a:gd name="connsiteX0" fmla="*/ 17621 w 28575"/>
                <a:gd name="connsiteY0" fmla="*/ 7144 h 28575"/>
                <a:gd name="connsiteX1" fmla="*/ 7144 w 28575"/>
                <a:gd name="connsiteY1" fmla="*/ 17621 h 28575"/>
                <a:gd name="connsiteX2" fmla="*/ 17621 w 28575"/>
                <a:gd name="connsiteY2" fmla="*/ 28099 h 28575"/>
                <a:gd name="connsiteX3" fmla="*/ 28099 w 28575"/>
                <a:gd name="connsiteY3" fmla="*/ 17621 h 28575"/>
                <a:gd name="connsiteX4" fmla="*/ 17621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7144"/>
                  </a:move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ubicBezTo>
                    <a:pt x="23336" y="28099"/>
                    <a:pt x="28099" y="23336"/>
                    <a:pt x="28099" y="17621"/>
                  </a:cubicBezTo>
                  <a:cubicBezTo>
                    <a:pt x="28099" y="11906"/>
                    <a:pt x="23336" y="7144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="" xmlns:a16="http://schemas.microsoft.com/office/drawing/2014/main" id="{88C6AC58-DACE-4198-AFC4-D1E12AD9CE2B}"/>
                </a:ext>
              </a:extLst>
            </p:cNvPr>
            <p:cNvSpPr/>
            <p:nvPr/>
          </p:nvSpPr>
          <p:spPr>
            <a:xfrm>
              <a:off x="5954554" y="4154329"/>
              <a:ext cx="47625" cy="38100"/>
            </a:xfrm>
            <a:custGeom>
              <a:avLst/>
              <a:gdLst>
                <a:gd name="connsiteX0" fmla="*/ 7144 w 47625"/>
                <a:gd name="connsiteY0" fmla="*/ 22384 h 38100"/>
                <a:gd name="connsiteX1" fmla="*/ 13811 w 47625"/>
                <a:gd name="connsiteY1" fmla="*/ 29051 h 38100"/>
                <a:gd name="connsiteX2" fmla="*/ 20479 w 47625"/>
                <a:gd name="connsiteY2" fmla="*/ 24289 h 38100"/>
                <a:gd name="connsiteX3" fmla="*/ 31909 w 47625"/>
                <a:gd name="connsiteY3" fmla="*/ 31909 h 38100"/>
                <a:gd name="connsiteX4" fmla="*/ 44291 w 47625"/>
                <a:gd name="connsiteY4" fmla="*/ 19526 h 38100"/>
                <a:gd name="connsiteX5" fmla="*/ 31909 w 47625"/>
                <a:gd name="connsiteY5" fmla="*/ 7144 h 38100"/>
                <a:gd name="connsiteX6" fmla="*/ 19526 w 47625"/>
                <a:gd name="connsiteY6" fmla="*/ 18574 h 38100"/>
                <a:gd name="connsiteX7" fmla="*/ 13811 w 47625"/>
                <a:gd name="connsiteY7" fmla="*/ 15716 h 38100"/>
                <a:gd name="connsiteX8" fmla="*/ 7144 w 47625"/>
                <a:gd name="connsiteY8" fmla="*/ 223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7144" y="22384"/>
                  </a:moveTo>
                  <a:cubicBezTo>
                    <a:pt x="7144" y="26194"/>
                    <a:pt x="10001" y="29051"/>
                    <a:pt x="13811" y="29051"/>
                  </a:cubicBezTo>
                  <a:cubicBezTo>
                    <a:pt x="16669" y="29051"/>
                    <a:pt x="19526" y="27146"/>
                    <a:pt x="20479" y="24289"/>
                  </a:cubicBezTo>
                  <a:cubicBezTo>
                    <a:pt x="22384" y="28099"/>
                    <a:pt x="26194" y="31909"/>
                    <a:pt x="31909" y="31909"/>
                  </a:cubicBezTo>
                  <a:cubicBezTo>
                    <a:pt x="38576" y="31909"/>
                    <a:pt x="44291" y="26194"/>
                    <a:pt x="44291" y="19526"/>
                  </a:cubicBezTo>
                  <a:cubicBezTo>
                    <a:pt x="44291" y="12859"/>
                    <a:pt x="38576" y="7144"/>
                    <a:pt x="31909" y="7144"/>
                  </a:cubicBezTo>
                  <a:cubicBezTo>
                    <a:pt x="25241" y="7144"/>
                    <a:pt x="20479" y="11906"/>
                    <a:pt x="19526" y="18574"/>
                  </a:cubicBezTo>
                  <a:cubicBezTo>
                    <a:pt x="18574" y="16669"/>
                    <a:pt x="16669" y="15716"/>
                    <a:pt x="13811" y="15716"/>
                  </a:cubicBezTo>
                  <a:cubicBezTo>
                    <a:pt x="10001" y="14764"/>
                    <a:pt x="7144" y="18574"/>
                    <a:pt x="714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="" xmlns:a16="http://schemas.microsoft.com/office/drawing/2014/main" id="{60B06125-A6CA-4B6F-B101-C7FD12A137D2}"/>
                </a:ext>
              </a:extLst>
            </p:cNvPr>
            <p:cNvSpPr/>
            <p:nvPr/>
          </p:nvSpPr>
          <p:spPr>
            <a:xfrm>
              <a:off x="5931694" y="3744754"/>
              <a:ext cx="28575" cy="38100"/>
            </a:xfrm>
            <a:custGeom>
              <a:avLst/>
              <a:gdLst>
                <a:gd name="connsiteX0" fmla="*/ 18574 w 28575"/>
                <a:gd name="connsiteY0" fmla="*/ 30956 h 38100"/>
                <a:gd name="connsiteX1" fmla="*/ 30004 w 28575"/>
                <a:gd name="connsiteY1" fmla="*/ 18574 h 38100"/>
                <a:gd name="connsiteX2" fmla="*/ 18574 w 28575"/>
                <a:gd name="connsiteY2" fmla="*/ 7144 h 38100"/>
                <a:gd name="connsiteX3" fmla="*/ 7144 w 28575"/>
                <a:gd name="connsiteY3" fmla="*/ 18574 h 38100"/>
                <a:gd name="connsiteX4" fmla="*/ 18574 w 28575"/>
                <a:gd name="connsiteY4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38100">
                  <a:moveTo>
                    <a:pt x="18574" y="30956"/>
                  </a:moveTo>
                  <a:cubicBezTo>
                    <a:pt x="25241" y="30956"/>
                    <a:pt x="30004" y="25241"/>
                    <a:pt x="30004" y="18574"/>
                  </a:cubicBezTo>
                  <a:cubicBezTo>
                    <a:pt x="30004" y="11906"/>
                    <a:pt x="24289" y="7144"/>
                    <a:pt x="18574" y="7144"/>
                  </a:cubicBezTo>
                  <a:cubicBezTo>
                    <a:pt x="11906" y="7144"/>
                    <a:pt x="7144" y="12859"/>
                    <a:pt x="7144" y="18574"/>
                  </a:cubicBezTo>
                  <a:cubicBezTo>
                    <a:pt x="7144" y="24289"/>
                    <a:pt x="11906" y="30956"/>
                    <a:pt x="1857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="" xmlns:a16="http://schemas.microsoft.com/office/drawing/2014/main" id="{C77856AD-620C-4DE8-A9F5-2A11AE677455}"/>
                </a:ext>
              </a:extLst>
            </p:cNvPr>
            <p:cNvSpPr/>
            <p:nvPr/>
          </p:nvSpPr>
          <p:spPr>
            <a:xfrm>
              <a:off x="5695474" y="3153251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0954"/>
                    <a:pt x="21431" y="7144"/>
                    <a:pt x="16669" y="7144"/>
                  </a:cubicBezTo>
                  <a:cubicBezTo>
                    <a:pt x="10954" y="7144"/>
                    <a:pt x="7144" y="11906"/>
                    <a:pt x="7144" y="16669"/>
                  </a:cubicBezTo>
                  <a:cubicBezTo>
                    <a:pt x="7144" y="22384"/>
                    <a:pt x="11906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="" xmlns:a16="http://schemas.microsoft.com/office/drawing/2014/main" id="{7DB0FB1E-0192-4F7F-BADE-5F01538EB279}"/>
                </a:ext>
              </a:extLst>
            </p:cNvPr>
            <p:cNvSpPr/>
            <p:nvPr/>
          </p:nvSpPr>
          <p:spPr>
            <a:xfrm>
              <a:off x="5837396" y="2713196"/>
              <a:ext cx="19050" cy="19050"/>
            </a:xfrm>
            <a:custGeom>
              <a:avLst/>
              <a:gdLst>
                <a:gd name="connsiteX0" fmla="*/ 13811 w 19050"/>
                <a:gd name="connsiteY0" fmla="*/ 20479 h 19050"/>
                <a:gd name="connsiteX1" fmla="*/ 20479 w 19050"/>
                <a:gd name="connsiteY1" fmla="*/ 13811 h 19050"/>
                <a:gd name="connsiteX2" fmla="*/ 13811 w 19050"/>
                <a:gd name="connsiteY2" fmla="*/ 7144 h 19050"/>
                <a:gd name="connsiteX3" fmla="*/ 7144 w 19050"/>
                <a:gd name="connsiteY3" fmla="*/ 13811 h 19050"/>
                <a:gd name="connsiteX4" fmla="*/ 13811 w 19050"/>
                <a:gd name="connsiteY4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20479"/>
                  </a:move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="" xmlns:a16="http://schemas.microsoft.com/office/drawing/2014/main" id="{8F5D3FDB-BAB0-4CBD-B27B-3F75C3C58580}"/>
                </a:ext>
              </a:extLst>
            </p:cNvPr>
            <p:cNvSpPr/>
            <p:nvPr/>
          </p:nvSpPr>
          <p:spPr>
            <a:xfrm>
              <a:off x="6235541" y="2754154"/>
              <a:ext cx="38100" cy="38100"/>
            </a:xfrm>
            <a:custGeom>
              <a:avLst/>
              <a:gdLst>
                <a:gd name="connsiteX0" fmla="*/ 31909 w 38100"/>
                <a:gd name="connsiteY0" fmla="*/ 19526 h 38100"/>
                <a:gd name="connsiteX1" fmla="*/ 19526 w 38100"/>
                <a:gd name="connsiteY1" fmla="*/ 7144 h 38100"/>
                <a:gd name="connsiteX2" fmla="*/ 7144 w 38100"/>
                <a:gd name="connsiteY2" fmla="*/ 19526 h 38100"/>
                <a:gd name="connsiteX3" fmla="*/ 19526 w 38100"/>
                <a:gd name="connsiteY3" fmla="*/ 31909 h 38100"/>
                <a:gd name="connsiteX4" fmla="*/ 31909 w 38100"/>
                <a:gd name="connsiteY4" fmla="*/ 195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1909" y="19526"/>
                  </a:move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2859" y="31909"/>
                    <a:pt x="19526" y="31909"/>
                  </a:cubicBezTo>
                  <a:cubicBezTo>
                    <a:pt x="26194" y="31909"/>
                    <a:pt x="31909" y="26194"/>
                    <a:pt x="31909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="" xmlns:a16="http://schemas.microsoft.com/office/drawing/2014/main" id="{4BC1C799-D6AC-466B-9360-790FF267BB78}"/>
                </a:ext>
              </a:extLst>
            </p:cNvPr>
            <p:cNvSpPr/>
            <p:nvPr/>
          </p:nvSpPr>
          <p:spPr>
            <a:xfrm>
              <a:off x="5832634" y="2902744"/>
              <a:ext cx="19050" cy="19050"/>
            </a:xfrm>
            <a:custGeom>
              <a:avLst/>
              <a:gdLst>
                <a:gd name="connsiteX0" fmla="*/ 12859 w 19050"/>
                <a:gd name="connsiteY0" fmla="*/ 18574 h 19050"/>
                <a:gd name="connsiteX1" fmla="*/ 18574 w 19050"/>
                <a:gd name="connsiteY1" fmla="*/ 12859 h 19050"/>
                <a:gd name="connsiteX2" fmla="*/ 12859 w 19050"/>
                <a:gd name="connsiteY2" fmla="*/ 7144 h 19050"/>
                <a:gd name="connsiteX3" fmla="*/ 7144 w 19050"/>
                <a:gd name="connsiteY3" fmla="*/ 12859 h 19050"/>
                <a:gd name="connsiteX4" fmla="*/ 12859 w 19050"/>
                <a:gd name="connsiteY4" fmla="*/ 185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2859" y="18574"/>
                  </a:move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6669"/>
                    <a:pt x="9049" y="18574"/>
                    <a:pt x="1285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="" xmlns:a16="http://schemas.microsoft.com/office/drawing/2014/main" id="{0D3E6FA8-CF24-4605-BB03-D458BDCFD4D5}"/>
                </a:ext>
              </a:extLst>
            </p:cNvPr>
            <p:cNvSpPr/>
            <p:nvPr/>
          </p:nvSpPr>
          <p:spPr>
            <a:xfrm>
              <a:off x="5535454" y="3318034"/>
              <a:ext cx="66675" cy="66675"/>
            </a:xfrm>
            <a:custGeom>
              <a:avLst/>
              <a:gdLst>
                <a:gd name="connsiteX0" fmla="*/ 62389 w 66675"/>
                <a:gd name="connsiteY0" fmla="*/ 34766 h 66675"/>
                <a:gd name="connsiteX1" fmla="*/ 34766 w 66675"/>
                <a:gd name="connsiteY1" fmla="*/ 62389 h 66675"/>
                <a:gd name="connsiteX2" fmla="*/ 7144 w 66675"/>
                <a:gd name="connsiteY2" fmla="*/ 34766 h 66675"/>
                <a:gd name="connsiteX3" fmla="*/ 34766 w 66675"/>
                <a:gd name="connsiteY3" fmla="*/ 7144 h 66675"/>
                <a:gd name="connsiteX4" fmla="*/ 62389 w 66675"/>
                <a:gd name="connsiteY4" fmla="*/ 3476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2389" y="34766"/>
                  </a:moveTo>
                  <a:cubicBezTo>
                    <a:pt x="62389" y="50022"/>
                    <a:pt x="50022" y="62389"/>
                    <a:pt x="34766" y="62389"/>
                  </a:cubicBezTo>
                  <a:cubicBezTo>
                    <a:pt x="19511" y="62389"/>
                    <a:pt x="7144" y="50022"/>
                    <a:pt x="7144" y="34766"/>
                  </a:cubicBezTo>
                  <a:cubicBezTo>
                    <a:pt x="7144" y="19511"/>
                    <a:pt x="19511" y="7144"/>
                    <a:pt x="34766" y="7144"/>
                  </a:cubicBezTo>
                  <a:cubicBezTo>
                    <a:pt x="50022" y="7144"/>
                    <a:pt x="62389" y="19511"/>
                    <a:pt x="62389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="" xmlns:a16="http://schemas.microsoft.com/office/drawing/2014/main" id="{4B29F78E-A28F-4DD5-A864-89DEB35FF653}"/>
                </a:ext>
              </a:extLst>
            </p:cNvPr>
            <p:cNvSpPr/>
            <p:nvPr/>
          </p:nvSpPr>
          <p:spPr>
            <a:xfrm>
              <a:off x="5367814" y="3373279"/>
              <a:ext cx="19050" cy="19050"/>
            </a:xfrm>
            <a:custGeom>
              <a:avLst/>
              <a:gdLst>
                <a:gd name="connsiteX0" fmla="*/ 11906 w 19050"/>
                <a:gd name="connsiteY0" fmla="*/ 16669 h 19050"/>
                <a:gd name="connsiteX1" fmla="*/ 16669 w 19050"/>
                <a:gd name="connsiteY1" fmla="*/ 11906 h 19050"/>
                <a:gd name="connsiteX2" fmla="*/ 11906 w 19050"/>
                <a:gd name="connsiteY2" fmla="*/ 7144 h 19050"/>
                <a:gd name="connsiteX3" fmla="*/ 7144 w 19050"/>
                <a:gd name="connsiteY3" fmla="*/ 11906 h 19050"/>
                <a:gd name="connsiteX4" fmla="*/ 11906 w 19050"/>
                <a:gd name="connsiteY4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1906" y="16669"/>
                  </a:moveTo>
                  <a:cubicBezTo>
                    <a:pt x="14764" y="16669"/>
                    <a:pt x="16669" y="14764"/>
                    <a:pt x="16669" y="11906"/>
                  </a:cubicBezTo>
                  <a:cubicBezTo>
                    <a:pt x="16669" y="9049"/>
                    <a:pt x="14764" y="7144"/>
                    <a:pt x="11906" y="7144"/>
                  </a:cubicBezTo>
                  <a:cubicBezTo>
                    <a:pt x="9049" y="7144"/>
                    <a:pt x="7144" y="9049"/>
                    <a:pt x="7144" y="11906"/>
                  </a:cubicBezTo>
                  <a:cubicBezTo>
                    <a:pt x="7144" y="14764"/>
                    <a:pt x="10001" y="16669"/>
                    <a:pt x="11906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="" xmlns:a16="http://schemas.microsoft.com/office/drawing/2014/main" id="{A6634B5B-21A4-4F47-8474-EFFFB21842F3}"/>
                </a:ext>
              </a:extLst>
            </p:cNvPr>
            <p:cNvSpPr/>
            <p:nvPr/>
          </p:nvSpPr>
          <p:spPr>
            <a:xfrm>
              <a:off x="5561171" y="3803809"/>
              <a:ext cx="76200" cy="85725"/>
            </a:xfrm>
            <a:custGeom>
              <a:avLst/>
              <a:gdLst>
                <a:gd name="connsiteX0" fmla="*/ 62389 w 76200"/>
                <a:gd name="connsiteY0" fmla="*/ 18574 h 85725"/>
                <a:gd name="connsiteX1" fmla="*/ 50959 w 76200"/>
                <a:gd name="connsiteY1" fmla="*/ 7144 h 85725"/>
                <a:gd name="connsiteX2" fmla="*/ 39529 w 76200"/>
                <a:gd name="connsiteY2" fmla="*/ 18574 h 85725"/>
                <a:gd name="connsiteX3" fmla="*/ 39529 w 76200"/>
                <a:gd name="connsiteY3" fmla="*/ 19526 h 85725"/>
                <a:gd name="connsiteX4" fmla="*/ 38576 w 76200"/>
                <a:gd name="connsiteY4" fmla="*/ 19526 h 85725"/>
                <a:gd name="connsiteX5" fmla="*/ 7144 w 76200"/>
                <a:gd name="connsiteY5" fmla="*/ 50959 h 85725"/>
                <a:gd name="connsiteX6" fmla="*/ 38576 w 76200"/>
                <a:gd name="connsiteY6" fmla="*/ 82391 h 85725"/>
                <a:gd name="connsiteX7" fmla="*/ 70009 w 76200"/>
                <a:gd name="connsiteY7" fmla="*/ 50959 h 85725"/>
                <a:gd name="connsiteX8" fmla="*/ 58579 w 76200"/>
                <a:gd name="connsiteY8" fmla="*/ 27146 h 85725"/>
                <a:gd name="connsiteX9" fmla="*/ 62389 w 76200"/>
                <a:gd name="connsiteY9" fmla="*/ 1857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85725">
                  <a:moveTo>
                    <a:pt x="62389" y="18574"/>
                  </a:moveTo>
                  <a:cubicBezTo>
                    <a:pt x="62389" y="11906"/>
                    <a:pt x="57626" y="7144"/>
                    <a:pt x="50959" y="7144"/>
                  </a:cubicBezTo>
                  <a:cubicBezTo>
                    <a:pt x="44291" y="7144"/>
                    <a:pt x="39529" y="11906"/>
                    <a:pt x="39529" y="18574"/>
                  </a:cubicBezTo>
                  <a:cubicBezTo>
                    <a:pt x="39529" y="18574"/>
                    <a:pt x="39529" y="18574"/>
                    <a:pt x="39529" y="19526"/>
                  </a:cubicBezTo>
                  <a:cubicBezTo>
                    <a:pt x="39529" y="19526"/>
                    <a:pt x="38576" y="19526"/>
                    <a:pt x="38576" y="19526"/>
                  </a:cubicBezTo>
                  <a:cubicBezTo>
                    <a:pt x="21431" y="19526"/>
                    <a:pt x="7144" y="33814"/>
                    <a:pt x="7144" y="50959"/>
                  </a:cubicBezTo>
                  <a:cubicBezTo>
                    <a:pt x="7144" y="68104"/>
                    <a:pt x="21431" y="82391"/>
                    <a:pt x="38576" y="82391"/>
                  </a:cubicBezTo>
                  <a:cubicBezTo>
                    <a:pt x="55721" y="82391"/>
                    <a:pt x="70009" y="68104"/>
                    <a:pt x="70009" y="50959"/>
                  </a:cubicBezTo>
                  <a:cubicBezTo>
                    <a:pt x="70009" y="41434"/>
                    <a:pt x="65246" y="32861"/>
                    <a:pt x="58579" y="27146"/>
                  </a:cubicBezTo>
                  <a:cubicBezTo>
                    <a:pt x="60484" y="24289"/>
                    <a:pt x="62389" y="21431"/>
                    <a:pt x="6238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="" xmlns:a16="http://schemas.microsoft.com/office/drawing/2014/main" id="{F1925E77-4AF9-44CB-825E-DAB542F97469}"/>
                </a:ext>
              </a:extLst>
            </p:cNvPr>
            <p:cNvSpPr/>
            <p:nvPr/>
          </p:nvSpPr>
          <p:spPr>
            <a:xfrm>
              <a:off x="5891689" y="3838099"/>
              <a:ext cx="66675" cy="57150"/>
            </a:xfrm>
            <a:custGeom>
              <a:avLst/>
              <a:gdLst>
                <a:gd name="connsiteX0" fmla="*/ 23336 w 66675"/>
                <a:gd name="connsiteY0" fmla="*/ 17621 h 57150"/>
                <a:gd name="connsiteX1" fmla="*/ 7144 w 66675"/>
                <a:gd name="connsiteY1" fmla="*/ 33814 h 57150"/>
                <a:gd name="connsiteX2" fmla="*/ 23336 w 66675"/>
                <a:gd name="connsiteY2" fmla="*/ 50006 h 57150"/>
                <a:gd name="connsiteX3" fmla="*/ 38576 w 66675"/>
                <a:gd name="connsiteY3" fmla="*/ 38576 h 57150"/>
                <a:gd name="connsiteX4" fmla="*/ 45244 w 66675"/>
                <a:gd name="connsiteY4" fmla="*/ 39529 h 57150"/>
                <a:gd name="connsiteX5" fmla="*/ 61436 w 66675"/>
                <a:gd name="connsiteY5" fmla="*/ 23336 h 57150"/>
                <a:gd name="connsiteX6" fmla="*/ 45244 w 66675"/>
                <a:gd name="connsiteY6" fmla="*/ 7144 h 57150"/>
                <a:gd name="connsiteX7" fmla="*/ 30004 w 66675"/>
                <a:gd name="connsiteY7" fmla="*/ 19526 h 57150"/>
                <a:gd name="connsiteX8" fmla="*/ 23336 w 66675"/>
                <a:gd name="connsiteY8" fmla="*/ 176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7150">
                  <a:moveTo>
                    <a:pt x="23336" y="17621"/>
                  </a:moveTo>
                  <a:cubicBezTo>
                    <a:pt x="14764" y="17621"/>
                    <a:pt x="7144" y="25241"/>
                    <a:pt x="7144" y="33814"/>
                  </a:cubicBezTo>
                  <a:cubicBezTo>
                    <a:pt x="7144" y="42386"/>
                    <a:pt x="14764" y="50006"/>
                    <a:pt x="23336" y="50006"/>
                  </a:cubicBezTo>
                  <a:cubicBezTo>
                    <a:pt x="30956" y="50006"/>
                    <a:pt x="36671" y="45244"/>
                    <a:pt x="38576" y="38576"/>
                  </a:cubicBezTo>
                  <a:cubicBezTo>
                    <a:pt x="40481" y="39529"/>
                    <a:pt x="42386" y="39529"/>
                    <a:pt x="45244" y="39529"/>
                  </a:cubicBezTo>
                  <a:cubicBezTo>
                    <a:pt x="53816" y="39529"/>
                    <a:pt x="61436" y="31909"/>
                    <a:pt x="61436" y="23336"/>
                  </a:cubicBezTo>
                  <a:cubicBezTo>
                    <a:pt x="61436" y="14764"/>
                    <a:pt x="53816" y="7144"/>
                    <a:pt x="45244" y="7144"/>
                  </a:cubicBezTo>
                  <a:cubicBezTo>
                    <a:pt x="37624" y="7144"/>
                    <a:pt x="31909" y="11906"/>
                    <a:pt x="30004" y="19526"/>
                  </a:cubicBezTo>
                  <a:cubicBezTo>
                    <a:pt x="28099" y="17621"/>
                    <a:pt x="26194" y="17621"/>
                    <a:pt x="23336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="" xmlns:a16="http://schemas.microsoft.com/office/drawing/2014/main" id="{B2BFE0FD-4FDC-4233-BCA0-E6D7DCABE589}"/>
                </a:ext>
              </a:extLst>
            </p:cNvPr>
            <p:cNvSpPr/>
            <p:nvPr/>
          </p:nvSpPr>
          <p:spPr>
            <a:xfrm>
              <a:off x="5664994" y="3268504"/>
              <a:ext cx="114300" cy="114300"/>
            </a:xfrm>
            <a:custGeom>
              <a:avLst/>
              <a:gdLst>
                <a:gd name="connsiteX0" fmla="*/ 98584 w 114300"/>
                <a:gd name="connsiteY0" fmla="*/ 43339 h 114300"/>
                <a:gd name="connsiteX1" fmla="*/ 108109 w 114300"/>
                <a:gd name="connsiteY1" fmla="*/ 33814 h 114300"/>
                <a:gd name="connsiteX2" fmla="*/ 98584 w 114300"/>
                <a:gd name="connsiteY2" fmla="*/ 24289 h 114300"/>
                <a:gd name="connsiteX3" fmla="*/ 94774 w 114300"/>
                <a:gd name="connsiteY3" fmla="*/ 25241 h 114300"/>
                <a:gd name="connsiteX4" fmla="*/ 75724 w 114300"/>
                <a:gd name="connsiteY4" fmla="*/ 7144 h 114300"/>
                <a:gd name="connsiteX5" fmla="*/ 56674 w 114300"/>
                <a:gd name="connsiteY5" fmla="*/ 26194 h 114300"/>
                <a:gd name="connsiteX6" fmla="*/ 57626 w 114300"/>
                <a:gd name="connsiteY6" fmla="*/ 30956 h 114300"/>
                <a:gd name="connsiteX7" fmla="*/ 46196 w 114300"/>
                <a:gd name="connsiteY7" fmla="*/ 46196 h 114300"/>
                <a:gd name="connsiteX8" fmla="*/ 27146 w 114300"/>
                <a:gd name="connsiteY8" fmla="*/ 30956 h 114300"/>
                <a:gd name="connsiteX9" fmla="*/ 7144 w 114300"/>
                <a:gd name="connsiteY9" fmla="*/ 50959 h 114300"/>
                <a:gd name="connsiteX10" fmla="*/ 27146 w 114300"/>
                <a:gd name="connsiteY10" fmla="*/ 70961 h 114300"/>
                <a:gd name="connsiteX11" fmla="*/ 46196 w 114300"/>
                <a:gd name="connsiteY11" fmla="*/ 56674 h 114300"/>
                <a:gd name="connsiteX12" fmla="*/ 69056 w 114300"/>
                <a:gd name="connsiteY12" fmla="*/ 75724 h 114300"/>
                <a:gd name="connsiteX13" fmla="*/ 73819 w 114300"/>
                <a:gd name="connsiteY13" fmla="*/ 74771 h 114300"/>
                <a:gd name="connsiteX14" fmla="*/ 72866 w 114300"/>
                <a:gd name="connsiteY14" fmla="*/ 77629 h 114300"/>
                <a:gd name="connsiteX15" fmla="*/ 85249 w 114300"/>
                <a:gd name="connsiteY15" fmla="*/ 90011 h 114300"/>
                <a:gd name="connsiteX16" fmla="*/ 88106 w 114300"/>
                <a:gd name="connsiteY16" fmla="*/ 89059 h 114300"/>
                <a:gd name="connsiteX17" fmla="*/ 88106 w 114300"/>
                <a:gd name="connsiteY17" fmla="*/ 90964 h 114300"/>
                <a:gd name="connsiteX18" fmla="*/ 90964 w 114300"/>
                <a:gd name="connsiteY18" fmla="*/ 99536 h 114300"/>
                <a:gd name="connsiteX19" fmla="*/ 86201 w 114300"/>
                <a:gd name="connsiteY19" fmla="*/ 106204 h 114300"/>
                <a:gd name="connsiteX20" fmla="*/ 93821 w 114300"/>
                <a:gd name="connsiteY20" fmla="*/ 113824 h 114300"/>
                <a:gd name="connsiteX21" fmla="*/ 101441 w 114300"/>
                <a:gd name="connsiteY21" fmla="*/ 106204 h 114300"/>
                <a:gd name="connsiteX22" fmla="*/ 100489 w 114300"/>
                <a:gd name="connsiteY22" fmla="*/ 103346 h 114300"/>
                <a:gd name="connsiteX23" fmla="*/ 111919 w 114300"/>
                <a:gd name="connsiteY23" fmla="*/ 91916 h 114300"/>
                <a:gd name="connsiteX24" fmla="*/ 99536 w 114300"/>
                <a:gd name="connsiteY24" fmla="*/ 79534 h 114300"/>
                <a:gd name="connsiteX25" fmla="*/ 96679 w 114300"/>
                <a:gd name="connsiteY25" fmla="*/ 80486 h 114300"/>
                <a:gd name="connsiteX26" fmla="*/ 96679 w 114300"/>
                <a:gd name="connsiteY26" fmla="*/ 78581 h 114300"/>
                <a:gd name="connsiteX27" fmla="*/ 86201 w 114300"/>
                <a:gd name="connsiteY27" fmla="*/ 67151 h 114300"/>
                <a:gd name="connsiteX28" fmla="*/ 90964 w 114300"/>
                <a:gd name="connsiteY28" fmla="*/ 53816 h 114300"/>
                <a:gd name="connsiteX29" fmla="*/ 88106 w 114300"/>
                <a:gd name="connsiteY29" fmla="*/ 43339 h 114300"/>
                <a:gd name="connsiteX30" fmla="*/ 89059 w 114300"/>
                <a:gd name="connsiteY30" fmla="*/ 42386 h 114300"/>
                <a:gd name="connsiteX31" fmla="*/ 98584 w 114300"/>
                <a:gd name="connsiteY31" fmla="*/ 4333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300" h="114300">
                  <a:moveTo>
                    <a:pt x="98584" y="43339"/>
                  </a:moveTo>
                  <a:cubicBezTo>
                    <a:pt x="104299" y="43339"/>
                    <a:pt x="108109" y="38576"/>
                    <a:pt x="108109" y="33814"/>
                  </a:cubicBezTo>
                  <a:cubicBezTo>
                    <a:pt x="108109" y="29051"/>
                    <a:pt x="103346" y="24289"/>
                    <a:pt x="98584" y="24289"/>
                  </a:cubicBezTo>
                  <a:cubicBezTo>
                    <a:pt x="97631" y="24289"/>
                    <a:pt x="96679" y="24289"/>
                    <a:pt x="94774" y="25241"/>
                  </a:cubicBezTo>
                  <a:cubicBezTo>
                    <a:pt x="93821" y="15716"/>
                    <a:pt x="86201" y="7144"/>
                    <a:pt x="75724" y="7144"/>
                  </a:cubicBezTo>
                  <a:cubicBezTo>
                    <a:pt x="65246" y="7144"/>
                    <a:pt x="56674" y="15716"/>
                    <a:pt x="56674" y="26194"/>
                  </a:cubicBezTo>
                  <a:cubicBezTo>
                    <a:pt x="56674" y="28099"/>
                    <a:pt x="56674" y="29051"/>
                    <a:pt x="57626" y="30956"/>
                  </a:cubicBezTo>
                  <a:cubicBezTo>
                    <a:pt x="51911" y="33814"/>
                    <a:pt x="48101" y="39529"/>
                    <a:pt x="46196" y="46196"/>
                  </a:cubicBezTo>
                  <a:cubicBezTo>
                    <a:pt x="44291" y="37624"/>
                    <a:pt x="36671" y="30956"/>
                    <a:pt x="27146" y="30956"/>
                  </a:cubicBezTo>
                  <a:cubicBezTo>
                    <a:pt x="16669" y="30956"/>
                    <a:pt x="7144" y="39529"/>
                    <a:pt x="7144" y="50959"/>
                  </a:cubicBezTo>
                  <a:cubicBezTo>
                    <a:pt x="7144" y="62389"/>
                    <a:pt x="15716" y="70961"/>
                    <a:pt x="27146" y="70961"/>
                  </a:cubicBezTo>
                  <a:cubicBezTo>
                    <a:pt x="36671" y="70961"/>
                    <a:pt x="43339" y="64294"/>
                    <a:pt x="46196" y="56674"/>
                  </a:cubicBezTo>
                  <a:cubicBezTo>
                    <a:pt x="48101" y="68104"/>
                    <a:pt x="57626" y="75724"/>
                    <a:pt x="69056" y="75724"/>
                  </a:cubicBezTo>
                  <a:cubicBezTo>
                    <a:pt x="70961" y="75724"/>
                    <a:pt x="72866" y="75724"/>
                    <a:pt x="73819" y="74771"/>
                  </a:cubicBezTo>
                  <a:cubicBezTo>
                    <a:pt x="73819" y="75724"/>
                    <a:pt x="72866" y="76676"/>
                    <a:pt x="72866" y="77629"/>
                  </a:cubicBezTo>
                  <a:cubicBezTo>
                    <a:pt x="72866" y="84296"/>
                    <a:pt x="78581" y="90011"/>
                    <a:pt x="85249" y="90011"/>
                  </a:cubicBezTo>
                  <a:cubicBezTo>
                    <a:pt x="86201" y="90011"/>
                    <a:pt x="87154" y="90011"/>
                    <a:pt x="88106" y="89059"/>
                  </a:cubicBezTo>
                  <a:cubicBezTo>
                    <a:pt x="88106" y="90011"/>
                    <a:pt x="88106" y="90011"/>
                    <a:pt x="88106" y="90964"/>
                  </a:cubicBezTo>
                  <a:cubicBezTo>
                    <a:pt x="88106" y="93821"/>
                    <a:pt x="89059" y="96679"/>
                    <a:pt x="90964" y="99536"/>
                  </a:cubicBezTo>
                  <a:cubicBezTo>
                    <a:pt x="88106" y="100489"/>
                    <a:pt x="86201" y="103346"/>
                    <a:pt x="86201" y="106204"/>
                  </a:cubicBezTo>
                  <a:cubicBezTo>
                    <a:pt x="86201" y="110014"/>
                    <a:pt x="90011" y="113824"/>
                    <a:pt x="93821" y="113824"/>
                  </a:cubicBezTo>
                  <a:cubicBezTo>
                    <a:pt x="97631" y="113824"/>
                    <a:pt x="101441" y="110014"/>
                    <a:pt x="101441" y="106204"/>
                  </a:cubicBezTo>
                  <a:cubicBezTo>
                    <a:pt x="101441" y="105251"/>
                    <a:pt x="101441" y="104299"/>
                    <a:pt x="100489" y="103346"/>
                  </a:cubicBezTo>
                  <a:cubicBezTo>
                    <a:pt x="107156" y="103346"/>
                    <a:pt x="111919" y="97631"/>
                    <a:pt x="111919" y="91916"/>
                  </a:cubicBezTo>
                  <a:cubicBezTo>
                    <a:pt x="111919" y="85249"/>
                    <a:pt x="106204" y="79534"/>
                    <a:pt x="99536" y="79534"/>
                  </a:cubicBezTo>
                  <a:cubicBezTo>
                    <a:pt x="98584" y="79534"/>
                    <a:pt x="97631" y="79534"/>
                    <a:pt x="96679" y="80486"/>
                  </a:cubicBezTo>
                  <a:cubicBezTo>
                    <a:pt x="96679" y="79534"/>
                    <a:pt x="96679" y="79534"/>
                    <a:pt x="96679" y="78581"/>
                  </a:cubicBezTo>
                  <a:cubicBezTo>
                    <a:pt x="96679" y="72866"/>
                    <a:pt x="91916" y="68104"/>
                    <a:pt x="86201" y="67151"/>
                  </a:cubicBezTo>
                  <a:cubicBezTo>
                    <a:pt x="89059" y="63341"/>
                    <a:pt x="90964" y="58579"/>
                    <a:pt x="90964" y="53816"/>
                  </a:cubicBezTo>
                  <a:cubicBezTo>
                    <a:pt x="90964" y="50006"/>
                    <a:pt x="90011" y="46196"/>
                    <a:pt x="88106" y="43339"/>
                  </a:cubicBezTo>
                  <a:cubicBezTo>
                    <a:pt x="88106" y="43339"/>
                    <a:pt x="89059" y="42386"/>
                    <a:pt x="89059" y="42386"/>
                  </a:cubicBezTo>
                  <a:cubicBezTo>
                    <a:pt x="91916" y="41434"/>
                    <a:pt x="94774" y="43339"/>
                    <a:pt x="98584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="" xmlns:a16="http://schemas.microsoft.com/office/drawing/2014/main" id="{A04EF088-8E56-4DBA-92C4-4924AD806C2A}"/>
                </a:ext>
              </a:extLst>
            </p:cNvPr>
            <p:cNvSpPr/>
            <p:nvPr/>
          </p:nvSpPr>
          <p:spPr>
            <a:xfrm>
              <a:off x="5531644" y="2882741"/>
              <a:ext cx="28575" cy="28575"/>
            </a:xfrm>
            <a:custGeom>
              <a:avLst/>
              <a:gdLst>
                <a:gd name="connsiteX0" fmla="*/ 17621 w 28575"/>
                <a:gd name="connsiteY0" fmla="*/ 28099 h 28575"/>
                <a:gd name="connsiteX1" fmla="*/ 28099 w 28575"/>
                <a:gd name="connsiteY1" fmla="*/ 17621 h 28575"/>
                <a:gd name="connsiteX2" fmla="*/ 17621 w 28575"/>
                <a:gd name="connsiteY2" fmla="*/ 7144 h 28575"/>
                <a:gd name="connsiteX3" fmla="*/ 7144 w 28575"/>
                <a:gd name="connsiteY3" fmla="*/ 17621 h 28575"/>
                <a:gd name="connsiteX4" fmla="*/ 17621 w 28575"/>
                <a:gd name="connsiteY4" fmla="*/ 28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28099"/>
                  </a:moveTo>
                  <a:cubicBezTo>
                    <a:pt x="23336" y="28099"/>
                    <a:pt x="28099" y="23336"/>
                    <a:pt x="28099" y="17621"/>
                  </a:cubicBezTo>
                  <a:cubicBezTo>
                    <a:pt x="28099" y="11906"/>
                    <a:pt x="23336" y="7144"/>
                    <a:pt x="17621" y="7144"/>
                  </a:cubicBez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="" xmlns:a16="http://schemas.microsoft.com/office/drawing/2014/main" id="{D4289835-7A18-4482-A227-0C8CDC98B43B}"/>
                </a:ext>
              </a:extLst>
            </p:cNvPr>
            <p:cNvSpPr/>
            <p:nvPr/>
          </p:nvSpPr>
          <p:spPr>
            <a:xfrm>
              <a:off x="5657374" y="3650456"/>
              <a:ext cx="57150" cy="85725"/>
            </a:xfrm>
            <a:custGeom>
              <a:avLst/>
              <a:gdLst>
                <a:gd name="connsiteX0" fmla="*/ 53816 w 57150"/>
                <a:gd name="connsiteY0" fmla="*/ 61436 h 85725"/>
                <a:gd name="connsiteX1" fmla="*/ 46196 w 57150"/>
                <a:gd name="connsiteY1" fmla="*/ 44291 h 85725"/>
                <a:gd name="connsiteX2" fmla="*/ 58579 w 57150"/>
                <a:gd name="connsiteY2" fmla="*/ 28099 h 85725"/>
                <a:gd name="connsiteX3" fmla="*/ 41434 w 57150"/>
                <a:gd name="connsiteY3" fmla="*/ 10954 h 85725"/>
                <a:gd name="connsiteX4" fmla="*/ 27146 w 57150"/>
                <a:gd name="connsiteY4" fmla="*/ 18574 h 85725"/>
                <a:gd name="connsiteX5" fmla="*/ 28099 w 57150"/>
                <a:gd name="connsiteY5" fmla="*/ 15716 h 85725"/>
                <a:gd name="connsiteX6" fmla="*/ 19526 w 57150"/>
                <a:gd name="connsiteY6" fmla="*/ 7144 h 85725"/>
                <a:gd name="connsiteX7" fmla="*/ 10001 w 57150"/>
                <a:gd name="connsiteY7" fmla="*/ 16669 h 85725"/>
                <a:gd name="connsiteX8" fmla="*/ 18574 w 57150"/>
                <a:gd name="connsiteY8" fmla="*/ 25241 h 85725"/>
                <a:gd name="connsiteX9" fmla="*/ 25241 w 57150"/>
                <a:gd name="connsiteY9" fmla="*/ 21431 h 85725"/>
                <a:gd name="connsiteX10" fmla="*/ 24289 w 57150"/>
                <a:gd name="connsiteY10" fmla="*/ 28099 h 85725"/>
                <a:gd name="connsiteX11" fmla="*/ 28099 w 57150"/>
                <a:gd name="connsiteY11" fmla="*/ 38576 h 85725"/>
                <a:gd name="connsiteX12" fmla="*/ 7144 w 57150"/>
                <a:gd name="connsiteY12" fmla="*/ 61436 h 85725"/>
                <a:gd name="connsiteX13" fmla="*/ 30004 w 57150"/>
                <a:gd name="connsiteY13" fmla="*/ 84296 h 85725"/>
                <a:gd name="connsiteX14" fmla="*/ 53816 w 57150"/>
                <a:gd name="connsiteY14" fmla="*/ 6143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85725">
                  <a:moveTo>
                    <a:pt x="53816" y="61436"/>
                  </a:moveTo>
                  <a:cubicBezTo>
                    <a:pt x="53816" y="54769"/>
                    <a:pt x="50959" y="49054"/>
                    <a:pt x="46196" y="44291"/>
                  </a:cubicBezTo>
                  <a:cubicBezTo>
                    <a:pt x="52864" y="42386"/>
                    <a:pt x="58579" y="35719"/>
                    <a:pt x="58579" y="28099"/>
                  </a:cubicBezTo>
                  <a:cubicBezTo>
                    <a:pt x="58579" y="18574"/>
                    <a:pt x="50959" y="10954"/>
                    <a:pt x="41434" y="10954"/>
                  </a:cubicBezTo>
                  <a:cubicBezTo>
                    <a:pt x="35719" y="10954"/>
                    <a:pt x="30004" y="13811"/>
                    <a:pt x="27146" y="18574"/>
                  </a:cubicBezTo>
                  <a:cubicBezTo>
                    <a:pt x="27146" y="17621"/>
                    <a:pt x="28099" y="16669"/>
                    <a:pt x="28099" y="15716"/>
                  </a:cubicBezTo>
                  <a:cubicBezTo>
                    <a:pt x="28099" y="10954"/>
                    <a:pt x="24289" y="7144"/>
                    <a:pt x="19526" y="7144"/>
                  </a:cubicBezTo>
                  <a:cubicBezTo>
                    <a:pt x="14764" y="7144"/>
                    <a:pt x="10001" y="10954"/>
                    <a:pt x="10001" y="16669"/>
                  </a:cubicBezTo>
                  <a:cubicBezTo>
                    <a:pt x="10001" y="21431"/>
                    <a:pt x="13811" y="25241"/>
                    <a:pt x="18574" y="25241"/>
                  </a:cubicBezTo>
                  <a:cubicBezTo>
                    <a:pt x="21431" y="25241"/>
                    <a:pt x="24289" y="23336"/>
                    <a:pt x="25241" y="21431"/>
                  </a:cubicBezTo>
                  <a:cubicBezTo>
                    <a:pt x="24289" y="23336"/>
                    <a:pt x="24289" y="26194"/>
                    <a:pt x="24289" y="28099"/>
                  </a:cubicBezTo>
                  <a:cubicBezTo>
                    <a:pt x="24289" y="31909"/>
                    <a:pt x="25241" y="35719"/>
                    <a:pt x="28099" y="38576"/>
                  </a:cubicBezTo>
                  <a:cubicBezTo>
                    <a:pt x="16669" y="39529"/>
                    <a:pt x="7144" y="49054"/>
                    <a:pt x="7144" y="61436"/>
                  </a:cubicBezTo>
                  <a:cubicBezTo>
                    <a:pt x="7144" y="73819"/>
                    <a:pt x="17621" y="84296"/>
                    <a:pt x="30004" y="84296"/>
                  </a:cubicBezTo>
                  <a:cubicBezTo>
                    <a:pt x="43339" y="84296"/>
                    <a:pt x="53816" y="73819"/>
                    <a:pt x="53816" y="6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="" xmlns:a16="http://schemas.microsoft.com/office/drawing/2014/main" id="{24FDAA66-2DE4-4918-9A25-039AA7BDD9DE}"/>
                </a:ext>
              </a:extLst>
            </p:cNvPr>
            <p:cNvSpPr/>
            <p:nvPr/>
          </p:nvSpPr>
          <p:spPr>
            <a:xfrm>
              <a:off x="5672614" y="3374231"/>
              <a:ext cx="47625" cy="47625"/>
            </a:xfrm>
            <a:custGeom>
              <a:avLst/>
              <a:gdLst>
                <a:gd name="connsiteX0" fmla="*/ 7144 w 47625"/>
                <a:gd name="connsiteY0" fmla="*/ 25241 h 47625"/>
                <a:gd name="connsiteX1" fmla="*/ 25241 w 47625"/>
                <a:gd name="connsiteY1" fmla="*/ 43339 h 47625"/>
                <a:gd name="connsiteX2" fmla="*/ 43339 w 47625"/>
                <a:gd name="connsiteY2" fmla="*/ 25241 h 47625"/>
                <a:gd name="connsiteX3" fmla="*/ 25241 w 47625"/>
                <a:gd name="connsiteY3" fmla="*/ 7144 h 47625"/>
                <a:gd name="connsiteX4" fmla="*/ 7144 w 47625"/>
                <a:gd name="connsiteY4" fmla="*/ 2524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7144" y="25241"/>
                  </a:moveTo>
                  <a:cubicBezTo>
                    <a:pt x="7144" y="35719"/>
                    <a:pt x="15716" y="43339"/>
                    <a:pt x="25241" y="43339"/>
                  </a:cubicBezTo>
                  <a:cubicBezTo>
                    <a:pt x="34766" y="43339"/>
                    <a:pt x="43339" y="34766"/>
                    <a:pt x="43339" y="25241"/>
                  </a:cubicBezTo>
                  <a:cubicBezTo>
                    <a:pt x="43339" y="14764"/>
                    <a:pt x="34766" y="7144"/>
                    <a:pt x="25241" y="7144"/>
                  </a:cubicBezTo>
                  <a:cubicBezTo>
                    <a:pt x="15716" y="7144"/>
                    <a:pt x="7144" y="14764"/>
                    <a:pt x="7144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="" xmlns:a16="http://schemas.microsoft.com/office/drawing/2014/main" id="{A64845E8-A240-4DC1-844A-E66475737D9C}"/>
                </a:ext>
              </a:extLst>
            </p:cNvPr>
            <p:cNvSpPr/>
            <p:nvPr/>
          </p:nvSpPr>
          <p:spPr>
            <a:xfrm>
              <a:off x="5797391" y="4164806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7144 h 28575"/>
                <a:gd name="connsiteX2" fmla="*/ 7144 w 28575"/>
                <a:gd name="connsiteY2" fmla="*/ 15716 h 28575"/>
                <a:gd name="connsiteX3" fmla="*/ 15716 w 28575"/>
                <a:gd name="connsiteY3" fmla="*/ 24289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10954"/>
                    <a:pt x="20479" y="7144"/>
                    <a:pt x="15716" y="7144"/>
                  </a:cubicBezTo>
                  <a:cubicBezTo>
                    <a:pt x="10954" y="7144"/>
                    <a:pt x="7144" y="10954"/>
                    <a:pt x="7144" y="15716"/>
                  </a:cubicBez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3336"/>
                    <a:pt x="24289" y="19526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="" xmlns:a16="http://schemas.microsoft.com/office/drawing/2014/main" id="{8232E60D-D728-485A-ABD9-1CFA3CFACA0A}"/>
                </a:ext>
              </a:extLst>
            </p:cNvPr>
            <p:cNvSpPr/>
            <p:nvPr/>
          </p:nvSpPr>
          <p:spPr>
            <a:xfrm>
              <a:off x="6067717" y="3886676"/>
              <a:ext cx="19050" cy="19050"/>
            </a:xfrm>
            <a:custGeom>
              <a:avLst/>
              <a:gdLst>
                <a:gd name="connsiteX0" fmla="*/ 13043 w 19050"/>
                <a:gd name="connsiteY0" fmla="*/ 18574 h 19050"/>
                <a:gd name="connsiteX1" fmla="*/ 18758 w 19050"/>
                <a:gd name="connsiteY1" fmla="*/ 12859 h 19050"/>
                <a:gd name="connsiteX2" fmla="*/ 13043 w 19050"/>
                <a:gd name="connsiteY2" fmla="*/ 7144 h 19050"/>
                <a:gd name="connsiteX3" fmla="*/ 7328 w 19050"/>
                <a:gd name="connsiteY3" fmla="*/ 12859 h 19050"/>
                <a:gd name="connsiteX4" fmla="*/ 13043 w 19050"/>
                <a:gd name="connsiteY4" fmla="*/ 185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043" y="18574"/>
                  </a:moveTo>
                  <a:cubicBezTo>
                    <a:pt x="15901" y="18574"/>
                    <a:pt x="18758" y="15716"/>
                    <a:pt x="18758" y="12859"/>
                  </a:cubicBezTo>
                  <a:cubicBezTo>
                    <a:pt x="18758" y="10001"/>
                    <a:pt x="15901" y="7144"/>
                    <a:pt x="13043" y="7144"/>
                  </a:cubicBezTo>
                  <a:cubicBezTo>
                    <a:pt x="10186" y="7144"/>
                    <a:pt x="7328" y="10001"/>
                    <a:pt x="7328" y="12859"/>
                  </a:cubicBezTo>
                  <a:cubicBezTo>
                    <a:pt x="6376" y="15716"/>
                    <a:pt x="9233" y="18574"/>
                    <a:pt x="13043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="" xmlns:a16="http://schemas.microsoft.com/office/drawing/2014/main" id="{7F31A20B-C04A-49C1-99C7-52D79A4AD895}"/>
                </a:ext>
              </a:extLst>
            </p:cNvPr>
            <p:cNvSpPr/>
            <p:nvPr/>
          </p:nvSpPr>
          <p:spPr>
            <a:xfrm>
              <a:off x="5555456" y="3539014"/>
              <a:ext cx="57150" cy="57150"/>
            </a:xfrm>
            <a:custGeom>
              <a:avLst/>
              <a:gdLst>
                <a:gd name="connsiteX0" fmla="*/ 31909 w 57150"/>
                <a:gd name="connsiteY0" fmla="*/ 56674 h 57150"/>
                <a:gd name="connsiteX1" fmla="*/ 56674 w 57150"/>
                <a:gd name="connsiteY1" fmla="*/ 31909 h 57150"/>
                <a:gd name="connsiteX2" fmla="*/ 31909 w 57150"/>
                <a:gd name="connsiteY2" fmla="*/ 7144 h 57150"/>
                <a:gd name="connsiteX3" fmla="*/ 7144 w 57150"/>
                <a:gd name="connsiteY3" fmla="*/ 31909 h 57150"/>
                <a:gd name="connsiteX4" fmla="*/ 31909 w 57150"/>
                <a:gd name="connsiteY4" fmla="*/ 5667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31909" y="56674"/>
                  </a:moveTo>
                  <a:cubicBezTo>
                    <a:pt x="45244" y="56674"/>
                    <a:pt x="56674" y="46196"/>
                    <a:pt x="56674" y="31909"/>
                  </a:cubicBezTo>
                  <a:cubicBezTo>
                    <a:pt x="56674" y="18574"/>
                    <a:pt x="46196" y="7144"/>
                    <a:pt x="31909" y="7144"/>
                  </a:cubicBezTo>
                  <a:cubicBezTo>
                    <a:pt x="18574" y="7144"/>
                    <a:pt x="7144" y="17621"/>
                    <a:pt x="7144" y="31909"/>
                  </a:cubicBezTo>
                  <a:cubicBezTo>
                    <a:pt x="7144" y="46196"/>
                    <a:pt x="18574" y="56674"/>
                    <a:pt x="31909" y="56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="" xmlns:a16="http://schemas.microsoft.com/office/drawing/2014/main" id="{97A9880F-7FF3-4ED7-9919-F239EEF1DEEF}"/>
                </a:ext>
              </a:extLst>
            </p:cNvPr>
            <p:cNvSpPr/>
            <p:nvPr/>
          </p:nvSpPr>
          <p:spPr>
            <a:xfrm>
              <a:off x="6038374" y="4180046"/>
              <a:ext cx="19050" cy="19050"/>
            </a:xfrm>
            <a:custGeom>
              <a:avLst/>
              <a:gdLst>
                <a:gd name="connsiteX0" fmla="*/ 7144 w 19050"/>
                <a:gd name="connsiteY0" fmla="*/ 12859 h 19050"/>
                <a:gd name="connsiteX1" fmla="*/ 12859 w 19050"/>
                <a:gd name="connsiteY1" fmla="*/ 18574 h 19050"/>
                <a:gd name="connsiteX2" fmla="*/ 18574 w 19050"/>
                <a:gd name="connsiteY2" fmla="*/ 12859 h 19050"/>
                <a:gd name="connsiteX3" fmla="*/ 12859 w 19050"/>
                <a:gd name="connsiteY3" fmla="*/ 7144 h 19050"/>
                <a:gd name="connsiteX4" fmla="*/ 714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2859"/>
                  </a:move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="" xmlns:a16="http://schemas.microsoft.com/office/drawing/2014/main" id="{5B5C708E-F61E-4E8B-894F-055CE313E8A8}"/>
                </a:ext>
              </a:extLst>
            </p:cNvPr>
            <p:cNvSpPr/>
            <p:nvPr/>
          </p:nvSpPr>
          <p:spPr>
            <a:xfrm>
              <a:off x="5919311" y="3565684"/>
              <a:ext cx="19050" cy="19050"/>
            </a:xfrm>
            <a:custGeom>
              <a:avLst/>
              <a:gdLst>
                <a:gd name="connsiteX0" fmla="*/ 7144 w 19050"/>
                <a:gd name="connsiteY0" fmla="*/ 12859 h 19050"/>
                <a:gd name="connsiteX1" fmla="*/ 12859 w 19050"/>
                <a:gd name="connsiteY1" fmla="*/ 18574 h 19050"/>
                <a:gd name="connsiteX2" fmla="*/ 18574 w 19050"/>
                <a:gd name="connsiteY2" fmla="*/ 12859 h 19050"/>
                <a:gd name="connsiteX3" fmla="*/ 12859 w 19050"/>
                <a:gd name="connsiteY3" fmla="*/ 7144 h 19050"/>
                <a:gd name="connsiteX4" fmla="*/ 714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2859"/>
                  </a:move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="" xmlns:a16="http://schemas.microsoft.com/office/drawing/2014/main" id="{FD4B0366-ECA2-41BE-85AF-5420FB40DC89}"/>
                </a:ext>
              </a:extLst>
            </p:cNvPr>
            <p:cNvSpPr/>
            <p:nvPr/>
          </p:nvSpPr>
          <p:spPr>
            <a:xfrm>
              <a:off x="5928836" y="4101941"/>
              <a:ext cx="19050" cy="19050"/>
            </a:xfrm>
            <a:custGeom>
              <a:avLst/>
              <a:gdLst>
                <a:gd name="connsiteX0" fmla="*/ 12859 w 19050"/>
                <a:gd name="connsiteY0" fmla="*/ 18574 h 19050"/>
                <a:gd name="connsiteX1" fmla="*/ 18574 w 19050"/>
                <a:gd name="connsiteY1" fmla="*/ 12859 h 19050"/>
                <a:gd name="connsiteX2" fmla="*/ 12859 w 19050"/>
                <a:gd name="connsiteY2" fmla="*/ 7144 h 19050"/>
                <a:gd name="connsiteX3" fmla="*/ 7144 w 19050"/>
                <a:gd name="connsiteY3" fmla="*/ 12859 h 19050"/>
                <a:gd name="connsiteX4" fmla="*/ 12859 w 19050"/>
                <a:gd name="connsiteY4" fmla="*/ 185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2859" y="18574"/>
                  </a:move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="" xmlns:a16="http://schemas.microsoft.com/office/drawing/2014/main" id="{0C913B7F-3779-4D82-8DEF-760581ECFB2F}"/>
                </a:ext>
              </a:extLst>
            </p:cNvPr>
            <p:cNvSpPr/>
            <p:nvPr/>
          </p:nvSpPr>
          <p:spPr>
            <a:xfrm>
              <a:off x="5470684" y="3559016"/>
              <a:ext cx="66675" cy="66675"/>
            </a:xfrm>
            <a:custGeom>
              <a:avLst/>
              <a:gdLst>
                <a:gd name="connsiteX0" fmla="*/ 33814 w 66675"/>
                <a:gd name="connsiteY0" fmla="*/ 7144 h 66675"/>
                <a:gd name="connsiteX1" fmla="*/ 7144 w 66675"/>
                <a:gd name="connsiteY1" fmla="*/ 33814 h 66675"/>
                <a:gd name="connsiteX2" fmla="*/ 33814 w 66675"/>
                <a:gd name="connsiteY2" fmla="*/ 60484 h 66675"/>
                <a:gd name="connsiteX3" fmla="*/ 60484 w 66675"/>
                <a:gd name="connsiteY3" fmla="*/ 33814 h 66675"/>
                <a:gd name="connsiteX4" fmla="*/ 33814 w 66675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3814" y="7144"/>
                  </a:moveTo>
                  <a:cubicBezTo>
                    <a:pt x="19526" y="7144"/>
                    <a:pt x="7144" y="18574"/>
                    <a:pt x="7144" y="33814"/>
                  </a:cubicBezTo>
                  <a:cubicBezTo>
                    <a:pt x="7144" y="48101"/>
                    <a:pt x="18574" y="60484"/>
                    <a:pt x="33814" y="60484"/>
                  </a:cubicBezTo>
                  <a:cubicBezTo>
                    <a:pt x="48101" y="60484"/>
                    <a:pt x="60484" y="49054"/>
                    <a:pt x="60484" y="33814"/>
                  </a:cubicBezTo>
                  <a:cubicBezTo>
                    <a:pt x="59531" y="18574"/>
                    <a:pt x="48101" y="7144"/>
                    <a:pt x="33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="" xmlns:a16="http://schemas.microsoft.com/office/drawing/2014/main" id="{7768E361-CAEF-4E04-B355-404B4C5AFE5A}"/>
                </a:ext>
              </a:extLst>
            </p:cNvPr>
            <p:cNvSpPr/>
            <p:nvPr/>
          </p:nvSpPr>
          <p:spPr>
            <a:xfrm>
              <a:off x="5958364" y="3854291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7146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3811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="" xmlns:a16="http://schemas.microsoft.com/office/drawing/2014/main" id="{7F6078A2-89A2-4479-95A9-72043218F4AF}"/>
                </a:ext>
              </a:extLst>
            </p:cNvPr>
            <p:cNvSpPr/>
            <p:nvPr/>
          </p:nvSpPr>
          <p:spPr>
            <a:xfrm>
              <a:off x="6216491" y="2458879"/>
              <a:ext cx="19050" cy="19050"/>
            </a:xfrm>
            <a:custGeom>
              <a:avLst/>
              <a:gdLst>
                <a:gd name="connsiteX0" fmla="*/ 13811 w 19050"/>
                <a:gd name="connsiteY0" fmla="*/ 20479 h 19050"/>
                <a:gd name="connsiteX1" fmla="*/ 20479 w 19050"/>
                <a:gd name="connsiteY1" fmla="*/ 13811 h 19050"/>
                <a:gd name="connsiteX2" fmla="*/ 13811 w 19050"/>
                <a:gd name="connsiteY2" fmla="*/ 7144 h 19050"/>
                <a:gd name="connsiteX3" fmla="*/ 7144 w 19050"/>
                <a:gd name="connsiteY3" fmla="*/ 13811 h 19050"/>
                <a:gd name="connsiteX4" fmla="*/ 13811 w 19050"/>
                <a:gd name="connsiteY4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20479"/>
                  </a:move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="" xmlns:a16="http://schemas.microsoft.com/office/drawing/2014/main" id="{CC697EEE-F4A0-48BD-B0D8-206F064A4468}"/>
                </a:ext>
              </a:extLst>
            </p:cNvPr>
            <p:cNvSpPr/>
            <p:nvPr/>
          </p:nvSpPr>
          <p:spPr>
            <a:xfrm>
              <a:off x="5384006" y="3668554"/>
              <a:ext cx="66675" cy="66675"/>
            </a:xfrm>
            <a:custGeom>
              <a:avLst/>
              <a:gdLst>
                <a:gd name="connsiteX0" fmla="*/ 34766 w 66675"/>
                <a:gd name="connsiteY0" fmla="*/ 7144 h 66675"/>
                <a:gd name="connsiteX1" fmla="*/ 7144 w 66675"/>
                <a:gd name="connsiteY1" fmla="*/ 34766 h 66675"/>
                <a:gd name="connsiteX2" fmla="*/ 34766 w 66675"/>
                <a:gd name="connsiteY2" fmla="*/ 62389 h 66675"/>
                <a:gd name="connsiteX3" fmla="*/ 62389 w 66675"/>
                <a:gd name="connsiteY3" fmla="*/ 34766 h 66675"/>
                <a:gd name="connsiteX4" fmla="*/ 34766 w 66675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4766" y="7144"/>
                  </a:moveTo>
                  <a:cubicBezTo>
                    <a:pt x="19526" y="7144"/>
                    <a:pt x="7144" y="19526"/>
                    <a:pt x="7144" y="34766"/>
                  </a:cubicBezTo>
                  <a:cubicBezTo>
                    <a:pt x="7144" y="50006"/>
                    <a:pt x="19526" y="62389"/>
                    <a:pt x="34766" y="62389"/>
                  </a:cubicBezTo>
                  <a:cubicBezTo>
                    <a:pt x="50006" y="62389"/>
                    <a:pt x="62389" y="50006"/>
                    <a:pt x="62389" y="34766"/>
                  </a:cubicBezTo>
                  <a:cubicBezTo>
                    <a:pt x="62389" y="18574"/>
                    <a:pt x="50006" y="7144"/>
                    <a:pt x="347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="" xmlns:a16="http://schemas.microsoft.com/office/drawing/2014/main" id="{67DCDDCC-D55B-4C8B-8C01-BC05AF011AE3}"/>
                </a:ext>
              </a:extLst>
            </p:cNvPr>
            <p:cNvSpPr/>
            <p:nvPr/>
          </p:nvSpPr>
          <p:spPr>
            <a:xfrm>
              <a:off x="5896451" y="3007519"/>
              <a:ext cx="57150" cy="57150"/>
            </a:xfrm>
            <a:custGeom>
              <a:avLst/>
              <a:gdLst>
                <a:gd name="connsiteX0" fmla="*/ 7144 w 57150"/>
                <a:gd name="connsiteY0" fmla="*/ 30004 h 57150"/>
                <a:gd name="connsiteX1" fmla="*/ 30004 w 57150"/>
                <a:gd name="connsiteY1" fmla="*/ 52864 h 57150"/>
                <a:gd name="connsiteX2" fmla="*/ 52864 w 57150"/>
                <a:gd name="connsiteY2" fmla="*/ 30004 h 57150"/>
                <a:gd name="connsiteX3" fmla="*/ 30004 w 57150"/>
                <a:gd name="connsiteY3" fmla="*/ 7144 h 57150"/>
                <a:gd name="connsiteX4" fmla="*/ 7144 w 57150"/>
                <a:gd name="connsiteY4" fmla="*/ 3000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30004"/>
                  </a:moveTo>
                  <a:cubicBezTo>
                    <a:pt x="7144" y="43339"/>
                    <a:pt x="17621" y="52864"/>
                    <a:pt x="30004" y="52864"/>
                  </a:cubicBezTo>
                  <a:cubicBezTo>
                    <a:pt x="43339" y="52864"/>
                    <a:pt x="52864" y="42386"/>
                    <a:pt x="52864" y="30004"/>
                  </a:cubicBezTo>
                  <a:cubicBezTo>
                    <a:pt x="52864" y="16669"/>
                    <a:pt x="42386" y="7144"/>
                    <a:pt x="30004" y="7144"/>
                  </a:cubicBezTo>
                  <a:cubicBezTo>
                    <a:pt x="17621" y="7144"/>
                    <a:pt x="7144" y="17621"/>
                    <a:pt x="7144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="" xmlns:a16="http://schemas.microsoft.com/office/drawing/2014/main" id="{451171E7-E9B3-4413-967F-4C61494D4524}"/>
                </a:ext>
              </a:extLst>
            </p:cNvPr>
            <p:cNvSpPr/>
            <p:nvPr/>
          </p:nvSpPr>
          <p:spPr>
            <a:xfrm>
              <a:off x="6256496" y="2455069"/>
              <a:ext cx="28575" cy="28575"/>
            </a:xfrm>
            <a:custGeom>
              <a:avLst/>
              <a:gdLst>
                <a:gd name="connsiteX0" fmla="*/ 14764 w 28575"/>
                <a:gd name="connsiteY0" fmla="*/ 22384 h 28575"/>
                <a:gd name="connsiteX1" fmla="*/ 22384 w 28575"/>
                <a:gd name="connsiteY1" fmla="*/ 14764 h 28575"/>
                <a:gd name="connsiteX2" fmla="*/ 14764 w 28575"/>
                <a:gd name="connsiteY2" fmla="*/ 7144 h 28575"/>
                <a:gd name="connsiteX3" fmla="*/ 7144 w 28575"/>
                <a:gd name="connsiteY3" fmla="*/ 14764 h 28575"/>
                <a:gd name="connsiteX4" fmla="*/ 14764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764" y="22384"/>
                  </a:moveTo>
                  <a:cubicBezTo>
                    <a:pt x="19526" y="22384"/>
                    <a:pt x="22384" y="18574"/>
                    <a:pt x="22384" y="14764"/>
                  </a:cubicBezTo>
                  <a:cubicBezTo>
                    <a:pt x="22384" y="10001"/>
                    <a:pt x="18574" y="7144"/>
                    <a:pt x="14764" y="7144"/>
                  </a:cubicBezTo>
                  <a:cubicBezTo>
                    <a:pt x="10954" y="7144"/>
                    <a:pt x="7144" y="10954"/>
                    <a:pt x="7144" y="14764"/>
                  </a:cubicBezTo>
                  <a:cubicBezTo>
                    <a:pt x="7144" y="18574"/>
                    <a:pt x="10001" y="22384"/>
                    <a:pt x="1476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="" xmlns:a16="http://schemas.microsoft.com/office/drawing/2014/main" id="{441E99B7-13A7-49A1-9C87-C77A4EFFE47C}"/>
                </a:ext>
              </a:extLst>
            </p:cNvPr>
            <p:cNvSpPr/>
            <p:nvPr/>
          </p:nvSpPr>
          <p:spPr>
            <a:xfrm>
              <a:off x="5407819" y="3471386"/>
              <a:ext cx="38100" cy="38100"/>
            </a:xfrm>
            <a:custGeom>
              <a:avLst/>
              <a:gdLst>
                <a:gd name="connsiteX0" fmla="*/ 39529 w 38100"/>
                <a:gd name="connsiteY0" fmla="*/ 23336 h 38100"/>
                <a:gd name="connsiteX1" fmla="*/ 23336 w 38100"/>
                <a:gd name="connsiteY1" fmla="*/ 39529 h 38100"/>
                <a:gd name="connsiteX2" fmla="*/ 7144 w 38100"/>
                <a:gd name="connsiteY2" fmla="*/ 23336 h 38100"/>
                <a:gd name="connsiteX3" fmla="*/ 23336 w 38100"/>
                <a:gd name="connsiteY3" fmla="*/ 7144 h 38100"/>
                <a:gd name="connsiteX4" fmla="*/ 39529 w 38100"/>
                <a:gd name="connsiteY4" fmla="*/ 2333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529" y="23336"/>
                  </a:moveTo>
                  <a:cubicBezTo>
                    <a:pt x="39529" y="32279"/>
                    <a:pt x="32279" y="39529"/>
                    <a:pt x="23336" y="39529"/>
                  </a:cubicBezTo>
                  <a:cubicBezTo>
                    <a:pt x="14393" y="39529"/>
                    <a:pt x="7144" y="32279"/>
                    <a:pt x="7144" y="23336"/>
                  </a:cubicBezTo>
                  <a:cubicBezTo>
                    <a:pt x="7144" y="14393"/>
                    <a:pt x="14393" y="7144"/>
                    <a:pt x="23336" y="7144"/>
                  </a:cubicBezTo>
                  <a:cubicBezTo>
                    <a:pt x="32279" y="7144"/>
                    <a:pt x="39529" y="14393"/>
                    <a:pt x="39529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="" xmlns:a16="http://schemas.microsoft.com/office/drawing/2014/main" id="{8164ECA5-7C60-49F5-A318-0F70C4B7D9F9}"/>
                </a:ext>
              </a:extLst>
            </p:cNvPr>
            <p:cNvSpPr/>
            <p:nvPr/>
          </p:nvSpPr>
          <p:spPr>
            <a:xfrm>
              <a:off x="6014561" y="2881789"/>
              <a:ext cx="19050" cy="19050"/>
            </a:xfrm>
            <a:custGeom>
              <a:avLst/>
              <a:gdLst>
                <a:gd name="connsiteX0" fmla="*/ 7144 w 19050"/>
                <a:gd name="connsiteY0" fmla="*/ 12859 h 19050"/>
                <a:gd name="connsiteX1" fmla="*/ 12859 w 19050"/>
                <a:gd name="connsiteY1" fmla="*/ 18574 h 19050"/>
                <a:gd name="connsiteX2" fmla="*/ 18574 w 19050"/>
                <a:gd name="connsiteY2" fmla="*/ 12859 h 19050"/>
                <a:gd name="connsiteX3" fmla="*/ 12859 w 19050"/>
                <a:gd name="connsiteY3" fmla="*/ 7144 h 19050"/>
                <a:gd name="connsiteX4" fmla="*/ 714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2859"/>
                  </a:moveTo>
                  <a:cubicBezTo>
                    <a:pt x="7144" y="15716"/>
                    <a:pt x="9049" y="18574"/>
                    <a:pt x="12859" y="18574"/>
                  </a:cubicBezTo>
                  <a:cubicBezTo>
                    <a:pt x="15716" y="18574"/>
                    <a:pt x="18574" y="16669"/>
                    <a:pt x="18574" y="12859"/>
                  </a:cubicBezTo>
                  <a:cubicBezTo>
                    <a:pt x="18574" y="10001"/>
                    <a:pt x="16669" y="7144"/>
                    <a:pt x="12859" y="7144"/>
                  </a:cubicBezTo>
                  <a:cubicBezTo>
                    <a:pt x="9049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="" xmlns:a16="http://schemas.microsoft.com/office/drawing/2014/main" id="{4C778A22-06B3-42CA-AF49-6A0B8EB9E15B}"/>
                </a:ext>
              </a:extLst>
            </p:cNvPr>
            <p:cNvSpPr/>
            <p:nvPr/>
          </p:nvSpPr>
          <p:spPr>
            <a:xfrm>
              <a:off x="5963126" y="2893219"/>
              <a:ext cx="76200" cy="85725"/>
            </a:xfrm>
            <a:custGeom>
              <a:avLst/>
              <a:gdLst>
                <a:gd name="connsiteX0" fmla="*/ 13811 w 76200"/>
                <a:gd name="connsiteY0" fmla="*/ 37624 h 85725"/>
                <a:gd name="connsiteX1" fmla="*/ 13811 w 76200"/>
                <a:gd name="connsiteY1" fmla="*/ 40481 h 85725"/>
                <a:gd name="connsiteX2" fmla="*/ 7144 w 76200"/>
                <a:gd name="connsiteY2" fmla="*/ 57626 h 85725"/>
                <a:gd name="connsiteX3" fmla="*/ 15716 w 76200"/>
                <a:gd name="connsiteY3" fmla="*/ 77629 h 85725"/>
                <a:gd name="connsiteX4" fmla="*/ 28099 w 76200"/>
                <a:gd name="connsiteY4" fmla="*/ 86201 h 85725"/>
                <a:gd name="connsiteX5" fmla="*/ 33814 w 76200"/>
                <a:gd name="connsiteY5" fmla="*/ 84296 h 85725"/>
                <a:gd name="connsiteX6" fmla="*/ 58579 w 76200"/>
                <a:gd name="connsiteY6" fmla="*/ 64294 h 85725"/>
                <a:gd name="connsiteX7" fmla="*/ 74771 w 76200"/>
                <a:gd name="connsiteY7" fmla="*/ 37624 h 85725"/>
                <a:gd name="connsiteX8" fmla="*/ 44291 w 76200"/>
                <a:gd name="connsiteY8" fmla="*/ 7144 h 85725"/>
                <a:gd name="connsiteX9" fmla="*/ 13811 w 76200"/>
                <a:gd name="connsiteY9" fmla="*/ 3762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85725">
                  <a:moveTo>
                    <a:pt x="13811" y="37624"/>
                  </a:moveTo>
                  <a:cubicBezTo>
                    <a:pt x="13811" y="38576"/>
                    <a:pt x="13811" y="39529"/>
                    <a:pt x="13811" y="40481"/>
                  </a:cubicBezTo>
                  <a:cubicBezTo>
                    <a:pt x="10001" y="45244"/>
                    <a:pt x="7144" y="50959"/>
                    <a:pt x="7144" y="57626"/>
                  </a:cubicBezTo>
                  <a:cubicBezTo>
                    <a:pt x="7144" y="65246"/>
                    <a:pt x="10954" y="71914"/>
                    <a:pt x="15716" y="77629"/>
                  </a:cubicBezTo>
                  <a:cubicBezTo>
                    <a:pt x="17621" y="82391"/>
                    <a:pt x="22384" y="86201"/>
                    <a:pt x="28099" y="86201"/>
                  </a:cubicBezTo>
                  <a:cubicBezTo>
                    <a:pt x="30004" y="86201"/>
                    <a:pt x="31909" y="85249"/>
                    <a:pt x="33814" y="84296"/>
                  </a:cubicBezTo>
                  <a:cubicBezTo>
                    <a:pt x="46196" y="84296"/>
                    <a:pt x="55721" y="75724"/>
                    <a:pt x="58579" y="64294"/>
                  </a:cubicBezTo>
                  <a:cubicBezTo>
                    <a:pt x="68104" y="58579"/>
                    <a:pt x="74771" y="49054"/>
                    <a:pt x="74771" y="37624"/>
                  </a:cubicBezTo>
                  <a:cubicBezTo>
                    <a:pt x="74771" y="20479"/>
                    <a:pt x="60484" y="7144"/>
                    <a:pt x="44291" y="7144"/>
                  </a:cubicBezTo>
                  <a:cubicBezTo>
                    <a:pt x="28099" y="7144"/>
                    <a:pt x="13811" y="20479"/>
                    <a:pt x="13811" y="37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="" xmlns:a16="http://schemas.microsoft.com/office/drawing/2014/main" id="{672FBCCD-50F5-419A-A851-DFA911A4B513}"/>
                </a:ext>
              </a:extLst>
            </p:cNvPr>
            <p:cNvSpPr/>
            <p:nvPr/>
          </p:nvSpPr>
          <p:spPr>
            <a:xfrm>
              <a:off x="5599271" y="3773329"/>
              <a:ext cx="28575" cy="28575"/>
            </a:xfrm>
            <a:custGeom>
              <a:avLst/>
              <a:gdLst>
                <a:gd name="connsiteX0" fmla="*/ 14764 w 28575"/>
                <a:gd name="connsiteY0" fmla="*/ 22384 h 28575"/>
                <a:gd name="connsiteX1" fmla="*/ 22384 w 28575"/>
                <a:gd name="connsiteY1" fmla="*/ 14764 h 28575"/>
                <a:gd name="connsiteX2" fmla="*/ 14764 w 28575"/>
                <a:gd name="connsiteY2" fmla="*/ 7144 h 28575"/>
                <a:gd name="connsiteX3" fmla="*/ 7144 w 28575"/>
                <a:gd name="connsiteY3" fmla="*/ 14764 h 28575"/>
                <a:gd name="connsiteX4" fmla="*/ 14764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764" y="22384"/>
                  </a:moveTo>
                  <a:cubicBezTo>
                    <a:pt x="18574" y="22384"/>
                    <a:pt x="22384" y="19526"/>
                    <a:pt x="22384" y="14764"/>
                  </a:cubicBezTo>
                  <a:cubicBezTo>
                    <a:pt x="22384" y="10954"/>
                    <a:pt x="18574" y="7144"/>
                    <a:pt x="14764" y="7144"/>
                  </a:cubicBezTo>
                  <a:cubicBezTo>
                    <a:pt x="10954" y="7144"/>
                    <a:pt x="7144" y="10001"/>
                    <a:pt x="7144" y="14764"/>
                  </a:cubicBezTo>
                  <a:cubicBezTo>
                    <a:pt x="7144" y="18574"/>
                    <a:pt x="10954" y="22384"/>
                    <a:pt x="1476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="" xmlns:a16="http://schemas.microsoft.com/office/drawing/2014/main" id="{626CD2FD-199E-4FFF-BE1B-AA53A38FDEF7}"/>
                </a:ext>
              </a:extLst>
            </p:cNvPr>
            <p:cNvSpPr/>
            <p:nvPr/>
          </p:nvSpPr>
          <p:spPr>
            <a:xfrm>
              <a:off x="5607844" y="3741896"/>
              <a:ext cx="38100" cy="38100"/>
            </a:xfrm>
            <a:custGeom>
              <a:avLst/>
              <a:gdLst>
                <a:gd name="connsiteX0" fmla="*/ 23336 w 38100"/>
                <a:gd name="connsiteY0" fmla="*/ 7144 h 38100"/>
                <a:gd name="connsiteX1" fmla="*/ 7144 w 38100"/>
                <a:gd name="connsiteY1" fmla="*/ 23336 h 38100"/>
                <a:gd name="connsiteX2" fmla="*/ 23336 w 38100"/>
                <a:gd name="connsiteY2" fmla="*/ 39529 h 38100"/>
                <a:gd name="connsiteX3" fmla="*/ 39529 w 38100"/>
                <a:gd name="connsiteY3" fmla="*/ 23336 h 38100"/>
                <a:gd name="connsiteX4" fmla="*/ 23336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336" y="7144"/>
                  </a:moveTo>
                  <a:cubicBezTo>
                    <a:pt x="13811" y="7144"/>
                    <a:pt x="7144" y="14764"/>
                    <a:pt x="7144" y="23336"/>
                  </a:cubicBezTo>
                  <a:cubicBezTo>
                    <a:pt x="7144" y="31909"/>
                    <a:pt x="14764" y="39529"/>
                    <a:pt x="23336" y="39529"/>
                  </a:cubicBezTo>
                  <a:cubicBezTo>
                    <a:pt x="32861" y="39529"/>
                    <a:pt x="39529" y="31909"/>
                    <a:pt x="39529" y="23336"/>
                  </a:cubicBezTo>
                  <a:cubicBezTo>
                    <a:pt x="39529" y="14764"/>
                    <a:pt x="31909" y="7144"/>
                    <a:pt x="2333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="" xmlns:a16="http://schemas.microsoft.com/office/drawing/2014/main" id="{8EAE5441-692A-4B7C-978A-5AE98B0CD18A}"/>
                </a:ext>
              </a:extLst>
            </p:cNvPr>
            <p:cNvSpPr/>
            <p:nvPr/>
          </p:nvSpPr>
          <p:spPr>
            <a:xfrm>
              <a:off x="6123146" y="2626519"/>
              <a:ext cx="47625" cy="47625"/>
            </a:xfrm>
            <a:custGeom>
              <a:avLst/>
              <a:gdLst>
                <a:gd name="connsiteX0" fmla="*/ 28099 w 47625"/>
                <a:gd name="connsiteY0" fmla="*/ 49054 h 47625"/>
                <a:gd name="connsiteX1" fmla="*/ 49054 w 47625"/>
                <a:gd name="connsiteY1" fmla="*/ 28099 h 47625"/>
                <a:gd name="connsiteX2" fmla="*/ 28099 w 47625"/>
                <a:gd name="connsiteY2" fmla="*/ 7144 h 47625"/>
                <a:gd name="connsiteX3" fmla="*/ 7144 w 47625"/>
                <a:gd name="connsiteY3" fmla="*/ 28099 h 47625"/>
                <a:gd name="connsiteX4" fmla="*/ 28099 w 47625"/>
                <a:gd name="connsiteY4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28099" y="49054"/>
                  </a:moveTo>
                  <a:cubicBezTo>
                    <a:pt x="39529" y="49054"/>
                    <a:pt x="49054" y="39529"/>
                    <a:pt x="49054" y="28099"/>
                  </a:cubicBezTo>
                  <a:cubicBezTo>
                    <a:pt x="49054" y="16669"/>
                    <a:pt x="39529" y="7144"/>
                    <a:pt x="28099" y="7144"/>
                  </a:cubicBezTo>
                  <a:cubicBezTo>
                    <a:pt x="16669" y="7144"/>
                    <a:pt x="7144" y="16669"/>
                    <a:pt x="7144" y="28099"/>
                  </a:cubicBezTo>
                  <a:cubicBezTo>
                    <a:pt x="7144" y="39529"/>
                    <a:pt x="16669" y="49054"/>
                    <a:pt x="28099" y="49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="" xmlns:a16="http://schemas.microsoft.com/office/drawing/2014/main" id="{6ED3BB1D-7F37-4755-B263-469FC0A3DFB0}"/>
                </a:ext>
              </a:extLst>
            </p:cNvPr>
            <p:cNvSpPr/>
            <p:nvPr/>
          </p:nvSpPr>
          <p:spPr>
            <a:xfrm>
              <a:off x="6023134" y="2957989"/>
              <a:ext cx="28575" cy="28575"/>
            </a:xfrm>
            <a:custGeom>
              <a:avLst/>
              <a:gdLst>
                <a:gd name="connsiteX0" fmla="*/ 7144 w 28575"/>
                <a:gd name="connsiteY0" fmla="*/ 15716 h 28575"/>
                <a:gd name="connsiteX1" fmla="*/ 15716 w 28575"/>
                <a:gd name="connsiteY1" fmla="*/ 24289 h 28575"/>
                <a:gd name="connsiteX2" fmla="*/ 24289 w 28575"/>
                <a:gd name="connsiteY2" fmla="*/ 15716 h 28575"/>
                <a:gd name="connsiteX3" fmla="*/ 15716 w 28575"/>
                <a:gd name="connsiteY3" fmla="*/ 7144 h 28575"/>
                <a:gd name="connsiteX4" fmla="*/ 7144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5716"/>
                  </a:move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4289"/>
                    <a:pt x="24289" y="20479"/>
                    <a:pt x="24289" y="15716"/>
                  </a:cubicBezTo>
                  <a:cubicBezTo>
                    <a:pt x="24289" y="10954"/>
                    <a:pt x="20479" y="7144"/>
                    <a:pt x="15716" y="7144"/>
                  </a:cubicBezTo>
                  <a:cubicBezTo>
                    <a:pt x="10001" y="8096"/>
                    <a:pt x="7144" y="11906"/>
                    <a:pt x="7144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="" xmlns:a16="http://schemas.microsoft.com/office/drawing/2014/main" id="{FD8C070A-BF9D-425A-A7CC-D4D5455E2F60}"/>
                </a:ext>
              </a:extLst>
            </p:cNvPr>
            <p:cNvSpPr/>
            <p:nvPr/>
          </p:nvSpPr>
          <p:spPr>
            <a:xfrm>
              <a:off x="5868829" y="2835116"/>
              <a:ext cx="57150" cy="57150"/>
            </a:xfrm>
            <a:custGeom>
              <a:avLst/>
              <a:gdLst>
                <a:gd name="connsiteX0" fmla="*/ 29051 w 57150"/>
                <a:gd name="connsiteY0" fmla="*/ 50959 h 57150"/>
                <a:gd name="connsiteX1" fmla="*/ 50959 w 57150"/>
                <a:gd name="connsiteY1" fmla="*/ 29051 h 57150"/>
                <a:gd name="connsiteX2" fmla="*/ 29051 w 57150"/>
                <a:gd name="connsiteY2" fmla="*/ 7144 h 57150"/>
                <a:gd name="connsiteX3" fmla="*/ 7144 w 57150"/>
                <a:gd name="connsiteY3" fmla="*/ 29051 h 57150"/>
                <a:gd name="connsiteX4" fmla="*/ 29051 w 57150"/>
                <a:gd name="connsiteY4" fmla="*/ 50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051" y="50959"/>
                  </a:moveTo>
                  <a:cubicBezTo>
                    <a:pt x="41434" y="50959"/>
                    <a:pt x="50959" y="41434"/>
                    <a:pt x="50959" y="29051"/>
                  </a:cubicBezTo>
                  <a:cubicBezTo>
                    <a:pt x="50959" y="16669"/>
                    <a:pt x="41434" y="7144"/>
                    <a:pt x="29051" y="7144"/>
                  </a:cubicBezTo>
                  <a:cubicBezTo>
                    <a:pt x="16669" y="7144"/>
                    <a:pt x="7144" y="16669"/>
                    <a:pt x="7144" y="29051"/>
                  </a:cubicBezTo>
                  <a:cubicBezTo>
                    <a:pt x="7144" y="41434"/>
                    <a:pt x="16669" y="50959"/>
                    <a:pt x="29051" y="50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="" xmlns:a16="http://schemas.microsoft.com/office/drawing/2014/main" id="{F03E7781-D197-4A5C-86A4-1D611CB34151}"/>
                </a:ext>
              </a:extLst>
            </p:cNvPr>
            <p:cNvSpPr/>
            <p:nvPr/>
          </p:nvSpPr>
          <p:spPr>
            <a:xfrm>
              <a:off x="5718334" y="3236119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0954"/>
                    <a:pt x="21431" y="7144"/>
                    <a:pt x="16669" y="7144"/>
                  </a:cubicBezTo>
                  <a:cubicBezTo>
                    <a:pt x="10954" y="7144"/>
                    <a:pt x="7144" y="11906"/>
                    <a:pt x="7144" y="16669"/>
                  </a:cubicBezTo>
                  <a:cubicBezTo>
                    <a:pt x="7144" y="21431"/>
                    <a:pt x="11906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="" xmlns:a16="http://schemas.microsoft.com/office/drawing/2014/main" id="{5FE72B3E-96B8-4174-9A7E-95A66DA77102}"/>
                </a:ext>
              </a:extLst>
            </p:cNvPr>
            <p:cNvSpPr/>
            <p:nvPr/>
          </p:nvSpPr>
          <p:spPr>
            <a:xfrm>
              <a:off x="6134576" y="2823686"/>
              <a:ext cx="28575" cy="28575"/>
            </a:xfrm>
            <a:custGeom>
              <a:avLst/>
              <a:gdLst>
                <a:gd name="connsiteX0" fmla="*/ 18574 w 28575"/>
                <a:gd name="connsiteY0" fmla="*/ 30004 h 28575"/>
                <a:gd name="connsiteX1" fmla="*/ 30004 w 28575"/>
                <a:gd name="connsiteY1" fmla="*/ 18574 h 28575"/>
                <a:gd name="connsiteX2" fmla="*/ 18574 w 28575"/>
                <a:gd name="connsiteY2" fmla="*/ 7144 h 28575"/>
                <a:gd name="connsiteX3" fmla="*/ 7144 w 28575"/>
                <a:gd name="connsiteY3" fmla="*/ 18574 h 28575"/>
                <a:gd name="connsiteX4" fmla="*/ 18574 w 28575"/>
                <a:gd name="connsiteY4" fmla="*/ 3000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30004"/>
                  </a:move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2859"/>
                    <a:pt x="25241" y="7144"/>
                    <a:pt x="18574" y="7144"/>
                  </a:cubicBezTo>
                  <a:cubicBezTo>
                    <a:pt x="11906" y="7144"/>
                    <a:pt x="7144" y="11906"/>
                    <a:pt x="7144" y="18574"/>
                  </a:cubicBezTo>
                  <a:cubicBezTo>
                    <a:pt x="7144" y="25241"/>
                    <a:pt x="11906" y="30004"/>
                    <a:pt x="18574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="" xmlns:a16="http://schemas.microsoft.com/office/drawing/2014/main" id="{D2D18D50-3BCF-48DF-A6FF-10A306A1134C}"/>
                </a:ext>
              </a:extLst>
            </p:cNvPr>
            <p:cNvSpPr/>
            <p:nvPr/>
          </p:nvSpPr>
          <p:spPr>
            <a:xfrm>
              <a:off x="6121241" y="2847499"/>
              <a:ext cx="38100" cy="38100"/>
            </a:xfrm>
            <a:custGeom>
              <a:avLst/>
              <a:gdLst>
                <a:gd name="connsiteX0" fmla="*/ 23336 w 38100"/>
                <a:gd name="connsiteY0" fmla="*/ 39529 h 38100"/>
                <a:gd name="connsiteX1" fmla="*/ 39529 w 38100"/>
                <a:gd name="connsiteY1" fmla="*/ 23336 h 38100"/>
                <a:gd name="connsiteX2" fmla="*/ 23336 w 38100"/>
                <a:gd name="connsiteY2" fmla="*/ 7144 h 38100"/>
                <a:gd name="connsiteX3" fmla="*/ 7144 w 38100"/>
                <a:gd name="connsiteY3" fmla="*/ 23336 h 38100"/>
                <a:gd name="connsiteX4" fmla="*/ 23336 w 38100"/>
                <a:gd name="connsiteY4" fmla="*/ 3952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336" y="39529"/>
                  </a:moveTo>
                  <a:cubicBezTo>
                    <a:pt x="31909" y="39529"/>
                    <a:pt x="39529" y="31909"/>
                    <a:pt x="39529" y="23336"/>
                  </a:cubicBezTo>
                  <a:cubicBezTo>
                    <a:pt x="39529" y="14764"/>
                    <a:pt x="32861" y="7144"/>
                    <a:pt x="23336" y="7144"/>
                  </a:cubicBezTo>
                  <a:cubicBezTo>
                    <a:pt x="14764" y="7144"/>
                    <a:pt x="7144" y="13811"/>
                    <a:pt x="7144" y="23336"/>
                  </a:cubicBezTo>
                  <a:cubicBezTo>
                    <a:pt x="8096" y="31909"/>
                    <a:pt x="14764" y="39529"/>
                    <a:pt x="23336" y="39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="" xmlns:a16="http://schemas.microsoft.com/office/drawing/2014/main" id="{4409C187-F195-41EF-8F84-37A1DE2C5494}"/>
                </a:ext>
              </a:extLst>
            </p:cNvPr>
            <p:cNvSpPr/>
            <p:nvPr/>
          </p:nvSpPr>
          <p:spPr>
            <a:xfrm>
              <a:off x="5774531" y="3376136"/>
              <a:ext cx="76200" cy="95250"/>
            </a:xfrm>
            <a:custGeom>
              <a:avLst/>
              <a:gdLst>
                <a:gd name="connsiteX0" fmla="*/ 25241 w 76200"/>
                <a:gd name="connsiteY0" fmla="*/ 7144 h 95250"/>
                <a:gd name="connsiteX1" fmla="*/ 7144 w 76200"/>
                <a:gd name="connsiteY1" fmla="*/ 25241 h 95250"/>
                <a:gd name="connsiteX2" fmla="*/ 18574 w 76200"/>
                <a:gd name="connsiteY2" fmla="*/ 42386 h 95250"/>
                <a:gd name="connsiteX3" fmla="*/ 14764 w 76200"/>
                <a:gd name="connsiteY3" fmla="*/ 54769 h 95250"/>
                <a:gd name="connsiteX4" fmla="*/ 14764 w 76200"/>
                <a:gd name="connsiteY4" fmla="*/ 55721 h 95250"/>
                <a:gd name="connsiteX5" fmla="*/ 7144 w 76200"/>
                <a:gd name="connsiteY5" fmla="*/ 71914 h 95250"/>
                <a:gd name="connsiteX6" fmla="*/ 29051 w 76200"/>
                <a:gd name="connsiteY6" fmla="*/ 93821 h 95250"/>
                <a:gd name="connsiteX7" fmla="*/ 50959 w 76200"/>
                <a:gd name="connsiteY7" fmla="*/ 71914 h 95250"/>
                <a:gd name="connsiteX8" fmla="*/ 50959 w 76200"/>
                <a:gd name="connsiteY8" fmla="*/ 68104 h 95250"/>
                <a:gd name="connsiteX9" fmla="*/ 54769 w 76200"/>
                <a:gd name="connsiteY9" fmla="*/ 61436 h 95250"/>
                <a:gd name="connsiteX10" fmla="*/ 61436 w 76200"/>
                <a:gd name="connsiteY10" fmla="*/ 64294 h 95250"/>
                <a:gd name="connsiteX11" fmla="*/ 71914 w 76200"/>
                <a:gd name="connsiteY11" fmla="*/ 53816 h 95250"/>
                <a:gd name="connsiteX12" fmla="*/ 61436 w 76200"/>
                <a:gd name="connsiteY12" fmla="*/ 43339 h 95250"/>
                <a:gd name="connsiteX13" fmla="*/ 54769 w 76200"/>
                <a:gd name="connsiteY13" fmla="*/ 46196 h 95250"/>
                <a:gd name="connsiteX14" fmla="*/ 40481 w 76200"/>
                <a:gd name="connsiteY14" fmla="*/ 33814 h 95250"/>
                <a:gd name="connsiteX15" fmla="*/ 42386 w 76200"/>
                <a:gd name="connsiteY15" fmla="*/ 25241 h 95250"/>
                <a:gd name="connsiteX16" fmla="*/ 25241 w 76200"/>
                <a:gd name="connsiteY16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95250">
                  <a:moveTo>
                    <a:pt x="25241" y="7144"/>
                  </a:moveTo>
                  <a:cubicBezTo>
                    <a:pt x="14764" y="7144"/>
                    <a:pt x="7144" y="15716"/>
                    <a:pt x="7144" y="25241"/>
                  </a:cubicBezTo>
                  <a:cubicBezTo>
                    <a:pt x="7144" y="32861"/>
                    <a:pt x="11906" y="39529"/>
                    <a:pt x="18574" y="42386"/>
                  </a:cubicBezTo>
                  <a:cubicBezTo>
                    <a:pt x="15716" y="46196"/>
                    <a:pt x="14764" y="50006"/>
                    <a:pt x="14764" y="54769"/>
                  </a:cubicBezTo>
                  <a:cubicBezTo>
                    <a:pt x="14764" y="55721"/>
                    <a:pt x="14764" y="55721"/>
                    <a:pt x="14764" y="55721"/>
                  </a:cubicBezTo>
                  <a:cubicBezTo>
                    <a:pt x="10001" y="59531"/>
                    <a:pt x="7144" y="65246"/>
                    <a:pt x="7144" y="71914"/>
                  </a:cubicBezTo>
                  <a:cubicBezTo>
                    <a:pt x="7144" y="84296"/>
                    <a:pt x="16669" y="93821"/>
                    <a:pt x="29051" y="93821"/>
                  </a:cubicBezTo>
                  <a:cubicBezTo>
                    <a:pt x="41434" y="93821"/>
                    <a:pt x="50959" y="84296"/>
                    <a:pt x="50959" y="71914"/>
                  </a:cubicBezTo>
                  <a:cubicBezTo>
                    <a:pt x="50959" y="70961"/>
                    <a:pt x="50959" y="70009"/>
                    <a:pt x="50959" y="68104"/>
                  </a:cubicBezTo>
                  <a:cubicBezTo>
                    <a:pt x="52864" y="66199"/>
                    <a:pt x="53816" y="64294"/>
                    <a:pt x="54769" y="61436"/>
                  </a:cubicBezTo>
                  <a:cubicBezTo>
                    <a:pt x="56674" y="63341"/>
                    <a:pt x="59531" y="64294"/>
                    <a:pt x="61436" y="64294"/>
                  </a:cubicBezTo>
                  <a:cubicBezTo>
                    <a:pt x="67151" y="64294"/>
                    <a:pt x="71914" y="59531"/>
                    <a:pt x="71914" y="53816"/>
                  </a:cubicBezTo>
                  <a:cubicBezTo>
                    <a:pt x="71914" y="48101"/>
                    <a:pt x="67151" y="43339"/>
                    <a:pt x="61436" y="43339"/>
                  </a:cubicBezTo>
                  <a:cubicBezTo>
                    <a:pt x="58579" y="43339"/>
                    <a:pt x="56674" y="44291"/>
                    <a:pt x="54769" y="46196"/>
                  </a:cubicBezTo>
                  <a:cubicBezTo>
                    <a:pt x="51911" y="39529"/>
                    <a:pt x="47149" y="34766"/>
                    <a:pt x="40481" y="33814"/>
                  </a:cubicBezTo>
                  <a:cubicBezTo>
                    <a:pt x="41434" y="30956"/>
                    <a:pt x="42386" y="28099"/>
                    <a:pt x="42386" y="25241"/>
                  </a:cubicBezTo>
                  <a:cubicBezTo>
                    <a:pt x="43339" y="15716"/>
                    <a:pt x="34766" y="7144"/>
                    <a:pt x="252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="" xmlns:a16="http://schemas.microsoft.com/office/drawing/2014/main" id="{807F035F-1966-4FF3-B0E9-250BDE830C7B}"/>
                </a:ext>
              </a:extLst>
            </p:cNvPr>
            <p:cNvSpPr/>
            <p:nvPr/>
          </p:nvSpPr>
          <p:spPr>
            <a:xfrm>
              <a:off x="5570696" y="3223736"/>
              <a:ext cx="28575" cy="28575"/>
            </a:xfrm>
            <a:custGeom>
              <a:avLst/>
              <a:gdLst>
                <a:gd name="connsiteX0" fmla="*/ 28099 w 28575"/>
                <a:gd name="connsiteY0" fmla="*/ 17621 h 28575"/>
                <a:gd name="connsiteX1" fmla="*/ 17621 w 28575"/>
                <a:gd name="connsiteY1" fmla="*/ 7144 h 28575"/>
                <a:gd name="connsiteX2" fmla="*/ 7144 w 28575"/>
                <a:gd name="connsiteY2" fmla="*/ 17621 h 28575"/>
                <a:gd name="connsiteX3" fmla="*/ 17621 w 28575"/>
                <a:gd name="connsiteY3" fmla="*/ 28099 h 28575"/>
                <a:gd name="connsiteX4" fmla="*/ 28099 w 28575"/>
                <a:gd name="connsiteY4" fmla="*/ 1762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099" y="17621"/>
                  </a:moveTo>
                  <a:cubicBezTo>
                    <a:pt x="28099" y="11906"/>
                    <a:pt x="23336" y="7144"/>
                    <a:pt x="17621" y="7144"/>
                  </a:cubicBez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ubicBezTo>
                    <a:pt x="23336" y="28099"/>
                    <a:pt x="28099" y="23336"/>
                    <a:pt x="28099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="" xmlns:a16="http://schemas.microsoft.com/office/drawing/2014/main" id="{56EB519D-8826-49E9-A9A4-1E866E6AA571}"/>
                </a:ext>
              </a:extLst>
            </p:cNvPr>
            <p:cNvSpPr/>
            <p:nvPr/>
          </p:nvSpPr>
          <p:spPr>
            <a:xfrm>
              <a:off x="5915501" y="4155281"/>
              <a:ext cx="38100" cy="28575"/>
            </a:xfrm>
            <a:custGeom>
              <a:avLst/>
              <a:gdLst>
                <a:gd name="connsiteX0" fmla="*/ 7144 w 38100"/>
                <a:gd name="connsiteY0" fmla="*/ 20479 h 28575"/>
                <a:gd name="connsiteX1" fmla="*/ 14764 w 38100"/>
                <a:gd name="connsiteY1" fmla="*/ 28099 h 28575"/>
                <a:gd name="connsiteX2" fmla="*/ 22384 w 38100"/>
                <a:gd name="connsiteY2" fmla="*/ 20479 h 28575"/>
                <a:gd name="connsiteX3" fmla="*/ 28099 w 38100"/>
                <a:gd name="connsiteY3" fmla="*/ 23336 h 28575"/>
                <a:gd name="connsiteX4" fmla="*/ 35719 w 38100"/>
                <a:gd name="connsiteY4" fmla="*/ 15716 h 28575"/>
                <a:gd name="connsiteX5" fmla="*/ 28099 w 38100"/>
                <a:gd name="connsiteY5" fmla="*/ 7144 h 28575"/>
                <a:gd name="connsiteX6" fmla="*/ 20479 w 38100"/>
                <a:gd name="connsiteY6" fmla="*/ 14764 h 28575"/>
                <a:gd name="connsiteX7" fmla="*/ 14764 w 38100"/>
                <a:gd name="connsiteY7" fmla="*/ 11906 h 28575"/>
                <a:gd name="connsiteX8" fmla="*/ 7144 w 38100"/>
                <a:gd name="connsiteY8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28575">
                  <a:moveTo>
                    <a:pt x="7144" y="20479"/>
                  </a:moveTo>
                  <a:cubicBezTo>
                    <a:pt x="7144" y="25241"/>
                    <a:pt x="10954" y="28099"/>
                    <a:pt x="14764" y="28099"/>
                  </a:cubicBezTo>
                  <a:cubicBezTo>
                    <a:pt x="19526" y="28099"/>
                    <a:pt x="22384" y="24289"/>
                    <a:pt x="22384" y="20479"/>
                  </a:cubicBezTo>
                  <a:cubicBezTo>
                    <a:pt x="23336" y="22384"/>
                    <a:pt x="26194" y="23336"/>
                    <a:pt x="28099" y="23336"/>
                  </a:cubicBezTo>
                  <a:cubicBezTo>
                    <a:pt x="31909" y="23336"/>
                    <a:pt x="35719" y="19526"/>
                    <a:pt x="35719" y="15716"/>
                  </a:cubicBezTo>
                  <a:cubicBezTo>
                    <a:pt x="35719" y="11906"/>
                    <a:pt x="32861" y="7144"/>
                    <a:pt x="28099" y="7144"/>
                  </a:cubicBezTo>
                  <a:cubicBezTo>
                    <a:pt x="24289" y="7144"/>
                    <a:pt x="20479" y="10954"/>
                    <a:pt x="20479" y="14764"/>
                  </a:cubicBezTo>
                  <a:cubicBezTo>
                    <a:pt x="18574" y="12859"/>
                    <a:pt x="16669" y="11906"/>
                    <a:pt x="14764" y="11906"/>
                  </a:cubicBezTo>
                  <a:cubicBezTo>
                    <a:pt x="10001" y="11906"/>
                    <a:pt x="7144" y="15716"/>
                    <a:pt x="714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="" xmlns:a16="http://schemas.microsoft.com/office/drawing/2014/main" id="{DE7A9803-93FA-4AE2-92F3-51A46B2C9F28}"/>
                </a:ext>
              </a:extLst>
            </p:cNvPr>
            <p:cNvSpPr/>
            <p:nvPr/>
          </p:nvSpPr>
          <p:spPr>
            <a:xfrm>
              <a:off x="5491639" y="3211354"/>
              <a:ext cx="66675" cy="66675"/>
            </a:xfrm>
            <a:custGeom>
              <a:avLst/>
              <a:gdLst>
                <a:gd name="connsiteX0" fmla="*/ 37624 w 66675"/>
                <a:gd name="connsiteY0" fmla="*/ 68104 h 66675"/>
                <a:gd name="connsiteX1" fmla="*/ 68104 w 66675"/>
                <a:gd name="connsiteY1" fmla="*/ 37624 h 66675"/>
                <a:gd name="connsiteX2" fmla="*/ 37624 w 66675"/>
                <a:gd name="connsiteY2" fmla="*/ 7144 h 66675"/>
                <a:gd name="connsiteX3" fmla="*/ 7144 w 66675"/>
                <a:gd name="connsiteY3" fmla="*/ 37624 h 66675"/>
                <a:gd name="connsiteX4" fmla="*/ 37624 w 66675"/>
                <a:gd name="connsiteY4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7624" y="68104"/>
                  </a:moveTo>
                  <a:cubicBezTo>
                    <a:pt x="54769" y="68104"/>
                    <a:pt x="68104" y="54769"/>
                    <a:pt x="68104" y="37624"/>
                  </a:cubicBezTo>
                  <a:cubicBezTo>
                    <a:pt x="68104" y="20479"/>
                    <a:pt x="54769" y="7144"/>
                    <a:pt x="37624" y="7144"/>
                  </a:cubicBezTo>
                  <a:cubicBezTo>
                    <a:pt x="20479" y="7144"/>
                    <a:pt x="7144" y="20479"/>
                    <a:pt x="7144" y="37624"/>
                  </a:cubicBezTo>
                  <a:cubicBezTo>
                    <a:pt x="7144" y="54769"/>
                    <a:pt x="20479" y="68104"/>
                    <a:pt x="37624" y="68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="" xmlns:a16="http://schemas.microsoft.com/office/drawing/2014/main" id="{11D611C3-53F2-4EDF-9AA4-6CBB17019622}"/>
                </a:ext>
              </a:extLst>
            </p:cNvPr>
            <p:cNvSpPr/>
            <p:nvPr/>
          </p:nvSpPr>
          <p:spPr>
            <a:xfrm>
              <a:off x="5838349" y="3117056"/>
              <a:ext cx="76200" cy="85725"/>
            </a:xfrm>
            <a:custGeom>
              <a:avLst/>
              <a:gdLst>
                <a:gd name="connsiteX0" fmla="*/ 49054 w 76200"/>
                <a:gd name="connsiteY0" fmla="*/ 64294 h 85725"/>
                <a:gd name="connsiteX1" fmla="*/ 73819 w 76200"/>
                <a:gd name="connsiteY1" fmla="*/ 39529 h 85725"/>
                <a:gd name="connsiteX2" fmla="*/ 55721 w 76200"/>
                <a:gd name="connsiteY2" fmla="*/ 15716 h 85725"/>
                <a:gd name="connsiteX3" fmla="*/ 35719 w 76200"/>
                <a:gd name="connsiteY3" fmla="*/ 7144 h 85725"/>
                <a:gd name="connsiteX4" fmla="*/ 8096 w 76200"/>
                <a:gd name="connsiteY4" fmla="*/ 34766 h 85725"/>
                <a:gd name="connsiteX5" fmla="*/ 15716 w 76200"/>
                <a:gd name="connsiteY5" fmla="*/ 53816 h 85725"/>
                <a:gd name="connsiteX6" fmla="*/ 7144 w 76200"/>
                <a:gd name="connsiteY6" fmla="*/ 67151 h 85725"/>
                <a:gd name="connsiteX7" fmla="*/ 22384 w 76200"/>
                <a:gd name="connsiteY7" fmla="*/ 82391 h 85725"/>
                <a:gd name="connsiteX8" fmla="*/ 37624 w 76200"/>
                <a:gd name="connsiteY8" fmla="*/ 67151 h 85725"/>
                <a:gd name="connsiteX9" fmla="*/ 36671 w 76200"/>
                <a:gd name="connsiteY9" fmla="*/ 62389 h 85725"/>
                <a:gd name="connsiteX10" fmla="*/ 40481 w 76200"/>
                <a:gd name="connsiteY10" fmla="*/ 62389 h 85725"/>
                <a:gd name="connsiteX11" fmla="*/ 49054 w 76200"/>
                <a:gd name="connsiteY11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" h="85725">
                  <a:moveTo>
                    <a:pt x="49054" y="64294"/>
                  </a:moveTo>
                  <a:cubicBezTo>
                    <a:pt x="62389" y="64294"/>
                    <a:pt x="73819" y="53816"/>
                    <a:pt x="73819" y="39529"/>
                  </a:cubicBezTo>
                  <a:cubicBezTo>
                    <a:pt x="73819" y="28099"/>
                    <a:pt x="66199" y="18574"/>
                    <a:pt x="55721" y="15716"/>
                  </a:cubicBezTo>
                  <a:cubicBezTo>
                    <a:pt x="50959" y="10001"/>
                    <a:pt x="43339" y="7144"/>
                    <a:pt x="35719" y="7144"/>
                  </a:cubicBezTo>
                  <a:cubicBezTo>
                    <a:pt x="20479" y="7144"/>
                    <a:pt x="8096" y="19526"/>
                    <a:pt x="8096" y="34766"/>
                  </a:cubicBezTo>
                  <a:cubicBezTo>
                    <a:pt x="8096" y="42386"/>
                    <a:pt x="10954" y="49054"/>
                    <a:pt x="15716" y="53816"/>
                  </a:cubicBezTo>
                  <a:cubicBezTo>
                    <a:pt x="10954" y="56674"/>
                    <a:pt x="7144" y="61436"/>
                    <a:pt x="7144" y="67151"/>
                  </a:cubicBezTo>
                  <a:cubicBezTo>
                    <a:pt x="7144" y="75724"/>
                    <a:pt x="13811" y="82391"/>
                    <a:pt x="22384" y="82391"/>
                  </a:cubicBezTo>
                  <a:cubicBezTo>
                    <a:pt x="30956" y="82391"/>
                    <a:pt x="37624" y="75724"/>
                    <a:pt x="37624" y="67151"/>
                  </a:cubicBezTo>
                  <a:cubicBezTo>
                    <a:pt x="37624" y="65246"/>
                    <a:pt x="37624" y="63341"/>
                    <a:pt x="36671" y="62389"/>
                  </a:cubicBezTo>
                  <a:cubicBezTo>
                    <a:pt x="37624" y="62389"/>
                    <a:pt x="38576" y="62389"/>
                    <a:pt x="40481" y="62389"/>
                  </a:cubicBezTo>
                  <a:cubicBezTo>
                    <a:pt x="43339" y="63341"/>
                    <a:pt x="46196" y="64294"/>
                    <a:pt x="49054" y="64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="" xmlns:a16="http://schemas.microsoft.com/office/drawing/2014/main" id="{8634C5C7-E307-4A62-8393-CA0814A74D64}"/>
                </a:ext>
              </a:extLst>
            </p:cNvPr>
            <p:cNvSpPr/>
            <p:nvPr/>
          </p:nvSpPr>
          <p:spPr>
            <a:xfrm>
              <a:off x="5675471" y="3245644"/>
              <a:ext cx="28575" cy="28575"/>
            </a:xfrm>
            <a:custGeom>
              <a:avLst/>
              <a:gdLst>
                <a:gd name="connsiteX0" fmla="*/ 7144 w 28575"/>
                <a:gd name="connsiteY0" fmla="*/ 18574 h 28575"/>
                <a:gd name="connsiteX1" fmla="*/ 18574 w 28575"/>
                <a:gd name="connsiteY1" fmla="*/ 30004 h 28575"/>
                <a:gd name="connsiteX2" fmla="*/ 30004 w 28575"/>
                <a:gd name="connsiteY2" fmla="*/ 18574 h 28575"/>
                <a:gd name="connsiteX3" fmla="*/ 18574 w 28575"/>
                <a:gd name="connsiteY3" fmla="*/ 7144 h 28575"/>
                <a:gd name="connsiteX4" fmla="*/ 7144 w 28575"/>
                <a:gd name="connsiteY4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8574"/>
                  </a:moveTo>
                  <a:cubicBezTo>
                    <a:pt x="7144" y="25241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1906"/>
                    <a:pt x="25241" y="7144"/>
                    <a:pt x="18574" y="7144"/>
                  </a:cubicBezTo>
                  <a:cubicBezTo>
                    <a:pt x="12859" y="7144"/>
                    <a:pt x="7144" y="12859"/>
                    <a:pt x="7144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="" xmlns:a16="http://schemas.microsoft.com/office/drawing/2014/main" id="{CB924AE3-6B79-4DA3-96B9-8B9476144875}"/>
                </a:ext>
              </a:extLst>
            </p:cNvPr>
            <p:cNvSpPr/>
            <p:nvPr/>
          </p:nvSpPr>
          <p:spPr>
            <a:xfrm>
              <a:off x="5369719" y="3549491"/>
              <a:ext cx="38100" cy="38100"/>
            </a:xfrm>
            <a:custGeom>
              <a:avLst/>
              <a:gdLst>
                <a:gd name="connsiteX0" fmla="*/ 39529 w 38100"/>
                <a:gd name="connsiteY0" fmla="*/ 23336 h 38100"/>
                <a:gd name="connsiteX1" fmla="*/ 23336 w 38100"/>
                <a:gd name="connsiteY1" fmla="*/ 7144 h 38100"/>
                <a:gd name="connsiteX2" fmla="*/ 7144 w 38100"/>
                <a:gd name="connsiteY2" fmla="*/ 23336 h 38100"/>
                <a:gd name="connsiteX3" fmla="*/ 23336 w 38100"/>
                <a:gd name="connsiteY3" fmla="*/ 39529 h 38100"/>
                <a:gd name="connsiteX4" fmla="*/ 39529 w 38100"/>
                <a:gd name="connsiteY4" fmla="*/ 2333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529" y="23336"/>
                  </a:moveTo>
                  <a:cubicBezTo>
                    <a:pt x="39529" y="13811"/>
                    <a:pt x="31909" y="7144"/>
                    <a:pt x="23336" y="7144"/>
                  </a:cubicBezTo>
                  <a:cubicBezTo>
                    <a:pt x="13811" y="7144"/>
                    <a:pt x="7144" y="14764"/>
                    <a:pt x="7144" y="23336"/>
                  </a:cubicBezTo>
                  <a:cubicBezTo>
                    <a:pt x="7144" y="32861"/>
                    <a:pt x="14764" y="39529"/>
                    <a:pt x="23336" y="39529"/>
                  </a:cubicBezTo>
                  <a:cubicBezTo>
                    <a:pt x="31909" y="40481"/>
                    <a:pt x="39529" y="32861"/>
                    <a:pt x="39529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="" xmlns:a16="http://schemas.microsoft.com/office/drawing/2014/main" id="{A87B32BC-BBE6-4151-AFC5-A51AD2134552}"/>
                </a:ext>
              </a:extLst>
            </p:cNvPr>
            <p:cNvSpPr/>
            <p:nvPr/>
          </p:nvSpPr>
          <p:spPr>
            <a:xfrm>
              <a:off x="5723096" y="3647599"/>
              <a:ext cx="38100" cy="38100"/>
            </a:xfrm>
            <a:custGeom>
              <a:avLst/>
              <a:gdLst>
                <a:gd name="connsiteX0" fmla="*/ 35719 w 38100"/>
                <a:gd name="connsiteY0" fmla="*/ 21431 h 38100"/>
                <a:gd name="connsiteX1" fmla="*/ 21431 w 38100"/>
                <a:gd name="connsiteY1" fmla="*/ 7144 h 38100"/>
                <a:gd name="connsiteX2" fmla="*/ 7144 w 38100"/>
                <a:gd name="connsiteY2" fmla="*/ 21431 h 38100"/>
                <a:gd name="connsiteX3" fmla="*/ 21431 w 38100"/>
                <a:gd name="connsiteY3" fmla="*/ 35719 h 38100"/>
                <a:gd name="connsiteX4" fmla="*/ 35719 w 38100"/>
                <a:gd name="connsiteY4" fmla="*/ 21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5719" y="21431"/>
                  </a:moveTo>
                  <a:cubicBezTo>
                    <a:pt x="35719" y="12859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30004"/>
                    <a:pt x="13811" y="35719"/>
                    <a:pt x="21431" y="35719"/>
                  </a:cubicBezTo>
                  <a:cubicBezTo>
                    <a:pt x="29051" y="35719"/>
                    <a:pt x="35719" y="30004"/>
                    <a:pt x="35719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="" xmlns:a16="http://schemas.microsoft.com/office/drawing/2014/main" id="{A6F744AD-FC3A-4D51-92F1-8D1B5CB1F43C}"/>
                </a:ext>
              </a:extLst>
            </p:cNvPr>
            <p:cNvSpPr/>
            <p:nvPr/>
          </p:nvSpPr>
          <p:spPr>
            <a:xfrm>
              <a:off x="6036469" y="2917984"/>
              <a:ext cx="161925" cy="133350"/>
            </a:xfrm>
            <a:custGeom>
              <a:avLst/>
              <a:gdLst>
                <a:gd name="connsiteX0" fmla="*/ 74771 w 161925"/>
                <a:gd name="connsiteY0" fmla="*/ 30004 h 133350"/>
                <a:gd name="connsiteX1" fmla="*/ 77629 w 161925"/>
                <a:gd name="connsiteY1" fmla="*/ 21431 h 133350"/>
                <a:gd name="connsiteX2" fmla="*/ 63341 w 161925"/>
                <a:gd name="connsiteY2" fmla="*/ 7144 h 133350"/>
                <a:gd name="connsiteX3" fmla="*/ 49054 w 161925"/>
                <a:gd name="connsiteY3" fmla="*/ 21431 h 133350"/>
                <a:gd name="connsiteX4" fmla="*/ 49054 w 161925"/>
                <a:gd name="connsiteY4" fmla="*/ 24289 h 133350"/>
                <a:gd name="connsiteX5" fmla="*/ 22384 w 161925"/>
                <a:gd name="connsiteY5" fmla="*/ 56674 h 133350"/>
                <a:gd name="connsiteX6" fmla="*/ 27146 w 161925"/>
                <a:gd name="connsiteY6" fmla="*/ 72866 h 133350"/>
                <a:gd name="connsiteX7" fmla="*/ 25241 w 161925"/>
                <a:gd name="connsiteY7" fmla="*/ 72866 h 133350"/>
                <a:gd name="connsiteX8" fmla="*/ 7144 w 161925"/>
                <a:gd name="connsiteY8" fmla="*/ 90964 h 133350"/>
                <a:gd name="connsiteX9" fmla="*/ 25241 w 161925"/>
                <a:gd name="connsiteY9" fmla="*/ 109061 h 133350"/>
                <a:gd name="connsiteX10" fmla="*/ 42386 w 161925"/>
                <a:gd name="connsiteY10" fmla="*/ 93821 h 133350"/>
                <a:gd name="connsiteX11" fmla="*/ 78581 w 161925"/>
                <a:gd name="connsiteY11" fmla="*/ 130016 h 133350"/>
                <a:gd name="connsiteX12" fmla="*/ 114776 w 161925"/>
                <a:gd name="connsiteY12" fmla="*/ 93821 h 133350"/>
                <a:gd name="connsiteX13" fmla="*/ 109061 w 161925"/>
                <a:gd name="connsiteY13" fmla="*/ 73819 h 133350"/>
                <a:gd name="connsiteX14" fmla="*/ 124301 w 161925"/>
                <a:gd name="connsiteY14" fmla="*/ 80486 h 133350"/>
                <a:gd name="connsiteX15" fmla="*/ 146209 w 161925"/>
                <a:gd name="connsiteY15" fmla="*/ 61436 h 133350"/>
                <a:gd name="connsiteX16" fmla="*/ 151924 w 161925"/>
                <a:gd name="connsiteY16" fmla="*/ 63341 h 133350"/>
                <a:gd name="connsiteX17" fmla="*/ 163354 w 161925"/>
                <a:gd name="connsiteY17" fmla="*/ 51911 h 133350"/>
                <a:gd name="connsiteX18" fmla="*/ 151924 w 161925"/>
                <a:gd name="connsiteY18" fmla="*/ 40481 h 133350"/>
                <a:gd name="connsiteX19" fmla="*/ 142399 w 161925"/>
                <a:gd name="connsiteY19" fmla="*/ 46196 h 133350"/>
                <a:gd name="connsiteX20" fmla="*/ 124301 w 161925"/>
                <a:gd name="connsiteY20" fmla="*/ 36671 h 133350"/>
                <a:gd name="connsiteX21" fmla="*/ 102394 w 161925"/>
                <a:gd name="connsiteY21" fmla="*/ 58579 h 133350"/>
                <a:gd name="connsiteX22" fmla="*/ 105251 w 161925"/>
                <a:gd name="connsiteY22" fmla="*/ 70009 h 133350"/>
                <a:gd name="connsiteX23" fmla="*/ 88106 w 161925"/>
                <a:gd name="connsiteY23" fmla="*/ 59531 h 133350"/>
                <a:gd name="connsiteX24" fmla="*/ 88106 w 161925"/>
                <a:gd name="connsiteY24" fmla="*/ 58579 h 133350"/>
                <a:gd name="connsiteX25" fmla="*/ 74771 w 161925"/>
                <a:gd name="connsiteY25" fmla="*/ 30004 h 133350"/>
                <a:gd name="connsiteX26" fmla="*/ 42386 w 161925"/>
                <a:gd name="connsiteY26" fmla="*/ 91916 h 133350"/>
                <a:gd name="connsiteX27" fmla="*/ 42386 w 161925"/>
                <a:gd name="connsiteY27" fmla="*/ 89059 h 133350"/>
                <a:gd name="connsiteX28" fmla="*/ 43339 w 161925"/>
                <a:gd name="connsiteY28" fmla="*/ 89059 h 133350"/>
                <a:gd name="connsiteX29" fmla="*/ 42386 w 161925"/>
                <a:gd name="connsiteY29" fmla="*/ 919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1925" h="133350">
                  <a:moveTo>
                    <a:pt x="74771" y="30004"/>
                  </a:moveTo>
                  <a:cubicBezTo>
                    <a:pt x="76676" y="28099"/>
                    <a:pt x="77629" y="25241"/>
                    <a:pt x="77629" y="21431"/>
                  </a:cubicBezTo>
                  <a:cubicBezTo>
                    <a:pt x="77629" y="13811"/>
                    <a:pt x="70961" y="7144"/>
                    <a:pt x="63341" y="7144"/>
                  </a:cubicBezTo>
                  <a:cubicBezTo>
                    <a:pt x="55721" y="7144"/>
                    <a:pt x="49054" y="13811"/>
                    <a:pt x="49054" y="21431"/>
                  </a:cubicBezTo>
                  <a:cubicBezTo>
                    <a:pt x="49054" y="22384"/>
                    <a:pt x="49054" y="23336"/>
                    <a:pt x="49054" y="24289"/>
                  </a:cubicBezTo>
                  <a:cubicBezTo>
                    <a:pt x="33814" y="27146"/>
                    <a:pt x="22384" y="40481"/>
                    <a:pt x="22384" y="56674"/>
                  </a:cubicBezTo>
                  <a:cubicBezTo>
                    <a:pt x="22384" y="62389"/>
                    <a:pt x="24289" y="68104"/>
                    <a:pt x="27146" y="72866"/>
                  </a:cubicBezTo>
                  <a:cubicBezTo>
                    <a:pt x="26194" y="72866"/>
                    <a:pt x="26194" y="72866"/>
                    <a:pt x="25241" y="72866"/>
                  </a:cubicBezTo>
                  <a:cubicBezTo>
                    <a:pt x="15716" y="72866"/>
                    <a:pt x="7144" y="80486"/>
                    <a:pt x="7144" y="90964"/>
                  </a:cubicBezTo>
                  <a:cubicBezTo>
                    <a:pt x="7144" y="101441"/>
                    <a:pt x="14764" y="109061"/>
                    <a:pt x="25241" y="109061"/>
                  </a:cubicBezTo>
                  <a:cubicBezTo>
                    <a:pt x="33814" y="109061"/>
                    <a:pt x="41434" y="102394"/>
                    <a:pt x="42386" y="93821"/>
                  </a:cubicBezTo>
                  <a:cubicBezTo>
                    <a:pt x="42386" y="113824"/>
                    <a:pt x="58579" y="130016"/>
                    <a:pt x="78581" y="130016"/>
                  </a:cubicBezTo>
                  <a:cubicBezTo>
                    <a:pt x="98584" y="130016"/>
                    <a:pt x="114776" y="113824"/>
                    <a:pt x="114776" y="93821"/>
                  </a:cubicBezTo>
                  <a:cubicBezTo>
                    <a:pt x="114776" y="86201"/>
                    <a:pt x="112871" y="79534"/>
                    <a:pt x="109061" y="73819"/>
                  </a:cubicBezTo>
                  <a:cubicBezTo>
                    <a:pt x="112871" y="77629"/>
                    <a:pt x="118586" y="80486"/>
                    <a:pt x="124301" y="80486"/>
                  </a:cubicBezTo>
                  <a:cubicBezTo>
                    <a:pt x="135731" y="80486"/>
                    <a:pt x="144304" y="71914"/>
                    <a:pt x="146209" y="61436"/>
                  </a:cubicBezTo>
                  <a:cubicBezTo>
                    <a:pt x="148114" y="62389"/>
                    <a:pt x="150019" y="63341"/>
                    <a:pt x="151924" y="63341"/>
                  </a:cubicBezTo>
                  <a:cubicBezTo>
                    <a:pt x="158591" y="63341"/>
                    <a:pt x="163354" y="58579"/>
                    <a:pt x="163354" y="51911"/>
                  </a:cubicBezTo>
                  <a:cubicBezTo>
                    <a:pt x="163354" y="45244"/>
                    <a:pt x="158591" y="40481"/>
                    <a:pt x="151924" y="40481"/>
                  </a:cubicBezTo>
                  <a:cubicBezTo>
                    <a:pt x="148114" y="40481"/>
                    <a:pt x="144304" y="42386"/>
                    <a:pt x="142399" y="46196"/>
                  </a:cubicBezTo>
                  <a:cubicBezTo>
                    <a:pt x="138589" y="40481"/>
                    <a:pt x="131921" y="36671"/>
                    <a:pt x="124301" y="36671"/>
                  </a:cubicBezTo>
                  <a:cubicBezTo>
                    <a:pt x="111919" y="36671"/>
                    <a:pt x="102394" y="46196"/>
                    <a:pt x="102394" y="58579"/>
                  </a:cubicBezTo>
                  <a:cubicBezTo>
                    <a:pt x="102394" y="62389"/>
                    <a:pt x="103346" y="66199"/>
                    <a:pt x="105251" y="70009"/>
                  </a:cubicBezTo>
                  <a:cubicBezTo>
                    <a:pt x="100489" y="65246"/>
                    <a:pt x="94774" y="61436"/>
                    <a:pt x="88106" y="59531"/>
                  </a:cubicBezTo>
                  <a:cubicBezTo>
                    <a:pt x="88106" y="59531"/>
                    <a:pt x="88106" y="58579"/>
                    <a:pt x="88106" y="58579"/>
                  </a:cubicBezTo>
                  <a:cubicBezTo>
                    <a:pt x="89059" y="46196"/>
                    <a:pt x="83344" y="36671"/>
                    <a:pt x="74771" y="30004"/>
                  </a:cubicBezTo>
                  <a:close/>
                  <a:moveTo>
                    <a:pt x="42386" y="91916"/>
                  </a:moveTo>
                  <a:cubicBezTo>
                    <a:pt x="42386" y="90964"/>
                    <a:pt x="42386" y="90011"/>
                    <a:pt x="42386" y="89059"/>
                  </a:cubicBezTo>
                  <a:cubicBezTo>
                    <a:pt x="42386" y="89059"/>
                    <a:pt x="42386" y="89059"/>
                    <a:pt x="43339" y="89059"/>
                  </a:cubicBezTo>
                  <a:cubicBezTo>
                    <a:pt x="43339" y="89059"/>
                    <a:pt x="42386" y="90964"/>
                    <a:pt x="42386" y="919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="" xmlns:a16="http://schemas.microsoft.com/office/drawing/2014/main" id="{203AA0C5-FE0E-4016-AEB1-603D418963B7}"/>
                </a:ext>
              </a:extLst>
            </p:cNvPr>
            <p:cNvSpPr/>
            <p:nvPr/>
          </p:nvSpPr>
          <p:spPr>
            <a:xfrm>
              <a:off x="5822156" y="3741896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22384 h 28575"/>
                <a:gd name="connsiteX2" fmla="*/ 7144 w 28575"/>
                <a:gd name="connsiteY2" fmla="*/ 14764 h 28575"/>
                <a:gd name="connsiteX3" fmla="*/ 14764 w 28575"/>
                <a:gd name="connsiteY3" fmla="*/ 714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8972"/>
                    <a:pt x="18972" y="22384"/>
                    <a:pt x="14764" y="22384"/>
                  </a:cubicBezTo>
                  <a:cubicBezTo>
                    <a:pt x="10555" y="22384"/>
                    <a:pt x="7144" y="18972"/>
                    <a:pt x="7144" y="14764"/>
                  </a:cubicBezTo>
                  <a:cubicBezTo>
                    <a:pt x="7144" y="10555"/>
                    <a:pt x="10555" y="7144"/>
                    <a:pt x="14764" y="7144"/>
                  </a:cubicBezTo>
                  <a:cubicBezTo>
                    <a:pt x="18972" y="7144"/>
                    <a:pt x="22384" y="10555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="" xmlns:a16="http://schemas.microsoft.com/office/drawing/2014/main" id="{DF0C058A-FFFD-402A-86CE-5A7B5B77DF65}"/>
                </a:ext>
              </a:extLst>
            </p:cNvPr>
            <p:cNvSpPr/>
            <p:nvPr/>
          </p:nvSpPr>
          <p:spPr>
            <a:xfrm>
              <a:off x="5948839" y="2976086"/>
              <a:ext cx="28575" cy="28575"/>
            </a:xfrm>
            <a:custGeom>
              <a:avLst/>
              <a:gdLst>
                <a:gd name="connsiteX0" fmla="*/ 15716 w 28575"/>
                <a:gd name="connsiteY0" fmla="*/ 24289 h 28575"/>
                <a:gd name="connsiteX1" fmla="*/ 24289 w 28575"/>
                <a:gd name="connsiteY1" fmla="*/ 15716 h 28575"/>
                <a:gd name="connsiteX2" fmla="*/ 15716 w 28575"/>
                <a:gd name="connsiteY2" fmla="*/ 7144 h 28575"/>
                <a:gd name="connsiteX3" fmla="*/ 7144 w 28575"/>
                <a:gd name="connsiteY3" fmla="*/ 15716 h 28575"/>
                <a:gd name="connsiteX4" fmla="*/ 15716 w 28575"/>
                <a:gd name="connsiteY4" fmla="*/ 2428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5716" y="24289"/>
                  </a:moveTo>
                  <a:cubicBezTo>
                    <a:pt x="20479" y="24289"/>
                    <a:pt x="24289" y="20479"/>
                    <a:pt x="24289" y="15716"/>
                  </a:cubicBezTo>
                  <a:cubicBezTo>
                    <a:pt x="24289" y="10954"/>
                    <a:pt x="20479" y="7144"/>
                    <a:pt x="15716" y="7144"/>
                  </a:cubicBezTo>
                  <a:cubicBezTo>
                    <a:pt x="10954" y="7144"/>
                    <a:pt x="7144" y="10954"/>
                    <a:pt x="7144" y="15716"/>
                  </a:cubicBezTo>
                  <a:cubicBezTo>
                    <a:pt x="8096" y="20479"/>
                    <a:pt x="11906" y="24289"/>
                    <a:pt x="15716" y="24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="" xmlns:a16="http://schemas.microsoft.com/office/drawing/2014/main" id="{E64CF63B-CA50-45F7-99C4-E9E2C6B8FED4}"/>
                </a:ext>
              </a:extLst>
            </p:cNvPr>
            <p:cNvSpPr/>
            <p:nvPr/>
          </p:nvSpPr>
          <p:spPr>
            <a:xfrm>
              <a:off x="5656094" y="3041809"/>
              <a:ext cx="95250" cy="114300"/>
            </a:xfrm>
            <a:custGeom>
              <a:avLst/>
              <a:gdLst>
                <a:gd name="connsiteX0" fmla="*/ 20806 w 95250"/>
                <a:gd name="connsiteY0" fmla="*/ 90964 h 114300"/>
                <a:gd name="connsiteX1" fmla="*/ 27474 w 95250"/>
                <a:gd name="connsiteY1" fmla="*/ 89059 h 114300"/>
                <a:gd name="connsiteX2" fmla="*/ 57954 w 95250"/>
                <a:gd name="connsiteY2" fmla="*/ 108109 h 114300"/>
                <a:gd name="connsiteX3" fmla="*/ 92244 w 95250"/>
                <a:gd name="connsiteY3" fmla="*/ 73819 h 114300"/>
                <a:gd name="connsiteX4" fmla="*/ 63669 w 95250"/>
                <a:gd name="connsiteY4" fmla="*/ 40481 h 114300"/>
                <a:gd name="connsiteX5" fmla="*/ 64621 w 95250"/>
                <a:gd name="connsiteY5" fmla="*/ 33814 h 114300"/>
                <a:gd name="connsiteX6" fmla="*/ 37951 w 95250"/>
                <a:gd name="connsiteY6" fmla="*/ 7144 h 114300"/>
                <a:gd name="connsiteX7" fmla="*/ 11281 w 95250"/>
                <a:gd name="connsiteY7" fmla="*/ 33814 h 114300"/>
                <a:gd name="connsiteX8" fmla="*/ 28426 w 95250"/>
                <a:gd name="connsiteY8" fmla="*/ 58579 h 114300"/>
                <a:gd name="connsiteX9" fmla="*/ 27474 w 95250"/>
                <a:gd name="connsiteY9" fmla="*/ 61436 h 114300"/>
                <a:gd name="connsiteX10" fmla="*/ 22711 w 95250"/>
                <a:gd name="connsiteY10" fmla="*/ 60484 h 114300"/>
                <a:gd name="connsiteX11" fmla="*/ 7471 w 95250"/>
                <a:gd name="connsiteY11" fmla="*/ 75724 h 114300"/>
                <a:gd name="connsiteX12" fmla="*/ 20806 w 95250"/>
                <a:gd name="connsiteY12" fmla="*/ 9096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114300">
                  <a:moveTo>
                    <a:pt x="20806" y="90964"/>
                  </a:moveTo>
                  <a:cubicBezTo>
                    <a:pt x="22711" y="90964"/>
                    <a:pt x="25569" y="90011"/>
                    <a:pt x="27474" y="89059"/>
                  </a:cubicBezTo>
                  <a:cubicBezTo>
                    <a:pt x="33189" y="100489"/>
                    <a:pt x="44619" y="108109"/>
                    <a:pt x="57954" y="108109"/>
                  </a:cubicBezTo>
                  <a:cubicBezTo>
                    <a:pt x="77004" y="108109"/>
                    <a:pt x="92244" y="92869"/>
                    <a:pt x="92244" y="73819"/>
                  </a:cubicBezTo>
                  <a:cubicBezTo>
                    <a:pt x="92244" y="56674"/>
                    <a:pt x="79861" y="43339"/>
                    <a:pt x="63669" y="40481"/>
                  </a:cubicBezTo>
                  <a:cubicBezTo>
                    <a:pt x="64621" y="38576"/>
                    <a:pt x="64621" y="36671"/>
                    <a:pt x="64621" y="33814"/>
                  </a:cubicBezTo>
                  <a:cubicBezTo>
                    <a:pt x="64621" y="18574"/>
                    <a:pt x="52239" y="7144"/>
                    <a:pt x="37951" y="7144"/>
                  </a:cubicBezTo>
                  <a:cubicBezTo>
                    <a:pt x="22711" y="7144"/>
                    <a:pt x="11281" y="19526"/>
                    <a:pt x="11281" y="33814"/>
                  </a:cubicBezTo>
                  <a:cubicBezTo>
                    <a:pt x="11281" y="45244"/>
                    <a:pt x="17949" y="54769"/>
                    <a:pt x="28426" y="58579"/>
                  </a:cubicBezTo>
                  <a:cubicBezTo>
                    <a:pt x="28426" y="59531"/>
                    <a:pt x="27474" y="60484"/>
                    <a:pt x="27474" y="61436"/>
                  </a:cubicBezTo>
                  <a:cubicBezTo>
                    <a:pt x="25569" y="60484"/>
                    <a:pt x="24616" y="60484"/>
                    <a:pt x="22711" y="60484"/>
                  </a:cubicBezTo>
                  <a:cubicBezTo>
                    <a:pt x="14139" y="60484"/>
                    <a:pt x="7471" y="67151"/>
                    <a:pt x="7471" y="75724"/>
                  </a:cubicBezTo>
                  <a:cubicBezTo>
                    <a:pt x="5566" y="84296"/>
                    <a:pt x="12234" y="90964"/>
                    <a:pt x="20806" y="90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="" xmlns:a16="http://schemas.microsoft.com/office/drawing/2014/main" id="{F2796F6D-3654-48E5-A34E-657C3C0A3577}"/>
                </a:ext>
              </a:extLst>
            </p:cNvPr>
            <p:cNvSpPr/>
            <p:nvPr/>
          </p:nvSpPr>
          <p:spPr>
            <a:xfrm>
              <a:off x="5755481" y="4182904"/>
              <a:ext cx="57150" cy="57150"/>
            </a:xfrm>
            <a:custGeom>
              <a:avLst/>
              <a:gdLst>
                <a:gd name="connsiteX0" fmla="*/ 31909 w 57150"/>
                <a:gd name="connsiteY0" fmla="*/ 7144 h 57150"/>
                <a:gd name="connsiteX1" fmla="*/ 7144 w 57150"/>
                <a:gd name="connsiteY1" fmla="*/ 31909 h 57150"/>
                <a:gd name="connsiteX2" fmla="*/ 31909 w 57150"/>
                <a:gd name="connsiteY2" fmla="*/ 56674 h 57150"/>
                <a:gd name="connsiteX3" fmla="*/ 56674 w 57150"/>
                <a:gd name="connsiteY3" fmla="*/ 31909 h 57150"/>
                <a:gd name="connsiteX4" fmla="*/ 31909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31909" y="7144"/>
                  </a:moveTo>
                  <a:cubicBezTo>
                    <a:pt x="18574" y="7144"/>
                    <a:pt x="7144" y="18574"/>
                    <a:pt x="7144" y="31909"/>
                  </a:cubicBezTo>
                  <a:cubicBezTo>
                    <a:pt x="7144" y="45244"/>
                    <a:pt x="18574" y="56674"/>
                    <a:pt x="31909" y="56674"/>
                  </a:cubicBezTo>
                  <a:cubicBezTo>
                    <a:pt x="45244" y="56674"/>
                    <a:pt x="56674" y="45244"/>
                    <a:pt x="56674" y="31909"/>
                  </a:cubicBezTo>
                  <a:cubicBezTo>
                    <a:pt x="56674" y="17621"/>
                    <a:pt x="45244" y="7144"/>
                    <a:pt x="31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="" xmlns:a16="http://schemas.microsoft.com/office/drawing/2014/main" id="{89F5420C-F22B-4866-8EF4-6797B1DBAC4D}"/>
                </a:ext>
              </a:extLst>
            </p:cNvPr>
            <p:cNvSpPr/>
            <p:nvPr/>
          </p:nvSpPr>
          <p:spPr>
            <a:xfrm>
              <a:off x="6033611" y="3938111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7144 h 28575"/>
                <a:gd name="connsiteX2" fmla="*/ 7144 w 28575"/>
                <a:gd name="connsiteY2" fmla="*/ 14764 h 28575"/>
                <a:gd name="connsiteX3" fmla="*/ 14764 w 28575"/>
                <a:gd name="connsiteY3" fmla="*/ 2238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0001"/>
                    <a:pt x="18574" y="7144"/>
                    <a:pt x="14764" y="7144"/>
                  </a:cubicBezTo>
                  <a:cubicBezTo>
                    <a:pt x="10954" y="7144"/>
                    <a:pt x="7144" y="10954"/>
                    <a:pt x="7144" y="14764"/>
                  </a:cubicBezTo>
                  <a:cubicBezTo>
                    <a:pt x="7144" y="18574"/>
                    <a:pt x="10954" y="22384"/>
                    <a:pt x="14764" y="22384"/>
                  </a:cubicBezTo>
                  <a:cubicBezTo>
                    <a:pt x="18574" y="22384"/>
                    <a:pt x="22384" y="19526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="" xmlns:a16="http://schemas.microsoft.com/office/drawing/2014/main" id="{C5C19B2D-B77D-4462-95DC-5834D1E8AAE4}"/>
                </a:ext>
              </a:extLst>
            </p:cNvPr>
            <p:cNvSpPr/>
            <p:nvPr/>
          </p:nvSpPr>
          <p:spPr>
            <a:xfrm>
              <a:off x="5585936" y="3662839"/>
              <a:ext cx="38100" cy="38100"/>
            </a:xfrm>
            <a:custGeom>
              <a:avLst/>
              <a:gdLst>
                <a:gd name="connsiteX0" fmla="*/ 37624 w 38100"/>
                <a:gd name="connsiteY0" fmla="*/ 22384 h 38100"/>
                <a:gd name="connsiteX1" fmla="*/ 22384 w 38100"/>
                <a:gd name="connsiteY1" fmla="*/ 7144 h 38100"/>
                <a:gd name="connsiteX2" fmla="*/ 7144 w 38100"/>
                <a:gd name="connsiteY2" fmla="*/ 22384 h 38100"/>
                <a:gd name="connsiteX3" fmla="*/ 22384 w 38100"/>
                <a:gd name="connsiteY3" fmla="*/ 37624 h 38100"/>
                <a:gd name="connsiteX4" fmla="*/ 37624 w 38100"/>
                <a:gd name="connsiteY4" fmla="*/ 223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7624" y="22384"/>
                  </a:moveTo>
                  <a:cubicBezTo>
                    <a:pt x="37624" y="13811"/>
                    <a:pt x="30956" y="7144"/>
                    <a:pt x="22384" y="7144"/>
                  </a:cubicBezTo>
                  <a:cubicBezTo>
                    <a:pt x="13811" y="7144"/>
                    <a:pt x="7144" y="13811"/>
                    <a:pt x="7144" y="22384"/>
                  </a:cubicBezTo>
                  <a:cubicBezTo>
                    <a:pt x="7144" y="30956"/>
                    <a:pt x="13811" y="37624"/>
                    <a:pt x="22384" y="37624"/>
                  </a:cubicBezTo>
                  <a:cubicBezTo>
                    <a:pt x="30956" y="37624"/>
                    <a:pt x="37624" y="30956"/>
                    <a:pt x="3762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="" xmlns:a16="http://schemas.microsoft.com/office/drawing/2014/main" id="{12DD5369-70C3-431F-A70D-EFB8A9D4A39F}"/>
                </a:ext>
              </a:extLst>
            </p:cNvPr>
            <p:cNvSpPr/>
            <p:nvPr/>
          </p:nvSpPr>
          <p:spPr>
            <a:xfrm>
              <a:off x="5774531" y="3054191"/>
              <a:ext cx="28575" cy="28575"/>
            </a:xfrm>
            <a:custGeom>
              <a:avLst/>
              <a:gdLst>
                <a:gd name="connsiteX0" fmla="*/ 28099 w 28575"/>
                <a:gd name="connsiteY0" fmla="*/ 17621 h 28575"/>
                <a:gd name="connsiteX1" fmla="*/ 17621 w 28575"/>
                <a:gd name="connsiteY1" fmla="*/ 28099 h 28575"/>
                <a:gd name="connsiteX2" fmla="*/ 7144 w 28575"/>
                <a:gd name="connsiteY2" fmla="*/ 17621 h 28575"/>
                <a:gd name="connsiteX3" fmla="*/ 17621 w 28575"/>
                <a:gd name="connsiteY3" fmla="*/ 7144 h 28575"/>
                <a:gd name="connsiteX4" fmla="*/ 28099 w 28575"/>
                <a:gd name="connsiteY4" fmla="*/ 1762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099" y="17621"/>
                  </a:moveTo>
                  <a:cubicBezTo>
                    <a:pt x="28099" y="23408"/>
                    <a:pt x="23408" y="28099"/>
                    <a:pt x="17621" y="28099"/>
                  </a:cubicBezTo>
                  <a:cubicBezTo>
                    <a:pt x="11835" y="28099"/>
                    <a:pt x="7144" y="23408"/>
                    <a:pt x="7144" y="17621"/>
                  </a:cubicBezTo>
                  <a:cubicBezTo>
                    <a:pt x="7144" y="11835"/>
                    <a:pt x="11835" y="7144"/>
                    <a:pt x="17621" y="7144"/>
                  </a:cubicBezTo>
                  <a:cubicBezTo>
                    <a:pt x="23408" y="7144"/>
                    <a:pt x="28099" y="11835"/>
                    <a:pt x="28099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="" xmlns:a16="http://schemas.microsoft.com/office/drawing/2014/main" id="{C8A60355-20FB-48B9-9BE3-6BF52695DBAA}"/>
                </a:ext>
              </a:extLst>
            </p:cNvPr>
            <p:cNvSpPr/>
            <p:nvPr/>
          </p:nvSpPr>
          <p:spPr>
            <a:xfrm>
              <a:off x="5801201" y="2997041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24289 h 28575"/>
                <a:gd name="connsiteX2" fmla="*/ 7144 w 28575"/>
                <a:gd name="connsiteY2" fmla="*/ 15716 h 28575"/>
                <a:gd name="connsiteX3" fmla="*/ 15716 w 28575"/>
                <a:gd name="connsiteY3" fmla="*/ 7144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20451"/>
                    <a:pt x="20451" y="24289"/>
                    <a:pt x="15716" y="24289"/>
                  </a:cubicBezTo>
                  <a:cubicBezTo>
                    <a:pt x="10982" y="24289"/>
                    <a:pt x="7144" y="20451"/>
                    <a:pt x="7144" y="15716"/>
                  </a:cubicBezTo>
                  <a:cubicBezTo>
                    <a:pt x="7144" y="10982"/>
                    <a:pt x="10982" y="7144"/>
                    <a:pt x="15716" y="7144"/>
                  </a:cubicBezTo>
                  <a:cubicBezTo>
                    <a:pt x="20451" y="7144"/>
                    <a:pt x="24289" y="10982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="" xmlns:a16="http://schemas.microsoft.com/office/drawing/2014/main" id="{B5C9ED39-2220-4F75-9B93-0D07915B41AF}"/>
                </a:ext>
              </a:extLst>
            </p:cNvPr>
            <p:cNvSpPr/>
            <p:nvPr/>
          </p:nvSpPr>
          <p:spPr>
            <a:xfrm>
              <a:off x="5444966" y="3704749"/>
              <a:ext cx="85725" cy="85725"/>
            </a:xfrm>
            <a:custGeom>
              <a:avLst/>
              <a:gdLst>
                <a:gd name="connsiteX0" fmla="*/ 81439 w 85725"/>
                <a:gd name="connsiteY0" fmla="*/ 44291 h 85725"/>
                <a:gd name="connsiteX1" fmla="*/ 44291 w 85725"/>
                <a:gd name="connsiteY1" fmla="*/ 81439 h 85725"/>
                <a:gd name="connsiteX2" fmla="*/ 7144 w 85725"/>
                <a:gd name="connsiteY2" fmla="*/ 44291 h 85725"/>
                <a:gd name="connsiteX3" fmla="*/ 44291 w 85725"/>
                <a:gd name="connsiteY3" fmla="*/ 7144 h 85725"/>
                <a:gd name="connsiteX4" fmla="*/ 81439 w 85725"/>
                <a:gd name="connsiteY4" fmla="*/ 442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1439" y="44291"/>
                  </a:moveTo>
                  <a:cubicBezTo>
                    <a:pt x="81439" y="64807"/>
                    <a:pt x="64807" y="81439"/>
                    <a:pt x="44291" y="81439"/>
                  </a:cubicBezTo>
                  <a:cubicBezTo>
                    <a:pt x="23775" y="81439"/>
                    <a:pt x="7144" y="64807"/>
                    <a:pt x="7144" y="44291"/>
                  </a:cubicBezTo>
                  <a:cubicBezTo>
                    <a:pt x="7144" y="23775"/>
                    <a:pt x="23775" y="7144"/>
                    <a:pt x="44291" y="7144"/>
                  </a:cubicBezTo>
                  <a:cubicBezTo>
                    <a:pt x="64807" y="7144"/>
                    <a:pt x="81439" y="23775"/>
                    <a:pt x="81439" y="442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="" xmlns:a16="http://schemas.microsoft.com/office/drawing/2014/main" id="{71C09312-919D-4E9F-A686-BDDE90CE8CAE}"/>
                </a:ext>
              </a:extLst>
            </p:cNvPr>
            <p:cNvSpPr/>
            <p:nvPr/>
          </p:nvSpPr>
          <p:spPr>
            <a:xfrm>
              <a:off x="5544979" y="3427571"/>
              <a:ext cx="85725" cy="95250"/>
            </a:xfrm>
            <a:custGeom>
              <a:avLst/>
              <a:gdLst>
                <a:gd name="connsiteX0" fmla="*/ 58579 w 85725"/>
                <a:gd name="connsiteY0" fmla="*/ 39529 h 95250"/>
                <a:gd name="connsiteX1" fmla="*/ 59531 w 85725"/>
                <a:gd name="connsiteY1" fmla="*/ 32861 h 95250"/>
                <a:gd name="connsiteX2" fmla="*/ 39529 w 85725"/>
                <a:gd name="connsiteY2" fmla="*/ 12859 h 95250"/>
                <a:gd name="connsiteX3" fmla="*/ 38576 w 85725"/>
                <a:gd name="connsiteY3" fmla="*/ 12859 h 95250"/>
                <a:gd name="connsiteX4" fmla="*/ 25241 w 85725"/>
                <a:gd name="connsiteY4" fmla="*/ 7144 h 95250"/>
                <a:gd name="connsiteX5" fmla="*/ 7144 w 85725"/>
                <a:gd name="connsiteY5" fmla="*/ 25241 h 95250"/>
                <a:gd name="connsiteX6" fmla="*/ 22384 w 85725"/>
                <a:gd name="connsiteY6" fmla="*/ 43339 h 95250"/>
                <a:gd name="connsiteX7" fmla="*/ 34766 w 85725"/>
                <a:gd name="connsiteY7" fmla="*/ 52864 h 95250"/>
                <a:gd name="connsiteX8" fmla="*/ 30004 w 85725"/>
                <a:gd name="connsiteY8" fmla="*/ 68104 h 95250"/>
                <a:gd name="connsiteX9" fmla="*/ 58579 w 85725"/>
                <a:gd name="connsiteY9" fmla="*/ 96679 h 95250"/>
                <a:gd name="connsiteX10" fmla="*/ 87154 w 85725"/>
                <a:gd name="connsiteY10" fmla="*/ 68104 h 95250"/>
                <a:gd name="connsiteX11" fmla="*/ 58579 w 85725"/>
                <a:gd name="connsiteY11" fmla="*/ 39529 h 95250"/>
                <a:gd name="connsiteX12" fmla="*/ 58579 w 85725"/>
                <a:gd name="connsiteY12" fmla="*/ 3952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95250">
                  <a:moveTo>
                    <a:pt x="58579" y="39529"/>
                  </a:moveTo>
                  <a:cubicBezTo>
                    <a:pt x="59531" y="37624"/>
                    <a:pt x="59531" y="35719"/>
                    <a:pt x="59531" y="32861"/>
                  </a:cubicBezTo>
                  <a:cubicBezTo>
                    <a:pt x="59531" y="21431"/>
                    <a:pt x="50006" y="12859"/>
                    <a:pt x="39529" y="12859"/>
                  </a:cubicBezTo>
                  <a:cubicBezTo>
                    <a:pt x="39529" y="12859"/>
                    <a:pt x="38576" y="12859"/>
                    <a:pt x="38576" y="12859"/>
                  </a:cubicBezTo>
                  <a:cubicBezTo>
                    <a:pt x="34766" y="9049"/>
                    <a:pt x="30956" y="7144"/>
                    <a:pt x="25241" y="7144"/>
                  </a:cubicBezTo>
                  <a:cubicBezTo>
                    <a:pt x="14764" y="7144"/>
                    <a:pt x="7144" y="15716"/>
                    <a:pt x="7144" y="25241"/>
                  </a:cubicBezTo>
                  <a:cubicBezTo>
                    <a:pt x="7144" y="33814"/>
                    <a:pt x="13811" y="41434"/>
                    <a:pt x="22384" y="43339"/>
                  </a:cubicBezTo>
                  <a:cubicBezTo>
                    <a:pt x="25241" y="48101"/>
                    <a:pt x="30004" y="50959"/>
                    <a:pt x="34766" y="52864"/>
                  </a:cubicBezTo>
                  <a:cubicBezTo>
                    <a:pt x="31909" y="57626"/>
                    <a:pt x="30004" y="62389"/>
                    <a:pt x="30004" y="68104"/>
                  </a:cubicBezTo>
                  <a:cubicBezTo>
                    <a:pt x="30004" y="84296"/>
                    <a:pt x="43339" y="96679"/>
                    <a:pt x="58579" y="96679"/>
                  </a:cubicBezTo>
                  <a:cubicBezTo>
                    <a:pt x="74771" y="96679"/>
                    <a:pt x="87154" y="83344"/>
                    <a:pt x="87154" y="68104"/>
                  </a:cubicBezTo>
                  <a:cubicBezTo>
                    <a:pt x="88106" y="52864"/>
                    <a:pt x="74771" y="39529"/>
                    <a:pt x="58579" y="39529"/>
                  </a:cubicBezTo>
                  <a:cubicBezTo>
                    <a:pt x="58579" y="39529"/>
                    <a:pt x="58579" y="39529"/>
                    <a:pt x="58579" y="39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="" xmlns:a16="http://schemas.microsoft.com/office/drawing/2014/main" id="{6206248E-D60E-4A4D-BBA5-DC4BD5CB2FA1}"/>
                </a:ext>
              </a:extLst>
            </p:cNvPr>
            <p:cNvSpPr/>
            <p:nvPr/>
          </p:nvSpPr>
          <p:spPr>
            <a:xfrm>
              <a:off x="5965031" y="4117181"/>
              <a:ext cx="19050" cy="19050"/>
            </a:xfrm>
            <a:custGeom>
              <a:avLst/>
              <a:gdLst>
                <a:gd name="connsiteX0" fmla="*/ 16669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  <a:gd name="connsiteX3" fmla="*/ 11906 w 19050"/>
                <a:gd name="connsiteY3" fmla="*/ 16669 h 19050"/>
                <a:gd name="connsiteX4" fmla="*/ 16669 w 19050"/>
                <a:gd name="connsiteY4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6669" y="11906"/>
                  </a:moveTo>
                  <a:cubicBezTo>
                    <a:pt x="16669" y="9049"/>
                    <a:pt x="14764" y="7144"/>
                    <a:pt x="11906" y="7144"/>
                  </a:cubicBezTo>
                  <a:cubicBezTo>
                    <a:pt x="9049" y="7144"/>
                    <a:pt x="7144" y="9049"/>
                    <a:pt x="7144" y="11906"/>
                  </a:cubicBezTo>
                  <a:cubicBezTo>
                    <a:pt x="7144" y="14764"/>
                    <a:pt x="9049" y="16669"/>
                    <a:pt x="11906" y="16669"/>
                  </a:cubicBezTo>
                  <a:cubicBezTo>
                    <a:pt x="14764" y="16669"/>
                    <a:pt x="16669" y="14764"/>
                    <a:pt x="1666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="" xmlns:a16="http://schemas.microsoft.com/office/drawing/2014/main" id="{8013592D-4A71-48DF-A8A4-10C61F349C55}"/>
                </a:ext>
              </a:extLst>
            </p:cNvPr>
            <p:cNvSpPr/>
            <p:nvPr/>
          </p:nvSpPr>
          <p:spPr>
            <a:xfrm>
              <a:off x="5866924" y="3722846"/>
              <a:ext cx="76200" cy="76200"/>
            </a:xfrm>
            <a:custGeom>
              <a:avLst/>
              <a:gdLst>
                <a:gd name="connsiteX0" fmla="*/ 65246 w 76200"/>
                <a:gd name="connsiteY0" fmla="*/ 75724 h 76200"/>
                <a:gd name="connsiteX1" fmla="*/ 75724 w 76200"/>
                <a:gd name="connsiteY1" fmla="*/ 65246 h 76200"/>
                <a:gd name="connsiteX2" fmla="*/ 65246 w 76200"/>
                <a:gd name="connsiteY2" fmla="*/ 54769 h 76200"/>
                <a:gd name="connsiteX3" fmla="*/ 62389 w 76200"/>
                <a:gd name="connsiteY3" fmla="*/ 55721 h 76200"/>
                <a:gd name="connsiteX4" fmla="*/ 68104 w 76200"/>
                <a:gd name="connsiteY4" fmla="*/ 42386 h 76200"/>
                <a:gd name="connsiteX5" fmla="*/ 50006 w 76200"/>
                <a:gd name="connsiteY5" fmla="*/ 24289 h 76200"/>
                <a:gd name="connsiteX6" fmla="*/ 42386 w 76200"/>
                <a:gd name="connsiteY6" fmla="*/ 26194 h 76200"/>
                <a:gd name="connsiteX7" fmla="*/ 30956 w 76200"/>
                <a:gd name="connsiteY7" fmla="*/ 16669 h 76200"/>
                <a:gd name="connsiteX8" fmla="*/ 31909 w 76200"/>
                <a:gd name="connsiteY8" fmla="*/ 16669 h 76200"/>
                <a:gd name="connsiteX9" fmla="*/ 36671 w 76200"/>
                <a:gd name="connsiteY9" fmla="*/ 11906 h 76200"/>
                <a:gd name="connsiteX10" fmla="*/ 31909 w 76200"/>
                <a:gd name="connsiteY10" fmla="*/ 7144 h 76200"/>
                <a:gd name="connsiteX11" fmla="*/ 27146 w 76200"/>
                <a:gd name="connsiteY11" fmla="*/ 11906 h 76200"/>
                <a:gd name="connsiteX12" fmla="*/ 30004 w 76200"/>
                <a:gd name="connsiteY12" fmla="*/ 16669 h 76200"/>
                <a:gd name="connsiteX13" fmla="*/ 26194 w 76200"/>
                <a:gd name="connsiteY13" fmla="*/ 15716 h 76200"/>
                <a:gd name="connsiteX14" fmla="*/ 7144 w 76200"/>
                <a:gd name="connsiteY14" fmla="*/ 34766 h 76200"/>
                <a:gd name="connsiteX15" fmla="*/ 26194 w 76200"/>
                <a:gd name="connsiteY15" fmla="*/ 53816 h 76200"/>
                <a:gd name="connsiteX16" fmla="*/ 35719 w 76200"/>
                <a:gd name="connsiteY16" fmla="*/ 50959 h 76200"/>
                <a:gd name="connsiteX17" fmla="*/ 50959 w 76200"/>
                <a:gd name="connsiteY17" fmla="*/ 59531 h 76200"/>
                <a:gd name="connsiteX18" fmla="*/ 57626 w 76200"/>
                <a:gd name="connsiteY18" fmla="*/ 58579 h 76200"/>
                <a:gd name="connsiteX19" fmla="*/ 54769 w 76200"/>
                <a:gd name="connsiteY19" fmla="*/ 65246 h 76200"/>
                <a:gd name="connsiteX20" fmla="*/ 65246 w 76200"/>
                <a:gd name="connsiteY20" fmla="*/ 757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200" h="76200">
                  <a:moveTo>
                    <a:pt x="65246" y="75724"/>
                  </a:moveTo>
                  <a:cubicBezTo>
                    <a:pt x="70961" y="75724"/>
                    <a:pt x="75724" y="70961"/>
                    <a:pt x="75724" y="65246"/>
                  </a:cubicBezTo>
                  <a:cubicBezTo>
                    <a:pt x="75724" y="59531"/>
                    <a:pt x="70961" y="54769"/>
                    <a:pt x="65246" y="54769"/>
                  </a:cubicBezTo>
                  <a:cubicBezTo>
                    <a:pt x="64294" y="54769"/>
                    <a:pt x="63341" y="54769"/>
                    <a:pt x="62389" y="55721"/>
                  </a:cubicBezTo>
                  <a:cubicBezTo>
                    <a:pt x="66199" y="52864"/>
                    <a:pt x="68104" y="48101"/>
                    <a:pt x="68104" y="42386"/>
                  </a:cubicBezTo>
                  <a:cubicBezTo>
                    <a:pt x="68104" y="32861"/>
                    <a:pt x="60484" y="24289"/>
                    <a:pt x="50006" y="24289"/>
                  </a:cubicBezTo>
                  <a:cubicBezTo>
                    <a:pt x="47149" y="24289"/>
                    <a:pt x="44291" y="25241"/>
                    <a:pt x="42386" y="26194"/>
                  </a:cubicBezTo>
                  <a:cubicBezTo>
                    <a:pt x="39529" y="21431"/>
                    <a:pt x="35719" y="18574"/>
                    <a:pt x="30956" y="16669"/>
                  </a:cubicBezTo>
                  <a:cubicBezTo>
                    <a:pt x="30956" y="16669"/>
                    <a:pt x="31909" y="16669"/>
                    <a:pt x="31909" y="16669"/>
                  </a:cubicBezTo>
                  <a:cubicBezTo>
                    <a:pt x="34766" y="16669"/>
                    <a:pt x="36671" y="14764"/>
                    <a:pt x="36671" y="11906"/>
                  </a:cubicBezTo>
                  <a:cubicBezTo>
                    <a:pt x="36671" y="9049"/>
                    <a:pt x="34766" y="7144"/>
                    <a:pt x="31909" y="7144"/>
                  </a:cubicBezTo>
                  <a:cubicBezTo>
                    <a:pt x="29051" y="7144"/>
                    <a:pt x="27146" y="9049"/>
                    <a:pt x="27146" y="11906"/>
                  </a:cubicBezTo>
                  <a:cubicBezTo>
                    <a:pt x="27146" y="13811"/>
                    <a:pt x="28099" y="15716"/>
                    <a:pt x="30004" y="16669"/>
                  </a:cubicBezTo>
                  <a:cubicBezTo>
                    <a:pt x="29051" y="16669"/>
                    <a:pt x="27146" y="15716"/>
                    <a:pt x="26194" y="15716"/>
                  </a:cubicBezTo>
                  <a:cubicBezTo>
                    <a:pt x="15716" y="15716"/>
                    <a:pt x="7144" y="24289"/>
                    <a:pt x="7144" y="34766"/>
                  </a:cubicBezTo>
                  <a:cubicBezTo>
                    <a:pt x="7144" y="45244"/>
                    <a:pt x="15716" y="53816"/>
                    <a:pt x="26194" y="53816"/>
                  </a:cubicBezTo>
                  <a:cubicBezTo>
                    <a:pt x="29051" y="53816"/>
                    <a:pt x="32861" y="52864"/>
                    <a:pt x="35719" y="50959"/>
                  </a:cubicBezTo>
                  <a:cubicBezTo>
                    <a:pt x="38576" y="55721"/>
                    <a:pt x="44291" y="59531"/>
                    <a:pt x="50959" y="59531"/>
                  </a:cubicBezTo>
                  <a:cubicBezTo>
                    <a:pt x="52864" y="59531"/>
                    <a:pt x="55721" y="58579"/>
                    <a:pt x="57626" y="58579"/>
                  </a:cubicBezTo>
                  <a:cubicBezTo>
                    <a:pt x="55721" y="60484"/>
                    <a:pt x="54769" y="62389"/>
                    <a:pt x="54769" y="65246"/>
                  </a:cubicBezTo>
                  <a:cubicBezTo>
                    <a:pt x="54769" y="70961"/>
                    <a:pt x="59531" y="75724"/>
                    <a:pt x="65246" y="75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="" xmlns:a16="http://schemas.microsoft.com/office/drawing/2014/main" id="{F36D923B-BBE8-4987-A6D7-5533D497D93F}"/>
                </a:ext>
              </a:extLst>
            </p:cNvPr>
            <p:cNvSpPr/>
            <p:nvPr/>
          </p:nvSpPr>
          <p:spPr>
            <a:xfrm>
              <a:off x="6027896" y="2811304"/>
              <a:ext cx="95250" cy="85725"/>
            </a:xfrm>
            <a:custGeom>
              <a:avLst/>
              <a:gdLst>
                <a:gd name="connsiteX0" fmla="*/ 27146 w 95250"/>
                <a:gd name="connsiteY0" fmla="*/ 7144 h 85725"/>
                <a:gd name="connsiteX1" fmla="*/ 7144 w 95250"/>
                <a:gd name="connsiteY1" fmla="*/ 27146 h 85725"/>
                <a:gd name="connsiteX2" fmla="*/ 16669 w 95250"/>
                <a:gd name="connsiteY2" fmla="*/ 44291 h 85725"/>
                <a:gd name="connsiteX3" fmla="*/ 15716 w 95250"/>
                <a:gd name="connsiteY3" fmla="*/ 49054 h 85725"/>
                <a:gd name="connsiteX4" fmla="*/ 32861 w 95250"/>
                <a:gd name="connsiteY4" fmla="*/ 66199 h 85725"/>
                <a:gd name="connsiteX5" fmla="*/ 42386 w 95250"/>
                <a:gd name="connsiteY5" fmla="*/ 63341 h 85725"/>
                <a:gd name="connsiteX6" fmla="*/ 66199 w 95250"/>
                <a:gd name="connsiteY6" fmla="*/ 84296 h 85725"/>
                <a:gd name="connsiteX7" fmla="*/ 90964 w 95250"/>
                <a:gd name="connsiteY7" fmla="*/ 59531 h 85725"/>
                <a:gd name="connsiteX8" fmla="*/ 66199 w 95250"/>
                <a:gd name="connsiteY8" fmla="*/ 34766 h 85725"/>
                <a:gd name="connsiteX9" fmla="*/ 49054 w 95250"/>
                <a:gd name="connsiteY9" fmla="*/ 41434 h 85725"/>
                <a:gd name="connsiteX10" fmla="*/ 45244 w 95250"/>
                <a:gd name="connsiteY10" fmla="*/ 34766 h 85725"/>
                <a:gd name="connsiteX11" fmla="*/ 47149 w 95250"/>
                <a:gd name="connsiteY11" fmla="*/ 25241 h 85725"/>
                <a:gd name="connsiteX12" fmla="*/ 27146 w 95250"/>
                <a:gd name="connsiteY12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85725">
                  <a:moveTo>
                    <a:pt x="27146" y="7144"/>
                  </a:moveTo>
                  <a:cubicBezTo>
                    <a:pt x="15716" y="7144"/>
                    <a:pt x="7144" y="15716"/>
                    <a:pt x="7144" y="27146"/>
                  </a:cubicBezTo>
                  <a:cubicBezTo>
                    <a:pt x="7144" y="33814"/>
                    <a:pt x="10954" y="40481"/>
                    <a:pt x="16669" y="44291"/>
                  </a:cubicBezTo>
                  <a:cubicBezTo>
                    <a:pt x="15716" y="46196"/>
                    <a:pt x="15716" y="47149"/>
                    <a:pt x="15716" y="49054"/>
                  </a:cubicBezTo>
                  <a:cubicBezTo>
                    <a:pt x="15716" y="58579"/>
                    <a:pt x="23336" y="66199"/>
                    <a:pt x="32861" y="66199"/>
                  </a:cubicBezTo>
                  <a:cubicBezTo>
                    <a:pt x="36671" y="66199"/>
                    <a:pt x="39529" y="65246"/>
                    <a:pt x="42386" y="63341"/>
                  </a:cubicBezTo>
                  <a:cubicBezTo>
                    <a:pt x="44291" y="74771"/>
                    <a:pt x="53816" y="84296"/>
                    <a:pt x="66199" y="84296"/>
                  </a:cubicBezTo>
                  <a:cubicBezTo>
                    <a:pt x="79534" y="84296"/>
                    <a:pt x="90964" y="72866"/>
                    <a:pt x="90964" y="59531"/>
                  </a:cubicBezTo>
                  <a:cubicBezTo>
                    <a:pt x="90964" y="46196"/>
                    <a:pt x="80486" y="34766"/>
                    <a:pt x="66199" y="34766"/>
                  </a:cubicBezTo>
                  <a:cubicBezTo>
                    <a:pt x="59531" y="34766"/>
                    <a:pt x="53816" y="37624"/>
                    <a:pt x="49054" y="41434"/>
                  </a:cubicBezTo>
                  <a:cubicBezTo>
                    <a:pt x="48101" y="38576"/>
                    <a:pt x="46196" y="36671"/>
                    <a:pt x="45244" y="34766"/>
                  </a:cubicBezTo>
                  <a:cubicBezTo>
                    <a:pt x="47149" y="31909"/>
                    <a:pt x="47149" y="29051"/>
                    <a:pt x="47149" y="25241"/>
                  </a:cubicBezTo>
                  <a:cubicBezTo>
                    <a:pt x="47149" y="16669"/>
                    <a:pt x="37624" y="7144"/>
                    <a:pt x="2714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="" xmlns:a16="http://schemas.microsoft.com/office/drawing/2014/main" id="{DC18EBC0-8BDC-48AF-B59A-FF2E61AC8E00}"/>
                </a:ext>
              </a:extLst>
            </p:cNvPr>
            <p:cNvSpPr/>
            <p:nvPr/>
          </p:nvSpPr>
          <p:spPr>
            <a:xfrm>
              <a:off x="6005989" y="2619851"/>
              <a:ext cx="76200" cy="76200"/>
            </a:xfrm>
            <a:custGeom>
              <a:avLst/>
              <a:gdLst>
                <a:gd name="connsiteX0" fmla="*/ 42386 w 76200"/>
                <a:gd name="connsiteY0" fmla="*/ 77629 h 76200"/>
                <a:gd name="connsiteX1" fmla="*/ 77629 w 76200"/>
                <a:gd name="connsiteY1" fmla="*/ 42386 h 76200"/>
                <a:gd name="connsiteX2" fmla="*/ 42386 w 76200"/>
                <a:gd name="connsiteY2" fmla="*/ 7144 h 76200"/>
                <a:gd name="connsiteX3" fmla="*/ 7144 w 76200"/>
                <a:gd name="connsiteY3" fmla="*/ 42386 h 76200"/>
                <a:gd name="connsiteX4" fmla="*/ 42386 w 76200"/>
                <a:gd name="connsiteY4" fmla="*/ 7762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2386" y="77629"/>
                  </a:moveTo>
                  <a:cubicBezTo>
                    <a:pt x="61436" y="77629"/>
                    <a:pt x="77629" y="62389"/>
                    <a:pt x="77629" y="42386"/>
                  </a:cubicBezTo>
                  <a:cubicBezTo>
                    <a:pt x="77629" y="23336"/>
                    <a:pt x="62389" y="7144"/>
                    <a:pt x="42386" y="7144"/>
                  </a:cubicBezTo>
                  <a:cubicBezTo>
                    <a:pt x="23336" y="7144"/>
                    <a:pt x="7144" y="22384"/>
                    <a:pt x="7144" y="42386"/>
                  </a:cubicBezTo>
                  <a:cubicBezTo>
                    <a:pt x="7144" y="62389"/>
                    <a:pt x="23336" y="77629"/>
                    <a:pt x="42386" y="77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="" xmlns:a16="http://schemas.microsoft.com/office/drawing/2014/main" id="{67BDEB56-1565-4A2F-A36E-237D0BD55BE7}"/>
                </a:ext>
              </a:extLst>
            </p:cNvPr>
            <p:cNvSpPr/>
            <p:nvPr/>
          </p:nvSpPr>
          <p:spPr>
            <a:xfrm>
              <a:off x="5885021" y="3175159"/>
              <a:ext cx="38100" cy="38100"/>
            </a:xfrm>
            <a:custGeom>
              <a:avLst/>
              <a:gdLst>
                <a:gd name="connsiteX0" fmla="*/ 19526 w 38100"/>
                <a:gd name="connsiteY0" fmla="*/ 31909 h 38100"/>
                <a:gd name="connsiteX1" fmla="*/ 31909 w 38100"/>
                <a:gd name="connsiteY1" fmla="*/ 19526 h 38100"/>
                <a:gd name="connsiteX2" fmla="*/ 19526 w 38100"/>
                <a:gd name="connsiteY2" fmla="*/ 7144 h 38100"/>
                <a:gd name="connsiteX3" fmla="*/ 7144 w 38100"/>
                <a:gd name="connsiteY3" fmla="*/ 19526 h 38100"/>
                <a:gd name="connsiteX4" fmla="*/ 19526 w 38100"/>
                <a:gd name="connsiteY4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9526" y="31909"/>
                  </a:moveTo>
                  <a:cubicBezTo>
                    <a:pt x="26194" y="31909"/>
                    <a:pt x="31909" y="26194"/>
                    <a:pt x="31909" y="19526"/>
                  </a:cubicBez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2859" y="31909"/>
                    <a:pt x="19526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="" xmlns:a16="http://schemas.microsoft.com/office/drawing/2014/main" id="{58C86017-E66C-4FE9-847D-97943BF789A3}"/>
                </a:ext>
              </a:extLst>
            </p:cNvPr>
            <p:cNvSpPr/>
            <p:nvPr/>
          </p:nvSpPr>
          <p:spPr>
            <a:xfrm>
              <a:off x="6279356" y="3024664"/>
              <a:ext cx="38100" cy="38100"/>
            </a:xfrm>
            <a:custGeom>
              <a:avLst/>
              <a:gdLst>
                <a:gd name="connsiteX0" fmla="*/ 21431 w 38100"/>
                <a:gd name="connsiteY0" fmla="*/ 35719 h 38100"/>
                <a:gd name="connsiteX1" fmla="*/ 35719 w 38100"/>
                <a:gd name="connsiteY1" fmla="*/ 21431 h 38100"/>
                <a:gd name="connsiteX2" fmla="*/ 21431 w 38100"/>
                <a:gd name="connsiteY2" fmla="*/ 7144 h 38100"/>
                <a:gd name="connsiteX3" fmla="*/ 7144 w 38100"/>
                <a:gd name="connsiteY3" fmla="*/ 21431 h 38100"/>
                <a:gd name="connsiteX4" fmla="*/ 21431 w 38100"/>
                <a:gd name="connsiteY4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35719"/>
                  </a:moveTo>
                  <a:cubicBezTo>
                    <a:pt x="29051" y="35719"/>
                    <a:pt x="35719" y="29051"/>
                    <a:pt x="35719" y="21431"/>
                  </a:cubicBezTo>
                  <a:cubicBezTo>
                    <a:pt x="35719" y="13811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2859" y="35719"/>
                    <a:pt x="21431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="" xmlns:a16="http://schemas.microsoft.com/office/drawing/2014/main" id="{416D843F-5342-4E3F-A5AB-2AD66E51CB06}"/>
                </a:ext>
              </a:extLst>
            </p:cNvPr>
            <p:cNvSpPr/>
            <p:nvPr/>
          </p:nvSpPr>
          <p:spPr>
            <a:xfrm>
              <a:off x="5935504" y="2767489"/>
              <a:ext cx="57150" cy="57150"/>
            </a:xfrm>
            <a:custGeom>
              <a:avLst/>
              <a:gdLst>
                <a:gd name="connsiteX0" fmla="*/ 29051 w 57150"/>
                <a:gd name="connsiteY0" fmla="*/ 50959 h 57150"/>
                <a:gd name="connsiteX1" fmla="*/ 50959 w 57150"/>
                <a:gd name="connsiteY1" fmla="*/ 29051 h 57150"/>
                <a:gd name="connsiteX2" fmla="*/ 29051 w 57150"/>
                <a:gd name="connsiteY2" fmla="*/ 7144 h 57150"/>
                <a:gd name="connsiteX3" fmla="*/ 7144 w 57150"/>
                <a:gd name="connsiteY3" fmla="*/ 29051 h 57150"/>
                <a:gd name="connsiteX4" fmla="*/ 29051 w 57150"/>
                <a:gd name="connsiteY4" fmla="*/ 50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051" y="50959"/>
                  </a:moveTo>
                  <a:cubicBezTo>
                    <a:pt x="40481" y="50959"/>
                    <a:pt x="50959" y="41434"/>
                    <a:pt x="50959" y="29051"/>
                  </a:cubicBezTo>
                  <a:cubicBezTo>
                    <a:pt x="50959" y="16669"/>
                    <a:pt x="41434" y="7144"/>
                    <a:pt x="29051" y="7144"/>
                  </a:cubicBezTo>
                  <a:cubicBezTo>
                    <a:pt x="17621" y="7144"/>
                    <a:pt x="7144" y="16669"/>
                    <a:pt x="7144" y="29051"/>
                  </a:cubicBezTo>
                  <a:cubicBezTo>
                    <a:pt x="7144" y="41434"/>
                    <a:pt x="17621" y="50959"/>
                    <a:pt x="29051" y="50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="" xmlns:a16="http://schemas.microsoft.com/office/drawing/2014/main" id="{4C642ADD-9E77-4452-8BCA-0CC50864C738}"/>
                </a:ext>
              </a:extLst>
            </p:cNvPr>
            <p:cNvSpPr/>
            <p:nvPr/>
          </p:nvSpPr>
          <p:spPr>
            <a:xfrm>
              <a:off x="5359241" y="3210401"/>
              <a:ext cx="95250" cy="95250"/>
            </a:xfrm>
            <a:custGeom>
              <a:avLst/>
              <a:gdLst>
                <a:gd name="connsiteX0" fmla="*/ 49054 w 95250"/>
                <a:gd name="connsiteY0" fmla="*/ 90964 h 95250"/>
                <a:gd name="connsiteX1" fmla="*/ 90964 w 95250"/>
                <a:gd name="connsiteY1" fmla="*/ 49054 h 95250"/>
                <a:gd name="connsiteX2" fmla="*/ 49054 w 95250"/>
                <a:gd name="connsiteY2" fmla="*/ 7144 h 95250"/>
                <a:gd name="connsiteX3" fmla="*/ 7144 w 95250"/>
                <a:gd name="connsiteY3" fmla="*/ 49054 h 95250"/>
                <a:gd name="connsiteX4" fmla="*/ 49054 w 95250"/>
                <a:gd name="connsiteY4" fmla="*/ 9096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49054" y="90964"/>
                  </a:moveTo>
                  <a:cubicBezTo>
                    <a:pt x="71914" y="90964"/>
                    <a:pt x="90964" y="71914"/>
                    <a:pt x="90964" y="49054"/>
                  </a:cubicBezTo>
                  <a:cubicBezTo>
                    <a:pt x="90964" y="26194"/>
                    <a:pt x="71914" y="7144"/>
                    <a:pt x="49054" y="7144"/>
                  </a:cubicBezTo>
                  <a:cubicBezTo>
                    <a:pt x="26194" y="7144"/>
                    <a:pt x="7144" y="26194"/>
                    <a:pt x="7144" y="49054"/>
                  </a:cubicBezTo>
                  <a:cubicBezTo>
                    <a:pt x="7144" y="72866"/>
                    <a:pt x="25241" y="90964"/>
                    <a:pt x="49054" y="90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="" xmlns:a16="http://schemas.microsoft.com/office/drawing/2014/main" id="{9EA7251C-B4A6-480A-9136-1CE42FAF59E5}"/>
                </a:ext>
              </a:extLst>
            </p:cNvPr>
            <p:cNvSpPr/>
            <p:nvPr/>
          </p:nvSpPr>
          <p:spPr>
            <a:xfrm>
              <a:off x="6099187" y="3747611"/>
              <a:ext cx="28575" cy="28575"/>
            </a:xfrm>
            <a:custGeom>
              <a:avLst/>
              <a:gdLst>
                <a:gd name="connsiteX0" fmla="*/ 14911 w 28575"/>
                <a:gd name="connsiteY0" fmla="*/ 22384 h 28575"/>
                <a:gd name="connsiteX1" fmla="*/ 22531 w 28575"/>
                <a:gd name="connsiteY1" fmla="*/ 14764 h 28575"/>
                <a:gd name="connsiteX2" fmla="*/ 14911 w 28575"/>
                <a:gd name="connsiteY2" fmla="*/ 7144 h 28575"/>
                <a:gd name="connsiteX3" fmla="*/ 7291 w 28575"/>
                <a:gd name="connsiteY3" fmla="*/ 14764 h 28575"/>
                <a:gd name="connsiteX4" fmla="*/ 14911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911" y="22384"/>
                  </a:moveTo>
                  <a:cubicBezTo>
                    <a:pt x="18721" y="22384"/>
                    <a:pt x="22531" y="18574"/>
                    <a:pt x="22531" y="14764"/>
                  </a:cubicBezTo>
                  <a:cubicBezTo>
                    <a:pt x="22531" y="10954"/>
                    <a:pt x="18721" y="7144"/>
                    <a:pt x="14911" y="7144"/>
                  </a:cubicBezTo>
                  <a:cubicBezTo>
                    <a:pt x="10148" y="7144"/>
                    <a:pt x="7291" y="10954"/>
                    <a:pt x="7291" y="14764"/>
                  </a:cubicBezTo>
                  <a:cubicBezTo>
                    <a:pt x="6338" y="18574"/>
                    <a:pt x="10148" y="22384"/>
                    <a:pt x="14911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="" xmlns:a16="http://schemas.microsoft.com/office/drawing/2014/main" id="{DC75B1DA-A159-40FF-A2F1-860C94086DBE}"/>
                </a:ext>
              </a:extLst>
            </p:cNvPr>
            <p:cNvSpPr/>
            <p:nvPr/>
          </p:nvSpPr>
          <p:spPr>
            <a:xfrm>
              <a:off x="5931694" y="3081814"/>
              <a:ext cx="19050" cy="19050"/>
            </a:xfrm>
            <a:custGeom>
              <a:avLst/>
              <a:gdLst>
                <a:gd name="connsiteX0" fmla="*/ 13811 w 19050"/>
                <a:gd name="connsiteY0" fmla="*/ 7144 h 19050"/>
                <a:gd name="connsiteX1" fmla="*/ 7144 w 19050"/>
                <a:gd name="connsiteY1" fmla="*/ 13811 h 19050"/>
                <a:gd name="connsiteX2" fmla="*/ 13811 w 19050"/>
                <a:gd name="connsiteY2" fmla="*/ 20479 h 19050"/>
                <a:gd name="connsiteX3" fmla="*/ 20479 w 19050"/>
                <a:gd name="connsiteY3" fmla="*/ 13811 h 19050"/>
                <a:gd name="connsiteX4" fmla="*/ 13811 w 19050"/>
                <a:gd name="connsiteY4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7144"/>
                  </a:move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20479"/>
                    <a:pt x="20479" y="17621"/>
                    <a:pt x="20479" y="13811"/>
                  </a:cubicBezTo>
                  <a:cubicBezTo>
                    <a:pt x="19526" y="10001"/>
                    <a:pt x="16669" y="7144"/>
                    <a:pt x="138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="" xmlns:a16="http://schemas.microsoft.com/office/drawing/2014/main" id="{D27E356C-92B6-4EFB-9FD0-02413748372F}"/>
                </a:ext>
              </a:extLst>
            </p:cNvPr>
            <p:cNvSpPr/>
            <p:nvPr/>
          </p:nvSpPr>
          <p:spPr>
            <a:xfrm>
              <a:off x="5689759" y="3202634"/>
              <a:ext cx="28575" cy="28575"/>
            </a:xfrm>
            <a:custGeom>
              <a:avLst/>
              <a:gdLst>
                <a:gd name="connsiteX0" fmla="*/ 7144 w 28575"/>
                <a:gd name="connsiteY0" fmla="*/ 14911 h 28575"/>
                <a:gd name="connsiteX1" fmla="*/ 14764 w 28575"/>
                <a:gd name="connsiteY1" fmla="*/ 22531 h 28575"/>
                <a:gd name="connsiteX2" fmla="*/ 22384 w 28575"/>
                <a:gd name="connsiteY2" fmla="*/ 14911 h 28575"/>
                <a:gd name="connsiteX3" fmla="*/ 14764 w 28575"/>
                <a:gd name="connsiteY3" fmla="*/ 7291 h 28575"/>
                <a:gd name="connsiteX4" fmla="*/ 7144 w 28575"/>
                <a:gd name="connsiteY4" fmla="*/ 1491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4911"/>
                  </a:moveTo>
                  <a:cubicBezTo>
                    <a:pt x="7144" y="19673"/>
                    <a:pt x="10954" y="22531"/>
                    <a:pt x="14764" y="22531"/>
                  </a:cubicBezTo>
                  <a:cubicBezTo>
                    <a:pt x="19526" y="22531"/>
                    <a:pt x="22384" y="18721"/>
                    <a:pt x="22384" y="14911"/>
                  </a:cubicBezTo>
                  <a:cubicBezTo>
                    <a:pt x="22384" y="11101"/>
                    <a:pt x="18574" y="7291"/>
                    <a:pt x="14764" y="7291"/>
                  </a:cubicBezTo>
                  <a:cubicBezTo>
                    <a:pt x="10954" y="6338"/>
                    <a:pt x="7144" y="10148"/>
                    <a:pt x="7144" y="14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="" xmlns:a16="http://schemas.microsoft.com/office/drawing/2014/main" id="{B5921C65-252D-4DC2-BEBC-93B450B4264F}"/>
                </a:ext>
              </a:extLst>
            </p:cNvPr>
            <p:cNvSpPr/>
            <p:nvPr/>
          </p:nvSpPr>
          <p:spPr>
            <a:xfrm>
              <a:off x="5458301" y="3294221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1906"/>
                    <a:pt x="21431" y="7144"/>
                    <a:pt x="16669" y="7144"/>
                  </a:cubicBezTo>
                  <a:cubicBezTo>
                    <a:pt x="11906" y="7144"/>
                    <a:pt x="7144" y="11906"/>
                    <a:pt x="7144" y="16669"/>
                  </a:cubicBezTo>
                  <a:cubicBezTo>
                    <a:pt x="7144" y="21431"/>
                    <a:pt x="10954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="" xmlns:a16="http://schemas.microsoft.com/office/drawing/2014/main" id="{DE4A921E-738F-40B3-9231-6D4796E14B07}"/>
                </a:ext>
              </a:extLst>
            </p:cNvPr>
            <p:cNvSpPr/>
            <p:nvPr/>
          </p:nvSpPr>
          <p:spPr>
            <a:xfrm>
              <a:off x="5470684" y="3204686"/>
              <a:ext cx="19050" cy="19050"/>
            </a:xfrm>
            <a:custGeom>
              <a:avLst/>
              <a:gdLst>
                <a:gd name="connsiteX0" fmla="*/ 13811 w 19050"/>
                <a:gd name="connsiteY0" fmla="*/ 20479 h 19050"/>
                <a:gd name="connsiteX1" fmla="*/ 20479 w 19050"/>
                <a:gd name="connsiteY1" fmla="*/ 13811 h 19050"/>
                <a:gd name="connsiteX2" fmla="*/ 13811 w 19050"/>
                <a:gd name="connsiteY2" fmla="*/ 7144 h 19050"/>
                <a:gd name="connsiteX3" fmla="*/ 7144 w 19050"/>
                <a:gd name="connsiteY3" fmla="*/ 13811 h 19050"/>
                <a:gd name="connsiteX4" fmla="*/ 13811 w 19050"/>
                <a:gd name="connsiteY4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20479"/>
                  </a:move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="" xmlns:a16="http://schemas.microsoft.com/office/drawing/2014/main" id="{0EB631E8-DF4E-4D7E-9FFE-3449B114E28B}"/>
                </a:ext>
              </a:extLst>
            </p:cNvPr>
            <p:cNvSpPr/>
            <p:nvPr/>
          </p:nvSpPr>
          <p:spPr>
            <a:xfrm>
              <a:off x="5970746" y="3748564"/>
              <a:ext cx="57150" cy="57150"/>
            </a:xfrm>
            <a:custGeom>
              <a:avLst/>
              <a:gdLst>
                <a:gd name="connsiteX0" fmla="*/ 29051 w 57150"/>
                <a:gd name="connsiteY0" fmla="*/ 53816 h 57150"/>
                <a:gd name="connsiteX1" fmla="*/ 50959 w 57150"/>
                <a:gd name="connsiteY1" fmla="*/ 34766 h 57150"/>
                <a:gd name="connsiteX2" fmla="*/ 55721 w 57150"/>
                <a:gd name="connsiteY2" fmla="*/ 23336 h 57150"/>
                <a:gd name="connsiteX3" fmla="*/ 39529 w 57150"/>
                <a:gd name="connsiteY3" fmla="*/ 7144 h 57150"/>
                <a:gd name="connsiteX4" fmla="*/ 30004 w 57150"/>
                <a:gd name="connsiteY4" fmla="*/ 10001 h 57150"/>
                <a:gd name="connsiteX5" fmla="*/ 29051 w 57150"/>
                <a:gd name="connsiteY5" fmla="*/ 10001 h 57150"/>
                <a:gd name="connsiteX6" fmla="*/ 7144 w 57150"/>
                <a:gd name="connsiteY6" fmla="*/ 31909 h 57150"/>
                <a:gd name="connsiteX7" fmla="*/ 29051 w 57150"/>
                <a:gd name="connsiteY7" fmla="*/ 5381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57150">
                  <a:moveTo>
                    <a:pt x="29051" y="53816"/>
                  </a:moveTo>
                  <a:cubicBezTo>
                    <a:pt x="40481" y="53816"/>
                    <a:pt x="49054" y="45244"/>
                    <a:pt x="50959" y="34766"/>
                  </a:cubicBezTo>
                  <a:cubicBezTo>
                    <a:pt x="53816" y="31909"/>
                    <a:pt x="55721" y="28099"/>
                    <a:pt x="55721" y="23336"/>
                  </a:cubicBezTo>
                  <a:cubicBezTo>
                    <a:pt x="55721" y="14764"/>
                    <a:pt x="48101" y="7144"/>
                    <a:pt x="39529" y="7144"/>
                  </a:cubicBezTo>
                  <a:cubicBezTo>
                    <a:pt x="35719" y="7144"/>
                    <a:pt x="32861" y="8096"/>
                    <a:pt x="30004" y="10001"/>
                  </a:cubicBezTo>
                  <a:cubicBezTo>
                    <a:pt x="30004" y="10001"/>
                    <a:pt x="29051" y="10001"/>
                    <a:pt x="29051" y="10001"/>
                  </a:cubicBezTo>
                  <a:cubicBezTo>
                    <a:pt x="16669" y="10001"/>
                    <a:pt x="7144" y="19526"/>
                    <a:pt x="7144" y="31909"/>
                  </a:cubicBezTo>
                  <a:cubicBezTo>
                    <a:pt x="7144" y="44291"/>
                    <a:pt x="17621" y="53816"/>
                    <a:pt x="29051" y="538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="" xmlns:a16="http://schemas.microsoft.com/office/drawing/2014/main" id="{49840E2A-6DB5-41CB-8A6C-886BC560A774}"/>
                </a:ext>
              </a:extLst>
            </p:cNvPr>
            <p:cNvSpPr/>
            <p:nvPr/>
          </p:nvSpPr>
          <p:spPr>
            <a:xfrm>
              <a:off x="5732621" y="3876199"/>
              <a:ext cx="180975" cy="114300"/>
            </a:xfrm>
            <a:custGeom>
              <a:avLst/>
              <a:gdLst>
                <a:gd name="connsiteX0" fmla="*/ 15716 w 180975"/>
                <a:gd name="connsiteY0" fmla="*/ 79534 h 114300"/>
                <a:gd name="connsiteX1" fmla="*/ 7144 w 180975"/>
                <a:gd name="connsiteY1" fmla="*/ 93821 h 114300"/>
                <a:gd name="connsiteX2" fmla="*/ 23336 w 180975"/>
                <a:gd name="connsiteY2" fmla="*/ 110014 h 114300"/>
                <a:gd name="connsiteX3" fmla="*/ 29051 w 180975"/>
                <a:gd name="connsiteY3" fmla="*/ 109061 h 114300"/>
                <a:gd name="connsiteX4" fmla="*/ 49054 w 180975"/>
                <a:gd name="connsiteY4" fmla="*/ 115729 h 114300"/>
                <a:gd name="connsiteX5" fmla="*/ 82391 w 180975"/>
                <a:gd name="connsiteY5" fmla="*/ 82391 h 114300"/>
                <a:gd name="connsiteX6" fmla="*/ 77629 w 180975"/>
                <a:gd name="connsiteY6" fmla="*/ 66199 h 114300"/>
                <a:gd name="connsiteX7" fmla="*/ 81439 w 180975"/>
                <a:gd name="connsiteY7" fmla="*/ 65246 h 114300"/>
                <a:gd name="connsiteX8" fmla="*/ 119539 w 180975"/>
                <a:gd name="connsiteY8" fmla="*/ 98584 h 114300"/>
                <a:gd name="connsiteX9" fmla="*/ 155734 w 180975"/>
                <a:gd name="connsiteY9" fmla="*/ 73819 h 114300"/>
                <a:gd name="connsiteX10" fmla="*/ 159544 w 180975"/>
                <a:gd name="connsiteY10" fmla="*/ 72866 h 114300"/>
                <a:gd name="connsiteX11" fmla="*/ 168116 w 180975"/>
                <a:gd name="connsiteY11" fmla="*/ 77629 h 114300"/>
                <a:gd name="connsiteX12" fmla="*/ 178594 w 180975"/>
                <a:gd name="connsiteY12" fmla="*/ 67151 h 114300"/>
                <a:gd name="connsiteX13" fmla="*/ 172879 w 180975"/>
                <a:gd name="connsiteY13" fmla="*/ 58579 h 114300"/>
                <a:gd name="connsiteX14" fmla="*/ 179546 w 180975"/>
                <a:gd name="connsiteY14" fmla="*/ 48101 h 114300"/>
                <a:gd name="connsiteX15" fmla="*/ 169069 w 180975"/>
                <a:gd name="connsiteY15" fmla="*/ 36671 h 114300"/>
                <a:gd name="connsiteX16" fmla="*/ 153829 w 180975"/>
                <a:gd name="connsiteY16" fmla="*/ 27146 h 114300"/>
                <a:gd name="connsiteX17" fmla="*/ 154781 w 180975"/>
                <a:gd name="connsiteY17" fmla="*/ 24289 h 114300"/>
                <a:gd name="connsiteX18" fmla="*/ 148114 w 180975"/>
                <a:gd name="connsiteY18" fmla="*/ 17621 h 114300"/>
                <a:gd name="connsiteX19" fmla="*/ 141446 w 180975"/>
                <a:gd name="connsiteY19" fmla="*/ 24289 h 114300"/>
                <a:gd name="connsiteX20" fmla="*/ 142399 w 180975"/>
                <a:gd name="connsiteY20" fmla="*/ 28099 h 114300"/>
                <a:gd name="connsiteX21" fmla="*/ 140494 w 180975"/>
                <a:gd name="connsiteY21" fmla="*/ 29051 h 114300"/>
                <a:gd name="connsiteX22" fmla="*/ 125254 w 180975"/>
                <a:gd name="connsiteY22" fmla="*/ 22384 h 114300"/>
                <a:gd name="connsiteX23" fmla="*/ 110966 w 180975"/>
                <a:gd name="connsiteY23" fmla="*/ 14764 h 114300"/>
                <a:gd name="connsiteX24" fmla="*/ 95726 w 180975"/>
                <a:gd name="connsiteY24" fmla="*/ 24289 h 114300"/>
                <a:gd name="connsiteX25" fmla="*/ 69056 w 180975"/>
                <a:gd name="connsiteY25" fmla="*/ 7144 h 114300"/>
                <a:gd name="connsiteX26" fmla="*/ 38576 w 180975"/>
                <a:gd name="connsiteY26" fmla="*/ 37624 h 114300"/>
                <a:gd name="connsiteX27" fmla="*/ 41434 w 180975"/>
                <a:gd name="connsiteY27" fmla="*/ 50959 h 114300"/>
                <a:gd name="connsiteX28" fmla="*/ 15716 w 180975"/>
                <a:gd name="connsiteY28" fmla="*/ 7953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0975" h="114300">
                  <a:moveTo>
                    <a:pt x="15716" y="79534"/>
                  </a:moveTo>
                  <a:cubicBezTo>
                    <a:pt x="10954" y="82391"/>
                    <a:pt x="7144" y="88106"/>
                    <a:pt x="7144" y="93821"/>
                  </a:cubicBezTo>
                  <a:cubicBezTo>
                    <a:pt x="7144" y="103346"/>
                    <a:pt x="14764" y="110014"/>
                    <a:pt x="23336" y="110014"/>
                  </a:cubicBezTo>
                  <a:cubicBezTo>
                    <a:pt x="25241" y="110014"/>
                    <a:pt x="27146" y="110014"/>
                    <a:pt x="29051" y="109061"/>
                  </a:cubicBezTo>
                  <a:cubicBezTo>
                    <a:pt x="34766" y="112871"/>
                    <a:pt x="41434" y="115729"/>
                    <a:pt x="49054" y="115729"/>
                  </a:cubicBezTo>
                  <a:cubicBezTo>
                    <a:pt x="67151" y="115729"/>
                    <a:pt x="82391" y="100489"/>
                    <a:pt x="82391" y="82391"/>
                  </a:cubicBezTo>
                  <a:cubicBezTo>
                    <a:pt x="82391" y="76676"/>
                    <a:pt x="80486" y="70961"/>
                    <a:pt x="77629" y="66199"/>
                  </a:cubicBezTo>
                  <a:cubicBezTo>
                    <a:pt x="78581" y="66199"/>
                    <a:pt x="79534" y="65246"/>
                    <a:pt x="81439" y="65246"/>
                  </a:cubicBezTo>
                  <a:cubicBezTo>
                    <a:pt x="84296" y="84296"/>
                    <a:pt x="100489" y="98584"/>
                    <a:pt x="119539" y="98584"/>
                  </a:cubicBezTo>
                  <a:cubicBezTo>
                    <a:pt x="135731" y="98584"/>
                    <a:pt x="150019" y="88106"/>
                    <a:pt x="155734" y="73819"/>
                  </a:cubicBezTo>
                  <a:cubicBezTo>
                    <a:pt x="157639" y="73819"/>
                    <a:pt x="158591" y="72866"/>
                    <a:pt x="159544" y="72866"/>
                  </a:cubicBezTo>
                  <a:cubicBezTo>
                    <a:pt x="161449" y="75724"/>
                    <a:pt x="164306" y="77629"/>
                    <a:pt x="168116" y="77629"/>
                  </a:cubicBezTo>
                  <a:cubicBezTo>
                    <a:pt x="173831" y="77629"/>
                    <a:pt x="178594" y="72866"/>
                    <a:pt x="178594" y="67151"/>
                  </a:cubicBezTo>
                  <a:cubicBezTo>
                    <a:pt x="178594" y="63341"/>
                    <a:pt x="176689" y="59531"/>
                    <a:pt x="172879" y="58579"/>
                  </a:cubicBezTo>
                  <a:cubicBezTo>
                    <a:pt x="176689" y="56674"/>
                    <a:pt x="179546" y="52864"/>
                    <a:pt x="179546" y="48101"/>
                  </a:cubicBezTo>
                  <a:cubicBezTo>
                    <a:pt x="179546" y="42386"/>
                    <a:pt x="174784" y="37624"/>
                    <a:pt x="169069" y="36671"/>
                  </a:cubicBezTo>
                  <a:cubicBezTo>
                    <a:pt x="165259" y="31909"/>
                    <a:pt x="160496" y="28099"/>
                    <a:pt x="153829" y="27146"/>
                  </a:cubicBezTo>
                  <a:cubicBezTo>
                    <a:pt x="154781" y="26194"/>
                    <a:pt x="154781" y="25241"/>
                    <a:pt x="154781" y="24289"/>
                  </a:cubicBezTo>
                  <a:cubicBezTo>
                    <a:pt x="154781" y="20479"/>
                    <a:pt x="151924" y="17621"/>
                    <a:pt x="148114" y="17621"/>
                  </a:cubicBezTo>
                  <a:cubicBezTo>
                    <a:pt x="144304" y="17621"/>
                    <a:pt x="141446" y="20479"/>
                    <a:pt x="141446" y="24289"/>
                  </a:cubicBezTo>
                  <a:cubicBezTo>
                    <a:pt x="141446" y="26194"/>
                    <a:pt x="142399" y="27146"/>
                    <a:pt x="142399" y="28099"/>
                  </a:cubicBezTo>
                  <a:cubicBezTo>
                    <a:pt x="141446" y="28099"/>
                    <a:pt x="141446" y="28099"/>
                    <a:pt x="140494" y="29051"/>
                  </a:cubicBezTo>
                  <a:cubicBezTo>
                    <a:pt x="135731" y="26194"/>
                    <a:pt x="130969" y="23336"/>
                    <a:pt x="125254" y="22384"/>
                  </a:cubicBezTo>
                  <a:cubicBezTo>
                    <a:pt x="122396" y="17621"/>
                    <a:pt x="116681" y="14764"/>
                    <a:pt x="110966" y="14764"/>
                  </a:cubicBezTo>
                  <a:cubicBezTo>
                    <a:pt x="104299" y="14764"/>
                    <a:pt x="98584" y="18574"/>
                    <a:pt x="95726" y="24289"/>
                  </a:cubicBezTo>
                  <a:cubicBezTo>
                    <a:pt x="90964" y="14764"/>
                    <a:pt x="80486" y="7144"/>
                    <a:pt x="69056" y="7144"/>
                  </a:cubicBezTo>
                  <a:cubicBezTo>
                    <a:pt x="52864" y="7144"/>
                    <a:pt x="38576" y="20479"/>
                    <a:pt x="38576" y="37624"/>
                  </a:cubicBezTo>
                  <a:cubicBezTo>
                    <a:pt x="38576" y="42386"/>
                    <a:pt x="39529" y="46196"/>
                    <a:pt x="41434" y="50959"/>
                  </a:cubicBezTo>
                  <a:cubicBezTo>
                    <a:pt x="28099" y="52864"/>
                    <a:pt x="16669" y="64294"/>
                    <a:pt x="15716" y="795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="" xmlns:a16="http://schemas.microsoft.com/office/drawing/2014/main" id="{BFEDCBF1-C8AC-405B-9012-9EA846ABE0B8}"/>
                </a:ext>
              </a:extLst>
            </p:cNvPr>
            <p:cNvSpPr/>
            <p:nvPr/>
          </p:nvSpPr>
          <p:spPr>
            <a:xfrm>
              <a:off x="5716429" y="4020026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7144 h 28575"/>
                <a:gd name="connsiteX2" fmla="*/ 7144 w 28575"/>
                <a:gd name="connsiteY2" fmla="*/ 15716 h 28575"/>
                <a:gd name="connsiteX3" fmla="*/ 15716 w 28575"/>
                <a:gd name="connsiteY3" fmla="*/ 24289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10954"/>
                    <a:pt x="20479" y="7144"/>
                    <a:pt x="15716" y="7144"/>
                  </a:cubicBezTo>
                  <a:cubicBezTo>
                    <a:pt x="10954" y="7144"/>
                    <a:pt x="7144" y="10954"/>
                    <a:pt x="7144" y="15716"/>
                  </a:cubicBez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3336"/>
                    <a:pt x="24289" y="19526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="" xmlns:a16="http://schemas.microsoft.com/office/drawing/2014/main" id="{A57FA755-415B-46D2-A309-DC8190B64767}"/>
                </a:ext>
              </a:extLst>
            </p:cNvPr>
            <p:cNvSpPr/>
            <p:nvPr/>
          </p:nvSpPr>
          <p:spPr>
            <a:xfrm>
              <a:off x="6147911" y="2889318"/>
              <a:ext cx="66675" cy="57150"/>
            </a:xfrm>
            <a:custGeom>
              <a:avLst/>
              <a:gdLst>
                <a:gd name="connsiteX0" fmla="*/ 7144 w 66675"/>
                <a:gd name="connsiteY0" fmla="*/ 21522 h 57150"/>
                <a:gd name="connsiteX1" fmla="*/ 15716 w 66675"/>
                <a:gd name="connsiteY1" fmla="*/ 35809 h 57150"/>
                <a:gd name="connsiteX2" fmla="*/ 39529 w 66675"/>
                <a:gd name="connsiteY2" fmla="*/ 58670 h 57150"/>
                <a:gd name="connsiteX3" fmla="*/ 63341 w 66675"/>
                <a:gd name="connsiteY3" fmla="*/ 34857 h 57150"/>
                <a:gd name="connsiteX4" fmla="*/ 39529 w 66675"/>
                <a:gd name="connsiteY4" fmla="*/ 11045 h 57150"/>
                <a:gd name="connsiteX5" fmla="*/ 33814 w 66675"/>
                <a:gd name="connsiteY5" fmla="*/ 11997 h 57150"/>
                <a:gd name="connsiteX6" fmla="*/ 22384 w 66675"/>
                <a:gd name="connsiteY6" fmla="*/ 7234 h 57150"/>
                <a:gd name="connsiteX7" fmla="*/ 7144 w 66675"/>
                <a:gd name="connsiteY7" fmla="*/ 2152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57150">
                  <a:moveTo>
                    <a:pt x="7144" y="21522"/>
                  </a:moveTo>
                  <a:cubicBezTo>
                    <a:pt x="7144" y="28189"/>
                    <a:pt x="10954" y="32952"/>
                    <a:pt x="15716" y="35809"/>
                  </a:cubicBezTo>
                  <a:cubicBezTo>
                    <a:pt x="16669" y="48192"/>
                    <a:pt x="27146" y="58670"/>
                    <a:pt x="39529" y="58670"/>
                  </a:cubicBezTo>
                  <a:cubicBezTo>
                    <a:pt x="52864" y="58670"/>
                    <a:pt x="63341" y="48192"/>
                    <a:pt x="63341" y="34857"/>
                  </a:cubicBezTo>
                  <a:cubicBezTo>
                    <a:pt x="63341" y="21522"/>
                    <a:pt x="52864" y="11045"/>
                    <a:pt x="39529" y="11045"/>
                  </a:cubicBezTo>
                  <a:cubicBezTo>
                    <a:pt x="37624" y="11045"/>
                    <a:pt x="35719" y="11045"/>
                    <a:pt x="33814" y="11997"/>
                  </a:cubicBezTo>
                  <a:cubicBezTo>
                    <a:pt x="30956" y="9139"/>
                    <a:pt x="27146" y="7234"/>
                    <a:pt x="22384" y="7234"/>
                  </a:cubicBezTo>
                  <a:cubicBezTo>
                    <a:pt x="14764" y="6282"/>
                    <a:pt x="7144" y="12950"/>
                    <a:pt x="7144" y="21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="" xmlns:a16="http://schemas.microsoft.com/office/drawing/2014/main" id="{533DFAC1-6918-40A5-86A1-5FC809D08EC3}"/>
                </a:ext>
              </a:extLst>
            </p:cNvPr>
            <p:cNvSpPr/>
            <p:nvPr/>
          </p:nvSpPr>
          <p:spPr>
            <a:xfrm>
              <a:off x="5862161" y="3860959"/>
              <a:ext cx="19050" cy="19050"/>
            </a:xfrm>
            <a:custGeom>
              <a:avLst/>
              <a:gdLst>
                <a:gd name="connsiteX0" fmla="*/ 20479 w 19050"/>
                <a:gd name="connsiteY0" fmla="*/ 13811 h 19050"/>
                <a:gd name="connsiteX1" fmla="*/ 13811 w 19050"/>
                <a:gd name="connsiteY1" fmla="*/ 7144 h 19050"/>
                <a:gd name="connsiteX2" fmla="*/ 7144 w 19050"/>
                <a:gd name="connsiteY2" fmla="*/ 13811 h 19050"/>
                <a:gd name="connsiteX3" fmla="*/ 13811 w 19050"/>
                <a:gd name="connsiteY3" fmla="*/ 20479 h 19050"/>
                <a:gd name="connsiteX4" fmla="*/ 20479 w 19050"/>
                <a:gd name="connsiteY4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20479" y="13811"/>
                  </a:move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20479"/>
                    <a:pt x="20479" y="17621"/>
                    <a:pt x="20479" y="13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="" xmlns:a16="http://schemas.microsoft.com/office/drawing/2014/main" id="{08BD89ED-ADB5-4A54-B461-482726EE96AB}"/>
                </a:ext>
              </a:extLst>
            </p:cNvPr>
            <p:cNvSpPr/>
            <p:nvPr/>
          </p:nvSpPr>
          <p:spPr>
            <a:xfrm>
              <a:off x="5269706" y="3384709"/>
              <a:ext cx="38100" cy="38100"/>
            </a:xfrm>
            <a:custGeom>
              <a:avLst/>
              <a:gdLst>
                <a:gd name="connsiteX0" fmla="*/ 21431 w 38100"/>
                <a:gd name="connsiteY0" fmla="*/ 7144 h 38100"/>
                <a:gd name="connsiteX1" fmla="*/ 7144 w 38100"/>
                <a:gd name="connsiteY1" fmla="*/ 21431 h 38100"/>
                <a:gd name="connsiteX2" fmla="*/ 21431 w 38100"/>
                <a:gd name="connsiteY2" fmla="*/ 35719 h 38100"/>
                <a:gd name="connsiteX3" fmla="*/ 35719 w 38100"/>
                <a:gd name="connsiteY3" fmla="*/ 21431 h 38100"/>
                <a:gd name="connsiteX4" fmla="*/ 21431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7144"/>
                  </a:move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ubicBezTo>
                    <a:pt x="35719" y="13811"/>
                    <a:pt x="29051" y="7144"/>
                    <a:pt x="2143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="" xmlns:a16="http://schemas.microsoft.com/office/drawing/2014/main" id="{0F8C8EEE-8023-455C-8D52-627D32C39E52}"/>
                </a:ext>
              </a:extLst>
            </p:cNvPr>
            <p:cNvSpPr/>
            <p:nvPr/>
          </p:nvSpPr>
          <p:spPr>
            <a:xfrm>
              <a:off x="5923121" y="3529489"/>
              <a:ext cx="28575" cy="28575"/>
            </a:xfrm>
            <a:custGeom>
              <a:avLst/>
              <a:gdLst>
                <a:gd name="connsiteX0" fmla="*/ 17621 w 28575"/>
                <a:gd name="connsiteY0" fmla="*/ 28099 h 28575"/>
                <a:gd name="connsiteX1" fmla="*/ 28099 w 28575"/>
                <a:gd name="connsiteY1" fmla="*/ 17621 h 28575"/>
                <a:gd name="connsiteX2" fmla="*/ 17621 w 28575"/>
                <a:gd name="connsiteY2" fmla="*/ 7144 h 28575"/>
                <a:gd name="connsiteX3" fmla="*/ 7144 w 28575"/>
                <a:gd name="connsiteY3" fmla="*/ 17621 h 28575"/>
                <a:gd name="connsiteX4" fmla="*/ 17621 w 28575"/>
                <a:gd name="connsiteY4" fmla="*/ 28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28099"/>
                  </a:moveTo>
                  <a:cubicBezTo>
                    <a:pt x="23336" y="28099"/>
                    <a:pt x="28099" y="23336"/>
                    <a:pt x="28099" y="17621"/>
                  </a:cubicBezTo>
                  <a:cubicBezTo>
                    <a:pt x="28099" y="11906"/>
                    <a:pt x="23336" y="7144"/>
                    <a:pt x="17621" y="7144"/>
                  </a:cubicBez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="" xmlns:a16="http://schemas.microsoft.com/office/drawing/2014/main" id="{C4D0EA1D-1807-4400-99CB-5A7AACCC86C7}"/>
                </a:ext>
              </a:extLst>
            </p:cNvPr>
            <p:cNvSpPr/>
            <p:nvPr/>
          </p:nvSpPr>
          <p:spPr>
            <a:xfrm>
              <a:off x="6133624" y="2769394"/>
              <a:ext cx="38100" cy="38100"/>
            </a:xfrm>
            <a:custGeom>
              <a:avLst/>
              <a:gdLst>
                <a:gd name="connsiteX0" fmla="*/ 33814 w 38100"/>
                <a:gd name="connsiteY0" fmla="*/ 20479 h 38100"/>
                <a:gd name="connsiteX1" fmla="*/ 20479 w 38100"/>
                <a:gd name="connsiteY1" fmla="*/ 7144 h 38100"/>
                <a:gd name="connsiteX2" fmla="*/ 7144 w 38100"/>
                <a:gd name="connsiteY2" fmla="*/ 20479 h 38100"/>
                <a:gd name="connsiteX3" fmla="*/ 20479 w 38100"/>
                <a:gd name="connsiteY3" fmla="*/ 33814 h 38100"/>
                <a:gd name="connsiteX4" fmla="*/ 33814 w 38100"/>
                <a:gd name="connsiteY4" fmla="*/ 2047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3814" y="20479"/>
                  </a:move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7146"/>
                    <a:pt x="3381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="" xmlns:a16="http://schemas.microsoft.com/office/drawing/2014/main" id="{5D06A9FB-AAA8-4626-9BB1-926484BBB284}"/>
                </a:ext>
              </a:extLst>
            </p:cNvPr>
            <p:cNvSpPr/>
            <p:nvPr/>
          </p:nvSpPr>
          <p:spPr>
            <a:xfrm>
              <a:off x="5578316" y="3253264"/>
              <a:ext cx="28575" cy="28575"/>
            </a:xfrm>
            <a:custGeom>
              <a:avLst/>
              <a:gdLst>
                <a:gd name="connsiteX0" fmla="*/ 18574 w 28575"/>
                <a:gd name="connsiteY0" fmla="*/ 7144 h 28575"/>
                <a:gd name="connsiteX1" fmla="*/ 7144 w 28575"/>
                <a:gd name="connsiteY1" fmla="*/ 18574 h 28575"/>
                <a:gd name="connsiteX2" fmla="*/ 18574 w 28575"/>
                <a:gd name="connsiteY2" fmla="*/ 30004 h 28575"/>
                <a:gd name="connsiteX3" fmla="*/ 30004 w 28575"/>
                <a:gd name="connsiteY3" fmla="*/ 18574 h 28575"/>
                <a:gd name="connsiteX4" fmla="*/ 18574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7144"/>
                  </a:moveTo>
                  <a:cubicBezTo>
                    <a:pt x="11906" y="7144"/>
                    <a:pt x="7144" y="11906"/>
                    <a:pt x="7144" y="18574"/>
                  </a:cubicBezTo>
                  <a:cubicBezTo>
                    <a:pt x="7144" y="25241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1906"/>
                    <a:pt x="25241" y="7144"/>
                    <a:pt x="185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="" xmlns:a16="http://schemas.microsoft.com/office/drawing/2014/main" id="{D0B18F3B-343B-4C5C-866A-3EDF1EBCBDAF}"/>
                </a:ext>
              </a:extLst>
            </p:cNvPr>
            <p:cNvSpPr/>
            <p:nvPr/>
          </p:nvSpPr>
          <p:spPr>
            <a:xfrm>
              <a:off x="5571649" y="3619024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7144 h 28575"/>
                <a:gd name="connsiteX2" fmla="*/ 7144 w 28575"/>
                <a:gd name="connsiteY2" fmla="*/ 14764 h 28575"/>
                <a:gd name="connsiteX3" fmla="*/ 14764 w 28575"/>
                <a:gd name="connsiteY3" fmla="*/ 2238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0954"/>
                    <a:pt x="19526" y="7144"/>
                    <a:pt x="14764" y="7144"/>
                  </a:cubicBezTo>
                  <a:cubicBezTo>
                    <a:pt x="10954" y="7144"/>
                    <a:pt x="7144" y="10001"/>
                    <a:pt x="7144" y="14764"/>
                  </a:cubicBezTo>
                  <a:cubicBezTo>
                    <a:pt x="7144" y="18574"/>
                    <a:pt x="10001" y="22384"/>
                    <a:pt x="14764" y="22384"/>
                  </a:cubicBezTo>
                  <a:cubicBezTo>
                    <a:pt x="19526" y="21431"/>
                    <a:pt x="22384" y="18574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="" xmlns:a16="http://schemas.microsoft.com/office/drawing/2014/main" id="{F50DB1E5-0BA3-4913-B536-DFDA85B42575}"/>
                </a:ext>
              </a:extLst>
            </p:cNvPr>
            <p:cNvSpPr/>
            <p:nvPr/>
          </p:nvSpPr>
          <p:spPr>
            <a:xfrm>
              <a:off x="5941219" y="4137184"/>
              <a:ext cx="28575" cy="28575"/>
            </a:xfrm>
            <a:custGeom>
              <a:avLst/>
              <a:gdLst>
                <a:gd name="connsiteX0" fmla="*/ 16669 w 28575"/>
                <a:gd name="connsiteY0" fmla="*/ 7144 h 28575"/>
                <a:gd name="connsiteX1" fmla="*/ 7144 w 28575"/>
                <a:gd name="connsiteY1" fmla="*/ 16669 h 28575"/>
                <a:gd name="connsiteX2" fmla="*/ 16669 w 28575"/>
                <a:gd name="connsiteY2" fmla="*/ 26194 h 28575"/>
                <a:gd name="connsiteX3" fmla="*/ 26194 w 28575"/>
                <a:gd name="connsiteY3" fmla="*/ 16669 h 28575"/>
                <a:gd name="connsiteX4" fmla="*/ 16669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7144"/>
                  </a:moveTo>
                  <a:cubicBezTo>
                    <a:pt x="10954" y="7144"/>
                    <a:pt x="7144" y="11906"/>
                    <a:pt x="7144" y="16669"/>
                  </a:cubicBezTo>
                  <a:cubicBezTo>
                    <a:pt x="7144" y="21431"/>
                    <a:pt x="11906" y="26194"/>
                    <a:pt x="16669" y="26194"/>
                  </a:cubicBez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1906"/>
                    <a:pt x="22384" y="7144"/>
                    <a:pt x="166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="" xmlns:a16="http://schemas.microsoft.com/office/drawing/2014/main" id="{49ECDBE2-8F1C-4188-AE7A-E7573B44050E}"/>
                </a:ext>
              </a:extLst>
            </p:cNvPr>
            <p:cNvSpPr/>
            <p:nvPr/>
          </p:nvSpPr>
          <p:spPr>
            <a:xfrm>
              <a:off x="6075521" y="3037999"/>
              <a:ext cx="38100" cy="38100"/>
            </a:xfrm>
            <a:custGeom>
              <a:avLst/>
              <a:gdLst>
                <a:gd name="connsiteX0" fmla="*/ 7144 w 38100"/>
                <a:gd name="connsiteY0" fmla="*/ 20479 h 38100"/>
                <a:gd name="connsiteX1" fmla="*/ 20479 w 38100"/>
                <a:gd name="connsiteY1" fmla="*/ 33814 h 38100"/>
                <a:gd name="connsiteX2" fmla="*/ 33814 w 38100"/>
                <a:gd name="connsiteY2" fmla="*/ 20479 h 38100"/>
                <a:gd name="connsiteX3" fmla="*/ 20479 w 38100"/>
                <a:gd name="connsiteY3" fmla="*/ 7144 h 38100"/>
                <a:gd name="connsiteX4" fmla="*/ 7144 w 38100"/>
                <a:gd name="connsiteY4" fmla="*/ 2047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7144" y="20479"/>
                  </a:move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3811" y="7144"/>
                    <a:pt x="7144" y="13811"/>
                    <a:pt x="714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="" xmlns:a16="http://schemas.microsoft.com/office/drawing/2014/main" id="{9B9518F4-CD30-4515-9B63-2118562E5FBE}"/>
                </a:ext>
              </a:extLst>
            </p:cNvPr>
            <p:cNvSpPr/>
            <p:nvPr/>
          </p:nvSpPr>
          <p:spPr>
            <a:xfrm>
              <a:off x="5909786" y="3152299"/>
              <a:ext cx="38100" cy="38100"/>
            </a:xfrm>
            <a:custGeom>
              <a:avLst/>
              <a:gdLst>
                <a:gd name="connsiteX0" fmla="*/ 35719 w 38100"/>
                <a:gd name="connsiteY0" fmla="*/ 21431 h 38100"/>
                <a:gd name="connsiteX1" fmla="*/ 21431 w 38100"/>
                <a:gd name="connsiteY1" fmla="*/ 7144 h 38100"/>
                <a:gd name="connsiteX2" fmla="*/ 7144 w 38100"/>
                <a:gd name="connsiteY2" fmla="*/ 21431 h 38100"/>
                <a:gd name="connsiteX3" fmla="*/ 21431 w 38100"/>
                <a:gd name="connsiteY3" fmla="*/ 35719 h 38100"/>
                <a:gd name="connsiteX4" fmla="*/ 35719 w 38100"/>
                <a:gd name="connsiteY4" fmla="*/ 21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5719" y="21431"/>
                  </a:moveTo>
                  <a:cubicBezTo>
                    <a:pt x="35719" y="13811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="" xmlns:a16="http://schemas.microsoft.com/office/drawing/2014/main" id="{F48BE5C5-F9DC-4E2C-9A17-E54C693DDBFA}"/>
                </a:ext>
              </a:extLst>
            </p:cNvPr>
            <p:cNvSpPr/>
            <p:nvPr/>
          </p:nvSpPr>
          <p:spPr>
            <a:xfrm>
              <a:off x="5516404" y="3698081"/>
              <a:ext cx="28575" cy="28575"/>
            </a:xfrm>
            <a:custGeom>
              <a:avLst/>
              <a:gdLst>
                <a:gd name="connsiteX0" fmla="*/ 15716 w 28575"/>
                <a:gd name="connsiteY0" fmla="*/ 7144 h 28575"/>
                <a:gd name="connsiteX1" fmla="*/ 7144 w 28575"/>
                <a:gd name="connsiteY1" fmla="*/ 15716 h 28575"/>
                <a:gd name="connsiteX2" fmla="*/ 15716 w 28575"/>
                <a:gd name="connsiteY2" fmla="*/ 24289 h 28575"/>
                <a:gd name="connsiteX3" fmla="*/ 24289 w 28575"/>
                <a:gd name="connsiteY3" fmla="*/ 15716 h 28575"/>
                <a:gd name="connsiteX4" fmla="*/ 15716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5716" y="7144"/>
                  </a:moveTo>
                  <a:cubicBezTo>
                    <a:pt x="10954" y="7144"/>
                    <a:pt x="7144" y="10954"/>
                    <a:pt x="7144" y="15716"/>
                  </a:cubicBez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4289"/>
                    <a:pt x="24289" y="20479"/>
                    <a:pt x="24289" y="15716"/>
                  </a:cubicBezTo>
                  <a:cubicBezTo>
                    <a:pt x="24289" y="10001"/>
                    <a:pt x="20479" y="7144"/>
                    <a:pt x="157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="" xmlns:a16="http://schemas.microsoft.com/office/drawing/2014/main" id="{2A34C517-A2EE-49D4-A736-8B997F63DC39}"/>
                </a:ext>
              </a:extLst>
            </p:cNvPr>
            <p:cNvSpPr/>
            <p:nvPr/>
          </p:nvSpPr>
          <p:spPr>
            <a:xfrm>
              <a:off x="5679281" y="3343751"/>
              <a:ext cx="28575" cy="28575"/>
            </a:xfrm>
            <a:custGeom>
              <a:avLst/>
              <a:gdLst>
                <a:gd name="connsiteX0" fmla="*/ 30004 w 28575"/>
                <a:gd name="connsiteY0" fmla="*/ 18574 h 28575"/>
                <a:gd name="connsiteX1" fmla="*/ 18574 w 28575"/>
                <a:gd name="connsiteY1" fmla="*/ 7144 h 28575"/>
                <a:gd name="connsiteX2" fmla="*/ 7144 w 28575"/>
                <a:gd name="connsiteY2" fmla="*/ 18574 h 28575"/>
                <a:gd name="connsiteX3" fmla="*/ 18574 w 28575"/>
                <a:gd name="connsiteY3" fmla="*/ 30004 h 28575"/>
                <a:gd name="connsiteX4" fmla="*/ 30004 w 28575"/>
                <a:gd name="connsiteY4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30004" y="18574"/>
                  </a:moveTo>
                  <a:cubicBezTo>
                    <a:pt x="30004" y="12859"/>
                    <a:pt x="25241" y="7144"/>
                    <a:pt x="18574" y="7144"/>
                  </a:cubicBezTo>
                  <a:cubicBezTo>
                    <a:pt x="12859" y="7144"/>
                    <a:pt x="7144" y="11906"/>
                    <a:pt x="7144" y="18574"/>
                  </a:cubicBezTo>
                  <a:cubicBezTo>
                    <a:pt x="7144" y="24289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="" xmlns:a16="http://schemas.microsoft.com/office/drawing/2014/main" id="{B160B9AC-5B21-49E6-9F1B-F8B22289D9AE}"/>
                </a:ext>
              </a:extLst>
            </p:cNvPr>
            <p:cNvSpPr/>
            <p:nvPr/>
          </p:nvSpPr>
          <p:spPr>
            <a:xfrm>
              <a:off x="5951696" y="3265646"/>
              <a:ext cx="28575" cy="28575"/>
            </a:xfrm>
            <a:custGeom>
              <a:avLst/>
              <a:gdLst>
                <a:gd name="connsiteX0" fmla="*/ 30004 w 28575"/>
                <a:gd name="connsiteY0" fmla="*/ 18574 h 28575"/>
                <a:gd name="connsiteX1" fmla="*/ 18574 w 28575"/>
                <a:gd name="connsiteY1" fmla="*/ 7144 h 28575"/>
                <a:gd name="connsiteX2" fmla="*/ 7144 w 28575"/>
                <a:gd name="connsiteY2" fmla="*/ 18574 h 28575"/>
                <a:gd name="connsiteX3" fmla="*/ 18574 w 28575"/>
                <a:gd name="connsiteY3" fmla="*/ 30004 h 28575"/>
                <a:gd name="connsiteX4" fmla="*/ 30004 w 28575"/>
                <a:gd name="connsiteY4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30004" y="18574"/>
                  </a:moveTo>
                  <a:cubicBezTo>
                    <a:pt x="30004" y="12859"/>
                    <a:pt x="25241" y="7144"/>
                    <a:pt x="18574" y="7144"/>
                  </a:cubicBezTo>
                  <a:cubicBezTo>
                    <a:pt x="12859" y="7144"/>
                    <a:pt x="7144" y="11906"/>
                    <a:pt x="7144" y="18574"/>
                  </a:cubicBezTo>
                  <a:cubicBezTo>
                    <a:pt x="7144" y="24289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="" xmlns:a16="http://schemas.microsoft.com/office/drawing/2014/main" id="{758AA4C7-B8F2-4E14-A90B-4C3D940A9582}"/>
                </a:ext>
              </a:extLst>
            </p:cNvPr>
            <p:cNvSpPr/>
            <p:nvPr/>
          </p:nvSpPr>
          <p:spPr>
            <a:xfrm>
              <a:off x="5435441" y="3113246"/>
              <a:ext cx="28575" cy="28575"/>
            </a:xfrm>
            <a:custGeom>
              <a:avLst/>
              <a:gdLst>
                <a:gd name="connsiteX0" fmla="*/ 18574 w 28575"/>
                <a:gd name="connsiteY0" fmla="*/ 30004 h 28575"/>
                <a:gd name="connsiteX1" fmla="*/ 30004 w 28575"/>
                <a:gd name="connsiteY1" fmla="*/ 18574 h 28575"/>
                <a:gd name="connsiteX2" fmla="*/ 18574 w 28575"/>
                <a:gd name="connsiteY2" fmla="*/ 7144 h 28575"/>
                <a:gd name="connsiteX3" fmla="*/ 7144 w 28575"/>
                <a:gd name="connsiteY3" fmla="*/ 18574 h 28575"/>
                <a:gd name="connsiteX4" fmla="*/ 18574 w 28575"/>
                <a:gd name="connsiteY4" fmla="*/ 3000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30004"/>
                  </a:moveTo>
                  <a:cubicBezTo>
                    <a:pt x="24289" y="30004"/>
                    <a:pt x="30004" y="25241"/>
                    <a:pt x="30004" y="18574"/>
                  </a:cubicBezTo>
                  <a:cubicBezTo>
                    <a:pt x="30004" y="12859"/>
                    <a:pt x="25241" y="7144"/>
                    <a:pt x="18574" y="7144"/>
                  </a:cubicBezTo>
                  <a:cubicBezTo>
                    <a:pt x="12859" y="7144"/>
                    <a:pt x="7144" y="11906"/>
                    <a:pt x="7144" y="18574"/>
                  </a:cubicBezTo>
                  <a:cubicBezTo>
                    <a:pt x="8096" y="25241"/>
                    <a:pt x="12859" y="30004"/>
                    <a:pt x="18574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="" xmlns:a16="http://schemas.microsoft.com/office/drawing/2014/main" id="{C9FB730F-DBBE-4902-AEF7-E3E4AB5FF6F8}"/>
                </a:ext>
              </a:extLst>
            </p:cNvPr>
            <p:cNvSpPr/>
            <p:nvPr/>
          </p:nvSpPr>
          <p:spPr>
            <a:xfrm>
              <a:off x="6027896" y="3622834"/>
              <a:ext cx="28575" cy="28575"/>
            </a:xfrm>
            <a:custGeom>
              <a:avLst/>
              <a:gdLst>
                <a:gd name="connsiteX0" fmla="*/ 16669 w 28575"/>
                <a:gd name="connsiteY0" fmla="*/ 7144 h 28575"/>
                <a:gd name="connsiteX1" fmla="*/ 7144 w 28575"/>
                <a:gd name="connsiteY1" fmla="*/ 16669 h 28575"/>
                <a:gd name="connsiteX2" fmla="*/ 16669 w 28575"/>
                <a:gd name="connsiteY2" fmla="*/ 26194 h 28575"/>
                <a:gd name="connsiteX3" fmla="*/ 26194 w 28575"/>
                <a:gd name="connsiteY3" fmla="*/ 16669 h 28575"/>
                <a:gd name="connsiteX4" fmla="*/ 16669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7144"/>
                  </a:moveTo>
                  <a:cubicBezTo>
                    <a:pt x="11906" y="7144"/>
                    <a:pt x="7144" y="10954"/>
                    <a:pt x="7144" y="16669"/>
                  </a:cubicBezTo>
                  <a:cubicBezTo>
                    <a:pt x="7144" y="22384"/>
                    <a:pt x="10954" y="26194"/>
                    <a:pt x="16669" y="26194"/>
                  </a:cubicBezTo>
                  <a:cubicBezTo>
                    <a:pt x="22384" y="26194"/>
                    <a:pt x="26194" y="22384"/>
                    <a:pt x="26194" y="16669"/>
                  </a:cubicBezTo>
                  <a:cubicBezTo>
                    <a:pt x="26194" y="10954"/>
                    <a:pt x="21431" y="7144"/>
                    <a:pt x="166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="" xmlns:a16="http://schemas.microsoft.com/office/drawing/2014/main" id="{A17F53B4-C2EB-488E-B5E5-820A936C3F63}"/>
                </a:ext>
              </a:extLst>
            </p:cNvPr>
            <p:cNvSpPr/>
            <p:nvPr/>
          </p:nvSpPr>
          <p:spPr>
            <a:xfrm>
              <a:off x="5681186" y="2920841"/>
              <a:ext cx="66675" cy="66675"/>
            </a:xfrm>
            <a:custGeom>
              <a:avLst/>
              <a:gdLst>
                <a:gd name="connsiteX0" fmla="*/ 35719 w 66675"/>
                <a:gd name="connsiteY0" fmla="*/ 64294 h 66675"/>
                <a:gd name="connsiteX1" fmla="*/ 64294 w 66675"/>
                <a:gd name="connsiteY1" fmla="*/ 35719 h 66675"/>
                <a:gd name="connsiteX2" fmla="*/ 35719 w 66675"/>
                <a:gd name="connsiteY2" fmla="*/ 7144 h 66675"/>
                <a:gd name="connsiteX3" fmla="*/ 7144 w 66675"/>
                <a:gd name="connsiteY3" fmla="*/ 35719 h 66675"/>
                <a:gd name="connsiteX4" fmla="*/ 35719 w 66675"/>
                <a:gd name="connsiteY4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5719" y="64294"/>
                  </a:moveTo>
                  <a:cubicBezTo>
                    <a:pt x="50959" y="64294"/>
                    <a:pt x="64294" y="51911"/>
                    <a:pt x="64294" y="35719"/>
                  </a:cubicBezTo>
                  <a:cubicBezTo>
                    <a:pt x="64294" y="19526"/>
                    <a:pt x="51911" y="7144"/>
                    <a:pt x="35719" y="7144"/>
                  </a:cubicBezTo>
                  <a:cubicBezTo>
                    <a:pt x="20479" y="7144"/>
                    <a:pt x="7144" y="19526"/>
                    <a:pt x="7144" y="35719"/>
                  </a:cubicBezTo>
                  <a:cubicBezTo>
                    <a:pt x="7144" y="51911"/>
                    <a:pt x="19526" y="64294"/>
                    <a:pt x="35719" y="64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="" xmlns:a16="http://schemas.microsoft.com/office/drawing/2014/main" id="{13503B0B-EF9F-4098-B97C-B6D2679B6F28}"/>
                </a:ext>
              </a:extLst>
            </p:cNvPr>
            <p:cNvSpPr/>
            <p:nvPr/>
          </p:nvSpPr>
          <p:spPr>
            <a:xfrm>
              <a:off x="6041231" y="4157186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7144 h 19050"/>
                <a:gd name="connsiteX2" fmla="*/ 7144 w 19050"/>
                <a:gd name="connsiteY2" fmla="*/ 12859 h 19050"/>
                <a:gd name="connsiteX3" fmla="*/ 12859 w 19050"/>
                <a:gd name="connsiteY3" fmla="*/ 1857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6669" y="18574"/>
                    <a:pt x="18574" y="15716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="" xmlns:a16="http://schemas.microsoft.com/office/drawing/2014/main" id="{1BEF1929-6AAA-4FF3-A17E-2A22564CDD30}"/>
                </a:ext>
              </a:extLst>
            </p:cNvPr>
            <p:cNvSpPr/>
            <p:nvPr/>
          </p:nvSpPr>
          <p:spPr>
            <a:xfrm>
              <a:off x="6189821" y="2763679"/>
              <a:ext cx="38100" cy="38100"/>
            </a:xfrm>
            <a:custGeom>
              <a:avLst/>
              <a:gdLst>
                <a:gd name="connsiteX0" fmla="*/ 31909 w 38100"/>
                <a:gd name="connsiteY0" fmla="*/ 19526 h 38100"/>
                <a:gd name="connsiteX1" fmla="*/ 19526 w 38100"/>
                <a:gd name="connsiteY1" fmla="*/ 7144 h 38100"/>
                <a:gd name="connsiteX2" fmla="*/ 7144 w 38100"/>
                <a:gd name="connsiteY2" fmla="*/ 19526 h 38100"/>
                <a:gd name="connsiteX3" fmla="*/ 19526 w 38100"/>
                <a:gd name="connsiteY3" fmla="*/ 31909 h 38100"/>
                <a:gd name="connsiteX4" fmla="*/ 31909 w 38100"/>
                <a:gd name="connsiteY4" fmla="*/ 195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1909" y="19526"/>
                  </a:move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2859" y="31909"/>
                    <a:pt x="19526" y="31909"/>
                  </a:cubicBezTo>
                  <a:cubicBezTo>
                    <a:pt x="26194" y="31909"/>
                    <a:pt x="31909" y="26194"/>
                    <a:pt x="31909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="" xmlns:a16="http://schemas.microsoft.com/office/drawing/2014/main" id="{BF93A977-841D-440D-947F-42777CDE5A5C}"/>
                </a:ext>
              </a:extLst>
            </p:cNvPr>
            <p:cNvSpPr/>
            <p:nvPr/>
          </p:nvSpPr>
          <p:spPr>
            <a:xfrm>
              <a:off x="5636419" y="3418046"/>
              <a:ext cx="28575" cy="28575"/>
            </a:xfrm>
            <a:custGeom>
              <a:avLst/>
              <a:gdLst>
                <a:gd name="connsiteX0" fmla="*/ 18574 w 28575"/>
                <a:gd name="connsiteY0" fmla="*/ 7144 h 28575"/>
                <a:gd name="connsiteX1" fmla="*/ 7144 w 28575"/>
                <a:gd name="connsiteY1" fmla="*/ 18574 h 28575"/>
                <a:gd name="connsiteX2" fmla="*/ 18574 w 28575"/>
                <a:gd name="connsiteY2" fmla="*/ 30004 h 28575"/>
                <a:gd name="connsiteX3" fmla="*/ 30004 w 28575"/>
                <a:gd name="connsiteY3" fmla="*/ 18574 h 28575"/>
                <a:gd name="connsiteX4" fmla="*/ 18574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7144"/>
                  </a:moveTo>
                  <a:cubicBezTo>
                    <a:pt x="11906" y="7144"/>
                    <a:pt x="7144" y="11906"/>
                    <a:pt x="7144" y="18574"/>
                  </a:cubicBezTo>
                  <a:cubicBezTo>
                    <a:pt x="7144" y="25241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1906"/>
                    <a:pt x="25241" y="7144"/>
                    <a:pt x="185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="" xmlns:a16="http://schemas.microsoft.com/office/drawing/2014/main" id="{3375E193-5754-4457-8090-762A4EA1F2F1}"/>
                </a:ext>
              </a:extLst>
            </p:cNvPr>
            <p:cNvSpPr/>
            <p:nvPr/>
          </p:nvSpPr>
          <p:spPr>
            <a:xfrm>
              <a:off x="5991701" y="4151471"/>
              <a:ext cx="28575" cy="28575"/>
            </a:xfrm>
            <a:custGeom>
              <a:avLst/>
              <a:gdLst>
                <a:gd name="connsiteX0" fmla="*/ 7144 w 28575"/>
                <a:gd name="connsiteY0" fmla="*/ 14764 h 28575"/>
                <a:gd name="connsiteX1" fmla="*/ 14764 w 28575"/>
                <a:gd name="connsiteY1" fmla="*/ 22384 h 28575"/>
                <a:gd name="connsiteX2" fmla="*/ 22384 w 28575"/>
                <a:gd name="connsiteY2" fmla="*/ 14764 h 28575"/>
                <a:gd name="connsiteX3" fmla="*/ 14764 w 28575"/>
                <a:gd name="connsiteY3" fmla="*/ 7144 h 28575"/>
                <a:gd name="connsiteX4" fmla="*/ 714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4764"/>
                  </a:moveTo>
                  <a:cubicBezTo>
                    <a:pt x="7144" y="18574"/>
                    <a:pt x="10001" y="22384"/>
                    <a:pt x="14764" y="22384"/>
                  </a:cubicBezTo>
                  <a:cubicBezTo>
                    <a:pt x="19526" y="22384"/>
                    <a:pt x="22384" y="19526"/>
                    <a:pt x="22384" y="14764"/>
                  </a:cubicBezTo>
                  <a:cubicBezTo>
                    <a:pt x="22384" y="10001"/>
                    <a:pt x="19526" y="7144"/>
                    <a:pt x="14764" y="7144"/>
                  </a:cubicBezTo>
                  <a:cubicBezTo>
                    <a:pt x="10001" y="7144"/>
                    <a:pt x="7144" y="10954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="" xmlns:a16="http://schemas.microsoft.com/office/drawing/2014/main" id="{EB4E9FA8-A0C0-4AB4-B1B6-233366A6742E}"/>
                </a:ext>
              </a:extLst>
            </p:cNvPr>
            <p:cNvSpPr/>
            <p:nvPr/>
          </p:nvSpPr>
          <p:spPr>
            <a:xfrm>
              <a:off x="5809774" y="4265771"/>
              <a:ext cx="19050" cy="19050"/>
            </a:xfrm>
            <a:custGeom>
              <a:avLst/>
              <a:gdLst>
                <a:gd name="connsiteX0" fmla="*/ 7144 w 19050"/>
                <a:gd name="connsiteY0" fmla="*/ 13811 h 19050"/>
                <a:gd name="connsiteX1" fmla="*/ 13811 w 19050"/>
                <a:gd name="connsiteY1" fmla="*/ 20479 h 19050"/>
                <a:gd name="connsiteX2" fmla="*/ 20479 w 19050"/>
                <a:gd name="connsiteY2" fmla="*/ 13811 h 19050"/>
                <a:gd name="connsiteX3" fmla="*/ 13811 w 19050"/>
                <a:gd name="connsiteY3" fmla="*/ 7144 h 19050"/>
                <a:gd name="connsiteX4" fmla="*/ 7144 w 19050"/>
                <a:gd name="connsiteY4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3811"/>
                  </a:move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="" xmlns:a16="http://schemas.microsoft.com/office/drawing/2014/main" id="{4C7526F6-9DAE-47C7-839C-A047321A6A5E}"/>
                </a:ext>
              </a:extLst>
            </p:cNvPr>
            <p:cNvSpPr/>
            <p:nvPr/>
          </p:nvSpPr>
          <p:spPr>
            <a:xfrm>
              <a:off x="5965984" y="3198971"/>
              <a:ext cx="19050" cy="19050"/>
            </a:xfrm>
            <a:custGeom>
              <a:avLst/>
              <a:gdLst>
                <a:gd name="connsiteX0" fmla="*/ 20479 w 19050"/>
                <a:gd name="connsiteY0" fmla="*/ 13811 h 19050"/>
                <a:gd name="connsiteX1" fmla="*/ 13811 w 19050"/>
                <a:gd name="connsiteY1" fmla="*/ 7144 h 19050"/>
                <a:gd name="connsiteX2" fmla="*/ 7144 w 19050"/>
                <a:gd name="connsiteY2" fmla="*/ 13811 h 19050"/>
                <a:gd name="connsiteX3" fmla="*/ 13811 w 19050"/>
                <a:gd name="connsiteY3" fmla="*/ 20479 h 19050"/>
                <a:gd name="connsiteX4" fmla="*/ 20479 w 19050"/>
                <a:gd name="connsiteY4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20479" y="13811"/>
                  </a:move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19526"/>
                    <a:pt x="20479" y="16669"/>
                    <a:pt x="20479" y="13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="" xmlns:a16="http://schemas.microsoft.com/office/drawing/2014/main" id="{F7D30781-6960-4B16-95AC-DAABDF8B5E88}"/>
                </a:ext>
              </a:extLst>
            </p:cNvPr>
            <p:cNvSpPr/>
            <p:nvPr/>
          </p:nvSpPr>
          <p:spPr>
            <a:xfrm>
              <a:off x="5540216" y="3513296"/>
              <a:ext cx="38100" cy="38100"/>
            </a:xfrm>
            <a:custGeom>
              <a:avLst/>
              <a:gdLst>
                <a:gd name="connsiteX0" fmla="*/ 35719 w 38100"/>
                <a:gd name="connsiteY0" fmla="*/ 21431 h 38100"/>
                <a:gd name="connsiteX1" fmla="*/ 21431 w 38100"/>
                <a:gd name="connsiteY1" fmla="*/ 7144 h 38100"/>
                <a:gd name="connsiteX2" fmla="*/ 7144 w 38100"/>
                <a:gd name="connsiteY2" fmla="*/ 21431 h 38100"/>
                <a:gd name="connsiteX3" fmla="*/ 21431 w 38100"/>
                <a:gd name="connsiteY3" fmla="*/ 35719 h 38100"/>
                <a:gd name="connsiteX4" fmla="*/ 35719 w 38100"/>
                <a:gd name="connsiteY4" fmla="*/ 21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5719" y="21431"/>
                  </a:moveTo>
                  <a:cubicBezTo>
                    <a:pt x="35719" y="13811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="" xmlns:a16="http://schemas.microsoft.com/office/drawing/2014/main" id="{5DE442B6-5395-4D17-92F1-368BCC72A8F4}"/>
                </a:ext>
              </a:extLst>
            </p:cNvPr>
            <p:cNvSpPr/>
            <p:nvPr/>
          </p:nvSpPr>
          <p:spPr>
            <a:xfrm>
              <a:off x="5640229" y="3940016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2859 h 19050"/>
                <a:gd name="connsiteX2" fmla="*/ 12859 w 19050"/>
                <a:gd name="connsiteY2" fmla="*/ 18574 h 19050"/>
                <a:gd name="connsiteX3" fmla="*/ 18574 w 19050"/>
                <a:gd name="connsiteY3" fmla="*/ 12859 h 19050"/>
                <a:gd name="connsiteX4" fmla="*/ 12859 w 19050"/>
                <a:gd name="connsiteY4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="" xmlns:a16="http://schemas.microsoft.com/office/drawing/2014/main" id="{66545F96-36BD-48C0-926D-DE3BCA52C483}"/>
                </a:ext>
              </a:extLst>
            </p:cNvPr>
            <p:cNvSpPr/>
            <p:nvPr/>
          </p:nvSpPr>
          <p:spPr>
            <a:xfrm>
              <a:off x="5954554" y="3885724"/>
              <a:ext cx="47625" cy="38100"/>
            </a:xfrm>
            <a:custGeom>
              <a:avLst/>
              <a:gdLst>
                <a:gd name="connsiteX0" fmla="*/ 7144 w 47625"/>
                <a:gd name="connsiteY0" fmla="*/ 17621 h 38100"/>
                <a:gd name="connsiteX1" fmla="*/ 14764 w 47625"/>
                <a:gd name="connsiteY1" fmla="*/ 25241 h 38100"/>
                <a:gd name="connsiteX2" fmla="*/ 16669 w 47625"/>
                <a:gd name="connsiteY2" fmla="*/ 25241 h 38100"/>
                <a:gd name="connsiteX3" fmla="*/ 29051 w 47625"/>
                <a:gd name="connsiteY3" fmla="*/ 33814 h 38100"/>
                <a:gd name="connsiteX4" fmla="*/ 42386 w 47625"/>
                <a:gd name="connsiteY4" fmla="*/ 20479 h 38100"/>
                <a:gd name="connsiteX5" fmla="*/ 29051 w 47625"/>
                <a:gd name="connsiteY5" fmla="*/ 7144 h 38100"/>
                <a:gd name="connsiteX6" fmla="*/ 18574 w 47625"/>
                <a:gd name="connsiteY6" fmla="*/ 11906 h 38100"/>
                <a:gd name="connsiteX7" fmla="*/ 14764 w 47625"/>
                <a:gd name="connsiteY7" fmla="*/ 10954 h 38100"/>
                <a:gd name="connsiteX8" fmla="*/ 7144 w 47625"/>
                <a:gd name="connsiteY8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7144" y="17621"/>
                  </a:moveTo>
                  <a:cubicBezTo>
                    <a:pt x="7144" y="21431"/>
                    <a:pt x="10001" y="25241"/>
                    <a:pt x="14764" y="25241"/>
                  </a:cubicBezTo>
                  <a:cubicBezTo>
                    <a:pt x="15716" y="25241"/>
                    <a:pt x="15716" y="25241"/>
                    <a:pt x="16669" y="25241"/>
                  </a:cubicBezTo>
                  <a:cubicBezTo>
                    <a:pt x="18574" y="30004"/>
                    <a:pt x="23336" y="33814"/>
                    <a:pt x="29051" y="33814"/>
                  </a:cubicBezTo>
                  <a:cubicBezTo>
                    <a:pt x="36671" y="33814"/>
                    <a:pt x="42386" y="28099"/>
                    <a:pt x="42386" y="20479"/>
                  </a:cubicBezTo>
                  <a:cubicBezTo>
                    <a:pt x="42386" y="12859"/>
                    <a:pt x="36671" y="7144"/>
                    <a:pt x="29051" y="7144"/>
                  </a:cubicBezTo>
                  <a:cubicBezTo>
                    <a:pt x="25241" y="7144"/>
                    <a:pt x="21431" y="9049"/>
                    <a:pt x="18574" y="11906"/>
                  </a:cubicBezTo>
                  <a:cubicBezTo>
                    <a:pt x="17621" y="10954"/>
                    <a:pt x="15716" y="10954"/>
                    <a:pt x="14764" y="10954"/>
                  </a:cubicBezTo>
                  <a:cubicBezTo>
                    <a:pt x="10954" y="10001"/>
                    <a:pt x="7144" y="13811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="" xmlns:a16="http://schemas.microsoft.com/office/drawing/2014/main" id="{2303B1EA-A9DF-43F1-B54E-DBEBAB2F8B09}"/>
                </a:ext>
              </a:extLst>
            </p:cNvPr>
            <p:cNvSpPr/>
            <p:nvPr/>
          </p:nvSpPr>
          <p:spPr>
            <a:xfrm>
              <a:off x="6050756" y="3398044"/>
              <a:ext cx="19050" cy="19050"/>
            </a:xfrm>
            <a:custGeom>
              <a:avLst/>
              <a:gdLst>
                <a:gd name="connsiteX0" fmla="*/ 16669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  <a:gd name="connsiteX3" fmla="*/ 11906 w 19050"/>
                <a:gd name="connsiteY3" fmla="*/ 16669 h 19050"/>
                <a:gd name="connsiteX4" fmla="*/ 16669 w 19050"/>
                <a:gd name="connsiteY4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6669" y="11906"/>
                  </a:moveTo>
                  <a:cubicBezTo>
                    <a:pt x="16669" y="9049"/>
                    <a:pt x="14764" y="7144"/>
                    <a:pt x="11906" y="7144"/>
                  </a:cubicBezTo>
                  <a:cubicBezTo>
                    <a:pt x="9049" y="7144"/>
                    <a:pt x="7144" y="9049"/>
                    <a:pt x="7144" y="11906"/>
                  </a:cubicBezTo>
                  <a:cubicBezTo>
                    <a:pt x="7144" y="14764"/>
                    <a:pt x="9049" y="16669"/>
                    <a:pt x="11906" y="16669"/>
                  </a:cubicBezTo>
                  <a:cubicBezTo>
                    <a:pt x="14764" y="17621"/>
                    <a:pt x="16669" y="14764"/>
                    <a:pt x="1666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="" xmlns:a16="http://schemas.microsoft.com/office/drawing/2014/main" id="{D4814122-A09F-41ED-8AC8-B917F09D4DEF}"/>
                </a:ext>
              </a:extLst>
            </p:cNvPr>
            <p:cNvSpPr/>
            <p:nvPr/>
          </p:nvSpPr>
          <p:spPr>
            <a:xfrm>
              <a:off x="5799296" y="4277201"/>
              <a:ext cx="142875" cy="123825"/>
            </a:xfrm>
            <a:custGeom>
              <a:avLst/>
              <a:gdLst>
                <a:gd name="connsiteX0" fmla="*/ 109061 w 142875"/>
                <a:gd name="connsiteY0" fmla="*/ 26194 h 123825"/>
                <a:gd name="connsiteX1" fmla="*/ 95726 w 142875"/>
                <a:gd name="connsiteY1" fmla="*/ 29051 h 123825"/>
                <a:gd name="connsiteX2" fmla="*/ 81439 w 142875"/>
                <a:gd name="connsiteY2" fmla="*/ 25241 h 123825"/>
                <a:gd name="connsiteX3" fmla="*/ 79534 w 142875"/>
                <a:gd name="connsiteY3" fmla="*/ 25241 h 123825"/>
                <a:gd name="connsiteX4" fmla="*/ 82391 w 142875"/>
                <a:gd name="connsiteY4" fmla="*/ 17621 h 123825"/>
                <a:gd name="connsiteX5" fmla="*/ 71914 w 142875"/>
                <a:gd name="connsiteY5" fmla="*/ 7144 h 123825"/>
                <a:gd name="connsiteX6" fmla="*/ 61436 w 142875"/>
                <a:gd name="connsiteY6" fmla="*/ 17621 h 123825"/>
                <a:gd name="connsiteX7" fmla="*/ 69056 w 142875"/>
                <a:gd name="connsiteY7" fmla="*/ 28099 h 123825"/>
                <a:gd name="connsiteX8" fmla="*/ 52864 w 142875"/>
                <a:gd name="connsiteY8" fmla="*/ 47149 h 123825"/>
                <a:gd name="connsiteX9" fmla="*/ 49054 w 142875"/>
                <a:gd name="connsiteY9" fmla="*/ 46196 h 123825"/>
                <a:gd name="connsiteX10" fmla="*/ 48101 w 142875"/>
                <a:gd name="connsiteY10" fmla="*/ 45244 h 123825"/>
                <a:gd name="connsiteX11" fmla="*/ 55721 w 142875"/>
                <a:gd name="connsiteY11" fmla="*/ 30956 h 123825"/>
                <a:gd name="connsiteX12" fmla="*/ 39529 w 142875"/>
                <a:gd name="connsiteY12" fmla="*/ 14764 h 123825"/>
                <a:gd name="connsiteX13" fmla="*/ 23336 w 142875"/>
                <a:gd name="connsiteY13" fmla="*/ 30956 h 123825"/>
                <a:gd name="connsiteX14" fmla="*/ 23336 w 142875"/>
                <a:gd name="connsiteY14" fmla="*/ 34766 h 123825"/>
                <a:gd name="connsiteX15" fmla="*/ 7144 w 142875"/>
                <a:gd name="connsiteY15" fmla="*/ 55721 h 123825"/>
                <a:gd name="connsiteX16" fmla="*/ 25241 w 142875"/>
                <a:gd name="connsiteY16" fmla="*/ 76676 h 123825"/>
                <a:gd name="connsiteX17" fmla="*/ 34766 w 142875"/>
                <a:gd name="connsiteY17" fmla="*/ 87154 h 123825"/>
                <a:gd name="connsiteX18" fmla="*/ 34766 w 142875"/>
                <a:gd name="connsiteY18" fmla="*/ 90011 h 123825"/>
                <a:gd name="connsiteX19" fmla="*/ 58579 w 142875"/>
                <a:gd name="connsiteY19" fmla="*/ 113824 h 123825"/>
                <a:gd name="connsiteX20" fmla="*/ 81439 w 142875"/>
                <a:gd name="connsiteY20" fmla="*/ 94774 h 123825"/>
                <a:gd name="connsiteX21" fmla="*/ 82391 w 142875"/>
                <a:gd name="connsiteY21" fmla="*/ 94774 h 123825"/>
                <a:gd name="connsiteX22" fmla="*/ 80486 w 142875"/>
                <a:gd name="connsiteY22" fmla="*/ 100489 h 123825"/>
                <a:gd name="connsiteX23" fmla="*/ 79534 w 142875"/>
                <a:gd name="connsiteY23" fmla="*/ 104299 h 123825"/>
                <a:gd name="connsiteX24" fmla="*/ 80486 w 142875"/>
                <a:gd name="connsiteY24" fmla="*/ 109061 h 123825"/>
                <a:gd name="connsiteX25" fmla="*/ 99536 w 142875"/>
                <a:gd name="connsiteY25" fmla="*/ 123349 h 123825"/>
                <a:gd name="connsiteX26" fmla="*/ 119539 w 142875"/>
                <a:gd name="connsiteY26" fmla="*/ 103346 h 123825"/>
                <a:gd name="connsiteX27" fmla="*/ 110014 w 142875"/>
                <a:gd name="connsiteY27" fmla="*/ 87154 h 123825"/>
                <a:gd name="connsiteX28" fmla="*/ 139541 w 142875"/>
                <a:gd name="connsiteY28" fmla="*/ 56674 h 123825"/>
                <a:gd name="connsiteX29" fmla="*/ 109061 w 142875"/>
                <a:gd name="connsiteY29" fmla="*/ 26194 h 123825"/>
                <a:gd name="connsiteX30" fmla="*/ 94774 w 142875"/>
                <a:gd name="connsiteY30" fmla="*/ 85249 h 123825"/>
                <a:gd name="connsiteX31" fmla="*/ 94774 w 142875"/>
                <a:gd name="connsiteY31" fmla="*/ 84296 h 123825"/>
                <a:gd name="connsiteX32" fmla="*/ 96679 w 142875"/>
                <a:gd name="connsiteY32" fmla="*/ 85249 h 123825"/>
                <a:gd name="connsiteX33" fmla="*/ 94774 w 142875"/>
                <a:gd name="connsiteY33" fmla="*/ 852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2875" h="123825">
                  <a:moveTo>
                    <a:pt x="109061" y="26194"/>
                  </a:moveTo>
                  <a:cubicBezTo>
                    <a:pt x="104299" y="26194"/>
                    <a:pt x="99536" y="27146"/>
                    <a:pt x="95726" y="29051"/>
                  </a:cubicBezTo>
                  <a:cubicBezTo>
                    <a:pt x="91916" y="27146"/>
                    <a:pt x="87154" y="25241"/>
                    <a:pt x="81439" y="25241"/>
                  </a:cubicBezTo>
                  <a:cubicBezTo>
                    <a:pt x="80486" y="25241"/>
                    <a:pt x="79534" y="25241"/>
                    <a:pt x="79534" y="25241"/>
                  </a:cubicBezTo>
                  <a:cubicBezTo>
                    <a:pt x="81439" y="23336"/>
                    <a:pt x="82391" y="20479"/>
                    <a:pt x="82391" y="17621"/>
                  </a:cubicBezTo>
                  <a:cubicBezTo>
                    <a:pt x="82391" y="11906"/>
                    <a:pt x="77629" y="7144"/>
                    <a:pt x="71914" y="7144"/>
                  </a:cubicBezTo>
                  <a:cubicBezTo>
                    <a:pt x="66199" y="7144"/>
                    <a:pt x="61436" y="11906"/>
                    <a:pt x="61436" y="17621"/>
                  </a:cubicBezTo>
                  <a:cubicBezTo>
                    <a:pt x="61436" y="22384"/>
                    <a:pt x="65246" y="26194"/>
                    <a:pt x="69056" y="28099"/>
                  </a:cubicBezTo>
                  <a:cubicBezTo>
                    <a:pt x="61436" y="31909"/>
                    <a:pt x="55721" y="38576"/>
                    <a:pt x="52864" y="47149"/>
                  </a:cubicBezTo>
                  <a:cubicBezTo>
                    <a:pt x="51911" y="47149"/>
                    <a:pt x="50006" y="46196"/>
                    <a:pt x="49054" y="46196"/>
                  </a:cubicBezTo>
                  <a:cubicBezTo>
                    <a:pt x="49054" y="46196"/>
                    <a:pt x="49054" y="45244"/>
                    <a:pt x="48101" y="45244"/>
                  </a:cubicBezTo>
                  <a:cubicBezTo>
                    <a:pt x="52864" y="42386"/>
                    <a:pt x="55721" y="37624"/>
                    <a:pt x="55721" y="30956"/>
                  </a:cubicBezTo>
                  <a:cubicBezTo>
                    <a:pt x="55721" y="22384"/>
                    <a:pt x="48101" y="14764"/>
                    <a:pt x="39529" y="14764"/>
                  </a:cubicBezTo>
                  <a:cubicBezTo>
                    <a:pt x="30956" y="14764"/>
                    <a:pt x="23336" y="22384"/>
                    <a:pt x="23336" y="30956"/>
                  </a:cubicBezTo>
                  <a:cubicBezTo>
                    <a:pt x="23336" y="31909"/>
                    <a:pt x="23336" y="33814"/>
                    <a:pt x="23336" y="34766"/>
                  </a:cubicBezTo>
                  <a:cubicBezTo>
                    <a:pt x="13811" y="36671"/>
                    <a:pt x="7144" y="45244"/>
                    <a:pt x="7144" y="55721"/>
                  </a:cubicBezTo>
                  <a:cubicBezTo>
                    <a:pt x="7144" y="66199"/>
                    <a:pt x="14764" y="75724"/>
                    <a:pt x="25241" y="76676"/>
                  </a:cubicBezTo>
                  <a:cubicBezTo>
                    <a:pt x="27146" y="81439"/>
                    <a:pt x="30004" y="85249"/>
                    <a:pt x="34766" y="87154"/>
                  </a:cubicBezTo>
                  <a:cubicBezTo>
                    <a:pt x="34766" y="88106"/>
                    <a:pt x="34766" y="89059"/>
                    <a:pt x="34766" y="90011"/>
                  </a:cubicBezTo>
                  <a:cubicBezTo>
                    <a:pt x="34766" y="103346"/>
                    <a:pt x="45244" y="113824"/>
                    <a:pt x="58579" y="113824"/>
                  </a:cubicBezTo>
                  <a:cubicBezTo>
                    <a:pt x="70009" y="113824"/>
                    <a:pt x="79534" y="105251"/>
                    <a:pt x="81439" y="94774"/>
                  </a:cubicBezTo>
                  <a:cubicBezTo>
                    <a:pt x="81439" y="94774"/>
                    <a:pt x="82391" y="94774"/>
                    <a:pt x="82391" y="94774"/>
                  </a:cubicBezTo>
                  <a:cubicBezTo>
                    <a:pt x="81439" y="96679"/>
                    <a:pt x="80486" y="98584"/>
                    <a:pt x="80486" y="100489"/>
                  </a:cubicBezTo>
                  <a:cubicBezTo>
                    <a:pt x="79534" y="101441"/>
                    <a:pt x="79534" y="102394"/>
                    <a:pt x="79534" y="104299"/>
                  </a:cubicBezTo>
                  <a:cubicBezTo>
                    <a:pt x="79534" y="106204"/>
                    <a:pt x="80486" y="107156"/>
                    <a:pt x="80486" y="109061"/>
                  </a:cubicBezTo>
                  <a:cubicBezTo>
                    <a:pt x="82391" y="117634"/>
                    <a:pt x="90011" y="123349"/>
                    <a:pt x="99536" y="123349"/>
                  </a:cubicBezTo>
                  <a:cubicBezTo>
                    <a:pt x="110014" y="123349"/>
                    <a:pt x="119539" y="114776"/>
                    <a:pt x="119539" y="103346"/>
                  </a:cubicBezTo>
                  <a:cubicBezTo>
                    <a:pt x="119539" y="96679"/>
                    <a:pt x="115729" y="90011"/>
                    <a:pt x="110014" y="87154"/>
                  </a:cubicBezTo>
                  <a:cubicBezTo>
                    <a:pt x="126206" y="86201"/>
                    <a:pt x="139541" y="72866"/>
                    <a:pt x="139541" y="56674"/>
                  </a:cubicBezTo>
                  <a:cubicBezTo>
                    <a:pt x="140494" y="40481"/>
                    <a:pt x="126206" y="26194"/>
                    <a:pt x="109061" y="26194"/>
                  </a:cubicBezTo>
                  <a:close/>
                  <a:moveTo>
                    <a:pt x="94774" y="85249"/>
                  </a:moveTo>
                  <a:cubicBezTo>
                    <a:pt x="94774" y="85249"/>
                    <a:pt x="94774" y="84296"/>
                    <a:pt x="94774" y="84296"/>
                  </a:cubicBezTo>
                  <a:cubicBezTo>
                    <a:pt x="95726" y="84296"/>
                    <a:pt x="95726" y="85249"/>
                    <a:pt x="96679" y="85249"/>
                  </a:cubicBezTo>
                  <a:cubicBezTo>
                    <a:pt x="95726" y="85249"/>
                    <a:pt x="95726" y="85249"/>
                    <a:pt x="94774" y="85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="" xmlns:a16="http://schemas.microsoft.com/office/drawing/2014/main" id="{06FCAD5B-81B2-4CBF-A666-CB3727C63341}"/>
                </a:ext>
              </a:extLst>
            </p:cNvPr>
            <p:cNvSpPr/>
            <p:nvPr/>
          </p:nvSpPr>
          <p:spPr>
            <a:xfrm>
              <a:off x="5920160" y="3238976"/>
              <a:ext cx="28575" cy="28575"/>
            </a:xfrm>
            <a:custGeom>
              <a:avLst/>
              <a:gdLst>
                <a:gd name="connsiteX0" fmla="*/ 18678 w 28575"/>
                <a:gd name="connsiteY0" fmla="*/ 30004 h 28575"/>
                <a:gd name="connsiteX1" fmla="*/ 30108 w 28575"/>
                <a:gd name="connsiteY1" fmla="*/ 18574 h 28575"/>
                <a:gd name="connsiteX2" fmla="*/ 18678 w 28575"/>
                <a:gd name="connsiteY2" fmla="*/ 7144 h 28575"/>
                <a:gd name="connsiteX3" fmla="*/ 7248 w 28575"/>
                <a:gd name="connsiteY3" fmla="*/ 18574 h 28575"/>
                <a:gd name="connsiteX4" fmla="*/ 18678 w 28575"/>
                <a:gd name="connsiteY4" fmla="*/ 3000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678" y="30004"/>
                  </a:moveTo>
                  <a:cubicBezTo>
                    <a:pt x="25345" y="30004"/>
                    <a:pt x="30108" y="25241"/>
                    <a:pt x="30108" y="18574"/>
                  </a:cubicBezTo>
                  <a:cubicBezTo>
                    <a:pt x="30108" y="11906"/>
                    <a:pt x="25345" y="7144"/>
                    <a:pt x="18678" y="7144"/>
                  </a:cubicBezTo>
                  <a:cubicBezTo>
                    <a:pt x="12010" y="7144"/>
                    <a:pt x="7248" y="11906"/>
                    <a:pt x="7248" y="18574"/>
                  </a:cubicBezTo>
                  <a:cubicBezTo>
                    <a:pt x="6295" y="24289"/>
                    <a:pt x="12010" y="30004"/>
                    <a:pt x="18678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="" xmlns:a16="http://schemas.microsoft.com/office/drawing/2014/main" id="{5364937E-3066-48AB-87DE-5988A51E93A2}"/>
                </a:ext>
              </a:extLst>
            </p:cNvPr>
            <p:cNvSpPr/>
            <p:nvPr/>
          </p:nvSpPr>
          <p:spPr>
            <a:xfrm>
              <a:off x="5753576" y="3219926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7144 h 19050"/>
                <a:gd name="connsiteX2" fmla="*/ 7144 w 19050"/>
                <a:gd name="connsiteY2" fmla="*/ 12859 h 19050"/>
                <a:gd name="connsiteX3" fmla="*/ 12859 w 19050"/>
                <a:gd name="connsiteY3" fmla="*/ 1857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6669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="" xmlns:a16="http://schemas.microsoft.com/office/drawing/2014/main" id="{C2294C9B-FF81-431A-9394-E5699F7FE701}"/>
                </a:ext>
              </a:extLst>
            </p:cNvPr>
            <p:cNvSpPr/>
            <p:nvPr/>
          </p:nvSpPr>
          <p:spPr>
            <a:xfrm>
              <a:off x="6035516" y="2895124"/>
              <a:ext cx="38100" cy="38100"/>
            </a:xfrm>
            <a:custGeom>
              <a:avLst/>
              <a:gdLst>
                <a:gd name="connsiteX0" fmla="*/ 21431 w 38100"/>
                <a:gd name="connsiteY0" fmla="*/ 7144 h 38100"/>
                <a:gd name="connsiteX1" fmla="*/ 7144 w 38100"/>
                <a:gd name="connsiteY1" fmla="*/ 21431 h 38100"/>
                <a:gd name="connsiteX2" fmla="*/ 21431 w 38100"/>
                <a:gd name="connsiteY2" fmla="*/ 35719 h 38100"/>
                <a:gd name="connsiteX3" fmla="*/ 35719 w 38100"/>
                <a:gd name="connsiteY3" fmla="*/ 21431 h 38100"/>
                <a:gd name="connsiteX4" fmla="*/ 21431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7144"/>
                  </a:move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ubicBezTo>
                    <a:pt x="36671" y="13811"/>
                    <a:pt x="30004" y="7144"/>
                    <a:pt x="2143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="" xmlns:a16="http://schemas.microsoft.com/office/drawing/2014/main" id="{F06ACDFD-5BC0-42EA-826B-7017BD15EB8B}"/>
                </a:ext>
              </a:extLst>
            </p:cNvPr>
            <p:cNvSpPr/>
            <p:nvPr/>
          </p:nvSpPr>
          <p:spPr>
            <a:xfrm>
              <a:off x="5612606" y="3429476"/>
              <a:ext cx="171450" cy="190500"/>
            </a:xfrm>
            <a:custGeom>
              <a:avLst/>
              <a:gdLst>
                <a:gd name="connsiteX0" fmla="*/ 60484 w 171450"/>
                <a:gd name="connsiteY0" fmla="*/ 172879 h 190500"/>
                <a:gd name="connsiteX1" fmla="*/ 75724 w 171450"/>
                <a:gd name="connsiteY1" fmla="*/ 188119 h 190500"/>
                <a:gd name="connsiteX2" fmla="*/ 90964 w 171450"/>
                <a:gd name="connsiteY2" fmla="*/ 172879 h 190500"/>
                <a:gd name="connsiteX3" fmla="*/ 88106 w 171450"/>
                <a:gd name="connsiteY3" fmla="*/ 164306 h 190500"/>
                <a:gd name="connsiteX4" fmla="*/ 110966 w 171450"/>
                <a:gd name="connsiteY4" fmla="*/ 131921 h 190500"/>
                <a:gd name="connsiteX5" fmla="*/ 103346 w 171450"/>
                <a:gd name="connsiteY5" fmla="*/ 110966 h 190500"/>
                <a:gd name="connsiteX6" fmla="*/ 104299 w 171450"/>
                <a:gd name="connsiteY6" fmla="*/ 102394 h 190500"/>
                <a:gd name="connsiteX7" fmla="*/ 103346 w 171450"/>
                <a:gd name="connsiteY7" fmla="*/ 94774 h 190500"/>
                <a:gd name="connsiteX8" fmla="*/ 107156 w 171450"/>
                <a:gd name="connsiteY8" fmla="*/ 94774 h 190500"/>
                <a:gd name="connsiteX9" fmla="*/ 137636 w 171450"/>
                <a:gd name="connsiteY9" fmla="*/ 70009 h 190500"/>
                <a:gd name="connsiteX10" fmla="*/ 146209 w 171450"/>
                <a:gd name="connsiteY10" fmla="*/ 71914 h 190500"/>
                <a:gd name="connsiteX11" fmla="*/ 172879 w 171450"/>
                <a:gd name="connsiteY11" fmla="*/ 45244 h 190500"/>
                <a:gd name="connsiteX12" fmla="*/ 146209 w 171450"/>
                <a:gd name="connsiteY12" fmla="*/ 18574 h 190500"/>
                <a:gd name="connsiteX13" fmla="*/ 139541 w 171450"/>
                <a:gd name="connsiteY13" fmla="*/ 19526 h 190500"/>
                <a:gd name="connsiteX14" fmla="*/ 124301 w 171450"/>
                <a:gd name="connsiteY14" fmla="*/ 7144 h 190500"/>
                <a:gd name="connsiteX15" fmla="*/ 108109 w 171450"/>
                <a:gd name="connsiteY15" fmla="*/ 23336 h 190500"/>
                <a:gd name="connsiteX16" fmla="*/ 111919 w 171450"/>
                <a:gd name="connsiteY16" fmla="*/ 33814 h 190500"/>
                <a:gd name="connsiteX17" fmla="*/ 106204 w 171450"/>
                <a:gd name="connsiteY17" fmla="*/ 32861 h 190500"/>
                <a:gd name="connsiteX18" fmla="*/ 90964 w 171450"/>
                <a:gd name="connsiteY18" fmla="*/ 36671 h 190500"/>
                <a:gd name="connsiteX19" fmla="*/ 63341 w 171450"/>
                <a:gd name="connsiteY19" fmla="*/ 19526 h 190500"/>
                <a:gd name="connsiteX20" fmla="*/ 31909 w 171450"/>
                <a:gd name="connsiteY20" fmla="*/ 50959 h 190500"/>
                <a:gd name="connsiteX21" fmla="*/ 39529 w 171450"/>
                <a:gd name="connsiteY21" fmla="*/ 70961 h 190500"/>
                <a:gd name="connsiteX22" fmla="*/ 24289 w 171450"/>
                <a:gd name="connsiteY22" fmla="*/ 101441 h 190500"/>
                <a:gd name="connsiteX23" fmla="*/ 24289 w 171450"/>
                <a:gd name="connsiteY23" fmla="*/ 105251 h 190500"/>
                <a:gd name="connsiteX24" fmla="*/ 18574 w 171450"/>
                <a:gd name="connsiteY24" fmla="*/ 103346 h 190500"/>
                <a:gd name="connsiteX25" fmla="*/ 7144 w 171450"/>
                <a:gd name="connsiteY25" fmla="*/ 114776 h 190500"/>
                <a:gd name="connsiteX26" fmla="*/ 18574 w 171450"/>
                <a:gd name="connsiteY26" fmla="*/ 126206 h 190500"/>
                <a:gd name="connsiteX27" fmla="*/ 26194 w 171450"/>
                <a:gd name="connsiteY27" fmla="*/ 123349 h 190500"/>
                <a:gd name="connsiteX28" fmla="*/ 41434 w 171450"/>
                <a:gd name="connsiteY28" fmla="*/ 140494 h 190500"/>
                <a:gd name="connsiteX29" fmla="*/ 62389 w 171450"/>
                <a:gd name="connsiteY29" fmla="*/ 164306 h 190500"/>
                <a:gd name="connsiteX30" fmla="*/ 60484 w 171450"/>
                <a:gd name="connsiteY30" fmla="*/ 17287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450" h="190500">
                  <a:moveTo>
                    <a:pt x="60484" y="172879"/>
                  </a:moveTo>
                  <a:cubicBezTo>
                    <a:pt x="60484" y="181451"/>
                    <a:pt x="67151" y="188119"/>
                    <a:pt x="75724" y="188119"/>
                  </a:cubicBezTo>
                  <a:cubicBezTo>
                    <a:pt x="84296" y="188119"/>
                    <a:pt x="90964" y="181451"/>
                    <a:pt x="90964" y="172879"/>
                  </a:cubicBezTo>
                  <a:cubicBezTo>
                    <a:pt x="90964" y="169069"/>
                    <a:pt x="90011" y="166211"/>
                    <a:pt x="88106" y="164306"/>
                  </a:cubicBezTo>
                  <a:cubicBezTo>
                    <a:pt x="101441" y="159544"/>
                    <a:pt x="110966" y="147161"/>
                    <a:pt x="110966" y="131921"/>
                  </a:cubicBezTo>
                  <a:cubicBezTo>
                    <a:pt x="110966" y="124301"/>
                    <a:pt x="108109" y="116681"/>
                    <a:pt x="103346" y="110966"/>
                  </a:cubicBezTo>
                  <a:cubicBezTo>
                    <a:pt x="104299" y="108109"/>
                    <a:pt x="104299" y="105251"/>
                    <a:pt x="104299" y="102394"/>
                  </a:cubicBezTo>
                  <a:cubicBezTo>
                    <a:pt x="104299" y="99536"/>
                    <a:pt x="104299" y="97631"/>
                    <a:pt x="103346" y="94774"/>
                  </a:cubicBezTo>
                  <a:cubicBezTo>
                    <a:pt x="104299" y="94774"/>
                    <a:pt x="106204" y="94774"/>
                    <a:pt x="107156" y="94774"/>
                  </a:cubicBezTo>
                  <a:cubicBezTo>
                    <a:pt x="122396" y="94774"/>
                    <a:pt x="134779" y="84296"/>
                    <a:pt x="137636" y="70009"/>
                  </a:cubicBezTo>
                  <a:cubicBezTo>
                    <a:pt x="140494" y="70961"/>
                    <a:pt x="143351" y="71914"/>
                    <a:pt x="146209" y="71914"/>
                  </a:cubicBezTo>
                  <a:cubicBezTo>
                    <a:pt x="161449" y="71914"/>
                    <a:pt x="172879" y="59531"/>
                    <a:pt x="172879" y="45244"/>
                  </a:cubicBezTo>
                  <a:cubicBezTo>
                    <a:pt x="172879" y="30956"/>
                    <a:pt x="160496" y="18574"/>
                    <a:pt x="146209" y="18574"/>
                  </a:cubicBezTo>
                  <a:cubicBezTo>
                    <a:pt x="144304" y="18574"/>
                    <a:pt x="141446" y="18574"/>
                    <a:pt x="139541" y="19526"/>
                  </a:cubicBezTo>
                  <a:cubicBezTo>
                    <a:pt x="138589" y="11906"/>
                    <a:pt x="131921" y="7144"/>
                    <a:pt x="124301" y="7144"/>
                  </a:cubicBezTo>
                  <a:cubicBezTo>
                    <a:pt x="115729" y="7144"/>
                    <a:pt x="108109" y="13811"/>
                    <a:pt x="108109" y="23336"/>
                  </a:cubicBezTo>
                  <a:cubicBezTo>
                    <a:pt x="108109" y="27146"/>
                    <a:pt x="110014" y="30956"/>
                    <a:pt x="111919" y="33814"/>
                  </a:cubicBezTo>
                  <a:cubicBezTo>
                    <a:pt x="110014" y="33814"/>
                    <a:pt x="108109" y="32861"/>
                    <a:pt x="106204" y="32861"/>
                  </a:cubicBezTo>
                  <a:cubicBezTo>
                    <a:pt x="100489" y="32861"/>
                    <a:pt x="95726" y="34766"/>
                    <a:pt x="90964" y="36671"/>
                  </a:cubicBezTo>
                  <a:cubicBezTo>
                    <a:pt x="85249" y="27146"/>
                    <a:pt x="75724" y="19526"/>
                    <a:pt x="63341" y="19526"/>
                  </a:cubicBezTo>
                  <a:cubicBezTo>
                    <a:pt x="46196" y="19526"/>
                    <a:pt x="31909" y="33814"/>
                    <a:pt x="31909" y="50959"/>
                  </a:cubicBezTo>
                  <a:cubicBezTo>
                    <a:pt x="31909" y="58579"/>
                    <a:pt x="34766" y="65246"/>
                    <a:pt x="39529" y="70961"/>
                  </a:cubicBezTo>
                  <a:cubicBezTo>
                    <a:pt x="30004" y="78581"/>
                    <a:pt x="24289" y="89059"/>
                    <a:pt x="24289" y="101441"/>
                  </a:cubicBezTo>
                  <a:cubicBezTo>
                    <a:pt x="24289" y="103346"/>
                    <a:pt x="24289" y="104299"/>
                    <a:pt x="24289" y="105251"/>
                  </a:cubicBezTo>
                  <a:cubicBezTo>
                    <a:pt x="22384" y="104299"/>
                    <a:pt x="20479" y="103346"/>
                    <a:pt x="18574" y="103346"/>
                  </a:cubicBezTo>
                  <a:cubicBezTo>
                    <a:pt x="12859" y="103346"/>
                    <a:pt x="7144" y="108109"/>
                    <a:pt x="7144" y="114776"/>
                  </a:cubicBezTo>
                  <a:cubicBezTo>
                    <a:pt x="7144" y="120491"/>
                    <a:pt x="11906" y="126206"/>
                    <a:pt x="18574" y="126206"/>
                  </a:cubicBezTo>
                  <a:cubicBezTo>
                    <a:pt x="21431" y="126206"/>
                    <a:pt x="24289" y="125254"/>
                    <a:pt x="26194" y="123349"/>
                  </a:cubicBezTo>
                  <a:cubicBezTo>
                    <a:pt x="28099" y="130969"/>
                    <a:pt x="33814" y="137636"/>
                    <a:pt x="41434" y="140494"/>
                  </a:cubicBezTo>
                  <a:cubicBezTo>
                    <a:pt x="44291" y="151924"/>
                    <a:pt x="51911" y="160496"/>
                    <a:pt x="62389" y="164306"/>
                  </a:cubicBezTo>
                  <a:cubicBezTo>
                    <a:pt x="61436" y="166211"/>
                    <a:pt x="60484" y="169069"/>
                    <a:pt x="60484" y="1728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="" xmlns:a16="http://schemas.microsoft.com/office/drawing/2014/main" id="{EFF40D46-D4F5-4821-9D76-BEBD177AA4A7}"/>
                </a:ext>
              </a:extLst>
            </p:cNvPr>
            <p:cNvSpPr/>
            <p:nvPr/>
          </p:nvSpPr>
          <p:spPr>
            <a:xfrm>
              <a:off x="5805011" y="4197191"/>
              <a:ext cx="66675" cy="57150"/>
            </a:xfrm>
            <a:custGeom>
              <a:avLst/>
              <a:gdLst>
                <a:gd name="connsiteX0" fmla="*/ 39529 w 66675"/>
                <a:gd name="connsiteY0" fmla="*/ 50959 h 57150"/>
                <a:gd name="connsiteX1" fmla="*/ 61436 w 66675"/>
                <a:gd name="connsiteY1" fmla="*/ 29051 h 57150"/>
                <a:gd name="connsiteX2" fmla="*/ 39529 w 66675"/>
                <a:gd name="connsiteY2" fmla="*/ 7144 h 57150"/>
                <a:gd name="connsiteX3" fmla="*/ 20479 w 66675"/>
                <a:gd name="connsiteY3" fmla="*/ 17621 h 57150"/>
                <a:gd name="connsiteX4" fmla="*/ 19526 w 66675"/>
                <a:gd name="connsiteY4" fmla="*/ 17621 h 57150"/>
                <a:gd name="connsiteX5" fmla="*/ 7144 w 66675"/>
                <a:gd name="connsiteY5" fmla="*/ 30004 h 57150"/>
                <a:gd name="connsiteX6" fmla="*/ 19526 w 66675"/>
                <a:gd name="connsiteY6" fmla="*/ 42386 h 57150"/>
                <a:gd name="connsiteX7" fmla="*/ 22384 w 66675"/>
                <a:gd name="connsiteY7" fmla="*/ 41434 h 57150"/>
                <a:gd name="connsiteX8" fmla="*/ 39529 w 66675"/>
                <a:gd name="connsiteY8" fmla="*/ 50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7150">
                  <a:moveTo>
                    <a:pt x="39529" y="50959"/>
                  </a:moveTo>
                  <a:cubicBezTo>
                    <a:pt x="51911" y="50959"/>
                    <a:pt x="61436" y="41434"/>
                    <a:pt x="61436" y="29051"/>
                  </a:cubicBezTo>
                  <a:cubicBezTo>
                    <a:pt x="61436" y="16669"/>
                    <a:pt x="51911" y="7144"/>
                    <a:pt x="39529" y="7144"/>
                  </a:cubicBezTo>
                  <a:cubicBezTo>
                    <a:pt x="31909" y="7144"/>
                    <a:pt x="24289" y="11906"/>
                    <a:pt x="20479" y="17621"/>
                  </a:cubicBezTo>
                  <a:cubicBezTo>
                    <a:pt x="20479" y="17621"/>
                    <a:pt x="20479" y="17621"/>
                    <a:pt x="19526" y="17621"/>
                  </a:cubicBezTo>
                  <a:cubicBezTo>
                    <a:pt x="12859" y="17621"/>
                    <a:pt x="7144" y="23336"/>
                    <a:pt x="7144" y="30004"/>
                  </a:cubicBezTo>
                  <a:cubicBezTo>
                    <a:pt x="7144" y="36671"/>
                    <a:pt x="12859" y="42386"/>
                    <a:pt x="19526" y="42386"/>
                  </a:cubicBezTo>
                  <a:cubicBezTo>
                    <a:pt x="20479" y="42386"/>
                    <a:pt x="21431" y="42386"/>
                    <a:pt x="22384" y="41434"/>
                  </a:cubicBezTo>
                  <a:cubicBezTo>
                    <a:pt x="27146" y="48101"/>
                    <a:pt x="32861" y="50959"/>
                    <a:pt x="39529" y="50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="" xmlns:a16="http://schemas.microsoft.com/office/drawing/2014/main" id="{56A744EB-3772-4ECF-AF88-C523DE279886}"/>
                </a:ext>
              </a:extLst>
            </p:cNvPr>
            <p:cNvSpPr/>
            <p:nvPr/>
          </p:nvSpPr>
          <p:spPr>
            <a:xfrm>
              <a:off x="5743099" y="3115151"/>
              <a:ext cx="66675" cy="76200"/>
            </a:xfrm>
            <a:custGeom>
              <a:avLst/>
              <a:gdLst>
                <a:gd name="connsiteX0" fmla="*/ 18574 w 66675"/>
                <a:gd name="connsiteY0" fmla="*/ 56674 h 76200"/>
                <a:gd name="connsiteX1" fmla="*/ 10954 w 66675"/>
                <a:gd name="connsiteY1" fmla="*/ 67151 h 76200"/>
                <a:gd name="connsiteX2" fmla="*/ 21431 w 66675"/>
                <a:gd name="connsiteY2" fmla="*/ 77629 h 76200"/>
                <a:gd name="connsiteX3" fmla="*/ 31909 w 66675"/>
                <a:gd name="connsiteY3" fmla="*/ 67151 h 76200"/>
                <a:gd name="connsiteX4" fmla="*/ 30956 w 66675"/>
                <a:gd name="connsiteY4" fmla="*/ 62389 h 76200"/>
                <a:gd name="connsiteX5" fmla="*/ 34766 w 66675"/>
                <a:gd name="connsiteY5" fmla="*/ 62389 h 76200"/>
                <a:gd name="connsiteX6" fmla="*/ 62389 w 66675"/>
                <a:gd name="connsiteY6" fmla="*/ 34766 h 76200"/>
                <a:gd name="connsiteX7" fmla="*/ 34766 w 66675"/>
                <a:gd name="connsiteY7" fmla="*/ 7144 h 76200"/>
                <a:gd name="connsiteX8" fmla="*/ 7144 w 66675"/>
                <a:gd name="connsiteY8" fmla="*/ 34766 h 76200"/>
                <a:gd name="connsiteX9" fmla="*/ 18574 w 66675"/>
                <a:gd name="connsiteY9" fmla="*/ 566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75" h="76200">
                  <a:moveTo>
                    <a:pt x="18574" y="56674"/>
                  </a:moveTo>
                  <a:cubicBezTo>
                    <a:pt x="13811" y="57626"/>
                    <a:pt x="10954" y="62389"/>
                    <a:pt x="10954" y="67151"/>
                  </a:cubicBezTo>
                  <a:cubicBezTo>
                    <a:pt x="10954" y="72866"/>
                    <a:pt x="15716" y="77629"/>
                    <a:pt x="21431" y="77629"/>
                  </a:cubicBezTo>
                  <a:cubicBezTo>
                    <a:pt x="27146" y="77629"/>
                    <a:pt x="31909" y="72866"/>
                    <a:pt x="31909" y="67151"/>
                  </a:cubicBezTo>
                  <a:cubicBezTo>
                    <a:pt x="31909" y="65246"/>
                    <a:pt x="30956" y="63341"/>
                    <a:pt x="30956" y="62389"/>
                  </a:cubicBezTo>
                  <a:cubicBezTo>
                    <a:pt x="31909" y="62389"/>
                    <a:pt x="33814" y="62389"/>
                    <a:pt x="34766" y="62389"/>
                  </a:cubicBezTo>
                  <a:cubicBezTo>
                    <a:pt x="50006" y="62389"/>
                    <a:pt x="62389" y="50006"/>
                    <a:pt x="62389" y="34766"/>
                  </a:cubicBezTo>
                  <a:cubicBezTo>
                    <a:pt x="62389" y="19526"/>
                    <a:pt x="50006" y="7144"/>
                    <a:pt x="34766" y="7144"/>
                  </a:cubicBezTo>
                  <a:cubicBezTo>
                    <a:pt x="19526" y="7144"/>
                    <a:pt x="7144" y="19526"/>
                    <a:pt x="7144" y="34766"/>
                  </a:cubicBezTo>
                  <a:cubicBezTo>
                    <a:pt x="7144" y="44291"/>
                    <a:pt x="11906" y="51911"/>
                    <a:pt x="18574" y="56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="" xmlns:a16="http://schemas.microsoft.com/office/drawing/2014/main" id="{06F080A0-28AE-4607-AC0F-432E797CC8F3}"/>
                </a:ext>
              </a:extLst>
            </p:cNvPr>
            <p:cNvSpPr/>
            <p:nvPr/>
          </p:nvSpPr>
          <p:spPr>
            <a:xfrm>
              <a:off x="5561171" y="3656171"/>
              <a:ext cx="28575" cy="28575"/>
            </a:xfrm>
            <a:custGeom>
              <a:avLst/>
              <a:gdLst>
                <a:gd name="connsiteX0" fmla="*/ 17621 w 28575"/>
                <a:gd name="connsiteY0" fmla="*/ 7144 h 28575"/>
                <a:gd name="connsiteX1" fmla="*/ 7144 w 28575"/>
                <a:gd name="connsiteY1" fmla="*/ 17621 h 28575"/>
                <a:gd name="connsiteX2" fmla="*/ 17621 w 28575"/>
                <a:gd name="connsiteY2" fmla="*/ 28099 h 28575"/>
                <a:gd name="connsiteX3" fmla="*/ 28099 w 28575"/>
                <a:gd name="connsiteY3" fmla="*/ 17621 h 28575"/>
                <a:gd name="connsiteX4" fmla="*/ 17621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7144"/>
                  </a:move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ubicBezTo>
                    <a:pt x="23336" y="28099"/>
                    <a:pt x="28099" y="23336"/>
                    <a:pt x="28099" y="17621"/>
                  </a:cubicBezTo>
                  <a:cubicBezTo>
                    <a:pt x="27146" y="11906"/>
                    <a:pt x="23336" y="7144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="" xmlns:a16="http://schemas.microsoft.com/office/drawing/2014/main" id="{3B82D3AA-3FEC-4838-8AD9-6025780BBF16}"/>
                </a:ext>
              </a:extLst>
            </p:cNvPr>
            <p:cNvSpPr/>
            <p:nvPr/>
          </p:nvSpPr>
          <p:spPr>
            <a:xfrm>
              <a:off x="5945981" y="3291038"/>
              <a:ext cx="47625" cy="38100"/>
            </a:xfrm>
            <a:custGeom>
              <a:avLst/>
              <a:gdLst>
                <a:gd name="connsiteX0" fmla="*/ 7144 w 47625"/>
                <a:gd name="connsiteY0" fmla="*/ 21757 h 38100"/>
                <a:gd name="connsiteX1" fmla="*/ 23336 w 47625"/>
                <a:gd name="connsiteY1" fmla="*/ 37950 h 38100"/>
                <a:gd name="connsiteX2" fmla="*/ 37624 w 47625"/>
                <a:gd name="connsiteY2" fmla="*/ 28425 h 38100"/>
                <a:gd name="connsiteX3" fmla="*/ 47149 w 47625"/>
                <a:gd name="connsiteY3" fmla="*/ 17947 h 38100"/>
                <a:gd name="connsiteX4" fmla="*/ 36671 w 47625"/>
                <a:gd name="connsiteY4" fmla="*/ 7470 h 38100"/>
                <a:gd name="connsiteX5" fmla="*/ 30956 w 47625"/>
                <a:gd name="connsiteY5" fmla="*/ 9375 h 38100"/>
                <a:gd name="connsiteX6" fmla="*/ 23336 w 47625"/>
                <a:gd name="connsiteY6" fmla="*/ 7470 h 38100"/>
                <a:gd name="connsiteX7" fmla="*/ 7144 w 47625"/>
                <a:gd name="connsiteY7" fmla="*/ 2175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7144" y="21757"/>
                  </a:moveTo>
                  <a:cubicBezTo>
                    <a:pt x="7144" y="30330"/>
                    <a:pt x="13811" y="37950"/>
                    <a:pt x="23336" y="37950"/>
                  </a:cubicBezTo>
                  <a:cubicBezTo>
                    <a:pt x="30004" y="37950"/>
                    <a:pt x="35719" y="34140"/>
                    <a:pt x="37624" y="28425"/>
                  </a:cubicBezTo>
                  <a:cubicBezTo>
                    <a:pt x="43339" y="27472"/>
                    <a:pt x="47149" y="23662"/>
                    <a:pt x="47149" y="17947"/>
                  </a:cubicBezTo>
                  <a:cubicBezTo>
                    <a:pt x="47149" y="12232"/>
                    <a:pt x="42386" y="7470"/>
                    <a:pt x="36671" y="7470"/>
                  </a:cubicBezTo>
                  <a:cubicBezTo>
                    <a:pt x="34766" y="7470"/>
                    <a:pt x="32861" y="8422"/>
                    <a:pt x="30956" y="9375"/>
                  </a:cubicBezTo>
                  <a:cubicBezTo>
                    <a:pt x="29051" y="8422"/>
                    <a:pt x="26194" y="7470"/>
                    <a:pt x="23336" y="7470"/>
                  </a:cubicBezTo>
                  <a:cubicBezTo>
                    <a:pt x="14764" y="5565"/>
                    <a:pt x="7144" y="12232"/>
                    <a:pt x="7144" y="217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="" xmlns:a16="http://schemas.microsoft.com/office/drawing/2014/main" id="{67E71FD5-890F-45DD-9868-C166DFD2FB47}"/>
                </a:ext>
              </a:extLst>
            </p:cNvPr>
            <p:cNvSpPr/>
            <p:nvPr/>
          </p:nvSpPr>
          <p:spPr>
            <a:xfrm>
              <a:off x="5442109" y="3480911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7144 h 19050"/>
                <a:gd name="connsiteX2" fmla="*/ 7144 w 19050"/>
                <a:gd name="connsiteY2" fmla="*/ 12859 h 19050"/>
                <a:gd name="connsiteX3" fmla="*/ 12859 w 19050"/>
                <a:gd name="connsiteY3" fmla="*/ 1857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="" xmlns:a16="http://schemas.microsoft.com/office/drawing/2014/main" id="{B1DC4EEB-0E66-4FD1-8165-01FECA95AA00}"/>
                </a:ext>
              </a:extLst>
            </p:cNvPr>
            <p:cNvSpPr/>
            <p:nvPr/>
          </p:nvSpPr>
          <p:spPr>
            <a:xfrm>
              <a:off x="5835491" y="2999899"/>
              <a:ext cx="47625" cy="38100"/>
            </a:xfrm>
            <a:custGeom>
              <a:avLst/>
              <a:gdLst>
                <a:gd name="connsiteX0" fmla="*/ 15716 w 47625"/>
                <a:gd name="connsiteY0" fmla="*/ 15716 h 38100"/>
                <a:gd name="connsiteX1" fmla="*/ 7144 w 47625"/>
                <a:gd name="connsiteY1" fmla="*/ 24289 h 38100"/>
                <a:gd name="connsiteX2" fmla="*/ 15716 w 47625"/>
                <a:gd name="connsiteY2" fmla="*/ 32861 h 38100"/>
                <a:gd name="connsiteX3" fmla="*/ 21431 w 47625"/>
                <a:gd name="connsiteY3" fmla="*/ 30956 h 38100"/>
                <a:gd name="connsiteX4" fmla="*/ 33814 w 47625"/>
                <a:gd name="connsiteY4" fmla="*/ 37624 h 38100"/>
                <a:gd name="connsiteX5" fmla="*/ 49054 w 47625"/>
                <a:gd name="connsiteY5" fmla="*/ 22384 h 38100"/>
                <a:gd name="connsiteX6" fmla="*/ 33814 w 47625"/>
                <a:gd name="connsiteY6" fmla="*/ 7144 h 38100"/>
                <a:gd name="connsiteX7" fmla="*/ 18574 w 47625"/>
                <a:gd name="connsiteY7" fmla="*/ 17621 h 38100"/>
                <a:gd name="connsiteX8" fmla="*/ 15716 w 47625"/>
                <a:gd name="connsiteY8" fmla="*/ 15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15716" y="15716"/>
                  </a:moveTo>
                  <a:cubicBezTo>
                    <a:pt x="10954" y="15716"/>
                    <a:pt x="7144" y="19526"/>
                    <a:pt x="7144" y="24289"/>
                  </a:cubicBezTo>
                  <a:cubicBezTo>
                    <a:pt x="7144" y="29051"/>
                    <a:pt x="10954" y="32861"/>
                    <a:pt x="15716" y="32861"/>
                  </a:cubicBezTo>
                  <a:cubicBezTo>
                    <a:pt x="17621" y="32861"/>
                    <a:pt x="19526" y="31909"/>
                    <a:pt x="21431" y="30956"/>
                  </a:cubicBezTo>
                  <a:cubicBezTo>
                    <a:pt x="24289" y="34766"/>
                    <a:pt x="29051" y="37624"/>
                    <a:pt x="33814" y="37624"/>
                  </a:cubicBezTo>
                  <a:cubicBezTo>
                    <a:pt x="42386" y="37624"/>
                    <a:pt x="49054" y="30956"/>
                    <a:pt x="49054" y="22384"/>
                  </a:cubicBezTo>
                  <a:cubicBezTo>
                    <a:pt x="49054" y="13811"/>
                    <a:pt x="42386" y="7144"/>
                    <a:pt x="33814" y="7144"/>
                  </a:cubicBezTo>
                  <a:cubicBezTo>
                    <a:pt x="27146" y="7144"/>
                    <a:pt x="21431" y="11906"/>
                    <a:pt x="18574" y="17621"/>
                  </a:cubicBezTo>
                  <a:cubicBezTo>
                    <a:pt x="17621" y="15716"/>
                    <a:pt x="16669" y="15716"/>
                    <a:pt x="15716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="" xmlns:a16="http://schemas.microsoft.com/office/drawing/2014/main" id="{3183E6F0-EB9E-4601-9782-5DA383C5EB1D}"/>
                </a:ext>
              </a:extLst>
            </p:cNvPr>
            <p:cNvSpPr/>
            <p:nvPr/>
          </p:nvSpPr>
          <p:spPr>
            <a:xfrm>
              <a:off x="5748814" y="3547586"/>
              <a:ext cx="57150" cy="57150"/>
            </a:xfrm>
            <a:custGeom>
              <a:avLst/>
              <a:gdLst>
                <a:gd name="connsiteX0" fmla="*/ 7144 w 57150"/>
                <a:gd name="connsiteY0" fmla="*/ 30956 h 57150"/>
                <a:gd name="connsiteX1" fmla="*/ 30956 w 57150"/>
                <a:gd name="connsiteY1" fmla="*/ 54769 h 57150"/>
                <a:gd name="connsiteX2" fmla="*/ 54769 w 57150"/>
                <a:gd name="connsiteY2" fmla="*/ 30956 h 57150"/>
                <a:gd name="connsiteX3" fmla="*/ 30956 w 57150"/>
                <a:gd name="connsiteY3" fmla="*/ 7144 h 57150"/>
                <a:gd name="connsiteX4" fmla="*/ 7144 w 57150"/>
                <a:gd name="connsiteY4" fmla="*/ 309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30956"/>
                  </a:moveTo>
                  <a:cubicBezTo>
                    <a:pt x="7144" y="44291"/>
                    <a:pt x="17621" y="54769"/>
                    <a:pt x="30956" y="54769"/>
                  </a:cubicBezTo>
                  <a:cubicBezTo>
                    <a:pt x="44291" y="54769"/>
                    <a:pt x="54769" y="44291"/>
                    <a:pt x="54769" y="30956"/>
                  </a:cubicBezTo>
                  <a:cubicBezTo>
                    <a:pt x="54769" y="17621"/>
                    <a:pt x="44291" y="7144"/>
                    <a:pt x="30956" y="7144"/>
                  </a:cubicBezTo>
                  <a:cubicBezTo>
                    <a:pt x="17621" y="7144"/>
                    <a:pt x="7144" y="17621"/>
                    <a:pt x="714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="" xmlns:a16="http://schemas.microsoft.com/office/drawing/2014/main" id="{FAAFB180-22D8-4135-A4A6-52E21BE4B607}"/>
                </a:ext>
              </a:extLst>
            </p:cNvPr>
            <p:cNvSpPr/>
            <p:nvPr/>
          </p:nvSpPr>
          <p:spPr>
            <a:xfrm>
              <a:off x="6052661" y="2749336"/>
              <a:ext cx="57150" cy="57150"/>
            </a:xfrm>
            <a:custGeom>
              <a:avLst/>
              <a:gdLst>
                <a:gd name="connsiteX0" fmla="*/ 7144 w 57150"/>
                <a:gd name="connsiteY0" fmla="*/ 31012 h 57150"/>
                <a:gd name="connsiteX1" fmla="*/ 30956 w 57150"/>
                <a:gd name="connsiteY1" fmla="*/ 54824 h 57150"/>
                <a:gd name="connsiteX2" fmla="*/ 54769 w 57150"/>
                <a:gd name="connsiteY2" fmla="*/ 31012 h 57150"/>
                <a:gd name="connsiteX3" fmla="*/ 30956 w 57150"/>
                <a:gd name="connsiteY3" fmla="*/ 7199 h 57150"/>
                <a:gd name="connsiteX4" fmla="*/ 7144 w 57150"/>
                <a:gd name="connsiteY4" fmla="*/ 3101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31012"/>
                  </a:moveTo>
                  <a:cubicBezTo>
                    <a:pt x="7144" y="44347"/>
                    <a:pt x="17621" y="54824"/>
                    <a:pt x="30956" y="54824"/>
                  </a:cubicBezTo>
                  <a:cubicBezTo>
                    <a:pt x="44291" y="54824"/>
                    <a:pt x="54769" y="44347"/>
                    <a:pt x="54769" y="31012"/>
                  </a:cubicBezTo>
                  <a:cubicBezTo>
                    <a:pt x="54769" y="17677"/>
                    <a:pt x="44291" y="7199"/>
                    <a:pt x="30956" y="7199"/>
                  </a:cubicBezTo>
                  <a:cubicBezTo>
                    <a:pt x="17621" y="6247"/>
                    <a:pt x="7144" y="17677"/>
                    <a:pt x="7144" y="31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="" xmlns:a16="http://schemas.microsoft.com/office/drawing/2014/main" id="{4A0BB0EE-22B5-484F-8EB2-EE912B194772}"/>
                </a:ext>
              </a:extLst>
            </p:cNvPr>
            <p:cNvSpPr/>
            <p:nvPr/>
          </p:nvSpPr>
          <p:spPr>
            <a:xfrm>
              <a:off x="5403056" y="3395186"/>
              <a:ext cx="38100" cy="38100"/>
            </a:xfrm>
            <a:custGeom>
              <a:avLst/>
              <a:gdLst>
                <a:gd name="connsiteX0" fmla="*/ 37624 w 38100"/>
                <a:gd name="connsiteY0" fmla="*/ 22384 h 38100"/>
                <a:gd name="connsiteX1" fmla="*/ 22384 w 38100"/>
                <a:gd name="connsiteY1" fmla="*/ 37624 h 38100"/>
                <a:gd name="connsiteX2" fmla="*/ 7144 w 38100"/>
                <a:gd name="connsiteY2" fmla="*/ 22384 h 38100"/>
                <a:gd name="connsiteX3" fmla="*/ 22384 w 38100"/>
                <a:gd name="connsiteY3" fmla="*/ 7144 h 38100"/>
                <a:gd name="connsiteX4" fmla="*/ 37624 w 38100"/>
                <a:gd name="connsiteY4" fmla="*/ 223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7624" y="22384"/>
                  </a:moveTo>
                  <a:cubicBezTo>
                    <a:pt x="37624" y="30801"/>
                    <a:pt x="30801" y="37624"/>
                    <a:pt x="22384" y="37624"/>
                  </a:cubicBezTo>
                  <a:cubicBezTo>
                    <a:pt x="13967" y="37624"/>
                    <a:pt x="7144" y="30801"/>
                    <a:pt x="7144" y="22384"/>
                  </a:cubicBezTo>
                  <a:cubicBezTo>
                    <a:pt x="7144" y="13967"/>
                    <a:pt x="13967" y="7144"/>
                    <a:pt x="22384" y="7144"/>
                  </a:cubicBezTo>
                  <a:cubicBezTo>
                    <a:pt x="30801" y="7144"/>
                    <a:pt x="37624" y="13967"/>
                    <a:pt x="3762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="" xmlns:a16="http://schemas.microsoft.com/office/drawing/2014/main" id="{D08FEBFE-D631-4908-8A8E-391FC7E9B72F}"/>
                </a:ext>
              </a:extLst>
            </p:cNvPr>
            <p:cNvSpPr/>
            <p:nvPr/>
          </p:nvSpPr>
          <p:spPr>
            <a:xfrm>
              <a:off x="5899309" y="3254216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2384"/>
                    <a:pt x="26194" y="16669"/>
                  </a:cubicBezTo>
                  <a:cubicBezTo>
                    <a:pt x="26194" y="10954"/>
                    <a:pt x="22384" y="7144"/>
                    <a:pt x="16669" y="7144"/>
                  </a:cubicBezTo>
                  <a:cubicBezTo>
                    <a:pt x="10954" y="7144"/>
                    <a:pt x="7144" y="10954"/>
                    <a:pt x="7144" y="16669"/>
                  </a:cubicBezTo>
                  <a:cubicBezTo>
                    <a:pt x="7144" y="22384"/>
                    <a:pt x="10954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="" xmlns:a16="http://schemas.microsoft.com/office/drawing/2014/main" id="{0C5F90B2-E8E7-4BA0-A45F-B20A9B4D3A63}"/>
                </a:ext>
              </a:extLst>
            </p:cNvPr>
            <p:cNvSpPr/>
            <p:nvPr/>
          </p:nvSpPr>
          <p:spPr>
            <a:xfrm>
              <a:off x="5721191" y="4040029"/>
              <a:ext cx="38100" cy="38100"/>
            </a:xfrm>
            <a:custGeom>
              <a:avLst/>
              <a:gdLst>
                <a:gd name="connsiteX0" fmla="*/ 39529 w 38100"/>
                <a:gd name="connsiteY0" fmla="*/ 23336 h 38100"/>
                <a:gd name="connsiteX1" fmla="*/ 23336 w 38100"/>
                <a:gd name="connsiteY1" fmla="*/ 7144 h 38100"/>
                <a:gd name="connsiteX2" fmla="*/ 7144 w 38100"/>
                <a:gd name="connsiteY2" fmla="*/ 23336 h 38100"/>
                <a:gd name="connsiteX3" fmla="*/ 23336 w 38100"/>
                <a:gd name="connsiteY3" fmla="*/ 39529 h 38100"/>
                <a:gd name="connsiteX4" fmla="*/ 39529 w 38100"/>
                <a:gd name="connsiteY4" fmla="*/ 2333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529" y="23336"/>
                  </a:moveTo>
                  <a:cubicBezTo>
                    <a:pt x="39529" y="14764"/>
                    <a:pt x="31909" y="7144"/>
                    <a:pt x="23336" y="7144"/>
                  </a:cubicBezTo>
                  <a:cubicBezTo>
                    <a:pt x="14764" y="7144"/>
                    <a:pt x="7144" y="14764"/>
                    <a:pt x="7144" y="23336"/>
                  </a:cubicBezTo>
                  <a:cubicBezTo>
                    <a:pt x="7144" y="31909"/>
                    <a:pt x="14764" y="39529"/>
                    <a:pt x="23336" y="39529"/>
                  </a:cubicBezTo>
                  <a:cubicBezTo>
                    <a:pt x="31909" y="39529"/>
                    <a:pt x="39529" y="31909"/>
                    <a:pt x="39529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="" xmlns:a16="http://schemas.microsoft.com/office/drawing/2014/main" id="{159CCDDF-647C-45B7-A57F-B30144C7860D}"/>
                </a:ext>
              </a:extLst>
            </p:cNvPr>
            <p:cNvSpPr/>
            <p:nvPr/>
          </p:nvSpPr>
          <p:spPr>
            <a:xfrm>
              <a:off x="5850731" y="3401854"/>
              <a:ext cx="28575" cy="28575"/>
            </a:xfrm>
            <a:custGeom>
              <a:avLst/>
              <a:gdLst>
                <a:gd name="connsiteX0" fmla="*/ 28099 w 28575"/>
                <a:gd name="connsiteY0" fmla="*/ 17621 h 28575"/>
                <a:gd name="connsiteX1" fmla="*/ 17621 w 28575"/>
                <a:gd name="connsiteY1" fmla="*/ 28099 h 28575"/>
                <a:gd name="connsiteX2" fmla="*/ 7144 w 28575"/>
                <a:gd name="connsiteY2" fmla="*/ 17621 h 28575"/>
                <a:gd name="connsiteX3" fmla="*/ 17621 w 28575"/>
                <a:gd name="connsiteY3" fmla="*/ 7144 h 28575"/>
                <a:gd name="connsiteX4" fmla="*/ 28099 w 28575"/>
                <a:gd name="connsiteY4" fmla="*/ 1762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099" y="17621"/>
                  </a:moveTo>
                  <a:cubicBezTo>
                    <a:pt x="28099" y="23408"/>
                    <a:pt x="23408" y="28099"/>
                    <a:pt x="17621" y="28099"/>
                  </a:cubicBezTo>
                  <a:cubicBezTo>
                    <a:pt x="11835" y="28099"/>
                    <a:pt x="7144" y="23408"/>
                    <a:pt x="7144" y="17621"/>
                  </a:cubicBezTo>
                  <a:cubicBezTo>
                    <a:pt x="7144" y="11835"/>
                    <a:pt x="11835" y="7144"/>
                    <a:pt x="17621" y="7144"/>
                  </a:cubicBezTo>
                  <a:cubicBezTo>
                    <a:pt x="23408" y="7144"/>
                    <a:pt x="28099" y="11835"/>
                    <a:pt x="28099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="" xmlns:a16="http://schemas.microsoft.com/office/drawing/2014/main" id="{8F5182F3-2B7D-4A56-810C-4B4B378FC932}"/>
                </a:ext>
              </a:extLst>
            </p:cNvPr>
            <p:cNvSpPr/>
            <p:nvPr/>
          </p:nvSpPr>
          <p:spPr>
            <a:xfrm>
              <a:off x="5676424" y="2450306"/>
              <a:ext cx="1247775" cy="1857375"/>
            </a:xfrm>
            <a:custGeom>
              <a:avLst/>
              <a:gdLst>
                <a:gd name="connsiteX0" fmla="*/ 1172051 w 1247775"/>
                <a:gd name="connsiteY0" fmla="*/ 974884 h 1857375"/>
                <a:gd name="connsiteX1" fmla="*/ 1037749 w 1247775"/>
                <a:gd name="connsiteY1" fmla="*/ 787241 h 1857375"/>
                <a:gd name="connsiteX2" fmla="*/ 1026319 w 1247775"/>
                <a:gd name="connsiteY2" fmla="*/ 764381 h 1857375"/>
                <a:gd name="connsiteX3" fmla="*/ 1023461 w 1247775"/>
                <a:gd name="connsiteY3" fmla="*/ 751046 h 1857375"/>
                <a:gd name="connsiteX4" fmla="*/ 1024414 w 1247775"/>
                <a:gd name="connsiteY4" fmla="*/ 750094 h 1857375"/>
                <a:gd name="connsiteX5" fmla="*/ 1025366 w 1247775"/>
                <a:gd name="connsiteY5" fmla="*/ 744379 h 1857375"/>
                <a:gd name="connsiteX6" fmla="*/ 1022509 w 1247775"/>
                <a:gd name="connsiteY6" fmla="*/ 731996 h 1857375"/>
                <a:gd name="connsiteX7" fmla="*/ 1037749 w 1247775"/>
                <a:gd name="connsiteY7" fmla="*/ 609124 h 1857375"/>
                <a:gd name="connsiteX8" fmla="*/ 1025366 w 1247775"/>
                <a:gd name="connsiteY8" fmla="*/ 473869 h 1857375"/>
                <a:gd name="connsiteX9" fmla="*/ 1025366 w 1247775"/>
                <a:gd name="connsiteY9" fmla="*/ 472916 h 1857375"/>
                <a:gd name="connsiteX10" fmla="*/ 1023461 w 1247775"/>
                <a:gd name="connsiteY10" fmla="*/ 463391 h 1857375"/>
                <a:gd name="connsiteX11" fmla="*/ 1020604 w 1247775"/>
                <a:gd name="connsiteY11" fmla="*/ 450056 h 1857375"/>
                <a:gd name="connsiteX12" fmla="*/ 1021556 w 1247775"/>
                <a:gd name="connsiteY12" fmla="*/ 442436 h 1857375"/>
                <a:gd name="connsiteX13" fmla="*/ 1014889 w 1247775"/>
                <a:gd name="connsiteY13" fmla="*/ 424339 h 1857375"/>
                <a:gd name="connsiteX14" fmla="*/ 1000601 w 1247775"/>
                <a:gd name="connsiteY14" fmla="*/ 362426 h 1857375"/>
                <a:gd name="connsiteX15" fmla="*/ 996791 w 1247775"/>
                <a:gd name="connsiteY15" fmla="*/ 347186 h 1857375"/>
                <a:gd name="connsiteX16" fmla="*/ 994886 w 1247775"/>
                <a:gd name="connsiteY16" fmla="*/ 339566 h 1857375"/>
                <a:gd name="connsiteX17" fmla="*/ 892969 w 1247775"/>
                <a:gd name="connsiteY17" fmla="*/ 148114 h 1857375"/>
                <a:gd name="connsiteX18" fmla="*/ 891064 w 1247775"/>
                <a:gd name="connsiteY18" fmla="*/ 144304 h 1857375"/>
                <a:gd name="connsiteX19" fmla="*/ 891064 w 1247775"/>
                <a:gd name="connsiteY19" fmla="*/ 144304 h 1857375"/>
                <a:gd name="connsiteX20" fmla="*/ 886301 w 1247775"/>
                <a:gd name="connsiteY20" fmla="*/ 137636 h 1857375"/>
                <a:gd name="connsiteX21" fmla="*/ 842486 w 1247775"/>
                <a:gd name="connsiteY21" fmla="*/ 97631 h 1857375"/>
                <a:gd name="connsiteX22" fmla="*/ 821531 w 1247775"/>
                <a:gd name="connsiteY22" fmla="*/ 103346 h 1857375"/>
                <a:gd name="connsiteX23" fmla="*/ 803434 w 1247775"/>
                <a:gd name="connsiteY23" fmla="*/ 80486 h 1857375"/>
                <a:gd name="connsiteX24" fmla="*/ 784384 w 1247775"/>
                <a:gd name="connsiteY24" fmla="*/ 63341 h 1857375"/>
                <a:gd name="connsiteX25" fmla="*/ 751046 w 1247775"/>
                <a:gd name="connsiteY25" fmla="*/ 40481 h 1857375"/>
                <a:gd name="connsiteX26" fmla="*/ 719614 w 1247775"/>
                <a:gd name="connsiteY26" fmla="*/ 58579 h 1857375"/>
                <a:gd name="connsiteX27" fmla="*/ 708184 w 1247775"/>
                <a:gd name="connsiteY27" fmla="*/ 55721 h 1857375"/>
                <a:gd name="connsiteX28" fmla="*/ 704374 w 1247775"/>
                <a:gd name="connsiteY28" fmla="*/ 55721 h 1857375"/>
                <a:gd name="connsiteX29" fmla="*/ 698659 w 1247775"/>
                <a:gd name="connsiteY29" fmla="*/ 48101 h 1857375"/>
                <a:gd name="connsiteX30" fmla="*/ 703421 w 1247775"/>
                <a:gd name="connsiteY30" fmla="*/ 37624 h 1857375"/>
                <a:gd name="connsiteX31" fmla="*/ 688181 w 1247775"/>
                <a:gd name="connsiteY31" fmla="*/ 22384 h 1857375"/>
                <a:gd name="connsiteX32" fmla="*/ 679609 w 1247775"/>
                <a:gd name="connsiteY32" fmla="*/ 25241 h 1857375"/>
                <a:gd name="connsiteX33" fmla="*/ 667226 w 1247775"/>
                <a:gd name="connsiteY33" fmla="*/ 16669 h 1857375"/>
                <a:gd name="connsiteX34" fmla="*/ 667226 w 1247775"/>
                <a:gd name="connsiteY34" fmla="*/ 16669 h 1857375"/>
                <a:gd name="connsiteX35" fmla="*/ 652939 w 1247775"/>
                <a:gd name="connsiteY35" fmla="*/ 7144 h 1857375"/>
                <a:gd name="connsiteX36" fmla="*/ 637699 w 1247775"/>
                <a:gd name="connsiteY36" fmla="*/ 22384 h 1857375"/>
                <a:gd name="connsiteX37" fmla="*/ 652939 w 1247775"/>
                <a:gd name="connsiteY37" fmla="*/ 37624 h 1857375"/>
                <a:gd name="connsiteX38" fmla="*/ 658654 w 1247775"/>
                <a:gd name="connsiteY38" fmla="*/ 36671 h 1857375"/>
                <a:gd name="connsiteX39" fmla="*/ 667226 w 1247775"/>
                <a:gd name="connsiteY39" fmla="*/ 40481 h 1857375"/>
                <a:gd name="connsiteX40" fmla="*/ 671989 w 1247775"/>
                <a:gd name="connsiteY40" fmla="*/ 39529 h 1857375"/>
                <a:gd name="connsiteX41" fmla="*/ 673894 w 1247775"/>
                <a:gd name="connsiteY41" fmla="*/ 45244 h 1857375"/>
                <a:gd name="connsiteX42" fmla="*/ 667226 w 1247775"/>
                <a:gd name="connsiteY42" fmla="*/ 50006 h 1857375"/>
                <a:gd name="connsiteX43" fmla="*/ 652939 w 1247775"/>
                <a:gd name="connsiteY43" fmla="*/ 65246 h 1857375"/>
                <a:gd name="connsiteX44" fmla="*/ 664369 w 1247775"/>
                <a:gd name="connsiteY44" fmla="*/ 80486 h 1857375"/>
                <a:gd name="connsiteX45" fmla="*/ 666274 w 1247775"/>
                <a:gd name="connsiteY45" fmla="*/ 83344 h 1857375"/>
                <a:gd name="connsiteX46" fmla="*/ 661511 w 1247775"/>
                <a:gd name="connsiteY46" fmla="*/ 94774 h 1857375"/>
                <a:gd name="connsiteX47" fmla="*/ 662464 w 1247775"/>
                <a:gd name="connsiteY47" fmla="*/ 101441 h 1857375"/>
                <a:gd name="connsiteX48" fmla="*/ 661511 w 1247775"/>
                <a:gd name="connsiteY48" fmla="*/ 101441 h 1857375"/>
                <a:gd name="connsiteX49" fmla="*/ 640556 w 1247775"/>
                <a:gd name="connsiteY49" fmla="*/ 122396 h 1857375"/>
                <a:gd name="connsiteX50" fmla="*/ 651034 w 1247775"/>
                <a:gd name="connsiteY50" fmla="*/ 140494 h 1857375"/>
                <a:gd name="connsiteX51" fmla="*/ 649129 w 1247775"/>
                <a:gd name="connsiteY51" fmla="*/ 146209 h 1857375"/>
                <a:gd name="connsiteX52" fmla="*/ 659606 w 1247775"/>
                <a:gd name="connsiteY52" fmla="*/ 156686 h 1857375"/>
                <a:gd name="connsiteX53" fmla="*/ 670084 w 1247775"/>
                <a:gd name="connsiteY53" fmla="*/ 146209 h 1857375"/>
                <a:gd name="connsiteX54" fmla="*/ 669131 w 1247775"/>
                <a:gd name="connsiteY54" fmla="*/ 142399 h 1857375"/>
                <a:gd name="connsiteX55" fmla="*/ 672941 w 1247775"/>
                <a:gd name="connsiteY55" fmla="*/ 140494 h 1857375"/>
                <a:gd name="connsiteX56" fmla="*/ 671989 w 1247775"/>
                <a:gd name="connsiteY56" fmla="*/ 145256 h 1857375"/>
                <a:gd name="connsiteX57" fmla="*/ 685324 w 1247775"/>
                <a:gd name="connsiteY57" fmla="*/ 158591 h 1857375"/>
                <a:gd name="connsiteX58" fmla="*/ 698659 w 1247775"/>
                <a:gd name="connsiteY58" fmla="*/ 145256 h 1857375"/>
                <a:gd name="connsiteX59" fmla="*/ 685324 w 1247775"/>
                <a:gd name="connsiteY59" fmla="*/ 131921 h 1857375"/>
                <a:gd name="connsiteX60" fmla="*/ 679609 w 1247775"/>
                <a:gd name="connsiteY60" fmla="*/ 132874 h 1857375"/>
                <a:gd name="connsiteX61" fmla="*/ 681514 w 1247775"/>
                <a:gd name="connsiteY61" fmla="*/ 125254 h 1857375"/>
                <a:gd name="connsiteX62" fmla="*/ 682466 w 1247775"/>
                <a:gd name="connsiteY62" fmla="*/ 125254 h 1857375"/>
                <a:gd name="connsiteX63" fmla="*/ 699611 w 1247775"/>
                <a:gd name="connsiteY63" fmla="*/ 110014 h 1857375"/>
                <a:gd name="connsiteX64" fmla="*/ 706279 w 1247775"/>
                <a:gd name="connsiteY64" fmla="*/ 111919 h 1857375"/>
                <a:gd name="connsiteX65" fmla="*/ 706279 w 1247775"/>
                <a:gd name="connsiteY65" fmla="*/ 113824 h 1857375"/>
                <a:gd name="connsiteX66" fmla="*/ 711994 w 1247775"/>
                <a:gd name="connsiteY66" fmla="*/ 122396 h 1857375"/>
                <a:gd name="connsiteX67" fmla="*/ 738664 w 1247775"/>
                <a:gd name="connsiteY67" fmla="*/ 146209 h 1857375"/>
                <a:gd name="connsiteX68" fmla="*/ 763429 w 1247775"/>
                <a:gd name="connsiteY68" fmla="*/ 130969 h 1857375"/>
                <a:gd name="connsiteX69" fmla="*/ 770096 w 1247775"/>
                <a:gd name="connsiteY69" fmla="*/ 132874 h 1857375"/>
                <a:gd name="connsiteX70" fmla="*/ 778669 w 1247775"/>
                <a:gd name="connsiteY70" fmla="*/ 140494 h 1857375"/>
                <a:gd name="connsiteX71" fmla="*/ 773906 w 1247775"/>
                <a:gd name="connsiteY71" fmla="*/ 145256 h 1857375"/>
                <a:gd name="connsiteX72" fmla="*/ 765334 w 1247775"/>
                <a:gd name="connsiteY72" fmla="*/ 138589 h 1857375"/>
                <a:gd name="connsiteX73" fmla="*/ 756761 w 1247775"/>
                <a:gd name="connsiteY73" fmla="*/ 147161 h 1857375"/>
                <a:gd name="connsiteX74" fmla="*/ 761524 w 1247775"/>
                <a:gd name="connsiteY74" fmla="*/ 154781 h 1857375"/>
                <a:gd name="connsiteX75" fmla="*/ 757714 w 1247775"/>
                <a:gd name="connsiteY75" fmla="*/ 161449 h 1857375"/>
                <a:gd name="connsiteX76" fmla="*/ 759619 w 1247775"/>
                <a:gd name="connsiteY76" fmla="*/ 167164 h 1857375"/>
                <a:gd name="connsiteX77" fmla="*/ 759619 w 1247775"/>
                <a:gd name="connsiteY77" fmla="*/ 169069 h 1857375"/>
                <a:gd name="connsiteX78" fmla="*/ 738664 w 1247775"/>
                <a:gd name="connsiteY78" fmla="*/ 155734 h 1857375"/>
                <a:gd name="connsiteX79" fmla="*/ 735806 w 1247775"/>
                <a:gd name="connsiteY79" fmla="*/ 155734 h 1857375"/>
                <a:gd name="connsiteX80" fmla="*/ 729139 w 1247775"/>
                <a:gd name="connsiteY80" fmla="*/ 152876 h 1857375"/>
                <a:gd name="connsiteX81" fmla="*/ 719614 w 1247775"/>
                <a:gd name="connsiteY81" fmla="*/ 162401 h 1857375"/>
                <a:gd name="connsiteX82" fmla="*/ 720566 w 1247775"/>
                <a:gd name="connsiteY82" fmla="*/ 165259 h 1857375"/>
                <a:gd name="connsiteX83" fmla="*/ 716756 w 1247775"/>
                <a:gd name="connsiteY83" fmla="*/ 173831 h 1857375"/>
                <a:gd name="connsiteX84" fmla="*/ 711994 w 1247775"/>
                <a:gd name="connsiteY84" fmla="*/ 172879 h 1857375"/>
                <a:gd name="connsiteX85" fmla="*/ 691991 w 1247775"/>
                <a:gd name="connsiteY85" fmla="*/ 178594 h 1857375"/>
                <a:gd name="connsiteX86" fmla="*/ 680561 w 1247775"/>
                <a:gd name="connsiteY86" fmla="*/ 175736 h 1857375"/>
                <a:gd name="connsiteX87" fmla="*/ 673894 w 1247775"/>
                <a:gd name="connsiteY87" fmla="*/ 176689 h 1857375"/>
                <a:gd name="connsiteX88" fmla="*/ 675799 w 1247775"/>
                <a:gd name="connsiteY88" fmla="*/ 172879 h 1857375"/>
                <a:gd name="connsiteX89" fmla="*/ 668179 w 1247775"/>
                <a:gd name="connsiteY89" fmla="*/ 165259 h 1857375"/>
                <a:gd name="connsiteX90" fmla="*/ 660559 w 1247775"/>
                <a:gd name="connsiteY90" fmla="*/ 172879 h 1857375"/>
                <a:gd name="connsiteX91" fmla="*/ 667226 w 1247775"/>
                <a:gd name="connsiteY91" fmla="*/ 180499 h 1857375"/>
                <a:gd name="connsiteX92" fmla="*/ 657701 w 1247775"/>
                <a:gd name="connsiteY92" fmla="*/ 199549 h 1857375"/>
                <a:gd name="connsiteX93" fmla="*/ 659606 w 1247775"/>
                <a:gd name="connsiteY93" fmla="*/ 207169 h 1857375"/>
                <a:gd name="connsiteX94" fmla="*/ 654844 w 1247775"/>
                <a:gd name="connsiteY94" fmla="*/ 208121 h 1857375"/>
                <a:gd name="connsiteX95" fmla="*/ 648176 w 1247775"/>
                <a:gd name="connsiteY95" fmla="*/ 205264 h 1857375"/>
                <a:gd name="connsiteX96" fmla="*/ 639604 w 1247775"/>
                <a:gd name="connsiteY96" fmla="*/ 213836 h 1857375"/>
                <a:gd name="connsiteX97" fmla="*/ 640556 w 1247775"/>
                <a:gd name="connsiteY97" fmla="*/ 217646 h 1857375"/>
                <a:gd name="connsiteX98" fmla="*/ 634841 w 1247775"/>
                <a:gd name="connsiteY98" fmla="*/ 226219 h 1857375"/>
                <a:gd name="connsiteX99" fmla="*/ 627221 w 1247775"/>
                <a:gd name="connsiteY99" fmla="*/ 223361 h 1857375"/>
                <a:gd name="connsiteX100" fmla="*/ 613886 w 1247775"/>
                <a:gd name="connsiteY100" fmla="*/ 205264 h 1857375"/>
                <a:gd name="connsiteX101" fmla="*/ 623411 w 1247775"/>
                <a:gd name="connsiteY101" fmla="*/ 203359 h 1857375"/>
                <a:gd name="connsiteX102" fmla="*/ 632936 w 1247775"/>
                <a:gd name="connsiteY102" fmla="*/ 209074 h 1857375"/>
                <a:gd name="connsiteX103" fmla="*/ 644366 w 1247775"/>
                <a:gd name="connsiteY103" fmla="*/ 197644 h 1857375"/>
                <a:gd name="connsiteX104" fmla="*/ 640556 w 1247775"/>
                <a:gd name="connsiteY104" fmla="*/ 189071 h 1857375"/>
                <a:gd name="connsiteX105" fmla="*/ 646271 w 1247775"/>
                <a:gd name="connsiteY105" fmla="*/ 170021 h 1857375"/>
                <a:gd name="connsiteX106" fmla="*/ 619601 w 1247775"/>
                <a:gd name="connsiteY106" fmla="*/ 135731 h 1857375"/>
                <a:gd name="connsiteX107" fmla="*/ 612934 w 1247775"/>
                <a:gd name="connsiteY107" fmla="*/ 132874 h 1857375"/>
                <a:gd name="connsiteX108" fmla="*/ 607219 w 1247775"/>
                <a:gd name="connsiteY108" fmla="*/ 134779 h 1857375"/>
                <a:gd name="connsiteX109" fmla="*/ 600551 w 1247775"/>
                <a:gd name="connsiteY109" fmla="*/ 135731 h 1857375"/>
                <a:gd name="connsiteX110" fmla="*/ 601504 w 1247775"/>
                <a:gd name="connsiteY110" fmla="*/ 129064 h 1857375"/>
                <a:gd name="connsiteX111" fmla="*/ 607219 w 1247775"/>
                <a:gd name="connsiteY111" fmla="*/ 130969 h 1857375"/>
                <a:gd name="connsiteX112" fmla="*/ 616744 w 1247775"/>
                <a:gd name="connsiteY112" fmla="*/ 121444 h 1857375"/>
                <a:gd name="connsiteX113" fmla="*/ 607219 w 1247775"/>
                <a:gd name="connsiteY113" fmla="*/ 111919 h 1857375"/>
                <a:gd name="connsiteX114" fmla="*/ 599599 w 1247775"/>
                <a:gd name="connsiteY114" fmla="*/ 116681 h 1857375"/>
                <a:gd name="connsiteX115" fmla="*/ 591979 w 1247775"/>
                <a:gd name="connsiteY115" fmla="*/ 107156 h 1857375"/>
                <a:gd name="connsiteX116" fmla="*/ 598646 w 1247775"/>
                <a:gd name="connsiteY116" fmla="*/ 108109 h 1857375"/>
                <a:gd name="connsiteX117" fmla="*/ 626269 w 1247775"/>
                <a:gd name="connsiteY117" fmla="*/ 84296 h 1857375"/>
                <a:gd name="connsiteX118" fmla="*/ 631031 w 1247775"/>
                <a:gd name="connsiteY118" fmla="*/ 85249 h 1857375"/>
                <a:gd name="connsiteX119" fmla="*/ 644366 w 1247775"/>
                <a:gd name="connsiteY119" fmla="*/ 71914 h 1857375"/>
                <a:gd name="connsiteX120" fmla="*/ 631031 w 1247775"/>
                <a:gd name="connsiteY120" fmla="*/ 58579 h 1857375"/>
                <a:gd name="connsiteX121" fmla="*/ 620554 w 1247775"/>
                <a:gd name="connsiteY121" fmla="*/ 64294 h 1857375"/>
                <a:gd name="connsiteX122" fmla="*/ 598646 w 1247775"/>
                <a:gd name="connsiteY122" fmla="*/ 53816 h 1857375"/>
                <a:gd name="connsiteX123" fmla="*/ 578644 w 1247775"/>
                <a:gd name="connsiteY123" fmla="*/ 62389 h 1857375"/>
                <a:gd name="connsiteX124" fmla="*/ 578644 w 1247775"/>
                <a:gd name="connsiteY124" fmla="*/ 58579 h 1857375"/>
                <a:gd name="connsiteX125" fmla="*/ 557689 w 1247775"/>
                <a:gd name="connsiteY125" fmla="*/ 37624 h 1857375"/>
                <a:gd name="connsiteX126" fmla="*/ 536734 w 1247775"/>
                <a:gd name="connsiteY126" fmla="*/ 58579 h 1857375"/>
                <a:gd name="connsiteX127" fmla="*/ 557689 w 1247775"/>
                <a:gd name="connsiteY127" fmla="*/ 79534 h 1857375"/>
                <a:gd name="connsiteX128" fmla="*/ 571024 w 1247775"/>
                <a:gd name="connsiteY128" fmla="*/ 74771 h 1857375"/>
                <a:gd name="connsiteX129" fmla="*/ 570071 w 1247775"/>
                <a:gd name="connsiteY129" fmla="*/ 83344 h 1857375"/>
                <a:gd name="connsiteX130" fmla="*/ 582454 w 1247775"/>
                <a:gd name="connsiteY130" fmla="*/ 106204 h 1857375"/>
                <a:gd name="connsiteX131" fmla="*/ 577691 w 1247775"/>
                <a:gd name="connsiteY131" fmla="*/ 105251 h 1857375"/>
                <a:gd name="connsiteX132" fmla="*/ 559594 w 1247775"/>
                <a:gd name="connsiteY132" fmla="*/ 113824 h 1857375"/>
                <a:gd name="connsiteX133" fmla="*/ 541496 w 1247775"/>
                <a:gd name="connsiteY133" fmla="*/ 103346 h 1857375"/>
                <a:gd name="connsiteX134" fmla="*/ 519589 w 1247775"/>
                <a:gd name="connsiteY134" fmla="*/ 125254 h 1857375"/>
                <a:gd name="connsiteX135" fmla="*/ 541496 w 1247775"/>
                <a:gd name="connsiteY135" fmla="*/ 147161 h 1857375"/>
                <a:gd name="connsiteX136" fmla="*/ 556736 w 1247775"/>
                <a:gd name="connsiteY136" fmla="*/ 140494 h 1857375"/>
                <a:gd name="connsiteX137" fmla="*/ 578644 w 1247775"/>
                <a:gd name="connsiteY137" fmla="*/ 153829 h 1857375"/>
                <a:gd name="connsiteX138" fmla="*/ 581501 w 1247775"/>
                <a:gd name="connsiteY138" fmla="*/ 153829 h 1857375"/>
                <a:gd name="connsiteX139" fmla="*/ 576739 w 1247775"/>
                <a:gd name="connsiteY139" fmla="*/ 170974 h 1857375"/>
                <a:gd name="connsiteX140" fmla="*/ 577691 w 1247775"/>
                <a:gd name="connsiteY140" fmla="*/ 176689 h 1857375"/>
                <a:gd name="connsiteX141" fmla="*/ 557689 w 1247775"/>
                <a:gd name="connsiteY141" fmla="*/ 170974 h 1857375"/>
                <a:gd name="connsiteX142" fmla="*/ 526256 w 1247775"/>
                <a:gd name="connsiteY142" fmla="*/ 186214 h 1857375"/>
                <a:gd name="connsiteX143" fmla="*/ 512921 w 1247775"/>
                <a:gd name="connsiteY143" fmla="*/ 177641 h 1857375"/>
                <a:gd name="connsiteX144" fmla="*/ 497681 w 1247775"/>
                <a:gd name="connsiteY144" fmla="*/ 192881 h 1857375"/>
                <a:gd name="connsiteX145" fmla="*/ 512921 w 1247775"/>
                <a:gd name="connsiteY145" fmla="*/ 208121 h 1857375"/>
                <a:gd name="connsiteX146" fmla="*/ 518636 w 1247775"/>
                <a:gd name="connsiteY146" fmla="*/ 207169 h 1857375"/>
                <a:gd name="connsiteX147" fmla="*/ 518636 w 1247775"/>
                <a:gd name="connsiteY147" fmla="*/ 210026 h 1857375"/>
                <a:gd name="connsiteX148" fmla="*/ 532924 w 1247775"/>
                <a:gd name="connsiteY148" fmla="*/ 239554 h 1857375"/>
                <a:gd name="connsiteX149" fmla="*/ 530066 w 1247775"/>
                <a:gd name="connsiteY149" fmla="*/ 249079 h 1857375"/>
                <a:gd name="connsiteX150" fmla="*/ 530066 w 1247775"/>
                <a:gd name="connsiteY150" fmla="*/ 250984 h 1857375"/>
                <a:gd name="connsiteX151" fmla="*/ 514826 w 1247775"/>
                <a:gd name="connsiteY151" fmla="*/ 270034 h 1857375"/>
                <a:gd name="connsiteX152" fmla="*/ 503396 w 1247775"/>
                <a:gd name="connsiteY152" fmla="*/ 291941 h 1857375"/>
                <a:gd name="connsiteX153" fmla="*/ 531019 w 1247775"/>
                <a:gd name="connsiteY153" fmla="*/ 319564 h 1857375"/>
                <a:gd name="connsiteX154" fmla="*/ 540544 w 1247775"/>
                <a:gd name="connsiteY154" fmla="*/ 317659 h 1857375"/>
                <a:gd name="connsiteX155" fmla="*/ 549116 w 1247775"/>
                <a:gd name="connsiteY155" fmla="*/ 318611 h 1857375"/>
                <a:gd name="connsiteX156" fmla="*/ 582454 w 1247775"/>
                <a:gd name="connsiteY156" fmla="*/ 295751 h 1857375"/>
                <a:gd name="connsiteX157" fmla="*/ 584359 w 1247775"/>
                <a:gd name="connsiteY157" fmla="*/ 294799 h 1857375"/>
                <a:gd name="connsiteX158" fmla="*/ 585311 w 1247775"/>
                <a:gd name="connsiteY158" fmla="*/ 294799 h 1857375"/>
                <a:gd name="connsiteX159" fmla="*/ 596741 w 1247775"/>
                <a:gd name="connsiteY159" fmla="*/ 310991 h 1857375"/>
                <a:gd name="connsiteX160" fmla="*/ 596741 w 1247775"/>
                <a:gd name="connsiteY160" fmla="*/ 311944 h 1857375"/>
                <a:gd name="connsiteX161" fmla="*/ 596741 w 1247775"/>
                <a:gd name="connsiteY161" fmla="*/ 313849 h 1857375"/>
                <a:gd name="connsiteX162" fmla="*/ 595789 w 1247775"/>
                <a:gd name="connsiteY162" fmla="*/ 321469 h 1857375"/>
                <a:gd name="connsiteX163" fmla="*/ 603409 w 1247775"/>
                <a:gd name="connsiteY163" fmla="*/ 337661 h 1857375"/>
                <a:gd name="connsiteX164" fmla="*/ 603409 w 1247775"/>
                <a:gd name="connsiteY164" fmla="*/ 339566 h 1857375"/>
                <a:gd name="connsiteX165" fmla="*/ 614839 w 1247775"/>
                <a:gd name="connsiteY165" fmla="*/ 354806 h 1857375"/>
                <a:gd name="connsiteX166" fmla="*/ 611029 w 1247775"/>
                <a:gd name="connsiteY166" fmla="*/ 363379 h 1857375"/>
                <a:gd name="connsiteX167" fmla="*/ 586264 w 1247775"/>
                <a:gd name="connsiteY167" fmla="*/ 352901 h 1857375"/>
                <a:gd name="connsiteX168" fmla="*/ 551974 w 1247775"/>
                <a:gd name="connsiteY168" fmla="*/ 387191 h 1857375"/>
                <a:gd name="connsiteX169" fmla="*/ 552926 w 1247775"/>
                <a:gd name="connsiteY169" fmla="*/ 395764 h 1857375"/>
                <a:gd name="connsiteX170" fmla="*/ 541496 w 1247775"/>
                <a:gd name="connsiteY170" fmla="*/ 385286 h 1857375"/>
                <a:gd name="connsiteX171" fmla="*/ 527209 w 1247775"/>
                <a:gd name="connsiteY171" fmla="*/ 375761 h 1857375"/>
                <a:gd name="connsiteX172" fmla="*/ 511969 w 1247775"/>
                <a:gd name="connsiteY172" fmla="*/ 391001 h 1857375"/>
                <a:gd name="connsiteX173" fmla="*/ 511969 w 1247775"/>
                <a:gd name="connsiteY173" fmla="*/ 392906 h 1857375"/>
                <a:gd name="connsiteX174" fmla="*/ 506254 w 1247775"/>
                <a:gd name="connsiteY174" fmla="*/ 409099 h 1857375"/>
                <a:gd name="connsiteX175" fmla="*/ 511969 w 1247775"/>
                <a:gd name="connsiteY175" fmla="*/ 425291 h 1857375"/>
                <a:gd name="connsiteX176" fmla="*/ 511016 w 1247775"/>
                <a:gd name="connsiteY176" fmla="*/ 430054 h 1857375"/>
                <a:gd name="connsiteX177" fmla="*/ 524351 w 1247775"/>
                <a:gd name="connsiteY177" fmla="*/ 443389 h 1857375"/>
                <a:gd name="connsiteX178" fmla="*/ 537686 w 1247775"/>
                <a:gd name="connsiteY178" fmla="*/ 433864 h 1857375"/>
                <a:gd name="connsiteX179" fmla="*/ 537686 w 1247775"/>
                <a:gd name="connsiteY179" fmla="*/ 433864 h 1857375"/>
                <a:gd name="connsiteX180" fmla="*/ 539591 w 1247775"/>
                <a:gd name="connsiteY180" fmla="*/ 441484 h 1857375"/>
                <a:gd name="connsiteX181" fmla="*/ 531971 w 1247775"/>
                <a:gd name="connsiteY181" fmla="*/ 450056 h 1857375"/>
                <a:gd name="connsiteX182" fmla="*/ 540544 w 1247775"/>
                <a:gd name="connsiteY182" fmla="*/ 458629 h 1857375"/>
                <a:gd name="connsiteX183" fmla="*/ 549116 w 1247775"/>
                <a:gd name="connsiteY183" fmla="*/ 451009 h 1857375"/>
                <a:gd name="connsiteX184" fmla="*/ 557689 w 1247775"/>
                <a:gd name="connsiteY184" fmla="*/ 452914 h 1857375"/>
                <a:gd name="connsiteX185" fmla="*/ 563404 w 1247775"/>
                <a:gd name="connsiteY185" fmla="*/ 451961 h 1857375"/>
                <a:gd name="connsiteX186" fmla="*/ 565309 w 1247775"/>
                <a:gd name="connsiteY186" fmla="*/ 454819 h 1857375"/>
                <a:gd name="connsiteX187" fmla="*/ 560546 w 1247775"/>
                <a:gd name="connsiteY187" fmla="*/ 464344 h 1857375"/>
                <a:gd name="connsiteX188" fmla="*/ 560546 w 1247775"/>
                <a:gd name="connsiteY188" fmla="*/ 467201 h 1857375"/>
                <a:gd name="connsiteX189" fmla="*/ 551974 w 1247775"/>
                <a:gd name="connsiteY189" fmla="*/ 487204 h 1857375"/>
                <a:gd name="connsiteX190" fmla="*/ 551974 w 1247775"/>
                <a:gd name="connsiteY190" fmla="*/ 488156 h 1857375"/>
                <a:gd name="connsiteX191" fmla="*/ 548164 w 1247775"/>
                <a:gd name="connsiteY191" fmla="*/ 499586 h 1857375"/>
                <a:gd name="connsiteX192" fmla="*/ 566261 w 1247775"/>
                <a:gd name="connsiteY192" fmla="*/ 517684 h 1857375"/>
                <a:gd name="connsiteX193" fmla="*/ 573881 w 1247775"/>
                <a:gd name="connsiteY193" fmla="*/ 515779 h 1857375"/>
                <a:gd name="connsiteX194" fmla="*/ 571024 w 1247775"/>
                <a:gd name="connsiteY194" fmla="*/ 523399 h 1857375"/>
                <a:gd name="connsiteX195" fmla="*/ 574834 w 1247775"/>
                <a:gd name="connsiteY195" fmla="*/ 531971 h 1857375"/>
                <a:gd name="connsiteX196" fmla="*/ 574834 w 1247775"/>
                <a:gd name="connsiteY196" fmla="*/ 532924 h 1857375"/>
                <a:gd name="connsiteX197" fmla="*/ 586264 w 1247775"/>
                <a:gd name="connsiteY197" fmla="*/ 544354 h 1857375"/>
                <a:gd name="connsiteX198" fmla="*/ 596741 w 1247775"/>
                <a:gd name="connsiteY198" fmla="*/ 537686 h 1857375"/>
                <a:gd name="connsiteX199" fmla="*/ 598646 w 1247775"/>
                <a:gd name="connsiteY199" fmla="*/ 536734 h 1857375"/>
                <a:gd name="connsiteX200" fmla="*/ 611981 w 1247775"/>
                <a:gd name="connsiteY200" fmla="*/ 542449 h 1857375"/>
                <a:gd name="connsiteX201" fmla="*/ 631984 w 1247775"/>
                <a:gd name="connsiteY201" fmla="*/ 522446 h 1857375"/>
                <a:gd name="connsiteX202" fmla="*/ 643414 w 1247775"/>
                <a:gd name="connsiteY202" fmla="*/ 525304 h 1857375"/>
                <a:gd name="connsiteX203" fmla="*/ 632936 w 1247775"/>
                <a:gd name="connsiteY203" fmla="*/ 538639 h 1857375"/>
                <a:gd name="connsiteX204" fmla="*/ 633889 w 1247775"/>
                <a:gd name="connsiteY204" fmla="*/ 542449 h 1857375"/>
                <a:gd name="connsiteX205" fmla="*/ 626269 w 1247775"/>
                <a:gd name="connsiteY205" fmla="*/ 554831 h 1857375"/>
                <a:gd name="connsiteX206" fmla="*/ 626269 w 1247775"/>
                <a:gd name="connsiteY206" fmla="*/ 555784 h 1857375"/>
                <a:gd name="connsiteX207" fmla="*/ 614839 w 1247775"/>
                <a:gd name="connsiteY207" fmla="*/ 548164 h 1857375"/>
                <a:gd name="connsiteX208" fmla="*/ 602456 w 1247775"/>
                <a:gd name="connsiteY208" fmla="*/ 560546 h 1857375"/>
                <a:gd name="connsiteX209" fmla="*/ 614839 w 1247775"/>
                <a:gd name="connsiteY209" fmla="*/ 572929 h 1857375"/>
                <a:gd name="connsiteX210" fmla="*/ 627221 w 1247775"/>
                <a:gd name="connsiteY210" fmla="*/ 560546 h 1857375"/>
                <a:gd name="connsiteX211" fmla="*/ 627221 w 1247775"/>
                <a:gd name="connsiteY211" fmla="*/ 560546 h 1857375"/>
                <a:gd name="connsiteX212" fmla="*/ 631031 w 1247775"/>
                <a:gd name="connsiteY212" fmla="*/ 566261 h 1857375"/>
                <a:gd name="connsiteX213" fmla="*/ 628174 w 1247775"/>
                <a:gd name="connsiteY213" fmla="*/ 571024 h 1857375"/>
                <a:gd name="connsiteX214" fmla="*/ 633889 w 1247775"/>
                <a:gd name="connsiteY214" fmla="*/ 576739 h 1857375"/>
                <a:gd name="connsiteX215" fmla="*/ 639604 w 1247775"/>
                <a:gd name="connsiteY215" fmla="*/ 571024 h 1857375"/>
                <a:gd name="connsiteX216" fmla="*/ 639604 w 1247775"/>
                <a:gd name="connsiteY216" fmla="*/ 569119 h 1857375"/>
                <a:gd name="connsiteX217" fmla="*/ 640556 w 1247775"/>
                <a:gd name="connsiteY217" fmla="*/ 569119 h 1857375"/>
                <a:gd name="connsiteX218" fmla="*/ 646271 w 1247775"/>
                <a:gd name="connsiteY218" fmla="*/ 568166 h 1857375"/>
                <a:gd name="connsiteX219" fmla="*/ 648176 w 1247775"/>
                <a:gd name="connsiteY219" fmla="*/ 570071 h 1857375"/>
                <a:gd name="connsiteX220" fmla="*/ 647224 w 1247775"/>
                <a:gd name="connsiteY220" fmla="*/ 573881 h 1857375"/>
                <a:gd name="connsiteX221" fmla="*/ 650081 w 1247775"/>
                <a:gd name="connsiteY221" fmla="*/ 579596 h 1857375"/>
                <a:gd name="connsiteX222" fmla="*/ 642461 w 1247775"/>
                <a:gd name="connsiteY222" fmla="*/ 589121 h 1857375"/>
                <a:gd name="connsiteX223" fmla="*/ 648176 w 1247775"/>
                <a:gd name="connsiteY223" fmla="*/ 597694 h 1857375"/>
                <a:gd name="connsiteX224" fmla="*/ 656749 w 1247775"/>
                <a:gd name="connsiteY224" fmla="*/ 605314 h 1857375"/>
                <a:gd name="connsiteX225" fmla="*/ 656749 w 1247775"/>
                <a:gd name="connsiteY225" fmla="*/ 608171 h 1857375"/>
                <a:gd name="connsiteX226" fmla="*/ 647224 w 1247775"/>
                <a:gd name="connsiteY226" fmla="*/ 603409 h 1857375"/>
                <a:gd name="connsiteX227" fmla="*/ 635794 w 1247775"/>
                <a:gd name="connsiteY227" fmla="*/ 614839 h 1857375"/>
                <a:gd name="connsiteX228" fmla="*/ 636746 w 1247775"/>
                <a:gd name="connsiteY228" fmla="*/ 617696 h 1857375"/>
                <a:gd name="connsiteX229" fmla="*/ 634841 w 1247775"/>
                <a:gd name="connsiteY229" fmla="*/ 617696 h 1857375"/>
                <a:gd name="connsiteX230" fmla="*/ 614839 w 1247775"/>
                <a:gd name="connsiteY230" fmla="*/ 623411 h 1857375"/>
                <a:gd name="connsiteX231" fmla="*/ 613886 w 1247775"/>
                <a:gd name="connsiteY231" fmla="*/ 623411 h 1857375"/>
                <a:gd name="connsiteX232" fmla="*/ 609124 w 1247775"/>
                <a:gd name="connsiteY232" fmla="*/ 624364 h 1857375"/>
                <a:gd name="connsiteX233" fmla="*/ 609124 w 1247775"/>
                <a:gd name="connsiteY233" fmla="*/ 624364 h 1857375"/>
                <a:gd name="connsiteX234" fmla="*/ 596741 w 1247775"/>
                <a:gd name="connsiteY234" fmla="*/ 611981 h 1857375"/>
                <a:gd name="connsiteX235" fmla="*/ 587216 w 1247775"/>
                <a:gd name="connsiteY235" fmla="*/ 617696 h 1857375"/>
                <a:gd name="connsiteX236" fmla="*/ 564356 w 1247775"/>
                <a:gd name="connsiteY236" fmla="*/ 605314 h 1857375"/>
                <a:gd name="connsiteX237" fmla="*/ 542449 w 1247775"/>
                <a:gd name="connsiteY237" fmla="*/ 616744 h 1857375"/>
                <a:gd name="connsiteX238" fmla="*/ 540544 w 1247775"/>
                <a:gd name="connsiteY238" fmla="*/ 615791 h 1857375"/>
                <a:gd name="connsiteX239" fmla="*/ 536734 w 1247775"/>
                <a:gd name="connsiteY239" fmla="*/ 609124 h 1857375"/>
                <a:gd name="connsiteX240" fmla="*/ 556736 w 1247775"/>
                <a:gd name="connsiteY240" fmla="*/ 593884 h 1857375"/>
                <a:gd name="connsiteX241" fmla="*/ 563404 w 1247775"/>
                <a:gd name="connsiteY241" fmla="*/ 579596 h 1857375"/>
                <a:gd name="connsiteX242" fmla="*/ 563404 w 1247775"/>
                <a:gd name="connsiteY242" fmla="*/ 575786 h 1857375"/>
                <a:gd name="connsiteX243" fmla="*/ 564356 w 1247775"/>
                <a:gd name="connsiteY243" fmla="*/ 575786 h 1857375"/>
                <a:gd name="connsiteX244" fmla="*/ 572929 w 1247775"/>
                <a:gd name="connsiteY244" fmla="*/ 573881 h 1857375"/>
                <a:gd name="connsiteX245" fmla="*/ 569119 w 1247775"/>
                <a:gd name="connsiteY245" fmla="*/ 585311 h 1857375"/>
                <a:gd name="connsiteX246" fmla="*/ 591026 w 1247775"/>
                <a:gd name="connsiteY246" fmla="*/ 607219 h 1857375"/>
                <a:gd name="connsiteX247" fmla="*/ 612934 w 1247775"/>
                <a:gd name="connsiteY247" fmla="*/ 585311 h 1857375"/>
                <a:gd name="connsiteX248" fmla="*/ 591026 w 1247775"/>
                <a:gd name="connsiteY248" fmla="*/ 563404 h 1857375"/>
                <a:gd name="connsiteX249" fmla="*/ 579596 w 1247775"/>
                <a:gd name="connsiteY249" fmla="*/ 567214 h 1857375"/>
                <a:gd name="connsiteX250" fmla="*/ 581501 w 1247775"/>
                <a:gd name="connsiteY250" fmla="*/ 558641 h 1857375"/>
                <a:gd name="connsiteX251" fmla="*/ 564356 w 1247775"/>
                <a:gd name="connsiteY251" fmla="*/ 541496 h 1857375"/>
                <a:gd name="connsiteX252" fmla="*/ 547211 w 1247775"/>
                <a:gd name="connsiteY252" fmla="*/ 558641 h 1857375"/>
                <a:gd name="connsiteX253" fmla="*/ 547211 w 1247775"/>
                <a:gd name="connsiteY253" fmla="*/ 560546 h 1857375"/>
                <a:gd name="connsiteX254" fmla="*/ 543401 w 1247775"/>
                <a:gd name="connsiteY254" fmla="*/ 560546 h 1857375"/>
                <a:gd name="connsiteX255" fmla="*/ 528161 w 1247775"/>
                <a:gd name="connsiteY255" fmla="*/ 567214 h 1857375"/>
                <a:gd name="connsiteX256" fmla="*/ 526256 w 1247775"/>
                <a:gd name="connsiteY256" fmla="*/ 568166 h 1857375"/>
                <a:gd name="connsiteX257" fmla="*/ 526256 w 1247775"/>
                <a:gd name="connsiteY257" fmla="*/ 566261 h 1857375"/>
                <a:gd name="connsiteX258" fmla="*/ 508159 w 1247775"/>
                <a:gd name="connsiteY258" fmla="*/ 548164 h 1857375"/>
                <a:gd name="connsiteX259" fmla="*/ 490061 w 1247775"/>
                <a:gd name="connsiteY259" fmla="*/ 566261 h 1857375"/>
                <a:gd name="connsiteX260" fmla="*/ 508159 w 1247775"/>
                <a:gd name="connsiteY260" fmla="*/ 584359 h 1857375"/>
                <a:gd name="connsiteX261" fmla="*/ 513874 w 1247775"/>
                <a:gd name="connsiteY261" fmla="*/ 583406 h 1857375"/>
                <a:gd name="connsiteX262" fmla="*/ 512921 w 1247775"/>
                <a:gd name="connsiteY262" fmla="*/ 588169 h 1857375"/>
                <a:gd name="connsiteX263" fmla="*/ 515779 w 1247775"/>
                <a:gd name="connsiteY263" fmla="*/ 599599 h 1857375"/>
                <a:gd name="connsiteX264" fmla="*/ 511969 w 1247775"/>
                <a:gd name="connsiteY264" fmla="*/ 599599 h 1857375"/>
                <a:gd name="connsiteX265" fmla="*/ 506254 w 1247775"/>
                <a:gd name="connsiteY265" fmla="*/ 600551 h 1857375"/>
                <a:gd name="connsiteX266" fmla="*/ 497681 w 1247775"/>
                <a:gd name="connsiteY266" fmla="*/ 594836 h 1857375"/>
                <a:gd name="connsiteX267" fmla="*/ 489109 w 1247775"/>
                <a:gd name="connsiteY267" fmla="*/ 602456 h 1857375"/>
                <a:gd name="connsiteX268" fmla="*/ 487204 w 1247775"/>
                <a:gd name="connsiteY268" fmla="*/ 603409 h 1857375"/>
                <a:gd name="connsiteX269" fmla="*/ 475774 w 1247775"/>
                <a:gd name="connsiteY269" fmla="*/ 599599 h 1857375"/>
                <a:gd name="connsiteX270" fmla="*/ 454819 w 1247775"/>
                <a:gd name="connsiteY270" fmla="*/ 620554 h 1857375"/>
                <a:gd name="connsiteX271" fmla="*/ 455771 w 1247775"/>
                <a:gd name="connsiteY271" fmla="*/ 625316 h 1857375"/>
                <a:gd name="connsiteX272" fmla="*/ 450056 w 1247775"/>
                <a:gd name="connsiteY272" fmla="*/ 633889 h 1857375"/>
                <a:gd name="connsiteX273" fmla="*/ 459581 w 1247775"/>
                <a:gd name="connsiteY273" fmla="*/ 643414 h 1857375"/>
                <a:gd name="connsiteX274" fmla="*/ 484346 w 1247775"/>
                <a:gd name="connsiteY274" fmla="*/ 668179 h 1857375"/>
                <a:gd name="connsiteX275" fmla="*/ 498634 w 1247775"/>
                <a:gd name="connsiteY275" fmla="*/ 663416 h 1857375"/>
                <a:gd name="connsiteX276" fmla="*/ 503396 w 1247775"/>
                <a:gd name="connsiteY276" fmla="*/ 662464 h 1857375"/>
                <a:gd name="connsiteX277" fmla="*/ 511016 w 1247775"/>
                <a:gd name="connsiteY277" fmla="*/ 664369 h 1857375"/>
                <a:gd name="connsiteX278" fmla="*/ 511969 w 1247775"/>
                <a:gd name="connsiteY278" fmla="*/ 667226 h 1857375"/>
                <a:gd name="connsiteX279" fmla="*/ 511969 w 1247775"/>
                <a:gd name="connsiteY279" fmla="*/ 668179 h 1857375"/>
                <a:gd name="connsiteX280" fmla="*/ 513874 w 1247775"/>
                <a:gd name="connsiteY280" fmla="*/ 677704 h 1857375"/>
                <a:gd name="connsiteX281" fmla="*/ 511969 w 1247775"/>
                <a:gd name="connsiteY281" fmla="*/ 678656 h 1857375"/>
                <a:gd name="connsiteX282" fmla="*/ 498634 w 1247775"/>
                <a:gd name="connsiteY282" fmla="*/ 671036 h 1857375"/>
                <a:gd name="connsiteX283" fmla="*/ 487204 w 1247775"/>
                <a:gd name="connsiteY283" fmla="*/ 675799 h 1857375"/>
                <a:gd name="connsiteX284" fmla="*/ 481489 w 1247775"/>
                <a:gd name="connsiteY284" fmla="*/ 673894 h 1857375"/>
                <a:gd name="connsiteX285" fmla="*/ 470059 w 1247775"/>
                <a:gd name="connsiteY285" fmla="*/ 685324 h 1857375"/>
                <a:gd name="connsiteX286" fmla="*/ 481489 w 1247775"/>
                <a:gd name="connsiteY286" fmla="*/ 696754 h 1857375"/>
                <a:gd name="connsiteX287" fmla="*/ 484346 w 1247775"/>
                <a:gd name="connsiteY287" fmla="*/ 695801 h 1857375"/>
                <a:gd name="connsiteX288" fmla="*/ 488156 w 1247775"/>
                <a:gd name="connsiteY288" fmla="*/ 700564 h 1857375"/>
                <a:gd name="connsiteX289" fmla="*/ 486251 w 1247775"/>
                <a:gd name="connsiteY289" fmla="*/ 712946 h 1857375"/>
                <a:gd name="connsiteX290" fmla="*/ 486251 w 1247775"/>
                <a:gd name="connsiteY290" fmla="*/ 715804 h 1857375"/>
                <a:gd name="connsiteX291" fmla="*/ 460534 w 1247775"/>
                <a:gd name="connsiteY291" fmla="*/ 701516 h 1857375"/>
                <a:gd name="connsiteX292" fmla="*/ 435769 w 1247775"/>
                <a:gd name="connsiteY292" fmla="*/ 714851 h 1857375"/>
                <a:gd name="connsiteX293" fmla="*/ 426244 w 1247775"/>
                <a:gd name="connsiteY293" fmla="*/ 711041 h 1857375"/>
                <a:gd name="connsiteX294" fmla="*/ 432911 w 1247775"/>
                <a:gd name="connsiteY294" fmla="*/ 701516 h 1857375"/>
                <a:gd name="connsiteX295" fmla="*/ 437674 w 1247775"/>
                <a:gd name="connsiteY295" fmla="*/ 691039 h 1857375"/>
                <a:gd name="connsiteX296" fmla="*/ 431006 w 1247775"/>
                <a:gd name="connsiteY296" fmla="*/ 679609 h 1857375"/>
                <a:gd name="connsiteX297" fmla="*/ 410051 w 1247775"/>
                <a:gd name="connsiteY297" fmla="*/ 668179 h 1857375"/>
                <a:gd name="connsiteX298" fmla="*/ 404336 w 1247775"/>
                <a:gd name="connsiteY298" fmla="*/ 669131 h 1857375"/>
                <a:gd name="connsiteX299" fmla="*/ 401479 w 1247775"/>
                <a:gd name="connsiteY299" fmla="*/ 661511 h 1857375"/>
                <a:gd name="connsiteX300" fmla="*/ 409099 w 1247775"/>
                <a:gd name="connsiteY300" fmla="*/ 650081 h 1857375"/>
                <a:gd name="connsiteX301" fmla="*/ 410051 w 1247775"/>
                <a:gd name="connsiteY301" fmla="*/ 647224 h 1857375"/>
                <a:gd name="connsiteX302" fmla="*/ 410051 w 1247775"/>
                <a:gd name="connsiteY302" fmla="*/ 647224 h 1857375"/>
                <a:gd name="connsiteX303" fmla="*/ 411956 w 1247775"/>
                <a:gd name="connsiteY303" fmla="*/ 634841 h 1857375"/>
                <a:gd name="connsiteX304" fmla="*/ 370046 w 1247775"/>
                <a:gd name="connsiteY304" fmla="*/ 592931 h 1857375"/>
                <a:gd name="connsiteX305" fmla="*/ 360521 w 1247775"/>
                <a:gd name="connsiteY305" fmla="*/ 593884 h 1857375"/>
                <a:gd name="connsiteX306" fmla="*/ 362426 w 1247775"/>
                <a:gd name="connsiteY306" fmla="*/ 588169 h 1857375"/>
                <a:gd name="connsiteX307" fmla="*/ 350996 w 1247775"/>
                <a:gd name="connsiteY307" fmla="*/ 576739 h 1857375"/>
                <a:gd name="connsiteX308" fmla="*/ 342424 w 1247775"/>
                <a:gd name="connsiteY308" fmla="*/ 580549 h 1857375"/>
                <a:gd name="connsiteX309" fmla="*/ 335756 w 1247775"/>
                <a:gd name="connsiteY309" fmla="*/ 578644 h 1857375"/>
                <a:gd name="connsiteX310" fmla="*/ 324326 w 1247775"/>
                <a:gd name="connsiteY310" fmla="*/ 590074 h 1857375"/>
                <a:gd name="connsiteX311" fmla="*/ 335756 w 1247775"/>
                <a:gd name="connsiteY311" fmla="*/ 601504 h 1857375"/>
                <a:gd name="connsiteX312" fmla="*/ 344329 w 1247775"/>
                <a:gd name="connsiteY312" fmla="*/ 597694 h 1857375"/>
                <a:gd name="connsiteX313" fmla="*/ 348139 w 1247775"/>
                <a:gd name="connsiteY313" fmla="*/ 599599 h 1857375"/>
                <a:gd name="connsiteX314" fmla="*/ 324326 w 1247775"/>
                <a:gd name="connsiteY314" fmla="*/ 625316 h 1857375"/>
                <a:gd name="connsiteX315" fmla="*/ 324326 w 1247775"/>
                <a:gd name="connsiteY315" fmla="*/ 627221 h 1857375"/>
                <a:gd name="connsiteX316" fmla="*/ 316706 w 1247775"/>
                <a:gd name="connsiteY316" fmla="*/ 633889 h 1857375"/>
                <a:gd name="connsiteX317" fmla="*/ 316706 w 1247775"/>
                <a:gd name="connsiteY317" fmla="*/ 633889 h 1857375"/>
                <a:gd name="connsiteX318" fmla="*/ 316706 w 1247775"/>
                <a:gd name="connsiteY318" fmla="*/ 631031 h 1857375"/>
                <a:gd name="connsiteX319" fmla="*/ 310039 w 1247775"/>
                <a:gd name="connsiteY319" fmla="*/ 616744 h 1857375"/>
                <a:gd name="connsiteX320" fmla="*/ 294799 w 1247775"/>
                <a:gd name="connsiteY320" fmla="*/ 602456 h 1857375"/>
                <a:gd name="connsiteX321" fmla="*/ 279559 w 1247775"/>
                <a:gd name="connsiteY321" fmla="*/ 617696 h 1857375"/>
                <a:gd name="connsiteX322" fmla="*/ 280511 w 1247775"/>
                <a:gd name="connsiteY322" fmla="*/ 623411 h 1857375"/>
                <a:gd name="connsiteX323" fmla="*/ 278606 w 1247775"/>
                <a:gd name="connsiteY323" fmla="*/ 631031 h 1857375"/>
                <a:gd name="connsiteX324" fmla="*/ 297656 w 1247775"/>
                <a:gd name="connsiteY324" fmla="*/ 650081 h 1857375"/>
                <a:gd name="connsiteX325" fmla="*/ 310039 w 1247775"/>
                <a:gd name="connsiteY325" fmla="*/ 645319 h 1857375"/>
                <a:gd name="connsiteX326" fmla="*/ 310991 w 1247775"/>
                <a:gd name="connsiteY326" fmla="*/ 645319 h 1857375"/>
                <a:gd name="connsiteX327" fmla="*/ 310039 w 1247775"/>
                <a:gd name="connsiteY327" fmla="*/ 652939 h 1857375"/>
                <a:gd name="connsiteX328" fmla="*/ 312896 w 1247775"/>
                <a:gd name="connsiteY328" fmla="*/ 666274 h 1857375"/>
                <a:gd name="connsiteX329" fmla="*/ 308134 w 1247775"/>
                <a:gd name="connsiteY329" fmla="*/ 665321 h 1857375"/>
                <a:gd name="connsiteX330" fmla="*/ 304324 w 1247775"/>
                <a:gd name="connsiteY330" fmla="*/ 666274 h 1857375"/>
                <a:gd name="connsiteX331" fmla="*/ 304324 w 1247775"/>
                <a:gd name="connsiteY331" fmla="*/ 664369 h 1857375"/>
                <a:gd name="connsiteX332" fmla="*/ 290036 w 1247775"/>
                <a:gd name="connsiteY332" fmla="*/ 650081 h 1857375"/>
                <a:gd name="connsiteX333" fmla="*/ 275749 w 1247775"/>
                <a:gd name="connsiteY333" fmla="*/ 664369 h 1857375"/>
                <a:gd name="connsiteX334" fmla="*/ 290036 w 1247775"/>
                <a:gd name="connsiteY334" fmla="*/ 678656 h 1857375"/>
                <a:gd name="connsiteX335" fmla="*/ 289084 w 1247775"/>
                <a:gd name="connsiteY335" fmla="*/ 685324 h 1857375"/>
                <a:gd name="connsiteX336" fmla="*/ 309086 w 1247775"/>
                <a:gd name="connsiteY336" fmla="*/ 705326 h 1857375"/>
                <a:gd name="connsiteX337" fmla="*/ 329089 w 1247775"/>
                <a:gd name="connsiteY337" fmla="*/ 685324 h 1857375"/>
                <a:gd name="connsiteX338" fmla="*/ 328136 w 1247775"/>
                <a:gd name="connsiteY338" fmla="*/ 679609 h 1857375"/>
                <a:gd name="connsiteX339" fmla="*/ 337661 w 1247775"/>
                <a:gd name="connsiteY339" fmla="*/ 682466 h 1857375"/>
                <a:gd name="connsiteX340" fmla="*/ 342424 w 1247775"/>
                <a:gd name="connsiteY340" fmla="*/ 690086 h 1857375"/>
                <a:gd name="connsiteX341" fmla="*/ 345281 w 1247775"/>
                <a:gd name="connsiteY341" fmla="*/ 698659 h 1857375"/>
                <a:gd name="connsiteX342" fmla="*/ 344329 w 1247775"/>
                <a:gd name="connsiteY342" fmla="*/ 698659 h 1857375"/>
                <a:gd name="connsiteX343" fmla="*/ 329089 w 1247775"/>
                <a:gd name="connsiteY343" fmla="*/ 713899 h 1857375"/>
                <a:gd name="connsiteX344" fmla="*/ 329089 w 1247775"/>
                <a:gd name="connsiteY344" fmla="*/ 715804 h 1857375"/>
                <a:gd name="connsiteX345" fmla="*/ 327184 w 1247775"/>
                <a:gd name="connsiteY345" fmla="*/ 719614 h 1857375"/>
                <a:gd name="connsiteX346" fmla="*/ 316706 w 1247775"/>
                <a:gd name="connsiteY346" fmla="*/ 715804 h 1857375"/>
                <a:gd name="connsiteX347" fmla="*/ 300514 w 1247775"/>
                <a:gd name="connsiteY347" fmla="*/ 731996 h 1857375"/>
                <a:gd name="connsiteX348" fmla="*/ 316706 w 1247775"/>
                <a:gd name="connsiteY348" fmla="*/ 748189 h 1857375"/>
                <a:gd name="connsiteX349" fmla="*/ 328136 w 1247775"/>
                <a:gd name="connsiteY349" fmla="*/ 743426 h 1857375"/>
                <a:gd name="connsiteX350" fmla="*/ 333851 w 1247775"/>
                <a:gd name="connsiteY350" fmla="*/ 750094 h 1857375"/>
                <a:gd name="connsiteX351" fmla="*/ 333851 w 1247775"/>
                <a:gd name="connsiteY351" fmla="*/ 750094 h 1857375"/>
                <a:gd name="connsiteX352" fmla="*/ 324326 w 1247775"/>
                <a:gd name="connsiteY352" fmla="*/ 759619 h 1857375"/>
                <a:gd name="connsiteX353" fmla="*/ 333851 w 1247775"/>
                <a:gd name="connsiteY353" fmla="*/ 769144 h 1857375"/>
                <a:gd name="connsiteX354" fmla="*/ 341471 w 1247775"/>
                <a:gd name="connsiteY354" fmla="*/ 765334 h 1857375"/>
                <a:gd name="connsiteX355" fmla="*/ 339566 w 1247775"/>
                <a:gd name="connsiteY355" fmla="*/ 774859 h 1857375"/>
                <a:gd name="connsiteX356" fmla="*/ 342424 w 1247775"/>
                <a:gd name="connsiteY356" fmla="*/ 788194 h 1857375"/>
                <a:gd name="connsiteX357" fmla="*/ 332899 w 1247775"/>
                <a:gd name="connsiteY357" fmla="*/ 794861 h 1857375"/>
                <a:gd name="connsiteX358" fmla="*/ 332899 w 1247775"/>
                <a:gd name="connsiteY358" fmla="*/ 792956 h 1857375"/>
                <a:gd name="connsiteX359" fmla="*/ 313849 w 1247775"/>
                <a:gd name="connsiteY359" fmla="*/ 772954 h 1857375"/>
                <a:gd name="connsiteX360" fmla="*/ 309086 w 1247775"/>
                <a:gd name="connsiteY360" fmla="*/ 772001 h 1857375"/>
                <a:gd name="connsiteX361" fmla="*/ 299561 w 1247775"/>
                <a:gd name="connsiteY361" fmla="*/ 777716 h 1857375"/>
                <a:gd name="connsiteX362" fmla="*/ 292894 w 1247775"/>
                <a:gd name="connsiteY362" fmla="*/ 792956 h 1857375"/>
                <a:gd name="connsiteX363" fmla="*/ 312896 w 1247775"/>
                <a:gd name="connsiteY363" fmla="*/ 812959 h 1857375"/>
                <a:gd name="connsiteX364" fmla="*/ 328136 w 1247775"/>
                <a:gd name="connsiteY364" fmla="*/ 806291 h 1857375"/>
                <a:gd name="connsiteX365" fmla="*/ 328136 w 1247775"/>
                <a:gd name="connsiteY365" fmla="*/ 808196 h 1857375"/>
                <a:gd name="connsiteX366" fmla="*/ 331946 w 1247775"/>
                <a:gd name="connsiteY366" fmla="*/ 820579 h 1857375"/>
                <a:gd name="connsiteX367" fmla="*/ 314801 w 1247775"/>
                <a:gd name="connsiteY367" fmla="*/ 844391 h 1857375"/>
                <a:gd name="connsiteX368" fmla="*/ 340519 w 1247775"/>
                <a:gd name="connsiteY368" fmla="*/ 870109 h 1857375"/>
                <a:gd name="connsiteX369" fmla="*/ 351949 w 1247775"/>
                <a:gd name="connsiteY369" fmla="*/ 867251 h 1857375"/>
                <a:gd name="connsiteX370" fmla="*/ 353854 w 1247775"/>
                <a:gd name="connsiteY370" fmla="*/ 867251 h 1857375"/>
                <a:gd name="connsiteX371" fmla="*/ 352901 w 1247775"/>
                <a:gd name="connsiteY371" fmla="*/ 871061 h 1857375"/>
                <a:gd name="connsiteX372" fmla="*/ 367189 w 1247775"/>
                <a:gd name="connsiteY372" fmla="*/ 885349 h 1857375"/>
                <a:gd name="connsiteX373" fmla="*/ 368141 w 1247775"/>
                <a:gd name="connsiteY373" fmla="*/ 885349 h 1857375"/>
                <a:gd name="connsiteX374" fmla="*/ 371951 w 1247775"/>
                <a:gd name="connsiteY374" fmla="*/ 890111 h 1857375"/>
                <a:gd name="connsiteX375" fmla="*/ 372904 w 1247775"/>
                <a:gd name="connsiteY375" fmla="*/ 892016 h 1857375"/>
                <a:gd name="connsiteX376" fmla="*/ 367189 w 1247775"/>
                <a:gd name="connsiteY376" fmla="*/ 890111 h 1857375"/>
                <a:gd name="connsiteX377" fmla="*/ 358616 w 1247775"/>
                <a:gd name="connsiteY377" fmla="*/ 898684 h 1857375"/>
                <a:gd name="connsiteX378" fmla="*/ 367189 w 1247775"/>
                <a:gd name="connsiteY378" fmla="*/ 907256 h 1857375"/>
                <a:gd name="connsiteX379" fmla="*/ 375761 w 1247775"/>
                <a:gd name="connsiteY379" fmla="*/ 898684 h 1857375"/>
                <a:gd name="connsiteX380" fmla="*/ 373856 w 1247775"/>
                <a:gd name="connsiteY380" fmla="*/ 892969 h 1857375"/>
                <a:gd name="connsiteX381" fmla="*/ 386239 w 1247775"/>
                <a:gd name="connsiteY381" fmla="*/ 899636 h 1857375"/>
                <a:gd name="connsiteX382" fmla="*/ 386239 w 1247775"/>
                <a:gd name="connsiteY382" fmla="*/ 899636 h 1857375"/>
                <a:gd name="connsiteX383" fmla="*/ 417671 w 1247775"/>
                <a:gd name="connsiteY383" fmla="*/ 920591 h 1857375"/>
                <a:gd name="connsiteX384" fmla="*/ 417671 w 1247775"/>
                <a:gd name="connsiteY384" fmla="*/ 920591 h 1857375"/>
                <a:gd name="connsiteX385" fmla="*/ 425291 w 1247775"/>
                <a:gd name="connsiteY385" fmla="*/ 926306 h 1857375"/>
                <a:gd name="connsiteX386" fmla="*/ 431006 w 1247775"/>
                <a:gd name="connsiteY386" fmla="*/ 923449 h 1857375"/>
                <a:gd name="connsiteX387" fmla="*/ 435769 w 1247775"/>
                <a:gd name="connsiteY387" fmla="*/ 924401 h 1857375"/>
                <a:gd name="connsiteX388" fmla="*/ 447199 w 1247775"/>
                <a:gd name="connsiteY388" fmla="*/ 916781 h 1857375"/>
                <a:gd name="connsiteX389" fmla="*/ 450056 w 1247775"/>
                <a:gd name="connsiteY389" fmla="*/ 917734 h 1857375"/>
                <a:gd name="connsiteX390" fmla="*/ 449104 w 1247775"/>
                <a:gd name="connsiteY390" fmla="*/ 922496 h 1857375"/>
                <a:gd name="connsiteX391" fmla="*/ 454819 w 1247775"/>
                <a:gd name="connsiteY391" fmla="*/ 935831 h 1857375"/>
                <a:gd name="connsiteX392" fmla="*/ 454819 w 1247775"/>
                <a:gd name="connsiteY392" fmla="*/ 935831 h 1857375"/>
                <a:gd name="connsiteX393" fmla="*/ 449104 w 1247775"/>
                <a:gd name="connsiteY393" fmla="*/ 936784 h 1857375"/>
                <a:gd name="connsiteX394" fmla="*/ 438626 w 1247775"/>
                <a:gd name="connsiteY394" fmla="*/ 934879 h 1857375"/>
                <a:gd name="connsiteX395" fmla="*/ 415766 w 1247775"/>
                <a:gd name="connsiteY395" fmla="*/ 942499 h 1857375"/>
                <a:gd name="connsiteX396" fmla="*/ 415766 w 1247775"/>
                <a:gd name="connsiteY396" fmla="*/ 939641 h 1857375"/>
                <a:gd name="connsiteX397" fmla="*/ 401479 w 1247775"/>
                <a:gd name="connsiteY397" fmla="*/ 925354 h 1857375"/>
                <a:gd name="connsiteX398" fmla="*/ 387191 w 1247775"/>
                <a:gd name="connsiteY398" fmla="*/ 939641 h 1857375"/>
                <a:gd name="connsiteX399" fmla="*/ 401479 w 1247775"/>
                <a:gd name="connsiteY399" fmla="*/ 953929 h 1857375"/>
                <a:gd name="connsiteX400" fmla="*/ 405289 w 1247775"/>
                <a:gd name="connsiteY400" fmla="*/ 953929 h 1857375"/>
                <a:gd name="connsiteX401" fmla="*/ 399574 w 1247775"/>
                <a:gd name="connsiteY401" fmla="*/ 973931 h 1857375"/>
                <a:gd name="connsiteX402" fmla="*/ 392906 w 1247775"/>
                <a:gd name="connsiteY402" fmla="*/ 972979 h 1857375"/>
                <a:gd name="connsiteX403" fmla="*/ 359569 w 1247775"/>
                <a:gd name="connsiteY403" fmla="*/ 1006316 h 1857375"/>
                <a:gd name="connsiteX404" fmla="*/ 392906 w 1247775"/>
                <a:gd name="connsiteY404" fmla="*/ 1039654 h 1857375"/>
                <a:gd name="connsiteX405" fmla="*/ 404336 w 1247775"/>
                <a:gd name="connsiteY405" fmla="*/ 1037749 h 1857375"/>
                <a:gd name="connsiteX406" fmla="*/ 409099 w 1247775"/>
                <a:gd name="connsiteY406" fmla="*/ 1038701 h 1857375"/>
                <a:gd name="connsiteX407" fmla="*/ 418624 w 1247775"/>
                <a:gd name="connsiteY407" fmla="*/ 1029176 h 1857375"/>
                <a:gd name="connsiteX408" fmla="*/ 418624 w 1247775"/>
                <a:gd name="connsiteY408" fmla="*/ 1028224 h 1857375"/>
                <a:gd name="connsiteX409" fmla="*/ 421481 w 1247775"/>
                <a:gd name="connsiteY409" fmla="*/ 1024414 h 1857375"/>
                <a:gd name="connsiteX410" fmla="*/ 424339 w 1247775"/>
                <a:gd name="connsiteY410" fmla="*/ 1026319 h 1857375"/>
                <a:gd name="connsiteX411" fmla="*/ 432911 w 1247775"/>
                <a:gd name="connsiteY411" fmla="*/ 1035844 h 1857375"/>
                <a:gd name="connsiteX412" fmla="*/ 429101 w 1247775"/>
                <a:gd name="connsiteY412" fmla="*/ 1042511 h 1857375"/>
                <a:gd name="connsiteX413" fmla="*/ 436721 w 1247775"/>
                <a:gd name="connsiteY413" fmla="*/ 1050131 h 1857375"/>
                <a:gd name="connsiteX414" fmla="*/ 444341 w 1247775"/>
                <a:gd name="connsiteY414" fmla="*/ 1042511 h 1857375"/>
                <a:gd name="connsiteX415" fmla="*/ 442436 w 1247775"/>
                <a:gd name="connsiteY415" fmla="*/ 1037749 h 1857375"/>
                <a:gd name="connsiteX416" fmla="*/ 447199 w 1247775"/>
                <a:gd name="connsiteY416" fmla="*/ 1036796 h 1857375"/>
                <a:gd name="connsiteX417" fmla="*/ 452914 w 1247775"/>
                <a:gd name="connsiteY417" fmla="*/ 1042511 h 1857375"/>
                <a:gd name="connsiteX418" fmla="*/ 447199 w 1247775"/>
                <a:gd name="connsiteY418" fmla="*/ 1048226 h 1857375"/>
                <a:gd name="connsiteX419" fmla="*/ 447199 w 1247775"/>
                <a:gd name="connsiteY419" fmla="*/ 1048226 h 1857375"/>
                <a:gd name="connsiteX420" fmla="*/ 424339 w 1247775"/>
                <a:gd name="connsiteY420" fmla="*/ 1071086 h 1857375"/>
                <a:gd name="connsiteX421" fmla="*/ 425291 w 1247775"/>
                <a:gd name="connsiteY421" fmla="*/ 1076801 h 1857375"/>
                <a:gd name="connsiteX422" fmla="*/ 412909 w 1247775"/>
                <a:gd name="connsiteY422" fmla="*/ 1072991 h 1857375"/>
                <a:gd name="connsiteX423" fmla="*/ 389096 w 1247775"/>
                <a:gd name="connsiteY423" fmla="*/ 1096804 h 1857375"/>
                <a:gd name="connsiteX424" fmla="*/ 389096 w 1247775"/>
                <a:gd name="connsiteY424" fmla="*/ 1098709 h 1857375"/>
                <a:gd name="connsiteX425" fmla="*/ 389096 w 1247775"/>
                <a:gd name="connsiteY425" fmla="*/ 1098709 h 1857375"/>
                <a:gd name="connsiteX426" fmla="*/ 377666 w 1247775"/>
                <a:gd name="connsiteY426" fmla="*/ 1091089 h 1857375"/>
                <a:gd name="connsiteX427" fmla="*/ 371951 w 1247775"/>
                <a:gd name="connsiteY427" fmla="*/ 1092994 h 1857375"/>
                <a:gd name="connsiteX428" fmla="*/ 374809 w 1247775"/>
                <a:gd name="connsiteY428" fmla="*/ 1082516 h 1857375"/>
                <a:gd name="connsiteX429" fmla="*/ 371951 w 1247775"/>
                <a:gd name="connsiteY429" fmla="*/ 1072039 h 1857375"/>
                <a:gd name="connsiteX430" fmla="*/ 375761 w 1247775"/>
                <a:gd name="connsiteY430" fmla="*/ 1072991 h 1857375"/>
                <a:gd name="connsiteX431" fmla="*/ 388144 w 1247775"/>
                <a:gd name="connsiteY431" fmla="*/ 1060609 h 1857375"/>
                <a:gd name="connsiteX432" fmla="*/ 388144 w 1247775"/>
                <a:gd name="connsiteY432" fmla="*/ 1060609 h 1857375"/>
                <a:gd name="connsiteX433" fmla="*/ 390049 w 1247775"/>
                <a:gd name="connsiteY433" fmla="*/ 1054894 h 1857375"/>
                <a:gd name="connsiteX434" fmla="*/ 381476 w 1247775"/>
                <a:gd name="connsiteY434" fmla="*/ 1046321 h 1857375"/>
                <a:gd name="connsiteX435" fmla="*/ 375761 w 1247775"/>
                <a:gd name="connsiteY435" fmla="*/ 1048226 h 1857375"/>
                <a:gd name="connsiteX436" fmla="*/ 374809 w 1247775"/>
                <a:gd name="connsiteY436" fmla="*/ 1048226 h 1857375"/>
                <a:gd name="connsiteX437" fmla="*/ 362426 w 1247775"/>
                <a:gd name="connsiteY437" fmla="*/ 1060609 h 1857375"/>
                <a:gd name="connsiteX438" fmla="*/ 363379 w 1247775"/>
                <a:gd name="connsiteY438" fmla="*/ 1065371 h 1857375"/>
                <a:gd name="connsiteX439" fmla="*/ 353854 w 1247775"/>
                <a:gd name="connsiteY439" fmla="*/ 1062514 h 1857375"/>
                <a:gd name="connsiteX440" fmla="*/ 333851 w 1247775"/>
                <a:gd name="connsiteY440" fmla="*/ 1082516 h 1857375"/>
                <a:gd name="connsiteX441" fmla="*/ 338614 w 1247775"/>
                <a:gd name="connsiteY441" fmla="*/ 1094899 h 1857375"/>
                <a:gd name="connsiteX442" fmla="*/ 336709 w 1247775"/>
                <a:gd name="connsiteY442" fmla="*/ 1094899 h 1857375"/>
                <a:gd name="connsiteX443" fmla="*/ 327184 w 1247775"/>
                <a:gd name="connsiteY443" fmla="*/ 1104424 h 1857375"/>
                <a:gd name="connsiteX444" fmla="*/ 328136 w 1247775"/>
                <a:gd name="connsiteY444" fmla="*/ 1107281 h 1857375"/>
                <a:gd name="connsiteX445" fmla="*/ 324326 w 1247775"/>
                <a:gd name="connsiteY445" fmla="*/ 1108234 h 1857375"/>
                <a:gd name="connsiteX446" fmla="*/ 324326 w 1247775"/>
                <a:gd name="connsiteY446" fmla="*/ 1108234 h 1857375"/>
                <a:gd name="connsiteX447" fmla="*/ 323374 w 1247775"/>
                <a:gd name="connsiteY447" fmla="*/ 1108234 h 1857375"/>
                <a:gd name="connsiteX448" fmla="*/ 326231 w 1247775"/>
                <a:gd name="connsiteY448" fmla="*/ 1100614 h 1857375"/>
                <a:gd name="connsiteX449" fmla="*/ 311944 w 1247775"/>
                <a:gd name="connsiteY449" fmla="*/ 1086326 h 1857375"/>
                <a:gd name="connsiteX450" fmla="*/ 307181 w 1247775"/>
                <a:gd name="connsiteY450" fmla="*/ 1087279 h 1857375"/>
                <a:gd name="connsiteX451" fmla="*/ 310991 w 1247775"/>
                <a:gd name="connsiteY451" fmla="*/ 1080611 h 1857375"/>
                <a:gd name="connsiteX452" fmla="*/ 312896 w 1247775"/>
                <a:gd name="connsiteY452" fmla="*/ 1080611 h 1857375"/>
                <a:gd name="connsiteX453" fmla="*/ 343376 w 1247775"/>
                <a:gd name="connsiteY453" fmla="*/ 1050131 h 1857375"/>
                <a:gd name="connsiteX454" fmla="*/ 342424 w 1247775"/>
                <a:gd name="connsiteY454" fmla="*/ 1044416 h 1857375"/>
                <a:gd name="connsiteX455" fmla="*/ 350996 w 1247775"/>
                <a:gd name="connsiteY455" fmla="*/ 1032034 h 1857375"/>
                <a:gd name="connsiteX456" fmla="*/ 337661 w 1247775"/>
                <a:gd name="connsiteY456" fmla="*/ 1018699 h 1857375"/>
                <a:gd name="connsiteX457" fmla="*/ 327184 w 1247775"/>
                <a:gd name="connsiteY457" fmla="*/ 1023461 h 1857375"/>
                <a:gd name="connsiteX458" fmla="*/ 322421 w 1247775"/>
                <a:gd name="connsiteY458" fmla="*/ 1021556 h 1857375"/>
                <a:gd name="connsiteX459" fmla="*/ 322421 w 1247775"/>
                <a:gd name="connsiteY459" fmla="*/ 1020604 h 1857375"/>
                <a:gd name="connsiteX460" fmla="*/ 330041 w 1247775"/>
                <a:gd name="connsiteY460" fmla="*/ 1005364 h 1857375"/>
                <a:gd name="connsiteX461" fmla="*/ 312896 w 1247775"/>
                <a:gd name="connsiteY461" fmla="*/ 987266 h 1857375"/>
                <a:gd name="connsiteX462" fmla="*/ 317659 w 1247775"/>
                <a:gd name="connsiteY462" fmla="*/ 978694 h 1857375"/>
                <a:gd name="connsiteX463" fmla="*/ 328136 w 1247775"/>
                <a:gd name="connsiteY463" fmla="*/ 971074 h 1857375"/>
                <a:gd name="connsiteX464" fmla="*/ 345281 w 1247775"/>
                <a:gd name="connsiteY464" fmla="*/ 976789 h 1857375"/>
                <a:gd name="connsiteX465" fmla="*/ 374809 w 1247775"/>
                <a:gd name="connsiteY465" fmla="*/ 947261 h 1857375"/>
                <a:gd name="connsiteX466" fmla="*/ 350996 w 1247775"/>
                <a:gd name="connsiteY466" fmla="*/ 918686 h 1857375"/>
                <a:gd name="connsiteX467" fmla="*/ 350044 w 1247775"/>
                <a:gd name="connsiteY467" fmla="*/ 915829 h 1857375"/>
                <a:gd name="connsiteX468" fmla="*/ 357664 w 1247775"/>
                <a:gd name="connsiteY468" fmla="*/ 903446 h 1857375"/>
                <a:gd name="connsiteX469" fmla="*/ 344329 w 1247775"/>
                <a:gd name="connsiteY469" fmla="*/ 890111 h 1857375"/>
                <a:gd name="connsiteX470" fmla="*/ 330994 w 1247775"/>
                <a:gd name="connsiteY470" fmla="*/ 903446 h 1857375"/>
                <a:gd name="connsiteX471" fmla="*/ 331946 w 1247775"/>
                <a:gd name="connsiteY471" fmla="*/ 908209 h 1857375"/>
                <a:gd name="connsiteX472" fmla="*/ 323374 w 1247775"/>
                <a:gd name="connsiteY472" fmla="*/ 918686 h 1857375"/>
                <a:gd name="connsiteX473" fmla="*/ 304324 w 1247775"/>
                <a:gd name="connsiteY473" fmla="*/ 912971 h 1857375"/>
                <a:gd name="connsiteX474" fmla="*/ 281464 w 1247775"/>
                <a:gd name="connsiteY474" fmla="*/ 921544 h 1857375"/>
                <a:gd name="connsiteX475" fmla="*/ 281464 w 1247775"/>
                <a:gd name="connsiteY475" fmla="*/ 920591 h 1857375"/>
                <a:gd name="connsiteX476" fmla="*/ 256699 w 1247775"/>
                <a:gd name="connsiteY476" fmla="*/ 895826 h 1857375"/>
                <a:gd name="connsiteX477" fmla="*/ 251936 w 1247775"/>
                <a:gd name="connsiteY477" fmla="*/ 896779 h 1857375"/>
                <a:gd name="connsiteX478" fmla="*/ 234791 w 1247775"/>
                <a:gd name="connsiteY478" fmla="*/ 872966 h 1857375"/>
                <a:gd name="connsiteX479" fmla="*/ 234791 w 1247775"/>
                <a:gd name="connsiteY479" fmla="*/ 872966 h 1857375"/>
                <a:gd name="connsiteX480" fmla="*/ 250984 w 1247775"/>
                <a:gd name="connsiteY480" fmla="*/ 856774 h 1857375"/>
                <a:gd name="connsiteX481" fmla="*/ 234791 w 1247775"/>
                <a:gd name="connsiteY481" fmla="*/ 840581 h 1857375"/>
                <a:gd name="connsiteX482" fmla="*/ 218599 w 1247775"/>
                <a:gd name="connsiteY482" fmla="*/ 856774 h 1857375"/>
                <a:gd name="connsiteX483" fmla="*/ 227171 w 1247775"/>
                <a:gd name="connsiteY483" fmla="*/ 871061 h 1857375"/>
                <a:gd name="connsiteX484" fmla="*/ 223361 w 1247775"/>
                <a:gd name="connsiteY484" fmla="*/ 871061 h 1857375"/>
                <a:gd name="connsiteX485" fmla="*/ 216694 w 1247775"/>
                <a:gd name="connsiteY485" fmla="*/ 872014 h 1857375"/>
                <a:gd name="connsiteX486" fmla="*/ 213836 w 1247775"/>
                <a:gd name="connsiteY486" fmla="*/ 870109 h 1857375"/>
                <a:gd name="connsiteX487" fmla="*/ 200501 w 1247775"/>
                <a:gd name="connsiteY487" fmla="*/ 859631 h 1857375"/>
                <a:gd name="connsiteX488" fmla="*/ 196691 w 1247775"/>
                <a:gd name="connsiteY488" fmla="*/ 860584 h 1857375"/>
                <a:gd name="connsiteX489" fmla="*/ 196691 w 1247775"/>
                <a:gd name="connsiteY489" fmla="*/ 860584 h 1857375"/>
                <a:gd name="connsiteX490" fmla="*/ 194786 w 1247775"/>
                <a:gd name="connsiteY490" fmla="*/ 849154 h 1857375"/>
                <a:gd name="connsiteX491" fmla="*/ 198596 w 1247775"/>
                <a:gd name="connsiteY491" fmla="*/ 842486 h 1857375"/>
                <a:gd name="connsiteX492" fmla="*/ 203359 w 1247775"/>
                <a:gd name="connsiteY492" fmla="*/ 827246 h 1857375"/>
                <a:gd name="connsiteX493" fmla="*/ 200501 w 1247775"/>
                <a:gd name="connsiteY493" fmla="*/ 815816 h 1857375"/>
                <a:gd name="connsiteX494" fmla="*/ 205264 w 1247775"/>
                <a:gd name="connsiteY494" fmla="*/ 816769 h 1857375"/>
                <a:gd name="connsiteX495" fmla="*/ 226219 w 1247775"/>
                <a:gd name="connsiteY495" fmla="*/ 795814 h 1857375"/>
                <a:gd name="connsiteX496" fmla="*/ 205264 w 1247775"/>
                <a:gd name="connsiteY496" fmla="*/ 774859 h 1857375"/>
                <a:gd name="connsiteX497" fmla="*/ 184309 w 1247775"/>
                <a:gd name="connsiteY497" fmla="*/ 795814 h 1857375"/>
                <a:gd name="connsiteX498" fmla="*/ 186214 w 1247775"/>
                <a:gd name="connsiteY498" fmla="*/ 803434 h 1857375"/>
                <a:gd name="connsiteX499" fmla="*/ 177641 w 1247775"/>
                <a:gd name="connsiteY499" fmla="*/ 802481 h 1857375"/>
                <a:gd name="connsiteX500" fmla="*/ 157639 w 1247775"/>
                <a:gd name="connsiteY500" fmla="*/ 812006 h 1857375"/>
                <a:gd name="connsiteX501" fmla="*/ 140494 w 1247775"/>
                <a:gd name="connsiteY501" fmla="*/ 802481 h 1857375"/>
                <a:gd name="connsiteX502" fmla="*/ 130969 w 1247775"/>
                <a:gd name="connsiteY502" fmla="*/ 804386 h 1857375"/>
                <a:gd name="connsiteX503" fmla="*/ 120491 w 1247775"/>
                <a:gd name="connsiteY503" fmla="*/ 794861 h 1857375"/>
                <a:gd name="connsiteX504" fmla="*/ 110966 w 1247775"/>
                <a:gd name="connsiteY504" fmla="*/ 800576 h 1857375"/>
                <a:gd name="connsiteX505" fmla="*/ 98584 w 1247775"/>
                <a:gd name="connsiteY505" fmla="*/ 818674 h 1857375"/>
                <a:gd name="connsiteX506" fmla="*/ 118586 w 1247775"/>
                <a:gd name="connsiteY506" fmla="*/ 838676 h 1857375"/>
                <a:gd name="connsiteX507" fmla="*/ 126206 w 1247775"/>
                <a:gd name="connsiteY507" fmla="*/ 836771 h 1857375"/>
                <a:gd name="connsiteX508" fmla="*/ 140494 w 1247775"/>
                <a:gd name="connsiteY508" fmla="*/ 842486 h 1857375"/>
                <a:gd name="connsiteX509" fmla="*/ 148114 w 1247775"/>
                <a:gd name="connsiteY509" fmla="*/ 840581 h 1857375"/>
                <a:gd name="connsiteX510" fmla="*/ 141446 w 1247775"/>
                <a:gd name="connsiteY510" fmla="*/ 858679 h 1857375"/>
                <a:gd name="connsiteX511" fmla="*/ 161449 w 1247775"/>
                <a:gd name="connsiteY511" fmla="*/ 885349 h 1857375"/>
                <a:gd name="connsiteX512" fmla="*/ 153829 w 1247775"/>
                <a:gd name="connsiteY512" fmla="*/ 911066 h 1857375"/>
                <a:gd name="connsiteX513" fmla="*/ 165259 w 1247775"/>
                <a:gd name="connsiteY513" fmla="*/ 940594 h 1857375"/>
                <a:gd name="connsiteX514" fmla="*/ 154781 w 1247775"/>
                <a:gd name="connsiteY514" fmla="*/ 955834 h 1857375"/>
                <a:gd name="connsiteX515" fmla="*/ 170974 w 1247775"/>
                <a:gd name="connsiteY515" fmla="*/ 972026 h 1857375"/>
                <a:gd name="connsiteX516" fmla="*/ 187166 w 1247775"/>
                <a:gd name="connsiteY516" fmla="*/ 957739 h 1857375"/>
                <a:gd name="connsiteX517" fmla="*/ 188119 w 1247775"/>
                <a:gd name="connsiteY517" fmla="*/ 957739 h 1857375"/>
                <a:gd name="connsiteX518" fmla="*/ 192881 w 1247775"/>
                <a:gd name="connsiteY518" fmla="*/ 955834 h 1857375"/>
                <a:gd name="connsiteX519" fmla="*/ 199549 w 1247775"/>
                <a:gd name="connsiteY519" fmla="*/ 956786 h 1857375"/>
                <a:gd name="connsiteX520" fmla="*/ 211931 w 1247775"/>
                <a:gd name="connsiteY520" fmla="*/ 954881 h 1857375"/>
                <a:gd name="connsiteX521" fmla="*/ 211931 w 1247775"/>
                <a:gd name="connsiteY521" fmla="*/ 954881 h 1857375"/>
                <a:gd name="connsiteX522" fmla="*/ 228124 w 1247775"/>
                <a:gd name="connsiteY522" fmla="*/ 948214 h 1857375"/>
                <a:gd name="connsiteX523" fmla="*/ 237649 w 1247775"/>
                <a:gd name="connsiteY523" fmla="*/ 954881 h 1857375"/>
                <a:gd name="connsiteX524" fmla="*/ 241459 w 1247775"/>
                <a:gd name="connsiteY524" fmla="*/ 953929 h 1857375"/>
                <a:gd name="connsiteX525" fmla="*/ 254794 w 1247775"/>
                <a:gd name="connsiteY525" fmla="*/ 957739 h 1857375"/>
                <a:gd name="connsiteX526" fmla="*/ 267176 w 1247775"/>
                <a:gd name="connsiteY526" fmla="*/ 953929 h 1857375"/>
                <a:gd name="connsiteX527" fmla="*/ 269081 w 1247775"/>
                <a:gd name="connsiteY527" fmla="*/ 953929 h 1857375"/>
                <a:gd name="connsiteX528" fmla="*/ 272891 w 1247775"/>
                <a:gd name="connsiteY528" fmla="*/ 952976 h 1857375"/>
                <a:gd name="connsiteX529" fmla="*/ 281464 w 1247775"/>
                <a:gd name="connsiteY529" fmla="*/ 970121 h 1857375"/>
                <a:gd name="connsiteX530" fmla="*/ 277654 w 1247775"/>
                <a:gd name="connsiteY530" fmla="*/ 970121 h 1857375"/>
                <a:gd name="connsiteX531" fmla="*/ 275749 w 1247775"/>
                <a:gd name="connsiteY531" fmla="*/ 970121 h 1857375"/>
                <a:gd name="connsiteX532" fmla="*/ 265271 w 1247775"/>
                <a:gd name="connsiteY532" fmla="*/ 959644 h 1857375"/>
                <a:gd name="connsiteX533" fmla="*/ 254794 w 1247775"/>
                <a:gd name="connsiteY533" fmla="*/ 970121 h 1857375"/>
                <a:gd name="connsiteX534" fmla="*/ 260509 w 1247775"/>
                <a:gd name="connsiteY534" fmla="*/ 979646 h 1857375"/>
                <a:gd name="connsiteX535" fmla="*/ 257651 w 1247775"/>
                <a:gd name="connsiteY535" fmla="*/ 986314 h 1857375"/>
                <a:gd name="connsiteX536" fmla="*/ 247174 w 1247775"/>
                <a:gd name="connsiteY536" fmla="*/ 982504 h 1857375"/>
                <a:gd name="connsiteX537" fmla="*/ 230029 w 1247775"/>
                <a:gd name="connsiteY537" fmla="*/ 966311 h 1857375"/>
                <a:gd name="connsiteX538" fmla="*/ 212884 w 1247775"/>
                <a:gd name="connsiteY538" fmla="*/ 983456 h 1857375"/>
                <a:gd name="connsiteX539" fmla="*/ 215741 w 1247775"/>
                <a:gd name="connsiteY539" fmla="*/ 992029 h 1857375"/>
                <a:gd name="connsiteX540" fmla="*/ 206216 w 1247775"/>
                <a:gd name="connsiteY540" fmla="*/ 1014889 h 1857375"/>
                <a:gd name="connsiteX541" fmla="*/ 207169 w 1247775"/>
                <a:gd name="connsiteY541" fmla="*/ 1022509 h 1857375"/>
                <a:gd name="connsiteX542" fmla="*/ 200501 w 1247775"/>
                <a:gd name="connsiteY542" fmla="*/ 1021556 h 1857375"/>
                <a:gd name="connsiteX543" fmla="*/ 195739 w 1247775"/>
                <a:gd name="connsiteY543" fmla="*/ 1022509 h 1857375"/>
                <a:gd name="connsiteX544" fmla="*/ 182404 w 1247775"/>
                <a:gd name="connsiteY544" fmla="*/ 1015841 h 1857375"/>
                <a:gd name="connsiteX545" fmla="*/ 165259 w 1247775"/>
                <a:gd name="connsiteY545" fmla="*/ 1032986 h 1857375"/>
                <a:gd name="connsiteX546" fmla="*/ 170974 w 1247775"/>
                <a:gd name="connsiteY546" fmla="*/ 1045369 h 1857375"/>
                <a:gd name="connsiteX547" fmla="*/ 170021 w 1247775"/>
                <a:gd name="connsiteY547" fmla="*/ 1051084 h 1857375"/>
                <a:gd name="connsiteX548" fmla="*/ 170974 w 1247775"/>
                <a:gd name="connsiteY548" fmla="*/ 1057751 h 1857375"/>
                <a:gd name="connsiteX549" fmla="*/ 164306 w 1247775"/>
                <a:gd name="connsiteY549" fmla="*/ 1073944 h 1857375"/>
                <a:gd name="connsiteX550" fmla="*/ 166211 w 1247775"/>
                <a:gd name="connsiteY550" fmla="*/ 1081564 h 1857375"/>
                <a:gd name="connsiteX551" fmla="*/ 162401 w 1247775"/>
                <a:gd name="connsiteY551" fmla="*/ 1081564 h 1857375"/>
                <a:gd name="connsiteX552" fmla="*/ 162401 w 1247775"/>
                <a:gd name="connsiteY552" fmla="*/ 1080611 h 1857375"/>
                <a:gd name="connsiteX553" fmla="*/ 161449 w 1247775"/>
                <a:gd name="connsiteY553" fmla="*/ 1074896 h 1857375"/>
                <a:gd name="connsiteX554" fmla="*/ 162401 w 1247775"/>
                <a:gd name="connsiteY554" fmla="*/ 1070134 h 1857375"/>
                <a:gd name="connsiteX555" fmla="*/ 147161 w 1247775"/>
                <a:gd name="connsiteY555" fmla="*/ 1054894 h 1857375"/>
                <a:gd name="connsiteX556" fmla="*/ 137636 w 1247775"/>
                <a:gd name="connsiteY556" fmla="*/ 1057751 h 1857375"/>
                <a:gd name="connsiteX557" fmla="*/ 116681 w 1247775"/>
                <a:gd name="connsiteY557" fmla="*/ 1080611 h 1857375"/>
                <a:gd name="connsiteX558" fmla="*/ 135731 w 1247775"/>
                <a:gd name="connsiteY558" fmla="*/ 1103471 h 1857375"/>
                <a:gd name="connsiteX559" fmla="*/ 132874 w 1247775"/>
                <a:gd name="connsiteY559" fmla="*/ 1115854 h 1857375"/>
                <a:gd name="connsiteX560" fmla="*/ 157639 w 1247775"/>
                <a:gd name="connsiteY560" fmla="*/ 1149191 h 1857375"/>
                <a:gd name="connsiteX561" fmla="*/ 151924 w 1247775"/>
                <a:gd name="connsiteY561" fmla="*/ 1148239 h 1857375"/>
                <a:gd name="connsiteX562" fmla="*/ 123349 w 1247775"/>
                <a:gd name="connsiteY562" fmla="*/ 1166336 h 1857375"/>
                <a:gd name="connsiteX563" fmla="*/ 102394 w 1247775"/>
                <a:gd name="connsiteY563" fmla="*/ 1157764 h 1857375"/>
                <a:gd name="connsiteX564" fmla="*/ 73819 w 1247775"/>
                <a:gd name="connsiteY564" fmla="*/ 1186339 h 1857375"/>
                <a:gd name="connsiteX565" fmla="*/ 85249 w 1247775"/>
                <a:gd name="connsiteY565" fmla="*/ 1209199 h 1857375"/>
                <a:gd name="connsiteX566" fmla="*/ 85249 w 1247775"/>
                <a:gd name="connsiteY566" fmla="*/ 1210151 h 1857375"/>
                <a:gd name="connsiteX567" fmla="*/ 96679 w 1247775"/>
                <a:gd name="connsiteY567" fmla="*/ 1222534 h 1857375"/>
                <a:gd name="connsiteX568" fmla="*/ 84296 w 1247775"/>
                <a:gd name="connsiteY568" fmla="*/ 1237774 h 1857375"/>
                <a:gd name="connsiteX569" fmla="*/ 100489 w 1247775"/>
                <a:gd name="connsiteY569" fmla="*/ 1253966 h 1857375"/>
                <a:gd name="connsiteX570" fmla="*/ 115729 w 1247775"/>
                <a:gd name="connsiteY570" fmla="*/ 1241584 h 1857375"/>
                <a:gd name="connsiteX571" fmla="*/ 139541 w 1247775"/>
                <a:gd name="connsiteY571" fmla="*/ 1256824 h 1857375"/>
                <a:gd name="connsiteX572" fmla="*/ 140494 w 1247775"/>
                <a:gd name="connsiteY572" fmla="*/ 1256824 h 1857375"/>
                <a:gd name="connsiteX573" fmla="*/ 140494 w 1247775"/>
                <a:gd name="connsiteY573" fmla="*/ 1257776 h 1857375"/>
                <a:gd name="connsiteX574" fmla="*/ 130016 w 1247775"/>
                <a:gd name="connsiteY574" fmla="*/ 1272064 h 1857375"/>
                <a:gd name="connsiteX575" fmla="*/ 110966 w 1247775"/>
                <a:gd name="connsiteY575" fmla="*/ 1267301 h 1857375"/>
                <a:gd name="connsiteX576" fmla="*/ 85249 w 1247775"/>
                <a:gd name="connsiteY576" fmla="*/ 1276826 h 1857375"/>
                <a:gd name="connsiteX577" fmla="*/ 77629 w 1247775"/>
                <a:gd name="connsiteY577" fmla="*/ 1273969 h 1857375"/>
                <a:gd name="connsiteX578" fmla="*/ 64294 w 1247775"/>
                <a:gd name="connsiteY578" fmla="*/ 1287304 h 1857375"/>
                <a:gd name="connsiteX579" fmla="*/ 64294 w 1247775"/>
                <a:gd name="connsiteY579" fmla="*/ 1290161 h 1857375"/>
                <a:gd name="connsiteX580" fmla="*/ 64294 w 1247775"/>
                <a:gd name="connsiteY580" fmla="*/ 1291114 h 1857375"/>
                <a:gd name="connsiteX581" fmla="*/ 59531 w 1247775"/>
                <a:gd name="connsiteY581" fmla="*/ 1290161 h 1857375"/>
                <a:gd name="connsiteX582" fmla="*/ 40481 w 1247775"/>
                <a:gd name="connsiteY582" fmla="*/ 1309211 h 1857375"/>
                <a:gd name="connsiteX583" fmla="*/ 59531 w 1247775"/>
                <a:gd name="connsiteY583" fmla="*/ 1328261 h 1857375"/>
                <a:gd name="connsiteX584" fmla="*/ 73819 w 1247775"/>
                <a:gd name="connsiteY584" fmla="*/ 1322546 h 1857375"/>
                <a:gd name="connsiteX585" fmla="*/ 111919 w 1247775"/>
                <a:gd name="connsiteY585" fmla="*/ 1348264 h 1857375"/>
                <a:gd name="connsiteX586" fmla="*/ 139541 w 1247775"/>
                <a:gd name="connsiteY586" fmla="*/ 1337786 h 1857375"/>
                <a:gd name="connsiteX587" fmla="*/ 136684 w 1247775"/>
                <a:gd name="connsiteY587" fmla="*/ 1345406 h 1857375"/>
                <a:gd name="connsiteX588" fmla="*/ 136684 w 1247775"/>
                <a:gd name="connsiteY588" fmla="*/ 1345406 h 1857375"/>
                <a:gd name="connsiteX589" fmla="*/ 116681 w 1247775"/>
                <a:gd name="connsiteY589" fmla="*/ 1373981 h 1857375"/>
                <a:gd name="connsiteX590" fmla="*/ 123349 w 1247775"/>
                <a:gd name="connsiteY590" fmla="*/ 1393031 h 1857375"/>
                <a:gd name="connsiteX591" fmla="*/ 113824 w 1247775"/>
                <a:gd name="connsiteY591" fmla="*/ 1390174 h 1857375"/>
                <a:gd name="connsiteX592" fmla="*/ 99536 w 1247775"/>
                <a:gd name="connsiteY592" fmla="*/ 1398746 h 1857375"/>
                <a:gd name="connsiteX593" fmla="*/ 98584 w 1247775"/>
                <a:gd name="connsiteY593" fmla="*/ 1398746 h 1857375"/>
                <a:gd name="connsiteX594" fmla="*/ 90964 w 1247775"/>
                <a:gd name="connsiteY594" fmla="*/ 1400651 h 1857375"/>
                <a:gd name="connsiteX595" fmla="*/ 59531 w 1247775"/>
                <a:gd name="connsiteY595" fmla="*/ 1384459 h 1857375"/>
                <a:gd name="connsiteX596" fmla="*/ 33814 w 1247775"/>
                <a:gd name="connsiteY596" fmla="*/ 1393984 h 1857375"/>
                <a:gd name="connsiteX597" fmla="*/ 32861 w 1247775"/>
                <a:gd name="connsiteY597" fmla="*/ 1393984 h 1857375"/>
                <a:gd name="connsiteX598" fmla="*/ 27146 w 1247775"/>
                <a:gd name="connsiteY598" fmla="*/ 1399699 h 1857375"/>
                <a:gd name="connsiteX599" fmla="*/ 27146 w 1247775"/>
                <a:gd name="connsiteY599" fmla="*/ 1400651 h 1857375"/>
                <a:gd name="connsiteX600" fmla="*/ 19526 w 1247775"/>
                <a:gd name="connsiteY600" fmla="*/ 1420654 h 1857375"/>
                <a:gd name="connsiteX601" fmla="*/ 7144 w 1247775"/>
                <a:gd name="connsiteY601" fmla="*/ 1437799 h 1857375"/>
                <a:gd name="connsiteX602" fmla="*/ 26194 w 1247775"/>
                <a:gd name="connsiteY602" fmla="*/ 1456849 h 1857375"/>
                <a:gd name="connsiteX603" fmla="*/ 34766 w 1247775"/>
                <a:gd name="connsiteY603" fmla="*/ 1454944 h 1857375"/>
                <a:gd name="connsiteX604" fmla="*/ 59531 w 1247775"/>
                <a:gd name="connsiteY604" fmla="*/ 1463516 h 1857375"/>
                <a:gd name="connsiteX605" fmla="*/ 98584 w 1247775"/>
                <a:gd name="connsiteY605" fmla="*/ 1429226 h 1857375"/>
                <a:gd name="connsiteX606" fmla="*/ 98584 w 1247775"/>
                <a:gd name="connsiteY606" fmla="*/ 1429226 h 1857375"/>
                <a:gd name="connsiteX607" fmla="*/ 110966 w 1247775"/>
                <a:gd name="connsiteY607" fmla="*/ 1422559 h 1857375"/>
                <a:gd name="connsiteX608" fmla="*/ 112871 w 1247775"/>
                <a:gd name="connsiteY608" fmla="*/ 1422559 h 1857375"/>
                <a:gd name="connsiteX609" fmla="*/ 129064 w 1247775"/>
                <a:gd name="connsiteY609" fmla="*/ 1406366 h 1857375"/>
                <a:gd name="connsiteX610" fmla="*/ 126206 w 1247775"/>
                <a:gd name="connsiteY610" fmla="*/ 1397794 h 1857375"/>
                <a:gd name="connsiteX611" fmla="*/ 146209 w 1247775"/>
                <a:gd name="connsiteY611" fmla="*/ 1405414 h 1857375"/>
                <a:gd name="connsiteX612" fmla="*/ 173831 w 1247775"/>
                <a:gd name="connsiteY612" fmla="*/ 1388269 h 1857375"/>
                <a:gd name="connsiteX613" fmla="*/ 176689 w 1247775"/>
                <a:gd name="connsiteY613" fmla="*/ 1388269 h 1857375"/>
                <a:gd name="connsiteX614" fmla="*/ 177641 w 1247775"/>
                <a:gd name="connsiteY614" fmla="*/ 1388269 h 1857375"/>
                <a:gd name="connsiteX615" fmla="*/ 212884 w 1247775"/>
                <a:gd name="connsiteY615" fmla="*/ 1410176 h 1857375"/>
                <a:gd name="connsiteX616" fmla="*/ 246221 w 1247775"/>
                <a:gd name="connsiteY616" fmla="*/ 1391126 h 1857375"/>
                <a:gd name="connsiteX617" fmla="*/ 247174 w 1247775"/>
                <a:gd name="connsiteY617" fmla="*/ 1391126 h 1857375"/>
                <a:gd name="connsiteX618" fmla="*/ 253841 w 1247775"/>
                <a:gd name="connsiteY618" fmla="*/ 1383506 h 1857375"/>
                <a:gd name="connsiteX619" fmla="*/ 250984 w 1247775"/>
                <a:gd name="connsiteY619" fmla="*/ 1377791 h 1857375"/>
                <a:gd name="connsiteX620" fmla="*/ 251936 w 1247775"/>
                <a:gd name="connsiteY620" fmla="*/ 1370171 h 1857375"/>
                <a:gd name="connsiteX621" fmla="*/ 212884 w 1247775"/>
                <a:gd name="connsiteY621" fmla="*/ 1331119 h 1857375"/>
                <a:gd name="connsiteX622" fmla="*/ 206216 w 1247775"/>
                <a:gd name="connsiteY622" fmla="*/ 1332071 h 1857375"/>
                <a:gd name="connsiteX623" fmla="*/ 199549 w 1247775"/>
                <a:gd name="connsiteY623" fmla="*/ 1331119 h 1857375"/>
                <a:gd name="connsiteX624" fmla="*/ 188119 w 1247775"/>
                <a:gd name="connsiteY624" fmla="*/ 1320641 h 1857375"/>
                <a:gd name="connsiteX625" fmla="*/ 176689 w 1247775"/>
                <a:gd name="connsiteY625" fmla="*/ 1332071 h 1857375"/>
                <a:gd name="connsiteX626" fmla="*/ 176689 w 1247775"/>
                <a:gd name="connsiteY626" fmla="*/ 1333024 h 1857375"/>
                <a:gd name="connsiteX627" fmla="*/ 165259 w 1247775"/>
                <a:gd name="connsiteY627" fmla="*/ 1329214 h 1857375"/>
                <a:gd name="connsiteX628" fmla="*/ 150019 w 1247775"/>
                <a:gd name="connsiteY628" fmla="*/ 1334929 h 1857375"/>
                <a:gd name="connsiteX629" fmla="*/ 147161 w 1247775"/>
                <a:gd name="connsiteY629" fmla="*/ 1333976 h 1857375"/>
                <a:gd name="connsiteX630" fmla="*/ 139541 w 1247775"/>
                <a:gd name="connsiteY630" fmla="*/ 1336834 h 1857375"/>
                <a:gd name="connsiteX631" fmla="*/ 150971 w 1247775"/>
                <a:gd name="connsiteY631" fmla="*/ 1308259 h 1857375"/>
                <a:gd name="connsiteX632" fmla="*/ 150019 w 1247775"/>
                <a:gd name="connsiteY632" fmla="*/ 1303496 h 1857375"/>
                <a:gd name="connsiteX633" fmla="*/ 151924 w 1247775"/>
                <a:gd name="connsiteY633" fmla="*/ 1303496 h 1857375"/>
                <a:gd name="connsiteX634" fmla="*/ 176689 w 1247775"/>
                <a:gd name="connsiteY634" fmla="*/ 1278731 h 1857375"/>
                <a:gd name="connsiteX635" fmla="*/ 153829 w 1247775"/>
                <a:gd name="connsiteY635" fmla="*/ 1254919 h 1857375"/>
                <a:gd name="connsiteX636" fmla="*/ 152876 w 1247775"/>
                <a:gd name="connsiteY636" fmla="*/ 1253014 h 1857375"/>
                <a:gd name="connsiteX637" fmla="*/ 156686 w 1247775"/>
                <a:gd name="connsiteY637" fmla="*/ 1249204 h 1857375"/>
                <a:gd name="connsiteX638" fmla="*/ 170021 w 1247775"/>
                <a:gd name="connsiteY638" fmla="*/ 1233011 h 1857375"/>
                <a:gd name="connsiteX639" fmla="*/ 168116 w 1247775"/>
                <a:gd name="connsiteY639" fmla="*/ 1224439 h 1857375"/>
                <a:gd name="connsiteX640" fmla="*/ 176689 w 1247775"/>
                <a:gd name="connsiteY640" fmla="*/ 1213961 h 1857375"/>
                <a:gd name="connsiteX641" fmla="*/ 170021 w 1247775"/>
                <a:gd name="connsiteY641" fmla="*/ 1204436 h 1857375"/>
                <a:gd name="connsiteX642" fmla="*/ 180499 w 1247775"/>
                <a:gd name="connsiteY642" fmla="*/ 1181576 h 1857375"/>
                <a:gd name="connsiteX643" fmla="*/ 158591 w 1247775"/>
                <a:gd name="connsiteY643" fmla="*/ 1152049 h 1857375"/>
                <a:gd name="connsiteX644" fmla="*/ 165259 w 1247775"/>
                <a:gd name="connsiteY644" fmla="*/ 1153001 h 1857375"/>
                <a:gd name="connsiteX645" fmla="*/ 169069 w 1247775"/>
                <a:gd name="connsiteY645" fmla="*/ 1153001 h 1857375"/>
                <a:gd name="connsiteX646" fmla="*/ 169069 w 1247775"/>
                <a:gd name="connsiteY646" fmla="*/ 1153001 h 1857375"/>
                <a:gd name="connsiteX647" fmla="*/ 177641 w 1247775"/>
                <a:gd name="connsiteY647" fmla="*/ 1161574 h 1857375"/>
                <a:gd name="connsiteX648" fmla="*/ 178594 w 1247775"/>
                <a:gd name="connsiteY648" fmla="*/ 1161574 h 1857375"/>
                <a:gd name="connsiteX649" fmla="*/ 178594 w 1247775"/>
                <a:gd name="connsiteY649" fmla="*/ 1162526 h 1857375"/>
                <a:gd name="connsiteX650" fmla="*/ 188119 w 1247775"/>
                <a:gd name="connsiteY650" fmla="*/ 1180624 h 1857375"/>
                <a:gd name="connsiteX651" fmla="*/ 185261 w 1247775"/>
                <a:gd name="connsiteY651" fmla="*/ 1193006 h 1857375"/>
                <a:gd name="connsiteX652" fmla="*/ 210026 w 1247775"/>
                <a:gd name="connsiteY652" fmla="*/ 1221581 h 1857375"/>
                <a:gd name="connsiteX653" fmla="*/ 205264 w 1247775"/>
                <a:gd name="connsiteY653" fmla="*/ 1229201 h 1857375"/>
                <a:gd name="connsiteX654" fmla="*/ 213836 w 1247775"/>
                <a:gd name="connsiteY654" fmla="*/ 1237774 h 1857375"/>
                <a:gd name="connsiteX655" fmla="*/ 222409 w 1247775"/>
                <a:gd name="connsiteY655" fmla="*/ 1229201 h 1857375"/>
                <a:gd name="connsiteX656" fmla="*/ 217646 w 1247775"/>
                <a:gd name="connsiteY656" fmla="*/ 1221581 h 1857375"/>
                <a:gd name="connsiteX657" fmla="*/ 219551 w 1247775"/>
                <a:gd name="connsiteY657" fmla="*/ 1221581 h 1857375"/>
                <a:gd name="connsiteX658" fmla="*/ 226219 w 1247775"/>
                <a:gd name="connsiteY658" fmla="*/ 1223486 h 1857375"/>
                <a:gd name="connsiteX659" fmla="*/ 239554 w 1247775"/>
                <a:gd name="connsiteY659" fmla="*/ 1210151 h 1857375"/>
                <a:gd name="connsiteX660" fmla="*/ 239554 w 1247775"/>
                <a:gd name="connsiteY660" fmla="*/ 1209199 h 1857375"/>
                <a:gd name="connsiteX661" fmla="*/ 244316 w 1247775"/>
                <a:gd name="connsiteY661" fmla="*/ 1196816 h 1857375"/>
                <a:gd name="connsiteX662" fmla="*/ 246221 w 1247775"/>
                <a:gd name="connsiteY662" fmla="*/ 1196816 h 1857375"/>
                <a:gd name="connsiteX663" fmla="*/ 254794 w 1247775"/>
                <a:gd name="connsiteY663" fmla="*/ 1188244 h 1857375"/>
                <a:gd name="connsiteX664" fmla="*/ 250984 w 1247775"/>
                <a:gd name="connsiteY664" fmla="*/ 1181576 h 1857375"/>
                <a:gd name="connsiteX665" fmla="*/ 259556 w 1247775"/>
                <a:gd name="connsiteY665" fmla="*/ 1172051 h 1857375"/>
                <a:gd name="connsiteX666" fmla="*/ 252889 w 1247775"/>
                <a:gd name="connsiteY666" fmla="*/ 1162526 h 1857375"/>
                <a:gd name="connsiteX667" fmla="*/ 255746 w 1247775"/>
                <a:gd name="connsiteY667" fmla="*/ 1153001 h 1857375"/>
                <a:gd name="connsiteX668" fmla="*/ 239554 w 1247775"/>
                <a:gd name="connsiteY668" fmla="*/ 1136809 h 1857375"/>
                <a:gd name="connsiteX669" fmla="*/ 223361 w 1247775"/>
                <a:gd name="connsiteY669" fmla="*/ 1153001 h 1857375"/>
                <a:gd name="connsiteX670" fmla="*/ 239554 w 1247775"/>
                <a:gd name="connsiteY670" fmla="*/ 1169194 h 1857375"/>
                <a:gd name="connsiteX671" fmla="*/ 240506 w 1247775"/>
                <a:gd name="connsiteY671" fmla="*/ 1169194 h 1857375"/>
                <a:gd name="connsiteX672" fmla="*/ 239554 w 1247775"/>
                <a:gd name="connsiteY672" fmla="*/ 1172051 h 1857375"/>
                <a:gd name="connsiteX673" fmla="*/ 244316 w 1247775"/>
                <a:gd name="connsiteY673" fmla="*/ 1180624 h 1857375"/>
                <a:gd name="connsiteX674" fmla="*/ 241459 w 1247775"/>
                <a:gd name="connsiteY674" fmla="*/ 1181576 h 1857375"/>
                <a:gd name="connsiteX675" fmla="*/ 223361 w 1247775"/>
                <a:gd name="connsiteY675" fmla="*/ 1165384 h 1857375"/>
                <a:gd name="connsiteX676" fmla="*/ 223361 w 1247775"/>
                <a:gd name="connsiteY676" fmla="*/ 1162526 h 1857375"/>
                <a:gd name="connsiteX677" fmla="*/ 201454 w 1247775"/>
                <a:gd name="connsiteY677" fmla="*/ 1140619 h 1857375"/>
                <a:gd name="connsiteX678" fmla="*/ 190976 w 1247775"/>
                <a:gd name="connsiteY678" fmla="*/ 1143476 h 1857375"/>
                <a:gd name="connsiteX679" fmla="*/ 201454 w 1247775"/>
                <a:gd name="connsiteY679" fmla="*/ 1118711 h 1857375"/>
                <a:gd name="connsiteX680" fmla="*/ 200501 w 1247775"/>
                <a:gd name="connsiteY680" fmla="*/ 1111091 h 1857375"/>
                <a:gd name="connsiteX681" fmla="*/ 205264 w 1247775"/>
                <a:gd name="connsiteY681" fmla="*/ 1105376 h 1857375"/>
                <a:gd name="connsiteX682" fmla="*/ 199549 w 1247775"/>
                <a:gd name="connsiteY682" fmla="*/ 1099661 h 1857375"/>
                <a:gd name="connsiteX683" fmla="*/ 196691 w 1247775"/>
                <a:gd name="connsiteY683" fmla="*/ 1100614 h 1857375"/>
                <a:gd name="connsiteX684" fmla="*/ 193834 w 1247775"/>
                <a:gd name="connsiteY684" fmla="*/ 1096804 h 1857375"/>
                <a:gd name="connsiteX685" fmla="*/ 207169 w 1247775"/>
                <a:gd name="connsiteY685" fmla="*/ 1081564 h 1857375"/>
                <a:gd name="connsiteX686" fmla="*/ 228124 w 1247775"/>
                <a:gd name="connsiteY686" fmla="*/ 1052989 h 1857375"/>
                <a:gd name="connsiteX687" fmla="*/ 227171 w 1247775"/>
                <a:gd name="connsiteY687" fmla="*/ 1048226 h 1857375"/>
                <a:gd name="connsiteX688" fmla="*/ 236696 w 1247775"/>
                <a:gd name="connsiteY688" fmla="*/ 1050131 h 1857375"/>
                <a:gd name="connsiteX689" fmla="*/ 257651 w 1247775"/>
                <a:gd name="connsiteY689" fmla="*/ 1042511 h 1857375"/>
                <a:gd name="connsiteX690" fmla="*/ 263366 w 1247775"/>
                <a:gd name="connsiteY690" fmla="*/ 1043464 h 1857375"/>
                <a:gd name="connsiteX691" fmla="*/ 282416 w 1247775"/>
                <a:gd name="connsiteY691" fmla="*/ 1024414 h 1857375"/>
                <a:gd name="connsiteX692" fmla="*/ 279559 w 1247775"/>
                <a:gd name="connsiteY692" fmla="*/ 1013936 h 1857375"/>
                <a:gd name="connsiteX693" fmla="*/ 295751 w 1247775"/>
                <a:gd name="connsiteY693" fmla="*/ 1000601 h 1857375"/>
                <a:gd name="connsiteX694" fmla="*/ 294799 w 1247775"/>
                <a:gd name="connsiteY694" fmla="*/ 1006316 h 1857375"/>
                <a:gd name="connsiteX695" fmla="*/ 294799 w 1247775"/>
                <a:gd name="connsiteY695" fmla="*/ 1009174 h 1857375"/>
                <a:gd name="connsiteX696" fmla="*/ 293846 w 1247775"/>
                <a:gd name="connsiteY696" fmla="*/ 1015841 h 1857375"/>
                <a:gd name="connsiteX697" fmla="*/ 297656 w 1247775"/>
                <a:gd name="connsiteY697" fmla="*/ 1026319 h 1857375"/>
                <a:gd name="connsiteX698" fmla="*/ 284321 w 1247775"/>
                <a:gd name="connsiteY698" fmla="*/ 1051084 h 1857375"/>
                <a:gd name="connsiteX699" fmla="*/ 284321 w 1247775"/>
                <a:gd name="connsiteY699" fmla="*/ 1052989 h 1857375"/>
                <a:gd name="connsiteX700" fmla="*/ 280511 w 1247775"/>
                <a:gd name="connsiteY700" fmla="*/ 1052036 h 1857375"/>
                <a:gd name="connsiteX701" fmla="*/ 268129 w 1247775"/>
                <a:gd name="connsiteY701" fmla="*/ 1064419 h 1857375"/>
                <a:gd name="connsiteX702" fmla="*/ 277654 w 1247775"/>
                <a:gd name="connsiteY702" fmla="*/ 1075849 h 1857375"/>
                <a:gd name="connsiteX703" fmla="*/ 277654 w 1247775"/>
                <a:gd name="connsiteY703" fmla="*/ 1076801 h 1857375"/>
                <a:gd name="connsiteX704" fmla="*/ 295751 w 1247775"/>
                <a:gd name="connsiteY704" fmla="*/ 1094899 h 1857375"/>
                <a:gd name="connsiteX705" fmla="*/ 303371 w 1247775"/>
                <a:gd name="connsiteY705" fmla="*/ 1092994 h 1857375"/>
                <a:gd name="connsiteX706" fmla="*/ 300514 w 1247775"/>
                <a:gd name="connsiteY706" fmla="*/ 1100614 h 1857375"/>
                <a:gd name="connsiteX707" fmla="*/ 304324 w 1247775"/>
                <a:gd name="connsiteY707" fmla="*/ 1110139 h 1857375"/>
                <a:gd name="connsiteX708" fmla="*/ 303371 w 1247775"/>
                <a:gd name="connsiteY708" fmla="*/ 1110139 h 1857375"/>
                <a:gd name="connsiteX709" fmla="*/ 270986 w 1247775"/>
                <a:gd name="connsiteY709" fmla="*/ 1142524 h 1857375"/>
                <a:gd name="connsiteX710" fmla="*/ 285274 w 1247775"/>
                <a:gd name="connsiteY710" fmla="*/ 1169194 h 1857375"/>
                <a:gd name="connsiteX711" fmla="*/ 288131 w 1247775"/>
                <a:gd name="connsiteY711" fmla="*/ 1174909 h 1857375"/>
                <a:gd name="connsiteX712" fmla="*/ 280511 w 1247775"/>
                <a:gd name="connsiteY712" fmla="*/ 1193959 h 1857375"/>
                <a:gd name="connsiteX713" fmla="*/ 266224 w 1247775"/>
                <a:gd name="connsiteY713" fmla="*/ 1210151 h 1857375"/>
                <a:gd name="connsiteX714" fmla="*/ 269081 w 1247775"/>
                <a:gd name="connsiteY714" fmla="*/ 1218724 h 1857375"/>
                <a:gd name="connsiteX715" fmla="*/ 258604 w 1247775"/>
                <a:gd name="connsiteY715" fmla="*/ 1216819 h 1857375"/>
                <a:gd name="connsiteX716" fmla="*/ 227171 w 1247775"/>
                <a:gd name="connsiteY716" fmla="*/ 1248251 h 1857375"/>
                <a:gd name="connsiteX717" fmla="*/ 258604 w 1247775"/>
                <a:gd name="connsiteY717" fmla="*/ 1279684 h 1857375"/>
                <a:gd name="connsiteX718" fmla="*/ 285274 w 1247775"/>
                <a:gd name="connsiteY718" fmla="*/ 1264444 h 1857375"/>
                <a:gd name="connsiteX719" fmla="*/ 293846 w 1247775"/>
                <a:gd name="connsiteY719" fmla="*/ 1266349 h 1857375"/>
                <a:gd name="connsiteX720" fmla="*/ 316706 w 1247775"/>
                <a:gd name="connsiteY720" fmla="*/ 1253966 h 1857375"/>
                <a:gd name="connsiteX721" fmla="*/ 321469 w 1247775"/>
                <a:gd name="connsiteY721" fmla="*/ 1249204 h 1857375"/>
                <a:gd name="connsiteX722" fmla="*/ 326231 w 1247775"/>
                <a:gd name="connsiteY722" fmla="*/ 1263491 h 1857375"/>
                <a:gd name="connsiteX723" fmla="*/ 326231 w 1247775"/>
                <a:gd name="connsiteY723" fmla="*/ 1264444 h 1857375"/>
                <a:gd name="connsiteX724" fmla="*/ 328136 w 1247775"/>
                <a:gd name="connsiteY724" fmla="*/ 1275874 h 1857375"/>
                <a:gd name="connsiteX725" fmla="*/ 322421 w 1247775"/>
                <a:gd name="connsiteY725" fmla="*/ 1285399 h 1857375"/>
                <a:gd name="connsiteX726" fmla="*/ 310991 w 1247775"/>
                <a:gd name="connsiteY726" fmla="*/ 1279684 h 1857375"/>
                <a:gd name="connsiteX727" fmla="*/ 304324 w 1247775"/>
                <a:gd name="connsiteY727" fmla="*/ 1273016 h 1857375"/>
                <a:gd name="connsiteX728" fmla="*/ 297656 w 1247775"/>
                <a:gd name="connsiteY728" fmla="*/ 1279684 h 1857375"/>
                <a:gd name="connsiteX729" fmla="*/ 299561 w 1247775"/>
                <a:gd name="connsiteY729" fmla="*/ 1284446 h 1857375"/>
                <a:gd name="connsiteX730" fmla="*/ 294799 w 1247775"/>
                <a:gd name="connsiteY730" fmla="*/ 1296829 h 1857375"/>
                <a:gd name="connsiteX731" fmla="*/ 298609 w 1247775"/>
                <a:gd name="connsiteY731" fmla="*/ 1307306 h 1857375"/>
                <a:gd name="connsiteX732" fmla="*/ 298609 w 1247775"/>
                <a:gd name="connsiteY732" fmla="*/ 1307306 h 1857375"/>
                <a:gd name="connsiteX733" fmla="*/ 308134 w 1247775"/>
                <a:gd name="connsiteY733" fmla="*/ 1316831 h 1857375"/>
                <a:gd name="connsiteX734" fmla="*/ 314801 w 1247775"/>
                <a:gd name="connsiteY734" fmla="*/ 1313974 h 1857375"/>
                <a:gd name="connsiteX735" fmla="*/ 328136 w 1247775"/>
                <a:gd name="connsiteY735" fmla="*/ 1302544 h 1857375"/>
                <a:gd name="connsiteX736" fmla="*/ 343376 w 1247775"/>
                <a:gd name="connsiteY736" fmla="*/ 1310164 h 1857375"/>
                <a:gd name="connsiteX737" fmla="*/ 353854 w 1247775"/>
                <a:gd name="connsiteY737" fmla="*/ 1306354 h 1857375"/>
                <a:gd name="connsiteX738" fmla="*/ 353854 w 1247775"/>
                <a:gd name="connsiteY738" fmla="*/ 1307306 h 1857375"/>
                <a:gd name="connsiteX739" fmla="*/ 369094 w 1247775"/>
                <a:gd name="connsiteY739" fmla="*/ 1322546 h 1857375"/>
                <a:gd name="connsiteX740" fmla="*/ 376714 w 1247775"/>
                <a:gd name="connsiteY740" fmla="*/ 1320641 h 1857375"/>
                <a:gd name="connsiteX741" fmla="*/ 384334 w 1247775"/>
                <a:gd name="connsiteY741" fmla="*/ 1323499 h 1857375"/>
                <a:gd name="connsiteX742" fmla="*/ 396716 w 1247775"/>
                <a:gd name="connsiteY742" fmla="*/ 1311116 h 1857375"/>
                <a:gd name="connsiteX743" fmla="*/ 396716 w 1247775"/>
                <a:gd name="connsiteY743" fmla="*/ 1309211 h 1857375"/>
                <a:gd name="connsiteX744" fmla="*/ 406241 w 1247775"/>
                <a:gd name="connsiteY744" fmla="*/ 1293971 h 1857375"/>
                <a:gd name="connsiteX745" fmla="*/ 397669 w 1247775"/>
                <a:gd name="connsiteY745" fmla="*/ 1278731 h 1857375"/>
                <a:gd name="connsiteX746" fmla="*/ 397669 w 1247775"/>
                <a:gd name="connsiteY746" fmla="*/ 1278731 h 1857375"/>
                <a:gd name="connsiteX747" fmla="*/ 404336 w 1247775"/>
                <a:gd name="connsiteY747" fmla="*/ 1280636 h 1857375"/>
                <a:gd name="connsiteX748" fmla="*/ 408146 w 1247775"/>
                <a:gd name="connsiteY748" fmla="*/ 1279684 h 1857375"/>
                <a:gd name="connsiteX749" fmla="*/ 421481 w 1247775"/>
                <a:gd name="connsiteY749" fmla="*/ 1288256 h 1857375"/>
                <a:gd name="connsiteX750" fmla="*/ 437674 w 1247775"/>
                <a:gd name="connsiteY750" fmla="*/ 1296829 h 1857375"/>
                <a:gd name="connsiteX751" fmla="*/ 456724 w 1247775"/>
                <a:gd name="connsiteY751" fmla="*/ 1277779 h 1857375"/>
                <a:gd name="connsiteX752" fmla="*/ 456724 w 1247775"/>
                <a:gd name="connsiteY752" fmla="*/ 1276826 h 1857375"/>
                <a:gd name="connsiteX753" fmla="*/ 471011 w 1247775"/>
                <a:gd name="connsiteY753" fmla="*/ 1284446 h 1857375"/>
                <a:gd name="connsiteX754" fmla="*/ 485299 w 1247775"/>
                <a:gd name="connsiteY754" fmla="*/ 1291114 h 1857375"/>
                <a:gd name="connsiteX755" fmla="*/ 499586 w 1247775"/>
                <a:gd name="connsiteY755" fmla="*/ 1283494 h 1857375"/>
                <a:gd name="connsiteX756" fmla="*/ 500539 w 1247775"/>
                <a:gd name="connsiteY756" fmla="*/ 1284446 h 1857375"/>
                <a:gd name="connsiteX757" fmla="*/ 498634 w 1247775"/>
                <a:gd name="connsiteY757" fmla="*/ 1286351 h 1857375"/>
                <a:gd name="connsiteX758" fmla="*/ 491014 w 1247775"/>
                <a:gd name="connsiteY758" fmla="*/ 1297781 h 1857375"/>
                <a:gd name="connsiteX759" fmla="*/ 483394 w 1247775"/>
                <a:gd name="connsiteY759" fmla="*/ 1313974 h 1857375"/>
                <a:gd name="connsiteX760" fmla="*/ 477679 w 1247775"/>
                <a:gd name="connsiteY760" fmla="*/ 1317784 h 1857375"/>
                <a:gd name="connsiteX761" fmla="*/ 471011 w 1247775"/>
                <a:gd name="connsiteY761" fmla="*/ 1315879 h 1857375"/>
                <a:gd name="connsiteX762" fmla="*/ 457676 w 1247775"/>
                <a:gd name="connsiteY762" fmla="*/ 1329214 h 1857375"/>
                <a:gd name="connsiteX763" fmla="*/ 471011 w 1247775"/>
                <a:gd name="connsiteY763" fmla="*/ 1342549 h 1857375"/>
                <a:gd name="connsiteX764" fmla="*/ 475774 w 1247775"/>
                <a:gd name="connsiteY764" fmla="*/ 1341596 h 1857375"/>
                <a:gd name="connsiteX765" fmla="*/ 475774 w 1247775"/>
                <a:gd name="connsiteY765" fmla="*/ 1341596 h 1857375"/>
                <a:gd name="connsiteX766" fmla="*/ 451961 w 1247775"/>
                <a:gd name="connsiteY766" fmla="*/ 1361599 h 1857375"/>
                <a:gd name="connsiteX767" fmla="*/ 444341 w 1247775"/>
                <a:gd name="connsiteY767" fmla="*/ 1356836 h 1857375"/>
                <a:gd name="connsiteX768" fmla="*/ 446246 w 1247775"/>
                <a:gd name="connsiteY768" fmla="*/ 1349216 h 1857375"/>
                <a:gd name="connsiteX769" fmla="*/ 430054 w 1247775"/>
                <a:gd name="connsiteY769" fmla="*/ 1333024 h 1857375"/>
                <a:gd name="connsiteX770" fmla="*/ 417671 w 1247775"/>
                <a:gd name="connsiteY770" fmla="*/ 1337786 h 1857375"/>
                <a:gd name="connsiteX771" fmla="*/ 408146 w 1247775"/>
                <a:gd name="connsiteY771" fmla="*/ 1333024 h 1857375"/>
                <a:gd name="connsiteX772" fmla="*/ 395764 w 1247775"/>
                <a:gd name="connsiteY772" fmla="*/ 1345406 h 1857375"/>
                <a:gd name="connsiteX773" fmla="*/ 401479 w 1247775"/>
                <a:gd name="connsiteY773" fmla="*/ 1355884 h 1857375"/>
                <a:gd name="connsiteX774" fmla="*/ 386239 w 1247775"/>
                <a:gd name="connsiteY774" fmla="*/ 1375886 h 1857375"/>
                <a:gd name="connsiteX775" fmla="*/ 386239 w 1247775"/>
                <a:gd name="connsiteY775" fmla="*/ 1379696 h 1857375"/>
                <a:gd name="connsiteX776" fmla="*/ 384334 w 1247775"/>
                <a:gd name="connsiteY776" fmla="*/ 1387316 h 1857375"/>
                <a:gd name="connsiteX777" fmla="*/ 379571 w 1247775"/>
                <a:gd name="connsiteY777" fmla="*/ 1394936 h 1857375"/>
                <a:gd name="connsiteX778" fmla="*/ 378619 w 1247775"/>
                <a:gd name="connsiteY778" fmla="*/ 1394936 h 1857375"/>
                <a:gd name="connsiteX779" fmla="*/ 378619 w 1247775"/>
                <a:gd name="connsiteY779" fmla="*/ 1394936 h 1857375"/>
                <a:gd name="connsiteX780" fmla="*/ 379571 w 1247775"/>
                <a:gd name="connsiteY780" fmla="*/ 1389221 h 1857375"/>
                <a:gd name="connsiteX781" fmla="*/ 379571 w 1247775"/>
                <a:gd name="connsiteY781" fmla="*/ 1386364 h 1857375"/>
                <a:gd name="connsiteX782" fmla="*/ 386239 w 1247775"/>
                <a:gd name="connsiteY782" fmla="*/ 1373981 h 1857375"/>
                <a:gd name="connsiteX783" fmla="*/ 371951 w 1247775"/>
                <a:gd name="connsiteY783" fmla="*/ 1359694 h 1857375"/>
                <a:gd name="connsiteX784" fmla="*/ 360521 w 1247775"/>
                <a:gd name="connsiteY784" fmla="*/ 1365409 h 1857375"/>
                <a:gd name="connsiteX785" fmla="*/ 354806 w 1247775"/>
                <a:gd name="connsiteY785" fmla="*/ 1364456 h 1857375"/>
                <a:gd name="connsiteX786" fmla="*/ 339566 w 1247775"/>
                <a:gd name="connsiteY786" fmla="*/ 1370171 h 1857375"/>
                <a:gd name="connsiteX787" fmla="*/ 330041 w 1247775"/>
                <a:gd name="connsiteY787" fmla="*/ 1365409 h 1857375"/>
                <a:gd name="connsiteX788" fmla="*/ 318611 w 1247775"/>
                <a:gd name="connsiteY788" fmla="*/ 1373981 h 1857375"/>
                <a:gd name="connsiteX789" fmla="*/ 313849 w 1247775"/>
                <a:gd name="connsiteY789" fmla="*/ 1377791 h 1857375"/>
                <a:gd name="connsiteX790" fmla="*/ 308134 w 1247775"/>
                <a:gd name="connsiteY790" fmla="*/ 1376839 h 1857375"/>
                <a:gd name="connsiteX791" fmla="*/ 295751 w 1247775"/>
                <a:gd name="connsiteY791" fmla="*/ 1389221 h 1857375"/>
                <a:gd name="connsiteX792" fmla="*/ 308134 w 1247775"/>
                <a:gd name="connsiteY792" fmla="*/ 1401604 h 1857375"/>
                <a:gd name="connsiteX793" fmla="*/ 320516 w 1247775"/>
                <a:gd name="connsiteY793" fmla="*/ 1390174 h 1857375"/>
                <a:gd name="connsiteX794" fmla="*/ 320516 w 1247775"/>
                <a:gd name="connsiteY794" fmla="*/ 1390174 h 1857375"/>
                <a:gd name="connsiteX795" fmla="*/ 325279 w 1247775"/>
                <a:gd name="connsiteY795" fmla="*/ 1388269 h 1857375"/>
                <a:gd name="connsiteX796" fmla="*/ 329089 w 1247775"/>
                <a:gd name="connsiteY796" fmla="*/ 1389221 h 1857375"/>
                <a:gd name="connsiteX797" fmla="*/ 329089 w 1247775"/>
                <a:gd name="connsiteY797" fmla="*/ 1390174 h 1857375"/>
                <a:gd name="connsiteX798" fmla="*/ 347186 w 1247775"/>
                <a:gd name="connsiteY798" fmla="*/ 1413986 h 1857375"/>
                <a:gd name="connsiteX799" fmla="*/ 346234 w 1247775"/>
                <a:gd name="connsiteY799" fmla="*/ 1417796 h 1857375"/>
                <a:gd name="connsiteX800" fmla="*/ 347186 w 1247775"/>
                <a:gd name="connsiteY800" fmla="*/ 1420654 h 1857375"/>
                <a:gd name="connsiteX801" fmla="*/ 343376 w 1247775"/>
                <a:gd name="connsiteY801" fmla="*/ 1433036 h 1857375"/>
                <a:gd name="connsiteX802" fmla="*/ 347186 w 1247775"/>
                <a:gd name="connsiteY802" fmla="*/ 1446371 h 1857375"/>
                <a:gd name="connsiteX803" fmla="*/ 334804 w 1247775"/>
                <a:gd name="connsiteY803" fmla="*/ 1461611 h 1857375"/>
                <a:gd name="connsiteX804" fmla="*/ 350044 w 1247775"/>
                <a:gd name="connsiteY804" fmla="*/ 1476851 h 1857375"/>
                <a:gd name="connsiteX805" fmla="*/ 359569 w 1247775"/>
                <a:gd name="connsiteY805" fmla="*/ 1473994 h 1857375"/>
                <a:gd name="connsiteX806" fmla="*/ 377666 w 1247775"/>
                <a:gd name="connsiteY806" fmla="*/ 1486376 h 1857375"/>
                <a:gd name="connsiteX807" fmla="*/ 388144 w 1247775"/>
                <a:gd name="connsiteY807" fmla="*/ 1492091 h 1857375"/>
                <a:gd name="connsiteX808" fmla="*/ 400526 w 1247775"/>
                <a:gd name="connsiteY808" fmla="*/ 1479709 h 1857375"/>
                <a:gd name="connsiteX809" fmla="*/ 400526 w 1247775"/>
                <a:gd name="connsiteY809" fmla="*/ 1478756 h 1857375"/>
                <a:gd name="connsiteX810" fmla="*/ 408146 w 1247775"/>
                <a:gd name="connsiteY810" fmla="*/ 1460659 h 1857375"/>
                <a:gd name="connsiteX811" fmla="*/ 396716 w 1247775"/>
                <a:gd name="connsiteY811" fmla="*/ 1438751 h 1857375"/>
                <a:gd name="connsiteX812" fmla="*/ 397669 w 1247775"/>
                <a:gd name="connsiteY812" fmla="*/ 1433989 h 1857375"/>
                <a:gd name="connsiteX813" fmla="*/ 395764 w 1247775"/>
                <a:gd name="connsiteY813" fmla="*/ 1425416 h 1857375"/>
                <a:gd name="connsiteX814" fmla="*/ 396716 w 1247775"/>
                <a:gd name="connsiteY814" fmla="*/ 1420654 h 1857375"/>
                <a:gd name="connsiteX815" fmla="*/ 396716 w 1247775"/>
                <a:gd name="connsiteY815" fmla="*/ 1420654 h 1857375"/>
                <a:gd name="connsiteX816" fmla="*/ 399574 w 1247775"/>
                <a:gd name="connsiteY816" fmla="*/ 1423511 h 1857375"/>
                <a:gd name="connsiteX817" fmla="*/ 395764 w 1247775"/>
                <a:gd name="connsiteY817" fmla="*/ 1431131 h 1857375"/>
                <a:gd name="connsiteX818" fmla="*/ 406241 w 1247775"/>
                <a:gd name="connsiteY818" fmla="*/ 1441609 h 1857375"/>
                <a:gd name="connsiteX819" fmla="*/ 416719 w 1247775"/>
                <a:gd name="connsiteY819" fmla="*/ 1432084 h 1857375"/>
                <a:gd name="connsiteX820" fmla="*/ 422434 w 1247775"/>
                <a:gd name="connsiteY820" fmla="*/ 1433036 h 1857375"/>
                <a:gd name="connsiteX821" fmla="*/ 420529 w 1247775"/>
                <a:gd name="connsiteY821" fmla="*/ 1440656 h 1857375"/>
                <a:gd name="connsiteX822" fmla="*/ 427196 w 1247775"/>
                <a:gd name="connsiteY822" fmla="*/ 1454944 h 1857375"/>
                <a:gd name="connsiteX823" fmla="*/ 417671 w 1247775"/>
                <a:gd name="connsiteY823" fmla="*/ 1471136 h 1857375"/>
                <a:gd name="connsiteX824" fmla="*/ 419576 w 1247775"/>
                <a:gd name="connsiteY824" fmla="*/ 1478756 h 1857375"/>
                <a:gd name="connsiteX825" fmla="*/ 408146 w 1247775"/>
                <a:gd name="connsiteY825" fmla="*/ 1490186 h 1857375"/>
                <a:gd name="connsiteX826" fmla="*/ 411956 w 1247775"/>
                <a:gd name="connsiteY826" fmla="*/ 1498759 h 1857375"/>
                <a:gd name="connsiteX827" fmla="*/ 411004 w 1247775"/>
                <a:gd name="connsiteY827" fmla="*/ 1502569 h 1857375"/>
                <a:gd name="connsiteX828" fmla="*/ 404336 w 1247775"/>
                <a:gd name="connsiteY828" fmla="*/ 1500664 h 1857375"/>
                <a:gd name="connsiteX829" fmla="*/ 393859 w 1247775"/>
                <a:gd name="connsiteY829" fmla="*/ 1511141 h 1857375"/>
                <a:gd name="connsiteX830" fmla="*/ 399574 w 1247775"/>
                <a:gd name="connsiteY830" fmla="*/ 1519714 h 1857375"/>
                <a:gd name="connsiteX831" fmla="*/ 387191 w 1247775"/>
                <a:gd name="connsiteY831" fmla="*/ 1535906 h 1857375"/>
                <a:gd name="connsiteX832" fmla="*/ 389096 w 1247775"/>
                <a:gd name="connsiteY832" fmla="*/ 1544479 h 1857375"/>
                <a:gd name="connsiteX833" fmla="*/ 384334 w 1247775"/>
                <a:gd name="connsiteY833" fmla="*/ 1545431 h 1857375"/>
                <a:gd name="connsiteX834" fmla="*/ 367189 w 1247775"/>
                <a:gd name="connsiteY834" fmla="*/ 1530191 h 1857375"/>
                <a:gd name="connsiteX835" fmla="*/ 350044 w 1247775"/>
                <a:gd name="connsiteY835" fmla="*/ 1547336 h 1857375"/>
                <a:gd name="connsiteX836" fmla="*/ 361474 w 1247775"/>
                <a:gd name="connsiteY836" fmla="*/ 1563529 h 1857375"/>
                <a:gd name="connsiteX837" fmla="*/ 359569 w 1247775"/>
                <a:gd name="connsiteY837" fmla="*/ 1568291 h 1857375"/>
                <a:gd name="connsiteX838" fmla="*/ 352901 w 1247775"/>
                <a:gd name="connsiteY838" fmla="*/ 1565434 h 1857375"/>
                <a:gd name="connsiteX839" fmla="*/ 344329 w 1247775"/>
                <a:gd name="connsiteY839" fmla="*/ 1574006 h 1857375"/>
                <a:gd name="connsiteX840" fmla="*/ 346234 w 1247775"/>
                <a:gd name="connsiteY840" fmla="*/ 1578769 h 1857375"/>
                <a:gd name="connsiteX841" fmla="*/ 338614 w 1247775"/>
                <a:gd name="connsiteY841" fmla="*/ 1594961 h 1857375"/>
                <a:gd name="connsiteX842" fmla="*/ 357664 w 1247775"/>
                <a:gd name="connsiteY842" fmla="*/ 1615916 h 1857375"/>
                <a:gd name="connsiteX843" fmla="*/ 361474 w 1247775"/>
                <a:gd name="connsiteY843" fmla="*/ 1620679 h 1857375"/>
                <a:gd name="connsiteX844" fmla="*/ 375761 w 1247775"/>
                <a:gd name="connsiteY844" fmla="*/ 1637824 h 1857375"/>
                <a:gd name="connsiteX845" fmla="*/ 376714 w 1247775"/>
                <a:gd name="connsiteY845" fmla="*/ 1640681 h 1857375"/>
                <a:gd name="connsiteX846" fmla="*/ 355759 w 1247775"/>
                <a:gd name="connsiteY846" fmla="*/ 1662589 h 1857375"/>
                <a:gd name="connsiteX847" fmla="*/ 347186 w 1247775"/>
                <a:gd name="connsiteY847" fmla="*/ 1657826 h 1857375"/>
                <a:gd name="connsiteX848" fmla="*/ 358616 w 1247775"/>
                <a:gd name="connsiteY848" fmla="*/ 1637824 h 1857375"/>
                <a:gd name="connsiteX849" fmla="*/ 341471 w 1247775"/>
                <a:gd name="connsiteY849" fmla="*/ 1614964 h 1857375"/>
                <a:gd name="connsiteX850" fmla="*/ 324326 w 1247775"/>
                <a:gd name="connsiteY850" fmla="*/ 1589246 h 1857375"/>
                <a:gd name="connsiteX851" fmla="*/ 321469 w 1247775"/>
                <a:gd name="connsiteY851" fmla="*/ 1579721 h 1857375"/>
                <a:gd name="connsiteX852" fmla="*/ 322421 w 1247775"/>
                <a:gd name="connsiteY852" fmla="*/ 1575911 h 1857375"/>
                <a:gd name="connsiteX853" fmla="*/ 309086 w 1247775"/>
                <a:gd name="connsiteY853" fmla="*/ 1562576 h 1857375"/>
                <a:gd name="connsiteX854" fmla="*/ 306229 w 1247775"/>
                <a:gd name="connsiteY854" fmla="*/ 1562576 h 1857375"/>
                <a:gd name="connsiteX855" fmla="*/ 306229 w 1247775"/>
                <a:gd name="connsiteY855" fmla="*/ 1558766 h 1857375"/>
                <a:gd name="connsiteX856" fmla="*/ 305276 w 1247775"/>
                <a:gd name="connsiteY856" fmla="*/ 1552099 h 1857375"/>
                <a:gd name="connsiteX857" fmla="*/ 308134 w 1247775"/>
                <a:gd name="connsiteY857" fmla="*/ 1550194 h 1857375"/>
                <a:gd name="connsiteX858" fmla="*/ 316706 w 1247775"/>
                <a:gd name="connsiteY858" fmla="*/ 1554956 h 1857375"/>
                <a:gd name="connsiteX859" fmla="*/ 317659 w 1247775"/>
                <a:gd name="connsiteY859" fmla="*/ 1554956 h 1857375"/>
                <a:gd name="connsiteX860" fmla="*/ 316706 w 1247775"/>
                <a:gd name="connsiteY860" fmla="*/ 1558766 h 1857375"/>
                <a:gd name="connsiteX861" fmla="*/ 327184 w 1247775"/>
                <a:gd name="connsiteY861" fmla="*/ 1569244 h 1857375"/>
                <a:gd name="connsiteX862" fmla="*/ 337661 w 1247775"/>
                <a:gd name="connsiteY862" fmla="*/ 1558766 h 1857375"/>
                <a:gd name="connsiteX863" fmla="*/ 327184 w 1247775"/>
                <a:gd name="connsiteY863" fmla="*/ 1548289 h 1857375"/>
                <a:gd name="connsiteX864" fmla="*/ 326231 w 1247775"/>
                <a:gd name="connsiteY864" fmla="*/ 1548289 h 1857375"/>
                <a:gd name="connsiteX865" fmla="*/ 327184 w 1247775"/>
                <a:gd name="connsiteY865" fmla="*/ 1544479 h 1857375"/>
                <a:gd name="connsiteX866" fmla="*/ 316706 w 1247775"/>
                <a:gd name="connsiteY866" fmla="*/ 1534001 h 1857375"/>
                <a:gd name="connsiteX867" fmla="*/ 313849 w 1247775"/>
                <a:gd name="connsiteY867" fmla="*/ 1534954 h 1857375"/>
                <a:gd name="connsiteX868" fmla="*/ 312896 w 1247775"/>
                <a:gd name="connsiteY868" fmla="*/ 1533049 h 1857375"/>
                <a:gd name="connsiteX869" fmla="*/ 335756 w 1247775"/>
                <a:gd name="connsiteY869" fmla="*/ 1505426 h 1857375"/>
                <a:gd name="connsiteX870" fmla="*/ 331946 w 1247775"/>
                <a:gd name="connsiteY870" fmla="*/ 1492091 h 1857375"/>
                <a:gd name="connsiteX871" fmla="*/ 332899 w 1247775"/>
                <a:gd name="connsiteY871" fmla="*/ 1488281 h 1857375"/>
                <a:gd name="connsiteX872" fmla="*/ 324326 w 1247775"/>
                <a:gd name="connsiteY872" fmla="*/ 1479709 h 1857375"/>
                <a:gd name="connsiteX873" fmla="*/ 320516 w 1247775"/>
                <a:gd name="connsiteY873" fmla="*/ 1480661 h 1857375"/>
                <a:gd name="connsiteX874" fmla="*/ 308134 w 1247775"/>
                <a:gd name="connsiteY874" fmla="*/ 1477804 h 1857375"/>
                <a:gd name="connsiteX875" fmla="*/ 283369 w 1247775"/>
                <a:gd name="connsiteY875" fmla="*/ 1492091 h 1857375"/>
                <a:gd name="connsiteX876" fmla="*/ 279559 w 1247775"/>
                <a:gd name="connsiteY876" fmla="*/ 1491139 h 1857375"/>
                <a:gd name="connsiteX877" fmla="*/ 265271 w 1247775"/>
                <a:gd name="connsiteY877" fmla="*/ 1500664 h 1857375"/>
                <a:gd name="connsiteX878" fmla="*/ 258604 w 1247775"/>
                <a:gd name="connsiteY878" fmla="*/ 1508284 h 1857375"/>
                <a:gd name="connsiteX879" fmla="*/ 250031 w 1247775"/>
                <a:gd name="connsiteY879" fmla="*/ 1506379 h 1857375"/>
                <a:gd name="connsiteX880" fmla="*/ 231934 w 1247775"/>
                <a:gd name="connsiteY880" fmla="*/ 1524476 h 1857375"/>
                <a:gd name="connsiteX881" fmla="*/ 243364 w 1247775"/>
                <a:gd name="connsiteY881" fmla="*/ 1541621 h 1857375"/>
                <a:gd name="connsiteX882" fmla="*/ 242411 w 1247775"/>
                <a:gd name="connsiteY882" fmla="*/ 1543526 h 1857375"/>
                <a:gd name="connsiteX883" fmla="*/ 239554 w 1247775"/>
                <a:gd name="connsiteY883" fmla="*/ 1543526 h 1857375"/>
                <a:gd name="connsiteX884" fmla="*/ 225266 w 1247775"/>
                <a:gd name="connsiteY884" fmla="*/ 1548289 h 1857375"/>
                <a:gd name="connsiteX885" fmla="*/ 210026 w 1247775"/>
                <a:gd name="connsiteY885" fmla="*/ 1544479 h 1857375"/>
                <a:gd name="connsiteX886" fmla="*/ 189071 w 1247775"/>
                <a:gd name="connsiteY886" fmla="*/ 1553051 h 1857375"/>
                <a:gd name="connsiteX887" fmla="*/ 170974 w 1247775"/>
                <a:gd name="connsiteY887" fmla="*/ 1543526 h 1857375"/>
                <a:gd name="connsiteX888" fmla="*/ 162401 w 1247775"/>
                <a:gd name="connsiteY888" fmla="*/ 1545431 h 1857375"/>
                <a:gd name="connsiteX889" fmla="*/ 152876 w 1247775"/>
                <a:gd name="connsiteY889" fmla="*/ 1537811 h 1857375"/>
                <a:gd name="connsiteX890" fmla="*/ 143351 w 1247775"/>
                <a:gd name="connsiteY890" fmla="*/ 1547336 h 1857375"/>
                <a:gd name="connsiteX891" fmla="*/ 150971 w 1247775"/>
                <a:gd name="connsiteY891" fmla="*/ 1556861 h 1857375"/>
                <a:gd name="connsiteX892" fmla="*/ 149066 w 1247775"/>
                <a:gd name="connsiteY892" fmla="*/ 1566386 h 1857375"/>
                <a:gd name="connsiteX893" fmla="*/ 153829 w 1247775"/>
                <a:gd name="connsiteY893" fmla="*/ 1580674 h 1857375"/>
                <a:gd name="connsiteX894" fmla="*/ 143351 w 1247775"/>
                <a:gd name="connsiteY894" fmla="*/ 1593056 h 1857375"/>
                <a:gd name="connsiteX895" fmla="*/ 155734 w 1247775"/>
                <a:gd name="connsiteY895" fmla="*/ 1605439 h 1857375"/>
                <a:gd name="connsiteX896" fmla="*/ 168116 w 1247775"/>
                <a:gd name="connsiteY896" fmla="*/ 1593056 h 1857375"/>
                <a:gd name="connsiteX897" fmla="*/ 167164 w 1247775"/>
                <a:gd name="connsiteY897" fmla="*/ 1589246 h 1857375"/>
                <a:gd name="connsiteX898" fmla="*/ 170974 w 1247775"/>
                <a:gd name="connsiteY898" fmla="*/ 1589246 h 1857375"/>
                <a:gd name="connsiteX899" fmla="*/ 182404 w 1247775"/>
                <a:gd name="connsiteY899" fmla="*/ 1586389 h 1857375"/>
                <a:gd name="connsiteX900" fmla="*/ 184309 w 1247775"/>
                <a:gd name="connsiteY900" fmla="*/ 1589246 h 1857375"/>
                <a:gd name="connsiteX901" fmla="*/ 183356 w 1247775"/>
                <a:gd name="connsiteY901" fmla="*/ 1597819 h 1857375"/>
                <a:gd name="connsiteX902" fmla="*/ 195739 w 1247775"/>
                <a:gd name="connsiteY902" fmla="*/ 1620679 h 1857375"/>
                <a:gd name="connsiteX903" fmla="*/ 195739 w 1247775"/>
                <a:gd name="connsiteY903" fmla="*/ 1620679 h 1857375"/>
                <a:gd name="connsiteX904" fmla="*/ 201454 w 1247775"/>
                <a:gd name="connsiteY904" fmla="*/ 1626394 h 1857375"/>
                <a:gd name="connsiteX905" fmla="*/ 206216 w 1247775"/>
                <a:gd name="connsiteY905" fmla="*/ 1624489 h 1857375"/>
                <a:gd name="connsiteX906" fmla="*/ 210026 w 1247775"/>
                <a:gd name="connsiteY906" fmla="*/ 1624489 h 1857375"/>
                <a:gd name="connsiteX907" fmla="*/ 236696 w 1247775"/>
                <a:gd name="connsiteY907" fmla="*/ 1600676 h 1857375"/>
                <a:gd name="connsiteX908" fmla="*/ 249079 w 1247775"/>
                <a:gd name="connsiteY908" fmla="*/ 1604486 h 1857375"/>
                <a:gd name="connsiteX909" fmla="*/ 247174 w 1247775"/>
                <a:gd name="connsiteY909" fmla="*/ 1614011 h 1857375"/>
                <a:gd name="connsiteX910" fmla="*/ 248126 w 1247775"/>
                <a:gd name="connsiteY910" fmla="*/ 1619726 h 1857375"/>
                <a:gd name="connsiteX911" fmla="*/ 247174 w 1247775"/>
                <a:gd name="connsiteY911" fmla="*/ 1619726 h 1857375"/>
                <a:gd name="connsiteX912" fmla="*/ 233839 w 1247775"/>
                <a:gd name="connsiteY912" fmla="*/ 1633061 h 1857375"/>
                <a:gd name="connsiteX913" fmla="*/ 246221 w 1247775"/>
                <a:gd name="connsiteY913" fmla="*/ 1646396 h 1857375"/>
                <a:gd name="connsiteX914" fmla="*/ 258604 w 1247775"/>
                <a:gd name="connsiteY914" fmla="*/ 1657826 h 1857375"/>
                <a:gd name="connsiteX915" fmla="*/ 270986 w 1247775"/>
                <a:gd name="connsiteY915" fmla="*/ 1645444 h 1857375"/>
                <a:gd name="connsiteX916" fmla="*/ 268129 w 1247775"/>
                <a:gd name="connsiteY916" fmla="*/ 1637824 h 1857375"/>
                <a:gd name="connsiteX917" fmla="*/ 270034 w 1247775"/>
                <a:gd name="connsiteY917" fmla="*/ 1637824 h 1857375"/>
                <a:gd name="connsiteX918" fmla="*/ 281464 w 1247775"/>
                <a:gd name="connsiteY918" fmla="*/ 1634966 h 1857375"/>
                <a:gd name="connsiteX919" fmla="*/ 291941 w 1247775"/>
                <a:gd name="connsiteY919" fmla="*/ 1644491 h 1857375"/>
                <a:gd name="connsiteX920" fmla="*/ 290036 w 1247775"/>
                <a:gd name="connsiteY920" fmla="*/ 1651159 h 1857375"/>
                <a:gd name="connsiteX921" fmla="*/ 303371 w 1247775"/>
                <a:gd name="connsiteY921" fmla="*/ 1664494 h 1857375"/>
                <a:gd name="connsiteX922" fmla="*/ 312896 w 1247775"/>
                <a:gd name="connsiteY922" fmla="*/ 1660684 h 1857375"/>
                <a:gd name="connsiteX923" fmla="*/ 311944 w 1247775"/>
                <a:gd name="connsiteY923" fmla="*/ 1664494 h 1857375"/>
                <a:gd name="connsiteX924" fmla="*/ 324326 w 1247775"/>
                <a:gd name="connsiteY924" fmla="*/ 1676876 h 1857375"/>
                <a:gd name="connsiteX925" fmla="*/ 330041 w 1247775"/>
                <a:gd name="connsiteY925" fmla="*/ 1675924 h 1857375"/>
                <a:gd name="connsiteX926" fmla="*/ 342424 w 1247775"/>
                <a:gd name="connsiteY926" fmla="*/ 1683544 h 1857375"/>
                <a:gd name="connsiteX927" fmla="*/ 351949 w 1247775"/>
                <a:gd name="connsiteY927" fmla="*/ 1679734 h 1857375"/>
                <a:gd name="connsiteX928" fmla="*/ 360521 w 1247775"/>
                <a:gd name="connsiteY928" fmla="*/ 1694974 h 1857375"/>
                <a:gd name="connsiteX929" fmla="*/ 358616 w 1247775"/>
                <a:gd name="connsiteY929" fmla="*/ 1694974 h 1857375"/>
                <a:gd name="connsiteX930" fmla="*/ 348139 w 1247775"/>
                <a:gd name="connsiteY930" fmla="*/ 1705451 h 1857375"/>
                <a:gd name="connsiteX931" fmla="*/ 354806 w 1247775"/>
                <a:gd name="connsiteY931" fmla="*/ 1714976 h 1857375"/>
                <a:gd name="connsiteX932" fmla="*/ 345281 w 1247775"/>
                <a:gd name="connsiteY932" fmla="*/ 1729264 h 1857375"/>
                <a:gd name="connsiteX933" fmla="*/ 360521 w 1247775"/>
                <a:gd name="connsiteY933" fmla="*/ 1744504 h 1857375"/>
                <a:gd name="connsiteX934" fmla="*/ 375761 w 1247775"/>
                <a:gd name="connsiteY934" fmla="*/ 1729264 h 1857375"/>
                <a:gd name="connsiteX935" fmla="*/ 363379 w 1247775"/>
                <a:gd name="connsiteY935" fmla="*/ 1714024 h 1857375"/>
                <a:gd name="connsiteX936" fmla="*/ 368141 w 1247775"/>
                <a:gd name="connsiteY936" fmla="*/ 1705451 h 1857375"/>
                <a:gd name="connsiteX937" fmla="*/ 367189 w 1247775"/>
                <a:gd name="connsiteY937" fmla="*/ 1701641 h 1857375"/>
                <a:gd name="connsiteX938" fmla="*/ 374809 w 1247775"/>
                <a:gd name="connsiteY938" fmla="*/ 1704499 h 1857375"/>
                <a:gd name="connsiteX939" fmla="*/ 381476 w 1247775"/>
                <a:gd name="connsiteY939" fmla="*/ 1707356 h 1857375"/>
                <a:gd name="connsiteX940" fmla="*/ 385286 w 1247775"/>
                <a:gd name="connsiteY940" fmla="*/ 1706404 h 1857375"/>
                <a:gd name="connsiteX941" fmla="*/ 386239 w 1247775"/>
                <a:gd name="connsiteY941" fmla="*/ 1706404 h 1857375"/>
                <a:gd name="connsiteX942" fmla="*/ 416719 w 1247775"/>
                <a:gd name="connsiteY942" fmla="*/ 1688306 h 1857375"/>
                <a:gd name="connsiteX943" fmla="*/ 421481 w 1247775"/>
                <a:gd name="connsiteY943" fmla="*/ 1681639 h 1857375"/>
                <a:gd name="connsiteX944" fmla="*/ 420529 w 1247775"/>
                <a:gd name="connsiteY944" fmla="*/ 1678781 h 1857375"/>
                <a:gd name="connsiteX945" fmla="*/ 420529 w 1247775"/>
                <a:gd name="connsiteY945" fmla="*/ 1675924 h 1857375"/>
                <a:gd name="connsiteX946" fmla="*/ 433864 w 1247775"/>
                <a:gd name="connsiteY946" fmla="*/ 1679734 h 1857375"/>
                <a:gd name="connsiteX947" fmla="*/ 436721 w 1247775"/>
                <a:gd name="connsiteY947" fmla="*/ 1686401 h 1857375"/>
                <a:gd name="connsiteX948" fmla="*/ 415766 w 1247775"/>
                <a:gd name="connsiteY948" fmla="*/ 1702594 h 1857375"/>
                <a:gd name="connsiteX949" fmla="*/ 414814 w 1247775"/>
                <a:gd name="connsiteY949" fmla="*/ 1702594 h 1857375"/>
                <a:gd name="connsiteX950" fmla="*/ 409099 w 1247775"/>
                <a:gd name="connsiteY950" fmla="*/ 1708309 h 1857375"/>
                <a:gd name="connsiteX951" fmla="*/ 409099 w 1247775"/>
                <a:gd name="connsiteY951" fmla="*/ 1710214 h 1857375"/>
                <a:gd name="connsiteX952" fmla="*/ 407194 w 1247775"/>
                <a:gd name="connsiteY952" fmla="*/ 1711166 h 1857375"/>
                <a:gd name="connsiteX953" fmla="*/ 399574 w 1247775"/>
                <a:gd name="connsiteY953" fmla="*/ 1705451 h 1857375"/>
                <a:gd name="connsiteX954" fmla="*/ 391954 w 1247775"/>
                <a:gd name="connsiteY954" fmla="*/ 1713071 h 1857375"/>
                <a:gd name="connsiteX955" fmla="*/ 399574 w 1247775"/>
                <a:gd name="connsiteY955" fmla="*/ 1720691 h 1857375"/>
                <a:gd name="connsiteX956" fmla="*/ 400526 w 1247775"/>
                <a:gd name="connsiteY956" fmla="*/ 1720691 h 1857375"/>
                <a:gd name="connsiteX957" fmla="*/ 400526 w 1247775"/>
                <a:gd name="connsiteY957" fmla="*/ 1724501 h 1857375"/>
                <a:gd name="connsiteX958" fmla="*/ 401479 w 1247775"/>
                <a:gd name="connsiteY958" fmla="*/ 1729264 h 1857375"/>
                <a:gd name="connsiteX959" fmla="*/ 392906 w 1247775"/>
                <a:gd name="connsiteY959" fmla="*/ 1743551 h 1857375"/>
                <a:gd name="connsiteX960" fmla="*/ 394811 w 1247775"/>
                <a:gd name="connsiteY960" fmla="*/ 1752124 h 1857375"/>
                <a:gd name="connsiteX961" fmla="*/ 380524 w 1247775"/>
                <a:gd name="connsiteY961" fmla="*/ 1756886 h 1857375"/>
                <a:gd name="connsiteX962" fmla="*/ 367189 w 1247775"/>
                <a:gd name="connsiteY962" fmla="*/ 1751171 h 1857375"/>
                <a:gd name="connsiteX963" fmla="*/ 348139 w 1247775"/>
                <a:gd name="connsiteY963" fmla="*/ 1766411 h 1857375"/>
                <a:gd name="connsiteX964" fmla="*/ 347186 w 1247775"/>
                <a:gd name="connsiteY964" fmla="*/ 1767364 h 1857375"/>
                <a:gd name="connsiteX965" fmla="*/ 348139 w 1247775"/>
                <a:gd name="connsiteY965" fmla="*/ 1761649 h 1857375"/>
                <a:gd name="connsiteX966" fmla="*/ 333851 w 1247775"/>
                <a:gd name="connsiteY966" fmla="*/ 1747361 h 1857375"/>
                <a:gd name="connsiteX967" fmla="*/ 324326 w 1247775"/>
                <a:gd name="connsiteY967" fmla="*/ 1751171 h 1857375"/>
                <a:gd name="connsiteX968" fmla="*/ 298609 w 1247775"/>
                <a:gd name="connsiteY968" fmla="*/ 1736884 h 1857375"/>
                <a:gd name="connsiteX969" fmla="*/ 268129 w 1247775"/>
                <a:gd name="connsiteY969" fmla="*/ 1766411 h 1857375"/>
                <a:gd name="connsiteX970" fmla="*/ 263366 w 1247775"/>
                <a:gd name="connsiteY970" fmla="*/ 1767364 h 1857375"/>
                <a:gd name="connsiteX971" fmla="*/ 265271 w 1247775"/>
                <a:gd name="connsiteY971" fmla="*/ 1758791 h 1857375"/>
                <a:gd name="connsiteX972" fmla="*/ 238601 w 1247775"/>
                <a:gd name="connsiteY972" fmla="*/ 1732121 h 1857375"/>
                <a:gd name="connsiteX973" fmla="*/ 211931 w 1247775"/>
                <a:gd name="connsiteY973" fmla="*/ 1758791 h 1857375"/>
                <a:gd name="connsiteX974" fmla="*/ 212884 w 1247775"/>
                <a:gd name="connsiteY974" fmla="*/ 1764506 h 1857375"/>
                <a:gd name="connsiteX975" fmla="*/ 212884 w 1247775"/>
                <a:gd name="connsiteY975" fmla="*/ 1765459 h 1857375"/>
                <a:gd name="connsiteX976" fmla="*/ 214789 w 1247775"/>
                <a:gd name="connsiteY976" fmla="*/ 1773079 h 1857375"/>
                <a:gd name="connsiteX977" fmla="*/ 207169 w 1247775"/>
                <a:gd name="connsiteY977" fmla="*/ 1781651 h 1857375"/>
                <a:gd name="connsiteX978" fmla="*/ 208121 w 1247775"/>
                <a:gd name="connsiteY978" fmla="*/ 1784509 h 1857375"/>
                <a:gd name="connsiteX979" fmla="*/ 195739 w 1247775"/>
                <a:gd name="connsiteY979" fmla="*/ 1810226 h 1857375"/>
                <a:gd name="connsiteX980" fmla="*/ 230029 w 1247775"/>
                <a:gd name="connsiteY980" fmla="*/ 1847374 h 1857375"/>
                <a:gd name="connsiteX981" fmla="*/ 260509 w 1247775"/>
                <a:gd name="connsiteY981" fmla="*/ 1832134 h 1857375"/>
                <a:gd name="connsiteX982" fmla="*/ 260509 w 1247775"/>
                <a:gd name="connsiteY982" fmla="*/ 1834991 h 1857375"/>
                <a:gd name="connsiteX983" fmla="*/ 261461 w 1247775"/>
                <a:gd name="connsiteY983" fmla="*/ 1839754 h 1857375"/>
                <a:gd name="connsiteX984" fmla="*/ 257651 w 1247775"/>
                <a:gd name="connsiteY984" fmla="*/ 1844516 h 1857375"/>
                <a:gd name="connsiteX985" fmla="*/ 263366 w 1247775"/>
                <a:gd name="connsiteY985" fmla="*/ 1850231 h 1857375"/>
                <a:gd name="connsiteX986" fmla="*/ 267176 w 1247775"/>
                <a:gd name="connsiteY986" fmla="*/ 1848326 h 1857375"/>
                <a:gd name="connsiteX987" fmla="*/ 270986 w 1247775"/>
                <a:gd name="connsiteY987" fmla="*/ 1850231 h 1857375"/>
                <a:gd name="connsiteX988" fmla="*/ 279559 w 1247775"/>
                <a:gd name="connsiteY988" fmla="*/ 1855946 h 1857375"/>
                <a:gd name="connsiteX989" fmla="*/ 288131 w 1247775"/>
                <a:gd name="connsiteY989" fmla="*/ 1850231 h 1857375"/>
                <a:gd name="connsiteX990" fmla="*/ 300514 w 1247775"/>
                <a:gd name="connsiteY990" fmla="*/ 1854041 h 1857375"/>
                <a:gd name="connsiteX991" fmla="*/ 310039 w 1247775"/>
                <a:gd name="connsiteY991" fmla="*/ 1852136 h 1857375"/>
                <a:gd name="connsiteX992" fmla="*/ 329089 w 1247775"/>
                <a:gd name="connsiteY992" fmla="*/ 1834039 h 1857375"/>
                <a:gd name="connsiteX993" fmla="*/ 334804 w 1247775"/>
                <a:gd name="connsiteY993" fmla="*/ 1828324 h 1857375"/>
                <a:gd name="connsiteX994" fmla="*/ 337661 w 1247775"/>
                <a:gd name="connsiteY994" fmla="*/ 1828324 h 1857375"/>
                <a:gd name="connsiteX995" fmla="*/ 356711 w 1247775"/>
                <a:gd name="connsiteY995" fmla="*/ 1817846 h 1857375"/>
                <a:gd name="connsiteX996" fmla="*/ 368141 w 1247775"/>
                <a:gd name="connsiteY996" fmla="*/ 1819751 h 1857375"/>
                <a:gd name="connsiteX997" fmla="*/ 380524 w 1247775"/>
                <a:gd name="connsiteY997" fmla="*/ 1817846 h 1857375"/>
                <a:gd name="connsiteX998" fmla="*/ 400526 w 1247775"/>
                <a:gd name="connsiteY998" fmla="*/ 1823561 h 1857375"/>
                <a:gd name="connsiteX999" fmla="*/ 437674 w 1247775"/>
                <a:gd name="connsiteY999" fmla="*/ 1786414 h 1857375"/>
                <a:gd name="connsiteX1000" fmla="*/ 437674 w 1247775"/>
                <a:gd name="connsiteY1000" fmla="*/ 1786414 h 1857375"/>
                <a:gd name="connsiteX1001" fmla="*/ 441484 w 1247775"/>
                <a:gd name="connsiteY1001" fmla="*/ 1786414 h 1857375"/>
                <a:gd name="connsiteX1002" fmla="*/ 454819 w 1247775"/>
                <a:gd name="connsiteY1002" fmla="*/ 1782604 h 1857375"/>
                <a:gd name="connsiteX1003" fmla="*/ 461486 w 1247775"/>
                <a:gd name="connsiteY1003" fmla="*/ 1784509 h 1857375"/>
                <a:gd name="connsiteX1004" fmla="*/ 475774 w 1247775"/>
                <a:gd name="connsiteY1004" fmla="*/ 1770221 h 1857375"/>
                <a:gd name="connsiteX1005" fmla="*/ 472916 w 1247775"/>
                <a:gd name="connsiteY1005" fmla="*/ 1762601 h 1857375"/>
                <a:gd name="connsiteX1006" fmla="*/ 488156 w 1247775"/>
                <a:gd name="connsiteY1006" fmla="*/ 1753076 h 1857375"/>
                <a:gd name="connsiteX1007" fmla="*/ 493871 w 1247775"/>
                <a:gd name="connsiteY1007" fmla="*/ 1750219 h 1857375"/>
                <a:gd name="connsiteX1008" fmla="*/ 493871 w 1247775"/>
                <a:gd name="connsiteY1008" fmla="*/ 1751171 h 1857375"/>
                <a:gd name="connsiteX1009" fmla="*/ 525304 w 1247775"/>
                <a:gd name="connsiteY1009" fmla="*/ 1782604 h 1857375"/>
                <a:gd name="connsiteX1010" fmla="*/ 533876 w 1247775"/>
                <a:gd name="connsiteY1010" fmla="*/ 1780699 h 1857375"/>
                <a:gd name="connsiteX1011" fmla="*/ 550069 w 1247775"/>
                <a:gd name="connsiteY1011" fmla="*/ 1785461 h 1857375"/>
                <a:gd name="connsiteX1012" fmla="*/ 567214 w 1247775"/>
                <a:gd name="connsiteY1012" fmla="*/ 1779746 h 1857375"/>
                <a:gd name="connsiteX1013" fmla="*/ 575786 w 1247775"/>
                <a:gd name="connsiteY1013" fmla="*/ 1780699 h 1857375"/>
                <a:gd name="connsiteX1014" fmla="*/ 601504 w 1247775"/>
                <a:gd name="connsiteY1014" fmla="*/ 1769269 h 1857375"/>
                <a:gd name="connsiteX1015" fmla="*/ 604361 w 1247775"/>
                <a:gd name="connsiteY1015" fmla="*/ 1769269 h 1857375"/>
                <a:gd name="connsiteX1016" fmla="*/ 615791 w 1247775"/>
                <a:gd name="connsiteY1016" fmla="*/ 1767364 h 1857375"/>
                <a:gd name="connsiteX1017" fmla="*/ 651034 w 1247775"/>
                <a:gd name="connsiteY1017" fmla="*/ 1791176 h 1857375"/>
                <a:gd name="connsiteX1018" fmla="*/ 655796 w 1247775"/>
                <a:gd name="connsiteY1018" fmla="*/ 1791176 h 1857375"/>
                <a:gd name="connsiteX1019" fmla="*/ 705326 w 1247775"/>
                <a:gd name="connsiteY1019" fmla="*/ 1800701 h 1857375"/>
                <a:gd name="connsiteX1020" fmla="*/ 1004411 w 1247775"/>
                <a:gd name="connsiteY1020" fmla="*/ 1796891 h 1857375"/>
                <a:gd name="connsiteX1021" fmla="*/ 1087279 w 1247775"/>
                <a:gd name="connsiteY1021" fmla="*/ 1637824 h 1857375"/>
                <a:gd name="connsiteX1022" fmla="*/ 1076801 w 1247775"/>
                <a:gd name="connsiteY1022" fmla="*/ 1550194 h 1857375"/>
                <a:gd name="connsiteX1023" fmla="*/ 1153001 w 1247775"/>
                <a:gd name="connsiteY1023" fmla="*/ 1512094 h 1857375"/>
                <a:gd name="connsiteX1024" fmla="*/ 1149191 w 1247775"/>
                <a:gd name="connsiteY1024" fmla="*/ 1437799 h 1857375"/>
                <a:gd name="connsiteX1025" fmla="*/ 1078706 w 1247775"/>
                <a:gd name="connsiteY1025" fmla="*/ 1408271 h 1857375"/>
                <a:gd name="connsiteX1026" fmla="*/ 1161574 w 1247775"/>
                <a:gd name="connsiteY1026" fmla="*/ 1366361 h 1857375"/>
                <a:gd name="connsiteX1027" fmla="*/ 1186339 w 1247775"/>
                <a:gd name="connsiteY1027" fmla="*/ 1283494 h 1857375"/>
                <a:gd name="connsiteX1028" fmla="*/ 1138714 w 1247775"/>
                <a:gd name="connsiteY1028" fmla="*/ 1235869 h 1857375"/>
                <a:gd name="connsiteX1029" fmla="*/ 1159669 w 1247775"/>
                <a:gd name="connsiteY1029" fmla="*/ 1165384 h 1857375"/>
                <a:gd name="connsiteX1030" fmla="*/ 1240631 w 1247775"/>
                <a:gd name="connsiteY1030" fmla="*/ 1103471 h 1857375"/>
                <a:gd name="connsiteX1031" fmla="*/ 1172051 w 1247775"/>
                <a:gd name="connsiteY1031" fmla="*/ 974884 h 1857375"/>
                <a:gd name="connsiteX1032" fmla="*/ 584359 w 1247775"/>
                <a:gd name="connsiteY1032" fmla="*/ 250984 h 1857375"/>
                <a:gd name="connsiteX1033" fmla="*/ 581501 w 1247775"/>
                <a:gd name="connsiteY1033" fmla="*/ 252889 h 1857375"/>
                <a:gd name="connsiteX1034" fmla="*/ 572929 w 1247775"/>
                <a:gd name="connsiteY1034" fmla="*/ 250031 h 1857375"/>
                <a:gd name="connsiteX1035" fmla="*/ 571976 w 1247775"/>
                <a:gd name="connsiteY1035" fmla="*/ 250031 h 1857375"/>
                <a:gd name="connsiteX1036" fmla="*/ 570071 w 1247775"/>
                <a:gd name="connsiteY1036" fmla="*/ 249079 h 1857375"/>
                <a:gd name="connsiteX1037" fmla="*/ 570071 w 1247775"/>
                <a:gd name="connsiteY1037" fmla="*/ 246221 h 1857375"/>
                <a:gd name="connsiteX1038" fmla="*/ 570071 w 1247775"/>
                <a:gd name="connsiteY1038" fmla="*/ 243364 h 1857375"/>
                <a:gd name="connsiteX1039" fmla="*/ 585311 w 1247775"/>
                <a:gd name="connsiteY1039" fmla="*/ 234791 h 1857375"/>
                <a:gd name="connsiteX1040" fmla="*/ 595789 w 1247775"/>
                <a:gd name="connsiteY1040" fmla="*/ 244316 h 1857375"/>
                <a:gd name="connsiteX1041" fmla="*/ 584359 w 1247775"/>
                <a:gd name="connsiteY1041" fmla="*/ 250984 h 1857375"/>
                <a:gd name="connsiteX1042" fmla="*/ 596741 w 1247775"/>
                <a:gd name="connsiteY1042" fmla="*/ 201454 h 1857375"/>
                <a:gd name="connsiteX1043" fmla="*/ 596741 w 1247775"/>
                <a:gd name="connsiteY1043" fmla="*/ 198596 h 1857375"/>
                <a:gd name="connsiteX1044" fmla="*/ 598646 w 1247775"/>
                <a:gd name="connsiteY1044" fmla="*/ 199549 h 1857375"/>
                <a:gd name="connsiteX1045" fmla="*/ 596741 w 1247775"/>
                <a:gd name="connsiteY1045" fmla="*/ 201454 h 1857375"/>
                <a:gd name="connsiteX1046" fmla="*/ 606266 w 1247775"/>
                <a:gd name="connsiteY1046" fmla="*/ 250031 h 1857375"/>
                <a:gd name="connsiteX1047" fmla="*/ 602456 w 1247775"/>
                <a:gd name="connsiteY1047" fmla="*/ 245269 h 1857375"/>
                <a:gd name="connsiteX1048" fmla="*/ 605314 w 1247775"/>
                <a:gd name="connsiteY1048" fmla="*/ 245269 h 1857375"/>
                <a:gd name="connsiteX1049" fmla="*/ 609124 w 1247775"/>
                <a:gd name="connsiteY1049" fmla="*/ 245269 h 1857375"/>
                <a:gd name="connsiteX1050" fmla="*/ 606266 w 1247775"/>
                <a:gd name="connsiteY1050" fmla="*/ 250031 h 1857375"/>
                <a:gd name="connsiteX1051" fmla="*/ 557689 w 1247775"/>
                <a:gd name="connsiteY1051" fmla="*/ 407194 h 1857375"/>
                <a:gd name="connsiteX1052" fmla="*/ 555784 w 1247775"/>
                <a:gd name="connsiteY1052" fmla="*/ 407194 h 1857375"/>
                <a:gd name="connsiteX1053" fmla="*/ 555784 w 1247775"/>
                <a:gd name="connsiteY1053" fmla="*/ 405289 h 1857375"/>
                <a:gd name="connsiteX1054" fmla="*/ 554831 w 1247775"/>
                <a:gd name="connsiteY1054" fmla="*/ 400526 h 1857375"/>
                <a:gd name="connsiteX1055" fmla="*/ 559594 w 1247775"/>
                <a:gd name="connsiteY1055" fmla="*/ 407194 h 1857375"/>
                <a:gd name="connsiteX1056" fmla="*/ 557689 w 1247775"/>
                <a:gd name="connsiteY1056" fmla="*/ 407194 h 1857375"/>
                <a:gd name="connsiteX1057" fmla="*/ 637699 w 1247775"/>
                <a:gd name="connsiteY1057" fmla="*/ 305276 h 1857375"/>
                <a:gd name="connsiteX1058" fmla="*/ 641509 w 1247775"/>
                <a:gd name="connsiteY1058" fmla="*/ 309086 h 1857375"/>
                <a:gd name="connsiteX1059" fmla="*/ 638651 w 1247775"/>
                <a:gd name="connsiteY1059" fmla="*/ 310039 h 1857375"/>
                <a:gd name="connsiteX1060" fmla="*/ 636746 w 1247775"/>
                <a:gd name="connsiteY1060" fmla="*/ 306229 h 1857375"/>
                <a:gd name="connsiteX1061" fmla="*/ 637699 w 1247775"/>
                <a:gd name="connsiteY1061" fmla="*/ 305276 h 1857375"/>
                <a:gd name="connsiteX1062" fmla="*/ 591979 w 1247775"/>
                <a:gd name="connsiteY1062" fmla="*/ 417671 h 1857375"/>
                <a:gd name="connsiteX1063" fmla="*/ 609124 w 1247775"/>
                <a:gd name="connsiteY1063" fmla="*/ 409099 h 1857375"/>
                <a:gd name="connsiteX1064" fmla="*/ 606266 w 1247775"/>
                <a:gd name="connsiteY1064" fmla="*/ 418624 h 1857375"/>
                <a:gd name="connsiteX1065" fmla="*/ 606266 w 1247775"/>
                <a:gd name="connsiteY1065" fmla="*/ 418624 h 1857375"/>
                <a:gd name="connsiteX1066" fmla="*/ 598646 w 1247775"/>
                <a:gd name="connsiteY1066" fmla="*/ 426244 h 1857375"/>
                <a:gd name="connsiteX1067" fmla="*/ 591026 w 1247775"/>
                <a:gd name="connsiteY1067" fmla="*/ 420529 h 1857375"/>
                <a:gd name="connsiteX1068" fmla="*/ 591979 w 1247775"/>
                <a:gd name="connsiteY1068" fmla="*/ 417671 h 1857375"/>
                <a:gd name="connsiteX1069" fmla="*/ 594836 w 1247775"/>
                <a:gd name="connsiteY1069" fmla="*/ 511016 h 1857375"/>
                <a:gd name="connsiteX1070" fmla="*/ 591979 w 1247775"/>
                <a:gd name="connsiteY1070" fmla="*/ 510064 h 1857375"/>
                <a:gd name="connsiteX1071" fmla="*/ 590074 w 1247775"/>
                <a:gd name="connsiteY1071" fmla="*/ 510064 h 1857375"/>
                <a:gd name="connsiteX1072" fmla="*/ 587216 w 1247775"/>
                <a:gd name="connsiteY1072" fmla="*/ 508159 h 1857375"/>
                <a:gd name="connsiteX1073" fmla="*/ 597694 w 1247775"/>
                <a:gd name="connsiteY1073" fmla="*/ 503396 h 1857375"/>
                <a:gd name="connsiteX1074" fmla="*/ 598646 w 1247775"/>
                <a:gd name="connsiteY1074" fmla="*/ 505301 h 1857375"/>
                <a:gd name="connsiteX1075" fmla="*/ 594836 w 1247775"/>
                <a:gd name="connsiteY1075" fmla="*/ 511016 h 1857375"/>
                <a:gd name="connsiteX1076" fmla="*/ 633889 w 1247775"/>
                <a:gd name="connsiteY1076" fmla="*/ 447199 h 1857375"/>
                <a:gd name="connsiteX1077" fmla="*/ 627221 w 1247775"/>
                <a:gd name="connsiteY1077" fmla="*/ 461486 h 1857375"/>
                <a:gd name="connsiteX1078" fmla="*/ 626269 w 1247775"/>
                <a:gd name="connsiteY1078" fmla="*/ 461486 h 1857375"/>
                <a:gd name="connsiteX1079" fmla="*/ 608171 w 1247775"/>
                <a:gd name="connsiteY1079" fmla="*/ 479584 h 1857375"/>
                <a:gd name="connsiteX1080" fmla="*/ 609124 w 1247775"/>
                <a:gd name="connsiteY1080" fmla="*/ 484346 h 1857375"/>
                <a:gd name="connsiteX1081" fmla="*/ 608171 w 1247775"/>
                <a:gd name="connsiteY1081" fmla="*/ 485299 h 1857375"/>
                <a:gd name="connsiteX1082" fmla="*/ 608171 w 1247775"/>
                <a:gd name="connsiteY1082" fmla="*/ 483394 h 1857375"/>
                <a:gd name="connsiteX1083" fmla="*/ 593884 w 1247775"/>
                <a:gd name="connsiteY1083" fmla="*/ 459581 h 1857375"/>
                <a:gd name="connsiteX1084" fmla="*/ 606266 w 1247775"/>
                <a:gd name="connsiteY1084" fmla="*/ 444341 h 1857375"/>
                <a:gd name="connsiteX1085" fmla="*/ 614839 w 1247775"/>
                <a:gd name="connsiteY1085" fmla="*/ 447199 h 1857375"/>
                <a:gd name="connsiteX1086" fmla="*/ 626269 w 1247775"/>
                <a:gd name="connsiteY1086" fmla="*/ 440531 h 1857375"/>
                <a:gd name="connsiteX1087" fmla="*/ 630079 w 1247775"/>
                <a:gd name="connsiteY1087" fmla="*/ 440531 h 1857375"/>
                <a:gd name="connsiteX1088" fmla="*/ 631984 w 1247775"/>
                <a:gd name="connsiteY1088" fmla="*/ 440531 h 1857375"/>
                <a:gd name="connsiteX1089" fmla="*/ 636746 w 1247775"/>
                <a:gd name="connsiteY1089" fmla="*/ 444341 h 1857375"/>
                <a:gd name="connsiteX1090" fmla="*/ 633889 w 1247775"/>
                <a:gd name="connsiteY1090" fmla="*/ 447199 h 1857375"/>
                <a:gd name="connsiteX1091" fmla="*/ 633889 w 1247775"/>
                <a:gd name="connsiteY1091" fmla="*/ 447199 h 1857375"/>
                <a:gd name="connsiteX1092" fmla="*/ 639604 w 1247775"/>
                <a:gd name="connsiteY1092" fmla="*/ 402431 h 1857375"/>
                <a:gd name="connsiteX1093" fmla="*/ 631031 w 1247775"/>
                <a:gd name="connsiteY1093" fmla="*/ 399574 h 1857375"/>
                <a:gd name="connsiteX1094" fmla="*/ 625316 w 1247775"/>
                <a:gd name="connsiteY1094" fmla="*/ 391001 h 1857375"/>
                <a:gd name="connsiteX1095" fmla="*/ 626269 w 1247775"/>
                <a:gd name="connsiteY1095" fmla="*/ 388144 h 1857375"/>
                <a:gd name="connsiteX1096" fmla="*/ 620554 w 1247775"/>
                <a:gd name="connsiteY1096" fmla="*/ 382429 h 1857375"/>
                <a:gd name="connsiteX1097" fmla="*/ 619601 w 1247775"/>
                <a:gd name="connsiteY1097" fmla="*/ 374809 h 1857375"/>
                <a:gd name="connsiteX1098" fmla="*/ 625316 w 1247775"/>
                <a:gd name="connsiteY1098" fmla="*/ 375761 h 1857375"/>
                <a:gd name="connsiteX1099" fmla="*/ 631031 w 1247775"/>
                <a:gd name="connsiteY1099" fmla="*/ 373856 h 1857375"/>
                <a:gd name="connsiteX1100" fmla="*/ 642461 w 1247775"/>
                <a:gd name="connsiteY1100" fmla="*/ 380524 h 1857375"/>
                <a:gd name="connsiteX1101" fmla="*/ 647224 w 1247775"/>
                <a:gd name="connsiteY1101" fmla="*/ 394811 h 1857375"/>
                <a:gd name="connsiteX1102" fmla="*/ 639604 w 1247775"/>
                <a:gd name="connsiteY1102" fmla="*/ 402431 h 1857375"/>
                <a:gd name="connsiteX1103" fmla="*/ 343376 w 1247775"/>
                <a:gd name="connsiteY1103" fmla="*/ 758666 h 1857375"/>
                <a:gd name="connsiteX1104" fmla="*/ 343376 w 1247775"/>
                <a:gd name="connsiteY1104" fmla="*/ 758666 h 1857375"/>
                <a:gd name="connsiteX1105" fmla="*/ 341471 w 1247775"/>
                <a:gd name="connsiteY1105" fmla="*/ 751999 h 1857375"/>
                <a:gd name="connsiteX1106" fmla="*/ 346234 w 1247775"/>
                <a:gd name="connsiteY1106" fmla="*/ 752951 h 1857375"/>
                <a:gd name="connsiteX1107" fmla="*/ 343376 w 1247775"/>
                <a:gd name="connsiteY1107" fmla="*/ 758666 h 1857375"/>
                <a:gd name="connsiteX1108" fmla="*/ 109061 w 1247775"/>
                <a:gd name="connsiteY1108" fmla="*/ 1225391 h 1857375"/>
                <a:gd name="connsiteX1109" fmla="*/ 95726 w 1247775"/>
                <a:gd name="connsiteY1109" fmla="*/ 1217771 h 1857375"/>
                <a:gd name="connsiteX1110" fmla="*/ 104299 w 1247775"/>
                <a:gd name="connsiteY1110" fmla="*/ 1210151 h 1857375"/>
                <a:gd name="connsiteX1111" fmla="*/ 122396 w 1247775"/>
                <a:gd name="connsiteY1111" fmla="*/ 1195864 h 1857375"/>
                <a:gd name="connsiteX1112" fmla="*/ 129064 w 1247775"/>
                <a:gd name="connsiteY1112" fmla="*/ 1201579 h 1857375"/>
                <a:gd name="connsiteX1113" fmla="*/ 109061 w 1247775"/>
                <a:gd name="connsiteY1113" fmla="*/ 1225391 h 1857375"/>
                <a:gd name="connsiteX1114" fmla="*/ 151924 w 1247775"/>
                <a:gd name="connsiteY1114" fmla="*/ 1208246 h 1857375"/>
                <a:gd name="connsiteX1115" fmla="*/ 150019 w 1247775"/>
                <a:gd name="connsiteY1115" fmla="*/ 1206341 h 1857375"/>
                <a:gd name="connsiteX1116" fmla="*/ 151924 w 1247775"/>
                <a:gd name="connsiteY1116" fmla="*/ 1206341 h 1857375"/>
                <a:gd name="connsiteX1117" fmla="*/ 151924 w 1247775"/>
                <a:gd name="connsiteY1117" fmla="*/ 1208246 h 1857375"/>
                <a:gd name="connsiteX1118" fmla="*/ 290989 w 1247775"/>
                <a:gd name="connsiteY1118" fmla="*/ 992981 h 1857375"/>
                <a:gd name="connsiteX1119" fmla="*/ 291941 w 1247775"/>
                <a:gd name="connsiteY1119" fmla="*/ 986314 h 1857375"/>
                <a:gd name="connsiteX1120" fmla="*/ 291941 w 1247775"/>
                <a:gd name="connsiteY1120" fmla="*/ 986314 h 1857375"/>
                <a:gd name="connsiteX1121" fmla="*/ 294799 w 1247775"/>
                <a:gd name="connsiteY1121" fmla="*/ 987266 h 1857375"/>
                <a:gd name="connsiteX1122" fmla="*/ 290989 w 1247775"/>
                <a:gd name="connsiteY1122" fmla="*/ 992981 h 1857375"/>
                <a:gd name="connsiteX1123" fmla="*/ 309086 w 1247775"/>
                <a:gd name="connsiteY1123" fmla="*/ 1652111 h 1857375"/>
                <a:gd name="connsiteX1124" fmla="*/ 310039 w 1247775"/>
                <a:gd name="connsiteY1124" fmla="*/ 1649254 h 1857375"/>
                <a:gd name="connsiteX1125" fmla="*/ 310991 w 1247775"/>
                <a:gd name="connsiteY1125" fmla="*/ 1650206 h 1857375"/>
                <a:gd name="connsiteX1126" fmla="*/ 309086 w 1247775"/>
                <a:gd name="connsiteY1126" fmla="*/ 1652111 h 1857375"/>
                <a:gd name="connsiteX1127" fmla="*/ 259556 w 1247775"/>
                <a:gd name="connsiteY1127" fmla="*/ 1822609 h 1857375"/>
                <a:gd name="connsiteX1128" fmla="*/ 261461 w 1247775"/>
                <a:gd name="connsiteY1128" fmla="*/ 1816894 h 1857375"/>
                <a:gd name="connsiteX1129" fmla="*/ 265271 w 1247775"/>
                <a:gd name="connsiteY1129" fmla="*/ 1816894 h 1857375"/>
                <a:gd name="connsiteX1130" fmla="*/ 266224 w 1247775"/>
                <a:gd name="connsiteY1130" fmla="*/ 1817846 h 1857375"/>
                <a:gd name="connsiteX1131" fmla="*/ 259556 w 1247775"/>
                <a:gd name="connsiteY1131" fmla="*/ 1822609 h 1857375"/>
                <a:gd name="connsiteX1132" fmla="*/ 330994 w 1247775"/>
                <a:gd name="connsiteY1132" fmla="*/ 1783556 h 1857375"/>
                <a:gd name="connsiteX1133" fmla="*/ 329089 w 1247775"/>
                <a:gd name="connsiteY1133" fmla="*/ 1783556 h 1857375"/>
                <a:gd name="connsiteX1134" fmla="*/ 326231 w 1247775"/>
                <a:gd name="connsiteY1134" fmla="*/ 1781651 h 1857375"/>
                <a:gd name="connsiteX1135" fmla="*/ 321469 w 1247775"/>
                <a:gd name="connsiteY1135" fmla="*/ 1777841 h 1857375"/>
                <a:gd name="connsiteX1136" fmla="*/ 323374 w 1247775"/>
                <a:gd name="connsiteY1136" fmla="*/ 1772126 h 1857375"/>
                <a:gd name="connsiteX1137" fmla="*/ 329089 w 1247775"/>
                <a:gd name="connsiteY1137" fmla="*/ 1773079 h 1857375"/>
                <a:gd name="connsiteX1138" fmla="*/ 335756 w 1247775"/>
                <a:gd name="connsiteY1138" fmla="*/ 1771174 h 1857375"/>
                <a:gd name="connsiteX1139" fmla="*/ 330994 w 1247775"/>
                <a:gd name="connsiteY1139" fmla="*/ 1783556 h 1857375"/>
                <a:gd name="connsiteX1140" fmla="*/ 442436 w 1247775"/>
                <a:gd name="connsiteY1140" fmla="*/ 1450181 h 1857375"/>
                <a:gd name="connsiteX1141" fmla="*/ 451009 w 1247775"/>
                <a:gd name="connsiteY1141" fmla="*/ 1458754 h 1857375"/>
                <a:gd name="connsiteX1142" fmla="*/ 444341 w 1247775"/>
                <a:gd name="connsiteY1142" fmla="*/ 1465421 h 1857375"/>
                <a:gd name="connsiteX1143" fmla="*/ 437674 w 1247775"/>
                <a:gd name="connsiteY1143" fmla="*/ 1454944 h 1857375"/>
                <a:gd name="connsiteX1144" fmla="*/ 442436 w 1247775"/>
                <a:gd name="connsiteY1144" fmla="*/ 1450181 h 1857375"/>
                <a:gd name="connsiteX1145" fmla="*/ 426244 w 1247775"/>
                <a:gd name="connsiteY1145" fmla="*/ 1592104 h 1857375"/>
                <a:gd name="connsiteX1146" fmla="*/ 420529 w 1247775"/>
                <a:gd name="connsiteY1146" fmla="*/ 1587341 h 1857375"/>
                <a:gd name="connsiteX1147" fmla="*/ 419576 w 1247775"/>
                <a:gd name="connsiteY1147" fmla="*/ 1587341 h 1857375"/>
                <a:gd name="connsiteX1148" fmla="*/ 421481 w 1247775"/>
                <a:gd name="connsiteY1148" fmla="*/ 1576864 h 1857375"/>
                <a:gd name="connsiteX1149" fmla="*/ 421481 w 1247775"/>
                <a:gd name="connsiteY1149" fmla="*/ 1574959 h 1857375"/>
                <a:gd name="connsiteX1150" fmla="*/ 422434 w 1247775"/>
                <a:gd name="connsiteY1150" fmla="*/ 1574959 h 1857375"/>
                <a:gd name="connsiteX1151" fmla="*/ 426244 w 1247775"/>
                <a:gd name="connsiteY1151" fmla="*/ 1577816 h 1857375"/>
                <a:gd name="connsiteX1152" fmla="*/ 426244 w 1247775"/>
                <a:gd name="connsiteY1152" fmla="*/ 1580674 h 1857375"/>
                <a:gd name="connsiteX1153" fmla="*/ 430054 w 1247775"/>
                <a:gd name="connsiteY1153" fmla="*/ 1593056 h 1857375"/>
                <a:gd name="connsiteX1154" fmla="*/ 426244 w 1247775"/>
                <a:gd name="connsiteY1154" fmla="*/ 1592104 h 1857375"/>
                <a:gd name="connsiteX1155" fmla="*/ 431959 w 1247775"/>
                <a:gd name="connsiteY1155" fmla="*/ 1518761 h 1857375"/>
                <a:gd name="connsiteX1156" fmla="*/ 425291 w 1247775"/>
                <a:gd name="connsiteY1156" fmla="*/ 1517809 h 1857375"/>
                <a:gd name="connsiteX1157" fmla="*/ 415766 w 1247775"/>
                <a:gd name="connsiteY1157" fmla="*/ 1519714 h 1857375"/>
                <a:gd name="connsiteX1158" fmla="*/ 416719 w 1247775"/>
                <a:gd name="connsiteY1158" fmla="*/ 1515904 h 1857375"/>
                <a:gd name="connsiteX1159" fmla="*/ 413861 w 1247775"/>
                <a:gd name="connsiteY1159" fmla="*/ 1508284 h 1857375"/>
                <a:gd name="connsiteX1160" fmla="*/ 419576 w 1247775"/>
                <a:gd name="connsiteY1160" fmla="*/ 1499711 h 1857375"/>
                <a:gd name="connsiteX1161" fmla="*/ 418624 w 1247775"/>
                <a:gd name="connsiteY1161" fmla="*/ 1494949 h 1857375"/>
                <a:gd name="connsiteX1162" fmla="*/ 422434 w 1247775"/>
                <a:gd name="connsiteY1162" fmla="*/ 1486376 h 1857375"/>
                <a:gd name="connsiteX1163" fmla="*/ 422434 w 1247775"/>
                <a:gd name="connsiteY1163" fmla="*/ 1484471 h 1857375"/>
                <a:gd name="connsiteX1164" fmla="*/ 422434 w 1247775"/>
                <a:gd name="connsiteY1164" fmla="*/ 1484471 h 1857375"/>
                <a:gd name="connsiteX1165" fmla="*/ 431959 w 1247775"/>
                <a:gd name="connsiteY1165" fmla="*/ 1491139 h 1857375"/>
                <a:gd name="connsiteX1166" fmla="*/ 435769 w 1247775"/>
                <a:gd name="connsiteY1166" fmla="*/ 1490186 h 1857375"/>
                <a:gd name="connsiteX1167" fmla="*/ 436721 w 1247775"/>
                <a:gd name="connsiteY1167" fmla="*/ 1493044 h 1857375"/>
                <a:gd name="connsiteX1168" fmla="*/ 430054 w 1247775"/>
                <a:gd name="connsiteY1168" fmla="*/ 1505426 h 1857375"/>
                <a:gd name="connsiteX1169" fmla="*/ 434816 w 1247775"/>
                <a:gd name="connsiteY1169" fmla="*/ 1515904 h 1857375"/>
                <a:gd name="connsiteX1170" fmla="*/ 431959 w 1247775"/>
                <a:gd name="connsiteY1170" fmla="*/ 1518761 h 1857375"/>
                <a:gd name="connsiteX1171" fmla="*/ 445294 w 1247775"/>
                <a:gd name="connsiteY1171" fmla="*/ 1609249 h 1857375"/>
                <a:gd name="connsiteX1172" fmla="*/ 435769 w 1247775"/>
                <a:gd name="connsiteY1172" fmla="*/ 1603534 h 1857375"/>
                <a:gd name="connsiteX1173" fmla="*/ 435769 w 1247775"/>
                <a:gd name="connsiteY1173" fmla="*/ 1603534 h 1857375"/>
                <a:gd name="connsiteX1174" fmla="*/ 434816 w 1247775"/>
                <a:gd name="connsiteY1174" fmla="*/ 1598771 h 1857375"/>
                <a:gd name="connsiteX1175" fmla="*/ 449104 w 1247775"/>
                <a:gd name="connsiteY1175" fmla="*/ 1603534 h 1857375"/>
                <a:gd name="connsiteX1176" fmla="*/ 450056 w 1247775"/>
                <a:gd name="connsiteY1176" fmla="*/ 1603534 h 1857375"/>
                <a:gd name="connsiteX1177" fmla="*/ 451961 w 1247775"/>
                <a:gd name="connsiteY1177" fmla="*/ 1606391 h 1857375"/>
                <a:gd name="connsiteX1178" fmla="*/ 445294 w 1247775"/>
                <a:gd name="connsiteY1178" fmla="*/ 1609249 h 1857375"/>
                <a:gd name="connsiteX1179" fmla="*/ 452914 w 1247775"/>
                <a:gd name="connsiteY1179" fmla="*/ 1518761 h 1857375"/>
                <a:gd name="connsiteX1180" fmla="*/ 451961 w 1247775"/>
                <a:gd name="connsiteY1180" fmla="*/ 1517809 h 1857375"/>
                <a:gd name="connsiteX1181" fmla="*/ 452914 w 1247775"/>
                <a:gd name="connsiteY1181" fmla="*/ 1516856 h 1857375"/>
                <a:gd name="connsiteX1182" fmla="*/ 454819 w 1247775"/>
                <a:gd name="connsiteY1182" fmla="*/ 1517809 h 1857375"/>
                <a:gd name="connsiteX1183" fmla="*/ 452914 w 1247775"/>
                <a:gd name="connsiteY1183" fmla="*/ 1518761 h 1857375"/>
                <a:gd name="connsiteX1184" fmla="*/ 666274 w 1247775"/>
                <a:gd name="connsiteY1184" fmla="*/ 511969 h 1857375"/>
                <a:gd name="connsiteX1185" fmla="*/ 668179 w 1247775"/>
                <a:gd name="connsiteY1185" fmla="*/ 509111 h 1857375"/>
                <a:gd name="connsiteX1186" fmla="*/ 668179 w 1247775"/>
                <a:gd name="connsiteY1186" fmla="*/ 511969 h 1857375"/>
                <a:gd name="connsiteX1187" fmla="*/ 666274 w 1247775"/>
                <a:gd name="connsiteY1187" fmla="*/ 511969 h 1857375"/>
                <a:gd name="connsiteX1188" fmla="*/ 657701 w 1247775"/>
                <a:gd name="connsiteY1188" fmla="*/ 574834 h 1857375"/>
                <a:gd name="connsiteX1189" fmla="*/ 659606 w 1247775"/>
                <a:gd name="connsiteY1189" fmla="*/ 572929 h 1857375"/>
                <a:gd name="connsiteX1190" fmla="*/ 659606 w 1247775"/>
                <a:gd name="connsiteY1190" fmla="*/ 575786 h 1857375"/>
                <a:gd name="connsiteX1191" fmla="*/ 657701 w 1247775"/>
                <a:gd name="connsiteY1191" fmla="*/ 574834 h 1857375"/>
                <a:gd name="connsiteX1192" fmla="*/ 502444 w 1247775"/>
                <a:gd name="connsiteY1192" fmla="*/ 1197769 h 1857375"/>
                <a:gd name="connsiteX1193" fmla="*/ 507206 w 1247775"/>
                <a:gd name="connsiteY1193" fmla="*/ 1198721 h 1857375"/>
                <a:gd name="connsiteX1194" fmla="*/ 511969 w 1247775"/>
                <a:gd name="connsiteY1194" fmla="*/ 1197769 h 1857375"/>
                <a:gd name="connsiteX1195" fmla="*/ 529114 w 1247775"/>
                <a:gd name="connsiteY1195" fmla="*/ 1227296 h 1857375"/>
                <a:gd name="connsiteX1196" fmla="*/ 526256 w 1247775"/>
                <a:gd name="connsiteY1196" fmla="*/ 1230154 h 1857375"/>
                <a:gd name="connsiteX1197" fmla="*/ 524351 w 1247775"/>
                <a:gd name="connsiteY1197" fmla="*/ 1230154 h 1857375"/>
                <a:gd name="connsiteX1198" fmla="*/ 504349 w 1247775"/>
                <a:gd name="connsiteY1198" fmla="*/ 1220629 h 1857375"/>
                <a:gd name="connsiteX1199" fmla="*/ 503396 w 1247775"/>
                <a:gd name="connsiteY1199" fmla="*/ 1220629 h 1857375"/>
                <a:gd name="connsiteX1200" fmla="*/ 497681 w 1247775"/>
                <a:gd name="connsiteY1200" fmla="*/ 1213961 h 1857375"/>
                <a:gd name="connsiteX1201" fmla="*/ 504349 w 1247775"/>
                <a:gd name="connsiteY1201" fmla="*/ 1203484 h 1857375"/>
                <a:gd name="connsiteX1202" fmla="*/ 502444 w 1247775"/>
                <a:gd name="connsiteY1202" fmla="*/ 1197769 h 1857375"/>
                <a:gd name="connsiteX1203" fmla="*/ 574834 w 1247775"/>
                <a:gd name="connsiteY1203" fmla="*/ 1231106 h 1857375"/>
                <a:gd name="connsiteX1204" fmla="*/ 574834 w 1247775"/>
                <a:gd name="connsiteY1204" fmla="*/ 1231106 h 1857375"/>
                <a:gd name="connsiteX1205" fmla="*/ 579596 w 1247775"/>
                <a:gd name="connsiteY1205" fmla="*/ 1226344 h 1857375"/>
                <a:gd name="connsiteX1206" fmla="*/ 579596 w 1247775"/>
                <a:gd name="connsiteY1206" fmla="*/ 1229201 h 1857375"/>
                <a:gd name="connsiteX1207" fmla="*/ 574834 w 1247775"/>
                <a:gd name="connsiteY1207" fmla="*/ 1231106 h 1857375"/>
                <a:gd name="connsiteX1208" fmla="*/ 516731 w 1247775"/>
                <a:gd name="connsiteY1208" fmla="*/ 1371124 h 1857375"/>
                <a:gd name="connsiteX1209" fmla="*/ 518636 w 1247775"/>
                <a:gd name="connsiteY1209" fmla="*/ 1371124 h 1857375"/>
                <a:gd name="connsiteX1210" fmla="*/ 516731 w 1247775"/>
                <a:gd name="connsiteY1210" fmla="*/ 1373029 h 1857375"/>
                <a:gd name="connsiteX1211" fmla="*/ 516731 w 1247775"/>
                <a:gd name="connsiteY1211" fmla="*/ 1371124 h 1857375"/>
                <a:gd name="connsiteX1212" fmla="*/ 615791 w 1247775"/>
                <a:gd name="connsiteY1212" fmla="*/ 838676 h 1857375"/>
                <a:gd name="connsiteX1213" fmla="*/ 627221 w 1247775"/>
                <a:gd name="connsiteY1213" fmla="*/ 845344 h 1857375"/>
                <a:gd name="connsiteX1214" fmla="*/ 627221 w 1247775"/>
                <a:gd name="connsiteY1214" fmla="*/ 847249 h 1857375"/>
                <a:gd name="connsiteX1215" fmla="*/ 626269 w 1247775"/>
                <a:gd name="connsiteY1215" fmla="*/ 849154 h 1857375"/>
                <a:gd name="connsiteX1216" fmla="*/ 620554 w 1247775"/>
                <a:gd name="connsiteY1216" fmla="*/ 848201 h 1857375"/>
                <a:gd name="connsiteX1217" fmla="*/ 610076 w 1247775"/>
                <a:gd name="connsiteY1217" fmla="*/ 849154 h 1857375"/>
                <a:gd name="connsiteX1218" fmla="*/ 610076 w 1247775"/>
                <a:gd name="connsiteY1218" fmla="*/ 847249 h 1857375"/>
                <a:gd name="connsiteX1219" fmla="*/ 609124 w 1247775"/>
                <a:gd name="connsiteY1219" fmla="*/ 842486 h 1857375"/>
                <a:gd name="connsiteX1220" fmla="*/ 615791 w 1247775"/>
                <a:gd name="connsiteY1220" fmla="*/ 838676 h 1857375"/>
                <a:gd name="connsiteX1221" fmla="*/ 571024 w 1247775"/>
                <a:gd name="connsiteY1221" fmla="*/ 938689 h 1857375"/>
                <a:gd name="connsiteX1222" fmla="*/ 577691 w 1247775"/>
                <a:gd name="connsiteY1222" fmla="*/ 943451 h 1857375"/>
                <a:gd name="connsiteX1223" fmla="*/ 575786 w 1247775"/>
                <a:gd name="connsiteY1223" fmla="*/ 946309 h 1857375"/>
                <a:gd name="connsiteX1224" fmla="*/ 571024 w 1247775"/>
                <a:gd name="connsiteY1224" fmla="*/ 938689 h 1857375"/>
                <a:gd name="connsiteX1225" fmla="*/ 571024 w 1247775"/>
                <a:gd name="connsiteY1225" fmla="*/ 938689 h 1857375"/>
                <a:gd name="connsiteX1226" fmla="*/ 552926 w 1247775"/>
                <a:gd name="connsiteY1226" fmla="*/ 718661 h 1857375"/>
                <a:gd name="connsiteX1227" fmla="*/ 566261 w 1247775"/>
                <a:gd name="connsiteY1227" fmla="*/ 710089 h 1857375"/>
                <a:gd name="connsiteX1228" fmla="*/ 568166 w 1247775"/>
                <a:gd name="connsiteY1228" fmla="*/ 711041 h 1857375"/>
                <a:gd name="connsiteX1229" fmla="*/ 567214 w 1247775"/>
                <a:gd name="connsiteY1229" fmla="*/ 719614 h 1857375"/>
                <a:gd name="connsiteX1230" fmla="*/ 567214 w 1247775"/>
                <a:gd name="connsiteY1230" fmla="*/ 723424 h 1857375"/>
                <a:gd name="connsiteX1231" fmla="*/ 565309 w 1247775"/>
                <a:gd name="connsiteY1231" fmla="*/ 724376 h 1857375"/>
                <a:gd name="connsiteX1232" fmla="*/ 552926 w 1247775"/>
                <a:gd name="connsiteY1232" fmla="*/ 720566 h 1857375"/>
                <a:gd name="connsiteX1233" fmla="*/ 552926 w 1247775"/>
                <a:gd name="connsiteY1233" fmla="*/ 718661 h 1857375"/>
                <a:gd name="connsiteX1234" fmla="*/ 553879 w 1247775"/>
                <a:gd name="connsiteY1234" fmla="*/ 816769 h 1857375"/>
                <a:gd name="connsiteX1235" fmla="*/ 559594 w 1247775"/>
                <a:gd name="connsiteY1235" fmla="*/ 804386 h 1857375"/>
                <a:gd name="connsiteX1236" fmla="*/ 561499 w 1247775"/>
                <a:gd name="connsiteY1236" fmla="*/ 804386 h 1857375"/>
                <a:gd name="connsiteX1237" fmla="*/ 569119 w 1247775"/>
                <a:gd name="connsiteY1237" fmla="*/ 808196 h 1857375"/>
                <a:gd name="connsiteX1238" fmla="*/ 568166 w 1247775"/>
                <a:gd name="connsiteY1238" fmla="*/ 813911 h 1857375"/>
                <a:gd name="connsiteX1239" fmla="*/ 563404 w 1247775"/>
                <a:gd name="connsiteY1239" fmla="*/ 822484 h 1857375"/>
                <a:gd name="connsiteX1240" fmla="*/ 563404 w 1247775"/>
                <a:gd name="connsiteY1240" fmla="*/ 824389 h 1857375"/>
                <a:gd name="connsiteX1241" fmla="*/ 550069 w 1247775"/>
                <a:gd name="connsiteY1241" fmla="*/ 828199 h 1857375"/>
                <a:gd name="connsiteX1242" fmla="*/ 553879 w 1247775"/>
                <a:gd name="connsiteY1242" fmla="*/ 816769 h 1857375"/>
                <a:gd name="connsiteX1243" fmla="*/ 547211 w 1247775"/>
                <a:gd name="connsiteY1243" fmla="*/ 968216 h 1857375"/>
                <a:gd name="connsiteX1244" fmla="*/ 547211 w 1247775"/>
                <a:gd name="connsiteY1244" fmla="*/ 970121 h 1857375"/>
                <a:gd name="connsiteX1245" fmla="*/ 552926 w 1247775"/>
                <a:gd name="connsiteY1245" fmla="*/ 975836 h 1857375"/>
                <a:gd name="connsiteX1246" fmla="*/ 558641 w 1247775"/>
                <a:gd name="connsiteY1246" fmla="*/ 972026 h 1857375"/>
                <a:gd name="connsiteX1247" fmla="*/ 558641 w 1247775"/>
                <a:gd name="connsiteY1247" fmla="*/ 972026 h 1857375"/>
                <a:gd name="connsiteX1248" fmla="*/ 563404 w 1247775"/>
                <a:gd name="connsiteY1248" fmla="*/ 971074 h 1857375"/>
                <a:gd name="connsiteX1249" fmla="*/ 562451 w 1247775"/>
                <a:gd name="connsiteY1249" fmla="*/ 973931 h 1857375"/>
                <a:gd name="connsiteX1250" fmla="*/ 567214 w 1247775"/>
                <a:gd name="connsiteY1250" fmla="*/ 980599 h 1857375"/>
                <a:gd name="connsiteX1251" fmla="*/ 571024 w 1247775"/>
                <a:gd name="connsiteY1251" fmla="*/ 991076 h 1857375"/>
                <a:gd name="connsiteX1252" fmla="*/ 567214 w 1247775"/>
                <a:gd name="connsiteY1252" fmla="*/ 992029 h 1857375"/>
                <a:gd name="connsiteX1253" fmla="*/ 559594 w 1247775"/>
                <a:gd name="connsiteY1253" fmla="*/ 989171 h 1857375"/>
                <a:gd name="connsiteX1254" fmla="*/ 548164 w 1247775"/>
                <a:gd name="connsiteY1254" fmla="*/ 996791 h 1857375"/>
                <a:gd name="connsiteX1255" fmla="*/ 545306 w 1247775"/>
                <a:gd name="connsiteY1255" fmla="*/ 1001554 h 1857375"/>
                <a:gd name="connsiteX1256" fmla="*/ 536734 w 1247775"/>
                <a:gd name="connsiteY1256" fmla="*/ 994886 h 1857375"/>
                <a:gd name="connsiteX1257" fmla="*/ 537686 w 1247775"/>
                <a:gd name="connsiteY1257" fmla="*/ 992029 h 1857375"/>
                <a:gd name="connsiteX1258" fmla="*/ 531019 w 1247775"/>
                <a:gd name="connsiteY1258" fmla="*/ 985361 h 1857375"/>
                <a:gd name="connsiteX1259" fmla="*/ 524351 w 1247775"/>
                <a:gd name="connsiteY1259" fmla="*/ 992029 h 1857375"/>
                <a:gd name="connsiteX1260" fmla="*/ 524351 w 1247775"/>
                <a:gd name="connsiteY1260" fmla="*/ 993934 h 1857375"/>
                <a:gd name="connsiteX1261" fmla="*/ 511016 w 1247775"/>
                <a:gd name="connsiteY1261" fmla="*/ 1004411 h 1857375"/>
                <a:gd name="connsiteX1262" fmla="*/ 504349 w 1247775"/>
                <a:gd name="connsiteY1262" fmla="*/ 1000601 h 1857375"/>
                <a:gd name="connsiteX1263" fmla="*/ 503396 w 1247775"/>
                <a:gd name="connsiteY1263" fmla="*/ 1000601 h 1857375"/>
                <a:gd name="connsiteX1264" fmla="*/ 501491 w 1247775"/>
                <a:gd name="connsiteY1264" fmla="*/ 995839 h 1857375"/>
                <a:gd name="connsiteX1265" fmla="*/ 502444 w 1247775"/>
                <a:gd name="connsiteY1265" fmla="*/ 995839 h 1857375"/>
                <a:gd name="connsiteX1266" fmla="*/ 524351 w 1247775"/>
                <a:gd name="connsiteY1266" fmla="*/ 973931 h 1857375"/>
                <a:gd name="connsiteX1267" fmla="*/ 524351 w 1247775"/>
                <a:gd name="connsiteY1267" fmla="*/ 972979 h 1857375"/>
                <a:gd name="connsiteX1268" fmla="*/ 529114 w 1247775"/>
                <a:gd name="connsiteY1268" fmla="*/ 973931 h 1857375"/>
                <a:gd name="connsiteX1269" fmla="*/ 541496 w 1247775"/>
                <a:gd name="connsiteY1269" fmla="*/ 961549 h 1857375"/>
                <a:gd name="connsiteX1270" fmla="*/ 529114 w 1247775"/>
                <a:gd name="connsiteY1270" fmla="*/ 949166 h 1857375"/>
                <a:gd name="connsiteX1271" fmla="*/ 519589 w 1247775"/>
                <a:gd name="connsiteY1271" fmla="*/ 954881 h 1857375"/>
                <a:gd name="connsiteX1272" fmla="*/ 520541 w 1247775"/>
                <a:gd name="connsiteY1272" fmla="*/ 951071 h 1857375"/>
                <a:gd name="connsiteX1273" fmla="*/ 500539 w 1247775"/>
                <a:gd name="connsiteY1273" fmla="*/ 931069 h 1857375"/>
                <a:gd name="connsiteX1274" fmla="*/ 492919 w 1247775"/>
                <a:gd name="connsiteY1274" fmla="*/ 932974 h 1857375"/>
                <a:gd name="connsiteX1275" fmla="*/ 484346 w 1247775"/>
                <a:gd name="connsiteY1275" fmla="*/ 925354 h 1857375"/>
                <a:gd name="connsiteX1276" fmla="*/ 486251 w 1247775"/>
                <a:gd name="connsiteY1276" fmla="*/ 917734 h 1857375"/>
                <a:gd name="connsiteX1277" fmla="*/ 485299 w 1247775"/>
                <a:gd name="connsiteY1277" fmla="*/ 912971 h 1857375"/>
                <a:gd name="connsiteX1278" fmla="*/ 488156 w 1247775"/>
                <a:gd name="connsiteY1278" fmla="*/ 906304 h 1857375"/>
                <a:gd name="connsiteX1279" fmla="*/ 486251 w 1247775"/>
                <a:gd name="connsiteY1279" fmla="*/ 901541 h 1857375"/>
                <a:gd name="connsiteX1280" fmla="*/ 492919 w 1247775"/>
                <a:gd name="connsiteY1280" fmla="*/ 893921 h 1857375"/>
                <a:gd name="connsiteX1281" fmla="*/ 505301 w 1247775"/>
                <a:gd name="connsiteY1281" fmla="*/ 907256 h 1857375"/>
                <a:gd name="connsiteX1282" fmla="*/ 505301 w 1247775"/>
                <a:gd name="connsiteY1282" fmla="*/ 907256 h 1857375"/>
                <a:gd name="connsiteX1283" fmla="*/ 525304 w 1247775"/>
                <a:gd name="connsiteY1283" fmla="*/ 941546 h 1857375"/>
                <a:gd name="connsiteX1284" fmla="*/ 537686 w 1247775"/>
                <a:gd name="connsiteY1284" fmla="*/ 947261 h 1857375"/>
                <a:gd name="connsiteX1285" fmla="*/ 538639 w 1247775"/>
                <a:gd name="connsiteY1285" fmla="*/ 947261 h 1857375"/>
                <a:gd name="connsiteX1286" fmla="*/ 539591 w 1247775"/>
                <a:gd name="connsiteY1286" fmla="*/ 948214 h 1857375"/>
                <a:gd name="connsiteX1287" fmla="*/ 539591 w 1247775"/>
                <a:gd name="connsiteY1287" fmla="*/ 952024 h 1857375"/>
                <a:gd name="connsiteX1288" fmla="*/ 547211 w 1247775"/>
                <a:gd name="connsiteY1288" fmla="*/ 968216 h 1857375"/>
                <a:gd name="connsiteX1289" fmla="*/ 549116 w 1247775"/>
                <a:gd name="connsiteY1289" fmla="*/ 1032986 h 1857375"/>
                <a:gd name="connsiteX1290" fmla="*/ 536734 w 1247775"/>
                <a:gd name="connsiteY1290" fmla="*/ 1048226 h 1857375"/>
                <a:gd name="connsiteX1291" fmla="*/ 532924 w 1247775"/>
                <a:gd name="connsiteY1291" fmla="*/ 1048226 h 1857375"/>
                <a:gd name="connsiteX1292" fmla="*/ 531019 w 1247775"/>
                <a:gd name="connsiteY1292" fmla="*/ 1048226 h 1857375"/>
                <a:gd name="connsiteX1293" fmla="*/ 531019 w 1247775"/>
                <a:gd name="connsiteY1293" fmla="*/ 1047274 h 1857375"/>
                <a:gd name="connsiteX1294" fmla="*/ 535781 w 1247775"/>
                <a:gd name="connsiteY1294" fmla="*/ 1036796 h 1857375"/>
                <a:gd name="connsiteX1295" fmla="*/ 534829 w 1247775"/>
                <a:gd name="connsiteY1295" fmla="*/ 1032986 h 1857375"/>
                <a:gd name="connsiteX1296" fmla="*/ 547211 w 1247775"/>
                <a:gd name="connsiteY1296" fmla="*/ 1018699 h 1857375"/>
                <a:gd name="connsiteX1297" fmla="*/ 548164 w 1247775"/>
                <a:gd name="connsiteY1297" fmla="*/ 1019651 h 1857375"/>
                <a:gd name="connsiteX1298" fmla="*/ 547211 w 1247775"/>
                <a:gd name="connsiteY1298" fmla="*/ 1026319 h 1857375"/>
                <a:gd name="connsiteX1299" fmla="*/ 549116 w 1247775"/>
                <a:gd name="connsiteY1299" fmla="*/ 1032986 h 1857375"/>
                <a:gd name="connsiteX1300" fmla="*/ 506254 w 1247775"/>
                <a:gd name="connsiteY1300" fmla="*/ 814864 h 1857375"/>
                <a:gd name="connsiteX1301" fmla="*/ 497681 w 1247775"/>
                <a:gd name="connsiteY1301" fmla="*/ 812959 h 1857375"/>
                <a:gd name="connsiteX1302" fmla="*/ 497681 w 1247775"/>
                <a:gd name="connsiteY1302" fmla="*/ 812959 h 1857375"/>
                <a:gd name="connsiteX1303" fmla="*/ 507206 w 1247775"/>
                <a:gd name="connsiteY1303" fmla="*/ 806291 h 1857375"/>
                <a:gd name="connsiteX1304" fmla="*/ 509111 w 1247775"/>
                <a:gd name="connsiteY1304" fmla="*/ 805339 h 1857375"/>
                <a:gd name="connsiteX1305" fmla="*/ 509111 w 1247775"/>
                <a:gd name="connsiteY1305" fmla="*/ 806291 h 1857375"/>
                <a:gd name="connsiteX1306" fmla="*/ 506254 w 1247775"/>
                <a:gd name="connsiteY1306" fmla="*/ 812959 h 1857375"/>
                <a:gd name="connsiteX1307" fmla="*/ 506254 w 1247775"/>
                <a:gd name="connsiteY1307" fmla="*/ 814864 h 1857375"/>
                <a:gd name="connsiteX1308" fmla="*/ 521494 w 1247775"/>
                <a:gd name="connsiteY1308" fmla="*/ 822484 h 1857375"/>
                <a:gd name="connsiteX1309" fmla="*/ 536734 w 1247775"/>
                <a:gd name="connsiteY1309" fmla="*/ 832961 h 1857375"/>
                <a:gd name="connsiteX1310" fmla="*/ 543401 w 1247775"/>
                <a:gd name="connsiteY1310" fmla="*/ 832009 h 1857375"/>
                <a:gd name="connsiteX1311" fmla="*/ 536734 w 1247775"/>
                <a:gd name="connsiteY1311" fmla="*/ 842486 h 1857375"/>
                <a:gd name="connsiteX1312" fmla="*/ 533876 w 1247775"/>
                <a:gd name="connsiteY1312" fmla="*/ 842486 h 1857375"/>
                <a:gd name="connsiteX1313" fmla="*/ 517684 w 1247775"/>
                <a:gd name="connsiteY1313" fmla="*/ 854869 h 1857375"/>
                <a:gd name="connsiteX1314" fmla="*/ 517684 w 1247775"/>
                <a:gd name="connsiteY1314" fmla="*/ 854869 h 1857375"/>
                <a:gd name="connsiteX1315" fmla="*/ 515779 w 1247775"/>
                <a:gd name="connsiteY1315" fmla="*/ 854869 h 1857375"/>
                <a:gd name="connsiteX1316" fmla="*/ 522446 w 1247775"/>
                <a:gd name="connsiteY1316" fmla="*/ 838676 h 1857375"/>
                <a:gd name="connsiteX1317" fmla="*/ 514826 w 1247775"/>
                <a:gd name="connsiteY1317" fmla="*/ 820579 h 1857375"/>
                <a:gd name="connsiteX1318" fmla="*/ 516731 w 1247775"/>
                <a:gd name="connsiteY1318" fmla="*/ 819626 h 1857375"/>
                <a:gd name="connsiteX1319" fmla="*/ 521494 w 1247775"/>
                <a:gd name="connsiteY1319" fmla="*/ 822484 h 1857375"/>
                <a:gd name="connsiteX1320" fmla="*/ 487204 w 1247775"/>
                <a:gd name="connsiteY1320" fmla="*/ 723424 h 1857375"/>
                <a:gd name="connsiteX1321" fmla="*/ 490061 w 1247775"/>
                <a:gd name="connsiteY1321" fmla="*/ 728186 h 1857375"/>
                <a:gd name="connsiteX1322" fmla="*/ 486251 w 1247775"/>
                <a:gd name="connsiteY1322" fmla="*/ 731996 h 1857375"/>
                <a:gd name="connsiteX1323" fmla="*/ 487204 w 1247775"/>
                <a:gd name="connsiteY1323" fmla="*/ 723424 h 1857375"/>
                <a:gd name="connsiteX1324" fmla="*/ 487204 w 1247775"/>
                <a:gd name="connsiteY1324" fmla="*/ 723424 h 1857375"/>
                <a:gd name="connsiteX1325" fmla="*/ 362426 w 1247775"/>
                <a:gd name="connsiteY1325" fmla="*/ 708184 h 1857375"/>
                <a:gd name="connsiteX1326" fmla="*/ 380524 w 1247775"/>
                <a:gd name="connsiteY1326" fmla="*/ 695801 h 1857375"/>
                <a:gd name="connsiteX1327" fmla="*/ 383381 w 1247775"/>
                <a:gd name="connsiteY1327" fmla="*/ 694849 h 1857375"/>
                <a:gd name="connsiteX1328" fmla="*/ 392906 w 1247775"/>
                <a:gd name="connsiteY1328" fmla="*/ 705326 h 1857375"/>
                <a:gd name="connsiteX1329" fmla="*/ 371951 w 1247775"/>
                <a:gd name="connsiteY1329" fmla="*/ 726281 h 1857375"/>
                <a:gd name="connsiteX1330" fmla="*/ 360521 w 1247775"/>
                <a:gd name="connsiteY1330" fmla="*/ 708184 h 1857375"/>
                <a:gd name="connsiteX1331" fmla="*/ 362426 w 1247775"/>
                <a:gd name="connsiteY1331" fmla="*/ 708184 h 1857375"/>
                <a:gd name="connsiteX1332" fmla="*/ 453866 w 1247775"/>
                <a:gd name="connsiteY1332" fmla="*/ 781526 h 1857375"/>
                <a:gd name="connsiteX1333" fmla="*/ 443389 w 1247775"/>
                <a:gd name="connsiteY1333" fmla="*/ 791051 h 1857375"/>
                <a:gd name="connsiteX1334" fmla="*/ 450056 w 1247775"/>
                <a:gd name="connsiteY1334" fmla="*/ 800576 h 1857375"/>
                <a:gd name="connsiteX1335" fmla="*/ 438626 w 1247775"/>
                <a:gd name="connsiteY1335" fmla="*/ 809149 h 1857375"/>
                <a:gd name="connsiteX1336" fmla="*/ 419576 w 1247775"/>
                <a:gd name="connsiteY1336" fmla="*/ 830104 h 1857375"/>
                <a:gd name="connsiteX1337" fmla="*/ 425291 w 1247775"/>
                <a:gd name="connsiteY1337" fmla="*/ 844391 h 1857375"/>
                <a:gd name="connsiteX1338" fmla="*/ 423386 w 1247775"/>
                <a:gd name="connsiteY1338" fmla="*/ 846296 h 1857375"/>
                <a:gd name="connsiteX1339" fmla="*/ 404336 w 1247775"/>
                <a:gd name="connsiteY1339" fmla="*/ 832009 h 1857375"/>
                <a:gd name="connsiteX1340" fmla="*/ 394811 w 1247775"/>
                <a:gd name="connsiteY1340" fmla="*/ 828199 h 1857375"/>
                <a:gd name="connsiteX1341" fmla="*/ 386239 w 1247775"/>
                <a:gd name="connsiteY1341" fmla="*/ 831056 h 1857375"/>
                <a:gd name="connsiteX1342" fmla="*/ 368141 w 1247775"/>
                <a:gd name="connsiteY1342" fmla="*/ 842486 h 1857375"/>
                <a:gd name="connsiteX1343" fmla="*/ 363379 w 1247775"/>
                <a:gd name="connsiteY1343" fmla="*/ 837724 h 1857375"/>
                <a:gd name="connsiteX1344" fmla="*/ 357664 w 1247775"/>
                <a:gd name="connsiteY1344" fmla="*/ 826294 h 1857375"/>
                <a:gd name="connsiteX1345" fmla="*/ 370046 w 1247775"/>
                <a:gd name="connsiteY1345" fmla="*/ 807244 h 1857375"/>
                <a:gd name="connsiteX1346" fmla="*/ 372904 w 1247775"/>
                <a:gd name="connsiteY1346" fmla="*/ 807244 h 1857375"/>
                <a:gd name="connsiteX1347" fmla="*/ 388144 w 1247775"/>
                <a:gd name="connsiteY1347" fmla="*/ 803434 h 1857375"/>
                <a:gd name="connsiteX1348" fmla="*/ 385286 w 1247775"/>
                <a:gd name="connsiteY1348" fmla="*/ 811054 h 1857375"/>
                <a:gd name="connsiteX1349" fmla="*/ 397669 w 1247775"/>
                <a:gd name="connsiteY1349" fmla="*/ 823436 h 1857375"/>
                <a:gd name="connsiteX1350" fmla="*/ 410051 w 1247775"/>
                <a:gd name="connsiteY1350" fmla="*/ 811054 h 1857375"/>
                <a:gd name="connsiteX1351" fmla="*/ 397669 w 1247775"/>
                <a:gd name="connsiteY1351" fmla="*/ 798671 h 1857375"/>
                <a:gd name="connsiteX1352" fmla="*/ 394811 w 1247775"/>
                <a:gd name="connsiteY1352" fmla="*/ 799624 h 1857375"/>
                <a:gd name="connsiteX1353" fmla="*/ 398621 w 1247775"/>
                <a:gd name="connsiteY1353" fmla="*/ 795814 h 1857375"/>
                <a:gd name="connsiteX1354" fmla="*/ 416719 w 1247775"/>
                <a:gd name="connsiteY1354" fmla="*/ 787241 h 1857375"/>
                <a:gd name="connsiteX1355" fmla="*/ 424339 w 1247775"/>
                <a:gd name="connsiteY1355" fmla="*/ 788194 h 1857375"/>
                <a:gd name="connsiteX1356" fmla="*/ 456724 w 1247775"/>
                <a:gd name="connsiteY1356" fmla="*/ 759619 h 1857375"/>
                <a:gd name="connsiteX1357" fmla="*/ 460534 w 1247775"/>
                <a:gd name="connsiteY1357" fmla="*/ 759619 h 1857375"/>
                <a:gd name="connsiteX1358" fmla="*/ 482441 w 1247775"/>
                <a:gd name="connsiteY1358" fmla="*/ 743426 h 1857375"/>
                <a:gd name="connsiteX1359" fmla="*/ 498634 w 1247775"/>
                <a:gd name="connsiteY1359" fmla="*/ 757714 h 1857375"/>
                <a:gd name="connsiteX1360" fmla="*/ 514826 w 1247775"/>
                <a:gd name="connsiteY1360" fmla="*/ 742474 h 1857375"/>
                <a:gd name="connsiteX1361" fmla="*/ 515779 w 1247775"/>
                <a:gd name="connsiteY1361" fmla="*/ 742474 h 1857375"/>
                <a:gd name="connsiteX1362" fmla="*/ 513874 w 1247775"/>
                <a:gd name="connsiteY1362" fmla="*/ 751999 h 1857375"/>
                <a:gd name="connsiteX1363" fmla="*/ 513874 w 1247775"/>
                <a:gd name="connsiteY1363" fmla="*/ 755809 h 1857375"/>
                <a:gd name="connsiteX1364" fmla="*/ 509111 w 1247775"/>
                <a:gd name="connsiteY1364" fmla="*/ 768191 h 1857375"/>
                <a:gd name="connsiteX1365" fmla="*/ 514826 w 1247775"/>
                <a:gd name="connsiteY1365" fmla="*/ 781526 h 1857375"/>
                <a:gd name="connsiteX1366" fmla="*/ 510064 w 1247775"/>
                <a:gd name="connsiteY1366" fmla="*/ 788194 h 1857375"/>
                <a:gd name="connsiteX1367" fmla="*/ 501491 w 1247775"/>
                <a:gd name="connsiteY1367" fmla="*/ 783431 h 1857375"/>
                <a:gd name="connsiteX1368" fmla="*/ 491966 w 1247775"/>
                <a:gd name="connsiteY1368" fmla="*/ 780574 h 1857375"/>
                <a:gd name="connsiteX1369" fmla="*/ 490061 w 1247775"/>
                <a:gd name="connsiteY1369" fmla="*/ 780574 h 1857375"/>
                <a:gd name="connsiteX1370" fmla="*/ 490061 w 1247775"/>
                <a:gd name="connsiteY1370" fmla="*/ 779621 h 1857375"/>
                <a:gd name="connsiteX1371" fmla="*/ 477679 w 1247775"/>
                <a:gd name="connsiteY1371" fmla="*/ 767239 h 1857375"/>
                <a:gd name="connsiteX1372" fmla="*/ 465296 w 1247775"/>
                <a:gd name="connsiteY1372" fmla="*/ 779621 h 1857375"/>
                <a:gd name="connsiteX1373" fmla="*/ 471011 w 1247775"/>
                <a:gd name="connsiteY1373" fmla="*/ 790099 h 1857375"/>
                <a:gd name="connsiteX1374" fmla="*/ 458629 w 1247775"/>
                <a:gd name="connsiteY1374" fmla="*/ 799624 h 1857375"/>
                <a:gd name="connsiteX1375" fmla="*/ 457676 w 1247775"/>
                <a:gd name="connsiteY1375" fmla="*/ 799624 h 1857375"/>
                <a:gd name="connsiteX1376" fmla="*/ 462439 w 1247775"/>
                <a:gd name="connsiteY1376" fmla="*/ 791051 h 1857375"/>
                <a:gd name="connsiteX1377" fmla="*/ 453866 w 1247775"/>
                <a:gd name="connsiteY1377" fmla="*/ 781526 h 1857375"/>
                <a:gd name="connsiteX1378" fmla="*/ 481489 w 1247775"/>
                <a:gd name="connsiteY1378" fmla="*/ 946309 h 1857375"/>
                <a:gd name="connsiteX1379" fmla="*/ 480536 w 1247775"/>
                <a:gd name="connsiteY1379" fmla="*/ 951071 h 1857375"/>
                <a:gd name="connsiteX1380" fmla="*/ 470059 w 1247775"/>
                <a:gd name="connsiteY1380" fmla="*/ 936784 h 1857375"/>
                <a:gd name="connsiteX1381" fmla="*/ 473869 w 1247775"/>
                <a:gd name="connsiteY1381" fmla="*/ 935831 h 1857375"/>
                <a:gd name="connsiteX1382" fmla="*/ 473869 w 1247775"/>
                <a:gd name="connsiteY1382" fmla="*/ 935831 h 1857375"/>
                <a:gd name="connsiteX1383" fmla="*/ 481489 w 1247775"/>
                <a:gd name="connsiteY1383" fmla="*/ 946309 h 1857375"/>
                <a:gd name="connsiteX1384" fmla="*/ 345281 w 1247775"/>
                <a:gd name="connsiteY1384" fmla="*/ 1095851 h 1857375"/>
                <a:gd name="connsiteX1385" fmla="*/ 345281 w 1247775"/>
                <a:gd name="connsiteY1385" fmla="*/ 1095851 h 1857375"/>
                <a:gd name="connsiteX1386" fmla="*/ 345281 w 1247775"/>
                <a:gd name="connsiteY1386" fmla="*/ 1095851 h 1857375"/>
                <a:gd name="connsiteX1387" fmla="*/ 345281 w 1247775"/>
                <a:gd name="connsiteY1387" fmla="*/ 1095851 h 1857375"/>
                <a:gd name="connsiteX1388" fmla="*/ 423386 w 1247775"/>
                <a:gd name="connsiteY1388" fmla="*/ 1187291 h 1857375"/>
                <a:gd name="connsiteX1389" fmla="*/ 421481 w 1247775"/>
                <a:gd name="connsiteY1389" fmla="*/ 1188244 h 1857375"/>
                <a:gd name="connsiteX1390" fmla="*/ 423386 w 1247775"/>
                <a:gd name="connsiteY1390" fmla="*/ 1181576 h 1857375"/>
                <a:gd name="connsiteX1391" fmla="*/ 426244 w 1247775"/>
                <a:gd name="connsiteY1391" fmla="*/ 1182529 h 1857375"/>
                <a:gd name="connsiteX1392" fmla="*/ 430054 w 1247775"/>
                <a:gd name="connsiteY1392" fmla="*/ 1185386 h 1857375"/>
                <a:gd name="connsiteX1393" fmla="*/ 423386 w 1247775"/>
                <a:gd name="connsiteY1393" fmla="*/ 1187291 h 1857375"/>
                <a:gd name="connsiteX1394" fmla="*/ 432911 w 1247775"/>
                <a:gd name="connsiteY1394" fmla="*/ 1183481 h 1857375"/>
                <a:gd name="connsiteX1395" fmla="*/ 432911 w 1247775"/>
                <a:gd name="connsiteY1395" fmla="*/ 1183481 h 1857375"/>
                <a:gd name="connsiteX1396" fmla="*/ 432911 w 1247775"/>
                <a:gd name="connsiteY1396" fmla="*/ 1183481 h 1857375"/>
                <a:gd name="connsiteX1397" fmla="*/ 432911 w 1247775"/>
                <a:gd name="connsiteY1397" fmla="*/ 1183481 h 1857375"/>
                <a:gd name="connsiteX1398" fmla="*/ 455771 w 1247775"/>
                <a:gd name="connsiteY1398" fmla="*/ 1106329 h 1857375"/>
                <a:gd name="connsiteX1399" fmla="*/ 443389 w 1247775"/>
                <a:gd name="connsiteY1399" fmla="*/ 1117759 h 1857375"/>
                <a:gd name="connsiteX1400" fmla="*/ 433864 w 1247775"/>
                <a:gd name="connsiteY1400" fmla="*/ 1115854 h 1857375"/>
                <a:gd name="connsiteX1401" fmla="*/ 400526 w 1247775"/>
                <a:gd name="connsiteY1401" fmla="*/ 1149191 h 1857375"/>
                <a:gd name="connsiteX1402" fmla="*/ 403384 w 1247775"/>
                <a:gd name="connsiteY1402" fmla="*/ 1162526 h 1857375"/>
                <a:gd name="connsiteX1403" fmla="*/ 387191 w 1247775"/>
                <a:gd name="connsiteY1403" fmla="*/ 1179671 h 1857375"/>
                <a:gd name="connsiteX1404" fmla="*/ 394811 w 1247775"/>
                <a:gd name="connsiteY1404" fmla="*/ 1193959 h 1857375"/>
                <a:gd name="connsiteX1405" fmla="*/ 389096 w 1247775"/>
                <a:gd name="connsiteY1405" fmla="*/ 1206341 h 1857375"/>
                <a:gd name="connsiteX1406" fmla="*/ 399574 w 1247775"/>
                <a:gd name="connsiteY1406" fmla="*/ 1221581 h 1857375"/>
                <a:gd name="connsiteX1407" fmla="*/ 409099 w 1247775"/>
                <a:gd name="connsiteY1407" fmla="*/ 1231106 h 1857375"/>
                <a:gd name="connsiteX1408" fmla="*/ 392906 w 1247775"/>
                <a:gd name="connsiteY1408" fmla="*/ 1250156 h 1857375"/>
                <a:gd name="connsiteX1409" fmla="*/ 390049 w 1247775"/>
                <a:gd name="connsiteY1409" fmla="*/ 1251109 h 1857375"/>
                <a:gd name="connsiteX1410" fmla="*/ 388144 w 1247775"/>
                <a:gd name="connsiteY1410" fmla="*/ 1245394 h 1857375"/>
                <a:gd name="connsiteX1411" fmla="*/ 390049 w 1247775"/>
                <a:gd name="connsiteY1411" fmla="*/ 1241584 h 1857375"/>
                <a:gd name="connsiteX1412" fmla="*/ 396716 w 1247775"/>
                <a:gd name="connsiteY1412" fmla="*/ 1230154 h 1857375"/>
                <a:gd name="connsiteX1413" fmla="*/ 388144 w 1247775"/>
                <a:gd name="connsiteY1413" fmla="*/ 1217771 h 1857375"/>
                <a:gd name="connsiteX1414" fmla="*/ 378619 w 1247775"/>
                <a:gd name="connsiteY1414" fmla="*/ 1207294 h 1857375"/>
                <a:gd name="connsiteX1415" fmla="*/ 362426 w 1247775"/>
                <a:gd name="connsiteY1415" fmla="*/ 1199674 h 1857375"/>
                <a:gd name="connsiteX1416" fmla="*/ 343376 w 1247775"/>
                <a:gd name="connsiteY1416" fmla="*/ 1212056 h 1857375"/>
                <a:gd name="connsiteX1417" fmla="*/ 339566 w 1247775"/>
                <a:gd name="connsiteY1417" fmla="*/ 1216819 h 1857375"/>
                <a:gd name="connsiteX1418" fmla="*/ 316706 w 1247775"/>
                <a:gd name="connsiteY1418" fmla="*/ 1233964 h 1857375"/>
                <a:gd name="connsiteX1419" fmla="*/ 315754 w 1247775"/>
                <a:gd name="connsiteY1419" fmla="*/ 1231106 h 1857375"/>
                <a:gd name="connsiteX1420" fmla="*/ 315754 w 1247775"/>
                <a:gd name="connsiteY1420" fmla="*/ 1229201 h 1857375"/>
                <a:gd name="connsiteX1421" fmla="*/ 310991 w 1247775"/>
                <a:gd name="connsiteY1421" fmla="*/ 1213961 h 1857375"/>
                <a:gd name="connsiteX1422" fmla="*/ 331946 w 1247775"/>
                <a:gd name="connsiteY1422" fmla="*/ 1186339 h 1857375"/>
                <a:gd name="connsiteX1423" fmla="*/ 316706 w 1247775"/>
                <a:gd name="connsiteY1423" fmla="*/ 1161574 h 1857375"/>
                <a:gd name="connsiteX1424" fmla="*/ 316706 w 1247775"/>
                <a:gd name="connsiteY1424" fmla="*/ 1160621 h 1857375"/>
                <a:gd name="connsiteX1425" fmla="*/ 320516 w 1247775"/>
                <a:gd name="connsiteY1425" fmla="*/ 1156811 h 1857375"/>
                <a:gd name="connsiteX1426" fmla="*/ 323374 w 1247775"/>
                <a:gd name="connsiteY1426" fmla="*/ 1157764 h 1857375"/>
                <a:gd name="connsiteX1427" fmla="*/ 322421 w 1247775"/>
                <a:gd name="connsiteY1427" fmla="*/ 1160621 h 1857375"/>
                <a:gd name="connsiteX1428" fmla="*/ 328136 w 1247775"/>
                <a:gd name="connsiteY1428" fmla="*/ 1166336 h 1857375"/>
                <a:gd name="connsiteX1429" fmla="*/ 330041 w 1247775"/>
                <a:gd name="connsiteY1429" fmla="*/ 1166336 h 1857375"/>
                <a:gd name="connsiteX1430" fmla="*/ 335756 w 1247775"/>
                <a:gd name="connsiteY1430" fmla="*/ 1168241 h 1857375"/>
                <a:gd name="connsiteX1431" fmla="*/ 346234 w 1247775"/>
                <a:gd name="connsiteY1431" fmla="*/ 1157764 h 1857375"/>
                <a:gd name="connsiteX1432" fmla="*/ 345281 w 1247775"/>
                <a:gd name="connsiteY1432" fmla="*/ 1153954 h 1857375"/>
                <a:gd name="connsiteX1433" fmla="*/ 353854 w 1247775"/>
                <a:gd name="connsiteY1433" fmla="*/ 1146334 h 1857375"/>
                <a:gd name="connsiteX1434" fmla="*/ 366236 w 1247775"/>
                <a:gd name="connsiteY1434" fmla="*/ 1151096 h 1857375"/>
                <a:gd name="connsiteX1435" fmla="*/ 382429 w 1247775"/>
                <a:gd name="connsiteY1435" fmla="*/ 1140619 h 1857375"/>
                <a:gd name="connsiteX1436" fmla="*/ 386239 w 1247775"/>
                <a:gd name="connsiteY1436" fmla="*/ 1142524 h 1857375"/>
                <a:gd name="connsiteX1437" fmla="*/ 391001 w 1247775"/>
                <a:gd name="connsiteY1437" fmla="*/ 1137761 h 1857375"/>
                <a:gd name="connsiteX1438" fmla="*/ 386239 w 1247775"/>
                <a:gd name="connsiteY1438" fmla="*/ 1132999 h 1857375"/>
                <a:gd name="connsiteX1439" fmla="*/ 384334 w 1247775"/>
                <a:gd name="connsiteY1439" fmla="*/ 1133951 h 1857375"/>
                <a:gd name="connsiteX1440" fmla="*/ 384334 w 1247775"/>
                <a:gd name="connsiteY1440" fmla="*/ 1133951 h 1857375"/>
                <a:gd name="connsiteX1441" fmla="*/ 383381 w 1247775"/>
                <a:gd name="connsiteY1441" fmla="*/ 1129189 h 1857375"/>
                <a:gd name="connsiteX1442" fmla="*/ 385286 w 1247775"/>
                <a:gd name="connsiteY1442" fmla="*/ 1122521 h 1857375"/>
                <a:gd name="connsiteX1443" fmla="*/ 378619 w 1247775"/>
                <a:gd name="connsiteY1443" fmla="*/ 1109186 h 1857375"/>
                <a:gd name="connsiteX1444" fmla="*/ 388144 w 1247775"/>
                <a:gd name="connsiteY1444" fmla="*/ 1101566 h 1857375"/>
                <a:gd name="connsiteX1445" fmla="*/ 390049 w 1247775"/>
                <a:gd name="connsiteY1445" fmla="*/ 1100614 h 1857375"/>
                <a:gd name="connsiteX1446" fmla="*/ 411004 w 1247775"/>
                <a:gd name="connsiteY1446" fmla="*/ 1113949 h 1857375"/>
                <a:gd name="connsiteX1447" fmla="*/ 434816 w 1247775"/>
                <a:gd name="connsiteY1447" fmla="*/ 1090136 h 1857375"/>
                <a:gd name="connsiteX1448" fmla="*/ 433864 w 1247775"/>
                <a:gd name="connsiteY1448" fmla="*/ 1083469 h 1857375"/>
                <a:gd name="connsiteX1449" fmla="*/ 443389 w 1247775"/>
                <a:gd name="connsiteY1449" fmla="*/ 1086326 h 1857375"/>
                <a:gd name="connsiteX1450" fmla="*/ 442436 w 1247775"/>
                <a:gd name="connsiteY1450" fmla="*/ 1090136 h 1857375"/>
                <a:gd name="connsiteX1451" fmla="*/ 450056 w 1247775"/>
                <a:gd name="connsiteY1451" fmla="*/ 1097756 h 1857375"/>
                <a:gd name="connsiteX1452" fmla="*/ 457676 w 1247775"/>
                <a:gd name="connsiteY1452" fmla="*/ 1090136 h 1857375"/>
                <a:gd name="connsiteX1453" fmla="*/ 454819 w 1247775"/>
                <a:gd name="connsiteY1453" fmla="*/ 1084421 h 1857375"/>
                <a:gd name="connsiteX1454" fmla="*/ 466249 w 1247775"/>
                <a:gd name="connsiteY1454" fmla="*/ 1073944 h 1857375"/>
                <a:gd name="connsiteX1455" fmla="*/ 473869 w 1247775"/>
                <a:gd name="connsiteY1455" fmla="*/ 1076801 h 1857375"/>
                <a:gd name="connsiteX1456" fmla="*/ 479584 w 1247775"/>
                <a:gd name="connsiteY1456" fmla="*/ 1074896 h 1857375"/>
                <a:gd name="connsiteX1457" fmla="*/ 480536 w 1247775"/>
                <a:gd name="connsiteY1457" fmla="*/ 1075849 h 1857375"/>
                <a:gd name="connsiteX1458" fmla="*/ 491014 w 1247775"/>
                <a:gd name="connsiteY1458" fmla="*/ 1085374 h 1857375"/>
                <a:gd name="connsiteX1459" fmla="*/ 500539 w 1247775"/>
                <a:gd name="connsiteY1459" fmla="*/ 1078706 h 1857375"/>
                <a:gd name="connsiteX1460" fmla="*/ 505301 w 1247775"/>
                <a:gd name="connsiteY1460" fmla="*/ 1077754 h 1857375"/>
                <a:gd name="connsiteX1461" fmla="*/ 515779 w 1247775"/>
                <a:gd name="connsiteY1461" fmla="*/ 1084421 h 1857375"/>
                <a:gd name="connsiteX1462" fmla="*/ 518636 w 1247775"/>
                <a:gd name="connsiteY1462" fmla="*/ 1083469 h 1857375"/>
                <a:gd name="connsiteX1463" fmla="*/ 521494 w 1247775"/>
                <a:gd name="connsiteY1463" fmla="*/ 1087279 h 1857375"/>
                <a:gd name="connsiteX1464" fmla="*/ 521494 w 1247775"/>
                <a:gd name="connsiteY1464" fmla="*/ 1090136 h 1857375"/>
                <a:gd name="connsiteX1465" fmla="*/ 538639 w 1247775"/>
                <a:gd name="connsiteY1465" fmla="*/ 1107281 h 1857375"/>
                <a:gd name="connsiteX1466" fmla="*/ 549116 w 1247775"/>
                <a:gd name="connsiteY1466" fmla="*/ 1103471 h 1857375"/>
                <a:gd name="connsiteX1467" fmla="*/ 553879 w 1247775"/>
                <a:gd name="connsiteY1467" fmla="*/ 1106329 h 1857375"/>
                <a:gd name="connsiteX1468" fmla="*/ 563404 w 1247775"/>
                <a:gd name="connsiteY1468" fmla="*/ 1113949 h 1857375"/>
                <a:gd name="connsiteX1469" fmla="*/ 559594 w 1247775"/>
                <a:gd name="connsiteY1469" fmla="*/ 1118711 h 1857375"/>
                <a:gd name="connsiteX1470" fmla="*/ 557689 w 1247775"/>
                <a:gd name="connsiteY1470" fmla="*/ 1118711 h 1857375"/>
                <a:gd name="connsiteX1471" fmla="*/ 547211 w 1247775"/>
                <a:gd name="connsiteY1471" fmla="*/ 1120616 h 1857375"/>
                <a:gd name="connsiteX1472" fmla="*/ 542449 w 1247775"/>
                <a:gd name="connsiteY1472" fmla="*/ 1118711 h 1857375"/>
                <a:gd name="connsiteX1473" fmla="*/ 538639 w 1247775"/>
                <a:gd name="connsiteY1473" fmla="*/ 1119664 h 1857375"/>
                <a:gd name="connsiteX1474" fmla="*/ 518636 w 1247775"/>
                <a:gd name="connsiteY1474" fmla="*/ 1104424 h 1857375"/>
                <a:gd name="connsiteX1475" fmla="*/ 486251 w 1247775"/>
                <a:gd name="connsiteY1475" fmla="*/ 1087279 h 1857375"/>
                <a:gd name="connsiteX1476" fmla="*/ 455771 w 1247775"/>
                <a:gd name="connsiteY1476" fmla="*/ 1106329 h 1857375"/>
                <a:gd name="connsiteX1477" fmla="*/ 483394 w 1247775"/>
                <a:gd name="connsiteY1477" fmla="*/ 1196816 h 1857375"/>
                <a:gd name="connsiteX1478" fmla="*/ 469106 w 1247775"/>
                <a:gd name="connsiteY1478" fmla="*/ 1192054 h 1857375"/>
                <a:gd name="connsiteX1479" fmla="*/ 465296 w 1247775"/>
                <a:gd name="connsiteY1479" fmla="*/ 1192054 h 1857375"/>
                <a:gd name="connsiteX1480" fmla="*/ 462439 w 1247775"/>
                <a:gd name="connsiteY1480" fmla="*/ 1189196 h 1857375"/>
                <a:gd name="connsiteX1481" fmla="*/ 466249 w 1247775"/>
                <a:gd name="connsiteY1481" fmla="*/ 1178719 h 1857375"/>
                <a:gd name="connsiteX1482" fmla="*/ 462439 w 1247775"/>
                <a:gd name="connsiteY1482" fmla="*/ 1167289 h 1857375"/>
                <a:gd name="connsiteX1483" fmla="*/ 462439 w 1247775"/>
                <a:gd name="connsiteY1483" fmla="*/ 1167289 h 1857375"/>
                <a:gd name="connsiteX1484" fmla="*/ 475774 w 1247775"/>
                <a:gd name="connsiteY1484" fmla="*/ 1170146 h 1857375"/>
                <a:gd name="connsiteX1485" fmla="*/ 491014 w 1247775"/>
                <a:gd name="connsiteY1485" fmla="*/ 1165384 h 1857375"/>
                <a:gd name="connsiteX1486" fmla="*/ 502444 w 1247775"/>
                <a:gd name="connsiteY1486" fmla="*/ 1162526 h 1857375"/>
                <a:gd name="connsiteX1487" fmla="*/ 507206 w 1247775"/>
                <a:gd name="connsiteY1487" fmla="*/ 1165384 h 1857375"/>
                <a:gd name="connsiteX1488" fmla="*/ 513874 w 1247775"/>
                <a:gd name="connsiteY1488" fmla="*/ 1158716 h 1857375"/>
                <a:gd name="connsiteX1489" fmla="*/ 512921 w 1247775"/>
                <a:gd name="connsiteY1489" fmla="*/ 1155859 h 1857375"/>
                <a:gd name="connsiteX1490" fmla="*/ 517684 w 1247775"/>
                <a:gd name="connsiteY1490" fmla="*/ 1150144 h 1857375"/>
                <a:gd name="connsiteX1491" fmla="*/ 525304 w 1247775"/>
                <a:gd name="connsiteY1491" fmla="*/ 1153001 h 1857375"/>
                <a:gd name="connsiteX1492" fmla="*/ 528161 w 1247775"/>
                <a:gd name="connsiteY1492" fmla="*/ 1152049 h 1857375"/>
                <a:gd name="connsiteX1493" fmla="*/ 526256 w 1247775"/>
                <a:gd name="connsiteY1493" fmla="*/ 1160621 h 1857375"/>
                <a:gd name="connsiteX1494" fmla="*/ 526256 w 1247775"/>
                <a:gd name="connsiteY1494" fmla="*/ 1161574 h 1857375"/>
                <a:gd name="connsiteX1495" fmla="*/ 514826 w 1247775"/>
                <a:gd name="connsiteY1495" fmla="*/ 1177766 h 1857375"/>
                <a:gd name="connsiteX1496" fmla="*/ 507206 w 1247775"/>
                <a:gd name="connsiteY1496" fmla="*/ 1174909 h 1857375"/>
                <a:gd name="connsiteX1497" fmla="*/ 495776 w 1247775"/>
                <a:gd name="connsiteY1497" fmla="*/ 1186339 h 1857375"/>
                <a:gd name="connsiteX1498" fmla="*/ 497681 w 1247775"/>
                <a:gd name="connsiteY1498" fmla="*/ 1192054 h 1857375"/>
                <a:gd name="connsiteX1499" fmla="*/ 491966 w 1247775"/>
                <a:gd name="connsiteY1499" fmla="*/ 1190149 h 1857375"/>
                <a:gd name="connsiteX1500" fmla="*/ 483394 w 1247775"/>
                <a:gd name="connsiteY1500" fmla="*/ 1196816 h 1857375"/>
                <a:gd name="connsiteX1501" fmla="*/ 507206 w 1247775"/>
                <a:gd name="connsiteY1501" fmla="*/ 1716881 h 1857375"/>
                <a:gd name="connsiteX1502" fmla="*/ 506254 w 1247775"/>
                <a:gd name="connsiteY1502" fmla="*/ 1714976 h 1857375"/>
                <a:gd name="connsiteX1503" fmla="*/ 508159 w 1247775"/>
                <a:gd name="connsiteY1503" fmla="*/ 1714976 h 1857375"/>
                <a:gd name="connsiteX1504" fmla="*/ 510064 w 1247775"/>
                <a:gd name="connsiteY1504" fmla="*/ 1714976 h 1857375"/>
                <a:gd name="connsiteX1505" fmla="*/ 510064 w 1247775"/>
                <a:gd name="connsiteY1505" fmla="*/ 1714976 h 1857375"/>
                <a:gd name="connsiteX1506" fmla="*/ 507206 w 1247775"/>
                <a:gd name="connsiteY1506" fmla="*/ 1716881 h 185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</a:cxnLst>
              <a:rect l="l" t="t" r="r" b="b"/>
              <a:pathLst>
                <a:path w="1247775" h="1857375">
                  <a:moveTo>
                    <a:pt x="1172051" y="974884"/>
                  </a:moveTo>
                  <a:cubicBezTo>
                    <a:pt x="1133951" y="944404"/>
                    <a:pt x="1065371" y="835819"/>
                    <a:pt x="1037749" y="787241"/>
                  </a:cubicBezTo>
                  <a:lnTo>
                    <a:pt x="1026319" y="764381"/>
                  </a:lnTo>
                  <a:cubicBezTo>
                    <a:pt x="1025366" y="760571"/>
                    <a:pt x="1024414" y="755809"/>
                    <a:pt x="1023461" y="751046"/>
                  </a:cubicBezTo>
                  <a:cubicBezTo>
                    <a:pt x="1024414" y="751046"/>
                    <a:pt x="1024414" y="750094"/>
                    <a:pt x="1024414" y="750094"/>
                  </a:cubicBezTo>
                  <a:cubicBezTo>
                    <a:pt x="1024414" y="748189"/>
                    <a:pt x="1025366" y="746284"/>
                    <a:pt x="1025366" y="744379"/>
                  </a:cubicBezTo>
                  <a:cubicBezTo>
                    <a:pt x="1025366" y="739616"/>
                    <a:pt x="1024414" y="735806"/>
                    <a:pt x="1022509" y="731996"/>
                  </a:cubicBezTo>
                  <a:cubicBezTo>
                    <a:pt x="1021556" y="691039"/>
                    <a:pt x="1032986" y="639604"/>
                    <a:pt x="1037749" y="609124"/>
                  </a:cubicBezTo>
                  <a:cubicBezTo>
                    <a:pt x="1041559" y="583406"/>
                    <a:pt x="1035844" y="532924"/>
                    <a:pt x="1025366" y="473869"/>
                  </a:cubicBezTo>
                  <a:cubicBezTo>
                    <a:pt x="1025366" y="473869"/>
                    <a:pt x="1025366" y="472916"/>
                    <a:pt x="1025366" y="472916"/>
                  </a:cubicBezTo>
                  <a:cubicBezTo>
                    <a:pt x="1025366" y="469106"/>
                    <a:pt x="1024414" y="466249"/>
                    <a:pt x="1023461" y="463391"/>
                  </a:cubicBezTo>
                  <a:cubicBezTo>
                    <a:pt x="1022509" y="459581"/>
                    <a:pt x="1021556" y="454819"/>
                    <a:pt x="1020604" y="450056"/>
                  </a:cubicBezTo>
                  <a:cubicBezTo>
                    <a:pt x="1021556" y="447199"/>
                    <a:pt x="1021556" y="445294"/>
                    <a:pt x="1021556" y="442436"/>
                  </a:cubicBezTo>
                  <a:cubicBezTo>
                    <a:pt x="1021556" y="435769"/>
                    <a:pt x="1018699" y="429101"/>
                    <a:pt x="1014889" y="424339"/>
                  </a:cubicBezTo>
                  <a:cubicBezTo>
                    <a:pt x="1010126" y="404336"/>
                    <a:pt x="1005364" y="383381"/>
                    <a:pt x="1000601" y="362426"/>
                  </a:cubicBezTo>
                  <a:cubicBezTo>
                    <a:pt x="999649" y="357664"/>
                    <a:pt x="997744" y="351949"/>
                    <a:pt x="996791" y="347186"/>
                  </a:cubicBezTo>
                  <a:cubicBezTo>
                    <a:pt x="996791" y="344329"/>
                    <a:pt x="995839" y="342424"/>
                    <a:pt x="994886" y="339566"/>
                  </a:cubicBezTo>
                  <a:cubicBezTo>
                    <a:pt x="967264" y="254794"/>
                    <a:pt x="902494" y="161449"/>
                    <a:pt x="892969" y="148114"/>
                  </a:cubicBezTo>
                  <a:cubicBezTo>
                    <a:pt x="892016" y="147161"/>
                    <a:pt x="892016" y="146209"/>
                    <a:pt x="891064" y="144304"/>
                  </a:cubicBezTo>
                  <a:cubicBezTo>
                    <a:pt x="891064" y="144304"/>
                    <a:pt x="891064" y="144304"/>
                    <a:pt x="891064" y="144304"/>
                  </a:cubicBezTo>
                  <a:cubicBezTo>
                    <a:pt x="890111" y="141446"/>
                    <a:pt x="888206" y="139541"/>
                    <a:pt x="886301" y="137636"/>
                  </a:cubicBezTo>
                  <a:cubicBezTo>
                    <a:pt x="884396" y="114776"/>
                    <a:pt x="865346" y="97631"/>
                    <a:pt x="842486" y="97631"/>
                  </a:cubicBezTo>
                  <a:cubicBezTo>
                    <a:pt x="834866" y="97631"/>
                    <a:pt x="828199" y="99536"/>
                    <a:pt x="821531" y="103346"/>
                  </a:cubicBezTo>
                  <a:cubicBezTo>
                    <a:pt x="820579" y="92869"/>
                    <a:pt x="812959" y="83344"/>
                    <a:pt x="803434" y="80486"/>
                  </a:cubicBezTo>
                  <a:cubicBezTo>
                    <a:pt x="799624" y="72866"/>
                    <a:pt x="792956" y="66199"/>
                    <a:pt x="784384" y="63341"/>
                  </a:cubicBezTo>
                  <a:cubicBezTo>
                    <a:pt x="779621" y="50006"/>
                    <a:pt x="766286" y="40481"/>
                    <a:pt x="751046" y="40481"/>
                  </a:cubicBezTo>
                  <a:cubicBezTo>
                    <a:pt x="737711" y="40481"/>
                    <a:pt x="726281" y="48101"/>
                    <a:pt x="719614" y="58579"/>
                  </a:cubicBezTo>
                  <a:cubicBezTo>
                    <a:pt x="715804" y="56674"/>
                    <a:pt x="712946" y="55721"/>
                    <a:pt x="708184" y="55721"/>
                  </a:cubicBezTo>
                  <a:cubicBezTo>
                    <a:pt x="707231" y="55721"/>
                    <a:pt x="705326" y="55721"/>
                    <a:pt x="704374" y="55721"/>
                  </a:cubicBezTo>
                  <a:cubicBezTo>
                    <a:pt x="703421" y="52864"/>
                    <a:pt x="700564" y="50006"/>
                    <a:pt x="698659" y="48101"/>
                  </a:cubicBezTo>
                  <a:cubicBezTo>
                    <a:pt x="701516" y="45244"/>
                    <a:pt x="703421" y="41434"/>
                    <a:pt x="703421" y="37624"/>
                  </a:cubicBezTo>
                  <a:cubicBezTo>
                    <a:pt x="703421" y="29051"/>
                    <a:pt x="696754" y="22384"/>
                    <a:pt x="688181" y="22384"/>
                  </a:cubicBezTo>
                  <a:cubicBezTo>
                    <a:pt x="685324" y="22384"/>
                    <a:pt x="681514" y="23336"/>
                    <a:pt x="679609" y="25241"/>
                  </a:cubicBezTo>
                  <a:cubicBezTo>
                    <a:pt x="676751" y="20479"/>
                    <a:pt x="672941" y="16669"/>
                    <a:pt x="667226" y="16669"/>
                  </a:cubicBezTo>
                  <a:cubicBezTo>
                    <a:pt x="667226" y="16669"/>
                    <a:pt x="667226" y="16669"/>
                    <a:pt x="667226" y="16669"/>
                  </a:cubicBezTo>
                  <a:cubicBezTo>
                    <a:pt x="665321" y="10954"/>
                    <a:pt x="659606" y="7144"/>
                    <a:pt x="652939" y="7144"/>
                  </a:cubicBezTo>
                  <a:cubicBezTo>
                    <a:pt x="644366" y="7144"/>
                    <a:pt x="637699" y="13811"/>
                    <a:pt x="637699" y="22384"/>
                  </a:cubicBezTo>
                  <a:cubicBezTo>
                    <a:pt x="637699" y="30956"/>
                    <a:pt x="644366" y="37624"/>
                    <a:pt x="652939" y="37624"/>
                  </a:cubicBezTo>
                  <a:cubicBezTo>
                    <a:pt x="654844" y="37624"/>
                    <a:pt x="656749" y="37624"/>
                    <a:pt x="658654" y="36671"/>
                  </a:cubicBezTo>
                  <a:cubicBezTo>
                    <a:pt x="660559" y="38576"/>
                    <a:pt x="663416" y="40481"/>
                    <a:pt x="667226" y="40481"/>
                  </a:cubicBezTo>
                  <a:cubicBezTo>
                    <a:pt x="669131" y="40481"/>
                    <a:pt x="670084" y="40481"/>
                    <a:pt x="671989" y="39529"/>
                  </a:cubicBezTo>
                  <a:cubicBezTo>
                    <a:pt x="671989" y="41434"/>
                    <a:pt x="672941" y="43339"/>
                    <a:pt x="673894" y="45244"/>
                  </a:cubicBezTo>
                  <a:cubicBezTo>
                    <a:pt x="671036" y="46196"/>
                    <a:pt x="669131" y="48101"/>
                    <a:pt x="667226" y="50006"/>
                  </a:cubicBezTo>
                  <a:cubicBezTo>
                    <a:pt x="659606" y="50959"/>
                    <a:pt x="652939" y="57626"/>
                    <a:pt x="652939" y="65246"/>
                  </a:cubicBezTo>
                  <a:cubicBezTo>
                    <a:pt x="652939" y="72866"/>
                    <a:pt x="657701" y="78581"/>
                    <a:pt x="664369" y="80486"/>
                  </a:cubicBezTo>
                  <a:cubicBezTo>
                    <a:pt x="665321" y="81439"/>
                    <a:pt x="666274" y="82391"/>
                    <a:pt x="666274" y="83344"/>
                  </a:cubicBezTo>
                  <a:cubicBezTo>
                    <a:pt x="663416" y="86201"/>
                    <a:pt x="661511" y="90011"/>
                    <a:pt x="661511" y="94774"/>
                  </a:cubicBezTo>
                  <a:cubicBezTo>
                    <a:pt x="661511" y="96679"/>
                    <a:pt x="661511" y="99536"/>
                    <a:pt x="662464" y="101441"/>
                  </a:cubicBezTo>
                  <a:cubicBezTo>
                    <a:pt x="662464" y="101441"/>
                    <a:pt x="661511" y="101441"/>
                    <a:pt x="661511" y="101441"/>
                  </a:cubicBezTo>
                  <a:cubicBezTo>
                    <a:pt x="650081" y="101441"/>
                    <a:pt x="640556" y="110966"/>
                    <a:pt x="640556" y="122396"/>
                  </a:cubicBezTo>
                  <a:cubicBezTo>
                    <a:pt x="640556" y="130016"/>
                    <a:pt x="644366" y="136684"/>
                    <a:pt x="651034" y="140494"/>
                  </a:cubicBezTo>
                  <a:cubicBezTo>
                    <a:pt x="650081" y="142399"/>
                    <a:pt x="649129" y="144304"/>
                    <a:pt x="649129" y="146209"/>
                  </a:cubicBezTo>
                  <a:cubicBezTo>
                    <a:pt x="649129" y="151924"/>
                    <a:pt x="653891" y="156686"/>
                    <a:pt x="659606" y="156686"/>
                  </a:cubicBezTo>
                  <a:cubicBezTo>
                    <a:pt x="665321" y="156686"/>
                    <a:pt x="670084" y="151924"/>
                    <a:pt x="670084" y="146209"/>
                  </a:cubicBezTo>
                  <a:cubicBezTo>
                    <a:pt x="670084" y="145256"/>
                    <a:pt x="670084" y="143351"/>
                    <a:pt x="669131" y="142399"/>
                  </a:cubicBezTo>
                  <a:cubicBezTo>
                    <a:pt x="670084" y="141446"/>
                    <a:pt x="671989" y="141446"/>
                    <a:pt x="672941" y="140494"/>
                  </a:cubicBezTo>
                  <a:cubicBezTo>
                    <a:pt x="672941" y="141446"/>
                    <a:pt x="671989" y="143351"/>
                    <a:pt x="671989" y="145256"/>
                  </a:cubicBezTo>
                  <a:cubicBezTo>
                    <a:pt x="671989" y="152876"/>
                    <a:pt x="677704" y="158591"/>
                    <a:pt x="685324" y="158591"/>
                  </a:cubicBezTo>
                  <a:cubicBezTo>
                    <a:pt x="692944" y="158591"/>
                    <a:pt x="698659" y="152876"/>
                    <a:pt x="698659" y="145256"/>
                  </a:cubicBezTo>
                  <a:cubicBezTo>
                    <a:pt x="698659" y="137636"/>
                    <a:pt x="692944" y="131921"/>
                    <a:pt x="685324" y="131921"/>
                  </a:cubicBezTo>
                  <a:cubicBezTo>
                    <a:pt x="683419" y="131921"/>
                    <a:pt x="681514" y="132874"/>
                    <a:pt x="679609" y="132874"/>
                  </a:cubicBezTo>
                  <a:cubicBezTo>
                    <a:pt x="680561" y="130016"/>
                    <a:pt x="681514" y="128111"/>
                    <a:pt x="681514" y="125254"/>
                  </a:cubicBezTo>
                  <a:cubicBezTo>
                    <a:pt x="681514" y="125254"/>
                    <a:pt x="682466" y="125254"/>
                    <a:pt x="682466" y="125254"/>
                  </a:cubicBezTo>
                  <a:cubicBezTo>
                    <a:pt x="691039" y="125254"/>
                    <a:pt x="698659" y="118586"/>
                    <a:pt x="699611" y="110014"/>
                  </a:cubicBezTo>
                  <a:cubicBezTo>
                    <a:pt x="701516" y="110966"/>
                    <a:pt x="704374" y="111919"/>
                    <a:pt x="706279" y="111919"/>
                  </a:cubicBezTo>
                  <a:cubicBezTo>
                    <a:pt x="706279" y="112871"/>
                    <a:pt x="706279" y="112871"/>
                    <a:pt x="706279" y="113824"/>
                  </a:cubicBezTo>
                  <a:cubicBezTo>
                    <a:pt x="706279" y="117634"/>
                    <a:pt x="709136" y="120491"/>
                    <a:pt x="711994" y="122396"/>
                  </a:cubicBezTo>
                  <a:cubicBezTo>
                    <a:pt x="712946" y="135731"/>
                    <a:pt x="724376" y="146209"/>
                    <a:pt x="738664" y="146209"/>
                  </a:cubicBezTo>
                  <a:cubicBezTo>
                    <a:pt x="749141" y="146209"/>
                    <a:pt x="758666" y="139541"/>
                    <a:pt x="763429" y="130969"/>
                  </a:cubicBezTo>
                  <a:cubicBezTo>
                    <a:pt x="765334" y="131921"/>
                    <a:pt x="767239" y="131921"/>
                    <a:pt x="770096" y="132874"/>
                  </a:cubicBezTo>
                  <a:cubicBezTo>
                    <a:pt x="772001" y="135731"/>
                    <a:pt x="774859" y="138589"/>
                    <a:pt x="778669" y="140494"/>
                  </a:cubicBezTo>
                  <a:cubicBezTo>
                    <a:pt x="776764" y="141446"/>
                    <a:pt x="774859" y="143351"/>
                    <a:pt x="773906" y="145256"/>
                  </a:cubicBezTo>
                  <a:cubicBezTo>
                    <a:pt x="772954" y="141446"/>
                    <a:pt x="770096" y="138589"/>
                    <a:pt x="765334" y="138589"/>
                  </a:cubicBezTo>
                  <a:cubicBezTo>
                    <a:pt x="760571" y="138589"/>
                    <a:pt x="756761" y="142399"/>
                    <a:pt x="756761" y="147161"/>
                  </a:cubicBezTo>
                  <a:cubicBezTo>
                    <a:pt x="756761" y="150971"/>
                    <a:pt x="758666" y="153829"/>
                    <a:pt x="761524" y="154781"/>
                  </a:cubicBezTo>
                  <a:cubicBezTo>
                    <a:pt x="759619" y="156686"/>
                    <a:pt x="757714" y="158591"/>
                    <a:pt x="757714" y="161449"/>
                  </a:cubicBezTo>
                  <a:cubicBezTo>
                    <a:pt x="757714" y="163354"/>
                    <a:pt x="758666" y="165259"/>
                    <a:pt x="759619" y="167164"/>
                  </a:cubicBezTo>
                  <a:cubicBezTo>
                    <a:pt x="759619" y="168116"/>
                    <a:pt x="759619" y="168116"/>
                    <a:pt x="759619" y="169069"/>
                  </a:cubicBezTo>
                  <a:cubicBezTo>
                    <a:pt x="755809" y="161449"/>
                    <a:pt x="748189" y="155734"/>
                    <a:pt x="738664" y="155734"/>
                  </a:cubicBezTo>
                  <a:cubicBezTo>
                    <a:pt x="737711" y="155734"/>
                    <a:pt x="736759" y="155734"/>
                    <a:pt x="735806" y="155734"/>
                  </a:cubicBezTo>
                  <a:cubicBezTo>
                    <a:pt x="733901" y="153829"/>
                    <a:pt x="731996" y="152876"/>
                    <a:pt x="729139" y="152876"/>
                  </a:cubicBezTo>
                  <a:cubicBezTo>
                    <a:pt x="724376" y="152876"/>
                    <a:pt x="719614" y="156686"/>
                    <a:pt x="719614" y="162401"/>
                  </a:cubicBezTo>
                  <a:cubicBezTo>
                    <a:pt x="719614" y="163354"/>
                    <a:pt x="719614" y="164306"/>
                    <a:pt x="720566" y="165259"/>
                  </a:cubicBezTo>
                  <a:cubicBezTo>
                    <a:pt x="718661" y="168116"/>
                    <a:pt x="716756" y="170974"/>
                    <a:pt x="716756" y="173831"/>
                  </a:cubicBezTo>
                  <a:cubicBezTo>
                    <a:pt x="714851" y="173831"/>
                    <a:pt x="713899" y="172879"/>
                    <a:pt x="711994" y="172879"/>
                  </a:cubicBezTo>
                  <a:cubicBezTo>
                    <a:pt x="704374" y="172879"/>
                    <a:pt x="697706" y="174784"/>
                    <a:pt x="691991" y="178594"/>
                  </a:cubicBezTo>
                  <a:cubicBezTo>
                    <a:pt x="688181" y="176689"/>
                    <a:pt x="684371" y="175736"/>
                    <a:pt x="680561" y="175736"/>
                  </a:cubicBezTo>
                  <a:cubicBezTo>
                    <a:pt x="678656" y="175736"/>
                    <a:pt x="675799" y="175736"/>
                    <a:pt x="673894" y="176689"/>
                  </a:cubicBezTo>
                  <a:cubicBezTo>
                    <a:pt x="674846" y="175736"/>
                    <a:pt x="675799" y="173831"/>
                    <a:pt x="675799" y="172879"/>
                  </a:cubicBezTo>
                  <a:cubicBezTo>
                    <a:pt x="675799" y="169069"/>
                    <a:pt x="671989" y="165259"/>
                    <a:pt x="668179" y="165259"/>
                  </a:cubicBezTo>
                  <a:cubicBezTo>
                    <a:pt x="664369" y="165259"/>
                    <a:pt x="660559" y="169069"/>
                    <a:pt x="660559" y="172879"/>
                  </a:cubicBezTo>
                  <a:cubicBezTo>
                    <a:pt x="660559" y="176689"/>
                    <a:pt x="663416" y="179546"/>
                    <a:pt x="667226" y="180499"/>
                  </a:cubicBezTo>
                  <a:cubicBezTo>
                    <a:pt x="661511" y="184309"/>
                    <a:pt x="657701" y="191929"/>
                    <a:pt x="657701" y="199549"/>
                  </a:cubicBezTo>
                  <a:cubicBezTo>
                    <a:pt x="657701" y="202406"/>
                    <a:pt x="658654" y="205264"/>
                    <a:pt x="659606" y="207169"/>
                  </a:cubicBezTo>
                  <a:cubicBezTo>
                    <a:pt x="657701" y="207169"/>
                    <a:pt x="655796" y="207169"/>
                    <a:pt x="654844" y="208121"/>
                  </a:cubicBezTo>
                  <a:cubicBezTo>
                    <a:pt x="652939" y="206216"/>
                    <a:pt x="651034" y="205264"/>
                    <a:pt x="648176" y="205264"/>
                  </a:cubicBezTo>
                  <a:cubicBezTo>
                    <a:pt x="643414" y="205264"/>
                    <a:pt x="639604" y="209074"/>
                    <a:pt x="639604" y="213836"/>
                  </a:cubicBezTo>
                  <a:cubicBezTo>
                    <a:pt x="639604" y="215741"/>
                    <a:pt x="640556" y="216694"/>
                    <a:pt x="640556" y="217646"/>
                  </a:cubicBezTo>
                  <a:cubicBezTo>
                    <a:pt x="637699" y="219551"/>
                    <a:pt x="635794" y="222409"/>
                    <a:pt x="634841" y="226219"/>
                  </a:cubicBezTo>
                  <a:cubicBezTo>
                    <a:pt x="632936" y="224314"/>
                    <a:pt x="630079" y="223361"/>
                    <a:pt x="627221" y="223361"/>
                  </a:cubicBezTo>
                  <a:cubicBezTo>
                    <a:pt x="626269" y="215741"/>
                    <a:pt x="621506" y="209074"/>
                    <a:pt x="613886" y="205264"/>
                  </a:cubicBezTo>
                  <a:cubicBezTo>
                    <a:pt x="617696" y="205264"/>
                    <a:pt x="620554" y="204311"/>
                    <a:pt x="623411" y="203359"/>
                  </a:cubicBezTo>
                  <a:cubicBezTo>
                    <a:pt x="625316" y="206216"/>
                    <a:pt x="629126" y="209074"/>
                    <a:pt x="632936" y="209074"/>
                  </a:cubicBezTo>
                  <a:cubicBezTo>
                    <a:pt x="639604" y="209074"/>
                    <a:pt x="644366" y="204311"/>
                    <a:pt x="644366" y="197644"/>
                  </a:cubicBezTo>
                  <a:cubicBezTo>
                    <a:pt x="644366" y="194786"/>
                    <a:pt x="643414" y="191929"/>
                    <a:pt x="640556" y="189071"/>
                  </a:cubicBezTo>
                  <a:cubicBezTo>
                    <a:pt x="644366" y="183356"/>
                    <a:pt x="646271" y="176689"/>
                    <a:pt x="646271" y="170021"/>
                  </a:cubicBezTo>
                  <a:cubicBezTo>
                    <a:pt x="646271" y="153829"/>
                    <a:pt x="634841" y="139541"/>
                    <a:pt x="619601" y="135731"/>
                  </a:cubicBezTo>
                  <a:cubicBezTo>
                    <a:pt x="617696" y="133826"/>
                    <a:pt x="615791" y="132874"/>
                    <a:pt x="612934" y="132874"/>
                  </a:cubicBezTo>
                  <a:cubicBezTo>
                    <a:pt x="611029" y="132874"/>
                    <a:pt x="609124" y="133826"/>
                    <a:pt x="607219" y="134779"/>
                  </a:cubicBezTo>
                  <a:cubicBezTo>
                    <a:pt x="605314" y="134779"/>
                    <a:pt x="602456" y="135731"/>
                    <a:pt x="600551" y="135731"/>
                  </a:cubicBezTo>
                  <a:cubicBezTo>
                    <a:pt x="601504" y="133826"/>
                    <a:pt x="601504" y="131921"/>
                    <a:pt x="601504" y="129064"/>
                  </a:cubicBezTo>
                  <a:cubicBezTo>
                    <a:pt x="603409" y="130016"/>
                    <a:pt x="605314" y="130969"/>
                    <a:pt x="607219" y="130969"/>
                  </a:cubicBezTo>
                  <a:cubicBezTo>
                    <a:pt x="611981" y="130969"/>
                    <a:pt x="616744" y="127159"/>
                    <a:pt x="616744" y="121444"/>
                  </a:cubicBezTo>
                  <a:cubicBezTo>
                    <a:pt x="616744" y="115729"/>
                    <a:pt x="612934" y="111919"/>
                    <a:pt x="607219" y="111919"/>
                  </a:cubicBezTo>
                  <a:cubicBezTo>
                    <a:pt x="604361" y="111919"/>
                    <a:pt x="601504" y="113824"/>
                    <a:pt x="599599" y="116681"/>
                  </a:cubicBezTo>
                  <a:cubicBezTo>
                    <a:pt x="597694" y="112871"/>
                    <a:pt x="594836" y="110014"/>
                    <a:pt x="591979" y="107156"/>
                  </a:cubicBezTo>
                  <a:cubicBezTo>
                    <a:pt x="593884" y="108109"/>
                    <a:pt x="596741" y="108109"/>
                    <a:pt x="598646" y="108109"/>
                  </a:cubicBezTo>
                  <a:cubicBezTo>
                    <a:pt x="612934" y="108109"/>
                    <a:pt x="624364" y="97631"/>
                    <a:pt x="626269" y="84296"/>
                  </a:cubicBezTo>
                  <a:cubicBezTo>
                    <a:pt x="628174" y="85249"/>
                    <a:pt x="629126" y="85249"/>
                    <a:pt x="631031" y="85249"/>
                  </a:cubicBezTo>
                  <a:cubicBezTo>
                    <a:pt x="638651" y="85249"/>
                    <a:pt x="644366" y="79534"/>
                    <a:pt x="644366" y="71914"/>
                  </a:cubicBezTo>
                  <a:cubicBezTo>
                    <a:pt x="644366" y="64294"/>
                    <a:pt x="638651" y="58579"/>
                    <a:pt x="631031" y="58579"/>
                  </a:cubicBezTo>
                  <a:cubicBezTo>
                    <a:pt x="626269" y="58579"/>
                    <a:pt x="622459" y="60484"/>
                    <a:pt x="620554" y="64294"/>
                  </a:cubicBezTo>
                  <a:cubicBezTo>
                    <a:pt x="615791" y="57626"/>
                    <a:pt x="607219" y="53816"/>
                    <a:pt x="598646" y="53816"/>
                  </a:cubicBezTo>
                  <a:cubicBezTo>
                    <a:pt x="591026" y="53816"/>
                    <a:pt x="584359" y="56674"/>
                    <a:pt x="578644" y="62389"/>
                  </a:cubicBezTo>
                  <a:cubicBezTo>
                    <a:pt x="578644" y="61436"/>
                    <a:pt x="578644" y="59531"/>
                    <a:pt x="578644" y="58579"/>
                  </a:cubicBezTo>
                  <a:cubicBezTo>
                    <a:pt x="578644" y="47149"/>
                    <a:pt x="569119" y="37624"/>
                    <a:pt x="557689" y="37624"/>
                  </a:cubicBezTo>
                  <a:cubicBezTo>
                    <a:pt x="546259" y="37624"/>
                    <a:pt x="536734" y="47149"/>
                    <a:pt x="536734" y="58579"/>
                  </a:cubicBezTo>
                  <a:cubicBezTo>
                    <a:pt x="536734" y="70009"/>
                    <a:pt x="546259" y="79534"/>
                    <a:pt x="557689" y="79534"/>
                  </a:cubicBezTo>
                  <a:cubicBezTo>
                    <a:pt x="562451" y="79534"/>
                    <a:pt x="567214" y="77629"/>
                    <a:pt x="571024" y="74771"/>
                  </a:cubicBezTo>
                  <a:cubicBezTo>
                    <a:pt x="570071" y="77629"/>
                    <a:pt x="570071" y="80486"/>
                    <a:pt x="570071" y="83344"/>
                  </a:cubicBezTo>
                  <a:cubicBezTo>
                    <a:pt x="570071" y="92869"/>
                    <a:pt x="574834" y="101441"/>
                    <a:pt x="582454" y="106204"/>
                  </a:cubicBezTo>
                  <a:cubicBezTo>
                    <a:pt x="580549" y="106204"/>
                    <a:pt x="579596" y="105251"/>
                    <a:pt x="577691" y="105251"/>
                  </a:cubicBezTo>
                  <a:cubicBezTo>
                    <a:pt x="570071" y="105251"/>
                    <a:pt x="563404" y="109061"/>
                    <a:pt x="559594" y="113824"/>
                  </a:cubicBezTo>
                  <a:cubicBezTo>
                    <a:pt x="555784" y="107156"/>
                    <a:pt x="549116" y="103346"/>
                    <a:pt x="541496" y="103346"/>
                  </a:cubicBezTo>
                  <a:cubicBezTo>
                    <a:pt x="530066" y="103346"/>
                    <a:pt x="519589" y="112871"/>
                    <a:pt x="519589" y="125254"/>
                  </a:cubicBezTo>
                  <a:cubicBezTo>
                    <a:pt x="519589" y="137636"/>
                    <a:pt x="529114" y="147161"/>
                    <a:pt x="541496" y="147161"/>
                  </a:cubicBezTo>
                  <a:cubicBezTo>
                    <a:pt x="547211" y="147161"/>
                    <a:pt x="552926" y="144304"/>
                    <a:pt x="556736" y="140494"/>
                  </a:cubicBezTo>
                  <a:cubicBezTo>
                    <a:pt x="560546" y="148114"/>
                    <a:pt x="569119" y="153829"/>
                    <a:pt x="578644" y="153829"/>
                  </a:cubicBezTo>
                  <a:cubicBezTo>
                    <a:pt x="579596" y="153829"/>
                    <a:pt x="580549" y="153829"/>
                    <a:pt x="581501" y="153829"/>
                  </a:cubicBezTo>
                  <a:cubicBezTo>
                    <a:pt x="578644" y="158591"/>
                    <a:pt x="576739" y="165259"/>
                    <a:pt x="576739" y="170974"/>
                  </a:cubicBezTo>
                  <a:cubicBezTo>
                    <a:pt x="576739" y="172879"/>
                    <a:pt x="576739" y="174784"/>
                    <a:pt x="577691" y="176689"/>
                  </a:cubicBezTo>
                  <a:cubicBezTo>
                    <a:pt x="571976" y="172879"/>
                    <a:pt x="565309" y="170974"/>
                    <a:pt x="557689" y="170974"/>
                  </a:cubicBezTo>
                  <a:cubicBezTo>
                    <a:pt x="545306" y="170974"/>
                    <a:pt x="533876" y="176689"/>
                    <a:pt x="526256" y="186214"/>
                  </a:cubicBezTo>
                  <a:cubicBezTo>
                    <a:pt x="523399" y="181451"/>
                    <a:pt x="518636" y="177641"/>
                    <a:pt x="512921" y="177641"/>
                  </a:cubicBezTo>
                  <a:cubicBezTo>
                    <a:pt x="504349" y="177641"/>
                    <a:pt x="497681" y="184309"/>
                    <a:pt x="497681" y="192881"/>
                  </a:cubicBezTo>
                  <a:cubicBezTo>
                    <a:pt x="497681" y="201454"/>
                    <a:pt x="504349" y="208121"/>
                    <a:pt x="512921" y="208121"/>
                  </a:cubicBezTo>
                  <a:cubicBezTo>
                    <a:pt x="514826" y="208121"/>
                    <a:pt x="516731" y="208121"/>
                    <a:pt x="518636" y="207169"/>
                  </a:cubicBezTo>
                  <a:cubicBezTo>
                    <a:pt x="518636" y="208121"/>
                    <a:pt x="518636" y="209074"/>
                    <a:pt x="518636" y="210026"/>
                  </a:cubicBezTo>
                  <a:cubicBezTo>
                    <a:pt x="518636" y="222409"/>
                    <a:pt x="524351" y="232886"/>
                    <a:pt x="532924" y="239554"/>
                  </a:cubicBezTo>
                  <a:cubicBezTo>
                    <a:pt x="531019" y="242411"/>
                    <a:pt x="530066" y="246221"/>
                    <a:pt x="530066" y="249079"/>
                  </a:cubicBezTo>
                  <a:cubicBezTo>
                    <a:pt x="530066" y="250031"/>
                    <a:pt x="530066" y="250031"/>
                    <a:pt x="530066" y="250984"/>
                  </a:cubicBezTo>
                  <a:cubicBezTo>
                    <a:pt x="523399" y="255746"/>
                    <a:pt x="517684" y="261461"/>
                    <a:pt x="514826" y="270034"/>
                  </a:cubicBezTo>
                  <a:cubicBezTo>
                    <a:pt x="508159" y="274796"/>
                    <a:pt x="503396" y="283369"/>
                    <a:pt x="503396" y="291941"/>
                  </a:cubicBezTo>
                  <a:cubicBezTo>
                    <a:pt x="503396" y="307181"/>
                    <a:pt x="515779" y="319564"/>
                    <a:pt x="531019" y="319564"/>
                  </a:cubicBezTo>
                  <a:cubicBezTo>
                    <a:pt x="534829" y="319564"/>
                    <a:pt x="537686" y="318611"/>
                    <a:pt x="540544" y="317659"/>
                  </a:cubicBezTo>
                  <a:cubicBezTo>
                    <a:pt x="543401" y="318611"/>
                    <a:pt x="546259" y="318611"/>
                    <a:pt x="549116" y="318611"/>
                  </a:cubicBezTo>
                  <a:cubicBezTo>
                    <a:pt x="564356" y="318611"/>
                    <a:pt x="577691" y="309086"/>
                    <a:pt x="582454" y="295751"/>
                  </a:cubicBezTo>
                  <a:cubicBezTo>
                    <a:pt x="583406" y="295751"/>
                    <a:pt x="583406" y="294799"/>
                    <a:pt x="584359" y="294799"/>
                  </a:cubicBezTo>
                  <a:cubicBezTo>
                    <a:pt x="584359" y="294799"/>
                    <a:pt x="585311" y="294799"/>
                    <a:pt x="585311" y="294799"/>
                  </a:cubicBezTo>
                  <a:cubicBezTo>
                    <a:pt x="587216" y="301466"/>
                    <a:pt x="591026" y="306229"/>
                    <a:pt x="596741" y="310991"/>
                  </a:cubicBezTo>
                  <a:cubicBezTo>
                    <a:pt x="596741" y="310991"/>
                    <a:pt x="596741" y="311944"/>
                    <a:pt x="596741" y="311944"/>
                  </a:cubicBezTo>
                  <a:cubicBezTo>
                    <a:pt x="596741" y="312896"/>
                    <a:pt x="596741" y="312896"/>
                    <a:pt x="596741" y="313849"/>
                  </a:cubicBezTo>
                  <a:cubicBezTo>
                    <a:pt x="595789" y="315754"/>
                    <a:pt x="595789" y="318611"/>
                    <a:pt x="595789" y="321469"/>
                  </a:cubicBezTo>
                  <a:cubicBezTo>
                    <a:pt x="595789" y="328136"/>
                    <a:pt x="598646" y="333851"/>
                    <a:pt x="603409" y="337661"/>
                  </a:cubicBezTo>
                  <a:cubicBezTo>
                    <a:pt x="603409" y="338614"/>
                    <a:pt x="603409" y="339566"/>
                    <a:pt x="603409" y="339566"/>
                  </a:cubicBezTo>
                  <a:cubicBezTo>
                    <a:pt x="603409" y="347186"/>
                    <a:pt x="608171" y="352901"/>
                    <a:pt x="614839" y="354806"/>
                  </a:cubicBezTo>
                  <a:cubicBezTo>
                    <a:pt x="612934" y="356711"/>
                    <a:pt x="611029" y="359569"/>
                    <a:pt x="611029" y="363379"/>
                  </a:cubicBezTo>
                  <a:cubicBezTo>
                    <a:pt x="604361" y="356711"/>
                    <a:pt x="595789" y="352901"/>
                    <a:pt x="586264" y="352901"/>
                  </a:cubicBezTo>
                  <a:cubicBezTo>
                    <a:pt x="567214" y="352901"/>
                    <a:pt x="551974" y="368141"/>
                    <a:pt x="551974" y="387191"/>
                  </a:cubicBezTo>
                  <a:cubicBezTo>
                    <a:pt x="551974" y="390049"/>
                    <a:pt x="551974" y="392906"/>
                    <a:pt x="552926" y="395764"/>
                  </a:cubicBezTo>
                  <a:cubicBezTo>
                    <a:pt x="550069" y="391001"/>
                    <a:pt x="546259" y="387191"/>
                    <a:pt x="541496" y="385286"/>
                  </a:cubicBezTo>
                  <a:cubicBezTo>
                    <a:pt x="539591" y="379571"/>
                    <a:pt x="533876" y="375761"/>
                    <a:pt x="527209" y="375761"/>
                  </a:cubicBezTo>
                  <a:cubicBezTo>
                    <a:pt x="518636" y="375761"/>
                    <a:pt x="511969" y="382429"/>
                    <a:pt x="511969" y="391001"/>
                  </a:cubicBezTo>
                  <a:cubicBezTo>
                    <a:pt x="511969" y="391954"/>
                    <a:pt x="511969" y="391954"/>
                    <a:pt x="511969" y="392906"/>
                  </a:cubicBezTo>
                  <a:cubicBezTo>
                    <a:pt x="508159" y="397669"/>
                    <a:pt x="506254" y="402431"/>
                    <a:pt x="506254" y="409099"/>
                  </a:cubicBezTo>
                  <a:cubicBezTo>
                    <a:pt x="506254" y="414814"/>
                    <a:pt x="508159" y="420529"/>
                    <a:pt x="511969" y="425291"/>
                  </a:cubicBezTo>
                  <a:cubicBezTo>
                    <a:pt x="511016" y="427196"/>
                    <a:pt x="511016" y="428149"/>
                    <a:pt x="511016" y="430054"/>
                  </a:cubicBezTo>
                  <a:cubicBezTo>
                    <a:pt x="511016" y="437674"/>
                    <a:pt x="516731" y="443389"/>
                    <a:pt x="524351" y="443389"/>
                  </a:cubicBezTo>
                  <a:cubicBezTo>
                    <a:pt x="530066" y="443389"/>
                    <a:pt x="535781" y="439579"/>
                    <a:pt x="537686" y="433864"/>
                  </a:cubicBezTo>
                  <a:cubicBezTo>
                    <a:pt x="537686" y="433864"/>
                    <a:pt x="537686" y="433864"/>
                    <a:pt x="537686" y="433864"/>
                  </a:cubicBezTo>
                  <a:cubicBezTo>
                    <a:pt x="537686" y="436721"/>
                    <a:pt x="538639" y="439579"/>
                    <a:pt x="539591" y="441484"/>
                  </a:cubicBezTo>
                  <a:cubicBezTo>
                    <a:pt x="535781" y="442436"/>
                    <a:pt x="531971" y="445294"/>
                    <a:pt x="531971" y="450056"/>
                  </a:cubicBezTo>
                  <a:cubicBezTo>
                    <a:pt x="531971" y="454819"/>
                    <a:pt x="535781" y="458629"/>
                    <a:pt x="540544" y="458629"/>
                  </a:cubicBezTo>
                  <a:cubicBezTo>
                    <a:pt x="545306" y="458629"/>
                    <a:pt x="549116" y="454819"/>
                    <a:pt x="549116" y="451009"/>
                  </a:cubicBezTo>
                  <a:cubicBezTo>
                    <a:pt x="551974" y="451961"/>
                    <a:pt x="554831" y="452914"/>
                    <a:pt x="557689" y="452914"/>
                  </a:cubicBezTo>
                  <a:cubicBezTo>
                    <a:pt x="559594" y="452914"/>
                    <a:pt x="561499" y="452914"/>
                    <a:pt x="563404" y="451961"/>
                  </a:cubicBezTo>
                  <a:cubicBezTo>
                    <a:pt x="563404" y="452914"/>
                    <a:pt x="564356" y="453866"/>
                    <a:pt x="565309" y="454819"/>
                  </a:cubicBezTo>
                  <a:cubicBezTo>
                    <a:pt x="562451" y="456724"/>
                    <a:pt x="560546" y="460534"/>
                    <a:pt x="560546" y="464344"/>
                  </a:cubicBezTo>
                  <a:cubicBezTo>
                    <a:pt x="560546" y="465296"/>
                    <a:pt x="560546" y="466249"/>
                    <a:pt x="560546" y="467201"/>
                  </a:cubicBezTo>
                  <a:cubicBezTo>
                    <a:pt x="555784" y="471964"/>
                    <a:pt x="551974" y="478631"/>
                    <a:pt x="551974" y="487204"/>
                  </a:cubicBezTo>
                  <a:cubicBezTo>
                    <a:pt x="551974" y="487204"/>
                    <a:pt x="551974" y="488156"/>
                    <a:pt x="551974" y="488156"/>
                  </a:cubicBezTo>
                  <a:cubicBezTo>
                    <a:pt x="549116" y="491014"/>
                    <a:pt x="548164" y="494824"/>
                    <a:pt x="548164" y="499586"/>
                  </a:cubicBezTo>
                  <a:cubicBezTo>
                    <a:pt x="548164" y="509111"/>
                    <a:pt x="555784" y="517684"/>
                    <a:pt x="566261" y="517684"/>
                  </a:cubicBezTo>
                  <a:cubicBezTo>
                    <a:pt x="569119" y="517684"/>
                    <a:pt x="571976" y="516731"/>
                    <a:pt x="573881" y="515779"/>
                  </a:cubicBezTo>
                  <a:cubicBezTo>
                    <a:pt x="571976" y="517684"/>
                    <a:pt x="571024" y="520541"/>
                    <a:pt x="571024" y="523399"/>
                  </a:cubicBezTo>
                  <a:cubicBezTo>
                    <a:pt x="571024" y="527209"/>
                    <a:pt x="572929" y="530066"/>
                    <a:pt x="574834" y="531971"/>
                  </a:cubicBezTo>
                  <a:cubicBezTo>
                    <a:pt x="574834" y="531971"/>
                    <a:pt x="574834" y="532924"/>
                    <a:pt x="574834" y="532924"/>
                  </a:cubicBezTo>
                  <a:cubicBezTo>
                    <a:pt x="574834" y="539591"/>
                    <a:pt x="580549" y="544354"/>
                    <a:pt x="586264" y="544354"/>
                  </a:cubicBezTo>
                  <a:cubicBezTo>
                    <a:pt x="591026" y="544354"/>
                    <a:pt x="594836" y="541496"/>
                    <a:pt x="596741" y="537686"/>
                  </a:cubicBezTo>
                  <a:cubicBezTo>
                    <a:pt x="597694" y="537686"/>
                    <a:pt x="597694" y="536734"/>
                    <a:pt x="598646" y="536734"/>
                  </a:cubicBezTo>
                  <a:cubicBezTo>
                    <a:pt x="602456" y="540544"/>
                    <a:pt x="607219" y="542449"/>
                    <a:pt x="611981" y="542449"/>
                  </a:cubicBezTo>
                  <a:cubicBezTo>
                    <a:pt x="622459" y="542449"/>
                    <a:pt x="631984" y="533876"/>
                    <a:pt x="631984" y="522446"/>
                  </a:cubicBezTo>
                  <a:cubicBezTo>
                    <a:pt x="635794" y="524351"/>
                    <a:pt x="639604" y="525304"/>
                    <a:pt x="643414" y="525304"/>
                  </a:cubicBezTo>
                  <a:cubicBezTo>
                    <a:pt x="636746" y="526256"/>
                    <a:pt x="632936" y="531971"/>
                    <a:pt x="632936" y="538639"/>
                  </a:cubicBezTo>
                  <a:cubicBezTo>
                    <a:pt x="632936" y="539591"/>
                    <a:pt x="632936" y="541496"/>
                    <a:pt x="633889" y="542449"/>
                  </a:cubicBezTo>
                  <a:cubicBezTo>
                    <a:pt x="629126" y="544354"/>
                    <a:pt x="626269" y="549116"/>
                    <a:pt x="626269" y="554831"/>
                  </a:cubicBezTo>
                  <a:cubicBezTo>
                    <a:pt x="626269" y="554831"/>
                    <a:pt x="626269" y="554831"/>
                    <a:pt x="626269" y="555784"/>
                  </a:cubicBezTo>
                  <a:cubicBezTo>
                    <a:pt x="624364" y="551021"/>
                    <a:pt x="619601" y="548164"/>
                    <a:pt x="614839" y="548164"/>
                  </a:cubicBezTo>
                  <a:cubicBezTo>
                    <a:pt x="608171" y="548164"/>
                    <a:pt x="602456" y="553879"/>
                    <a:pt x="602456" y="560546"/>
                  </a:cubicBezTo>
                  <a:cubicBezTo>
                    <a:pt x="602456" y="567214"/>
                    <a:pt x="608171" y="572929"/>
                    <a:pt x="614839" y="572929"/>
                  </a:cubicBezTo>
                  <a:cubicBezTo>
                    <a:pt x="621506" y="572929"/>
                    <a:pt x="627221" y="567214"/>
                    <a:pt x="627221" y="560546"/>
                  </a:cubicBezTo>
                  <a:cubicBezTo>
                    <a:pt x="627221" y="560546"/>
                    <a:pt x="627221" y="560546"/>
                    <a:pt x="627221" y="560546"/>
                  </a:cubicBezTo>
                  <a:cubicBezTo>
                    <a:pt x="628174" y="562451"/>
                    <a:pt x="629126" y="564356"/>
                    <a:pt x="631031" y="566261"/>
                  </a:cubicBezTo>
                  <a:cubicBezTo>
                    <a:pt x="629126" y="567214"/>
                    <a:pt x="628174" y="569119"/>
                    <a:pt x="628174" y="571024"/>
                  </a:cubicBezTo>
                  <a:cubicBezTo>
                    <a:pt x="628174" y="573881"/>
                    <a:pt x="631031" y="576739"/>
                    <a:pt x="633889" y="576739"/>
                  </a:cubicBezTo>
                  <a:cubicBezTo>
                    <a:pt x="636746" y="576739"/>
                    <a:pt x="639604" y="573881"/>
                    <a:pt x="639604" y="571024"/>
                  </a:cubicBezTo>
                  <a:cubicBezTo>
                    <a:pt x="639604" y="570071"/>
                    <a:pt x="639604" y="570071"/>
                    <a:pt x="639604" y="569119"/>
                  </a:cubicBezTo>
                  <a:cubicBezTo>
                    <a:pt x="639604" y="569119"/>
                    <a:pt x="640556" y="569119"/>
                    <a:pt x="640556" y="569119"/>
                  </a:cubicBezTo>
                  <a:cubicBezTo>
                    <a:pt x="642461" y="569119"/>
                    <a:pt x="644366" y="568166"/>
                    <a:pt x="646271" y="568166"/>
                  </a:cubicBezTo>
                  <a:cubicBezTo>
                    <a:pt x="647224" y="569119"/>
                    <a:pt x="647224" y="569119"/>
                    <a:pt x="648176" y="570071"/>
                  </a:cubicBezTo>
                  <a:cubicBezTo>
                    <a:pt x="647224" y="571024"/>
                    <a:pt x="647224" y="571976"/>
                    <a:pt x="647224" y="573881"/>
                  </a:cubicBezTo>
                  <a:cubicBezTo>
                    <a:pt x="647224" y="575786"/>
                    <a:pt x="648176" y="577691"/>
                    <a:pt x="650081" y="579596"/>
                  </a:cubicBezTo>
                  <a:cubicBezTo>
                    <a:pt x="646271" y="580549"/>
                    <a:pt x="642461" y="584359"/>
                    <a:pt x="642461" y="589121"/>
                  </a:cubicBezTo>
                  <a:cubicBezTo>
                    <a:pt x="642461" y="592931"/>
                    <a:pt x="644366" y="595789"/>
                    <a:pt x="648176" y="597694"/>
                  </a:cubicBezTo>
                  <a:cubicBezTo>
                    <a:pt x="649129" y="601504"/>
                    <a:pt x="651986" y="604361"/>
                    <a:pt x="656749" y="605314"/>
                  </a:cubicBezTo>
                  <a:lnTo>
                    <a:pt x="656749" y="608171"/>
                  </a:lnTo>
                  <a:cubicBezTo>
                    <a:pt x="654844" y="605314"/>
                    <a:pt x="651034" y="603409"/>
                    <a:pt x="647224" y="603409"/>
                  </a:cubicBezTo>
                  <a:cubicBezTo>
                    <a:pt x="640556" y="603409"/>
                    <a:pt x="635794" y="609124"/>
                    <a:pt x="635794" y="614839"/>
                  </a:cubicBezTo>
                  <a:cubicBezTo>
                    <a:pt x="635794" y="615791"/>
                    <a:pt x="635794" y="616744"/>
                    <a:pt x="636746" y="617696"/>
                  </a:cubicBezTo>
                  <a:cubicBezTo>
                    <a:pt x="635794" y="617696"/>
                    <a:pt x="634841" y="617696"/>
                    <a:pt x="634841" y="617696"/>
                  </a:cubicBezTo>
                  <a:cubicBezTo>
                    <a:pt x="627221" y="617696"/>
                    <a:pt x="620554" y="619601"/>
                    <a:pt x="614839" y="623411"/>
                  </a:cubicBezTo>
                  <a:cubicBezTo>
                    <a:pt x="614839" y="623411"/>
                    <a:pt x="614839" y="623411"/>
                    <a:pt x="613886" y="623411"/>
                  </a:cubicBezTo>
                  <a:cubicBezTo>
                    <a:pt x="611981" y="623411"/>
                    <a:pt x="610076" y="623411"/>
                    <a:pt x="609124" y="624364"/>
                  </a:cubicBezTo>
                  <a:cubicBezTo>
                    <a:pt x="609124" y="624364"/>
                    <a:pt x="609124" y="624364"/>
                    <a:pt x="609124" y="624364"/>
                  </a:cubicBezTo>
                  <a:cubicBezTo>
                    <a:pt x="609124" y="617696"/>
                    <a:pt x="603409" y="611981"/>
                    <a:pt x="596741" y="611981"/>
                  </a:cubicBezTo>
                  <a:cubicBezTo>
                    <a:pt x="592931" y="611981"/>
                    <a:pt x="589121" y="613886"/>
                    <a:pt x="587216" y="617696"/>
                  </a:cubicBezTo>
                  <a:cubicBezTo>
                    <a:pt x="582454" y="610076"/>
                    <a:pt x="573881" y="605314"/>
                    <a:pt x="564356" y="605314"/>
                  </a:cubicBezTo>
                  <a:cubicBezTo>
                    <a:pt x="554831" y="605314"/>
                    <a:pt x="547211" y="610076"/>
                    <a:pt x="542449" y="616744"/>
                  </a:cubicBezTo>
                  <a:cubicBezTo>
                    <a:pt x="541496" y="616744"/>
                    <a:pt x="541496" y="616744"/>
                    <a:pt x="540544" y="615791"/>
                  </a:cubicBezTo>
                  <a:cubicBezTo>
                    <a:pt x="539591" y="613886"/>
                    <a:pt x="537686" y="611029"/>
                    <a:pt x="536734" y="609124"/>
                  </a:cubicBezTo>
                  <a:cubicBezTo>
                    <a:pt x="546259" y="608171"/>
                    <a:pt x="553879" y="602456"/>
                    <a:pt x="556736" y="593884"/>
                  </a:cubicBezTo>
                  <a:cubicBezTo>
                    <a:pt x="560546" y="590074"/>
                    <a:pt x="563404" y="585311"/>
                    <a:pt x="563404" y="579596"/>
                  </a:cubicBezTo>
                  <a:cubicBezTo>
                    <a:pt x="563404" y="578644"/>
                    <a:pt x="563404" y="576739"/>
                    <a:pt x="563404" y="575786"/>
                  </a:cubicBezTo>
                  <a:cubicBezTo>
                    <a:pt x="563404" y="575786"/>
                    <a:pt x="564356" y="575786"/>
                    <a:pt x="564356" y="575786"/>
                  </a:cubicBezTo>
                  <a:cubicBezTo>
                    <a:pt x="567214" y="575786"/>
                    <a:pt x="570071" y="574834"/>
                    <a:pt x="572929" y="573881"/>
                  </a:cubicBezTo>
                  <a:cubicBezTo>
                    <a:pt x="571024" y="577691"/>
                    <a:pt x="569119" y="581501"/>
                    <a:pt x="569119" y="585311"/>
                  </a:cubicBezTo>
                  <a:cubicBezTo>
                    <a:pt x="569119" y="597694"/>
                    <a:pt x="578644" y="607219"/>
                    <a:pt x="591026" y="607219"/>
                  </a:cubicBezTo>
                  <a:cubicBezTo>
                    <a:pt x="603409" y="607219"/>
                    <a:pt x="612934" y="597694"/>
                    <a:pt x="612934" y="585311"/>
                  </a:cubicBezTo>
                  <a:cubicBezTo>
                    <a:pt x="612934" y="572929"/>
                    <a:pt x="603409" y="563404"/>
                    <a:pt x="591026" y="563404"/>
                  </a:cubicBezTo>
                  <a:cubicBezTo>
                    <a:pt x="586264" y="563404"/>
                    <a:pt x="582454" y="564356"/>
                    <a:pt x="579596" y="567214"/>
                  </a:cubicBezTo>
                  <a:cubicBezTo>
                    <a:pt x="580549" y="564356"/>
                    <a:pt x="581501" y="561499"/>
                    <a:pt x="581501" y="558641"/>
                  </a:cubicBezTo>
                  <a:cubicBezTo>
                    <a:pt x="581501" y="549116"/>
                    <a:pt x="573881" y="541496"/>
                    <a:pt x="564356" y="541496"/>
                  </a:cubicBezTo>
                  <a:cubicBezTo>
                    <a:pt x="554831" y="541496"/>
                    <a:pt x="547211" y="549116"/>
                    <a:pt x="547211" y="558641"/>
                  </a:cubicBezTo>
                  <a:cubicBezTo>
                    <a:pt x="547211" y="559594"/>
                    <a:pt x="547211" y="559594"/>
                    <a:pt x="547211" y="560546"/>
                  </a:cubicBezTo>
                  <a:cubicBezTo>
                    <a:pt x="546259" y="560546"/>
                    <a:pt x="545306" y="560546"/>
                    <a:pt x="543401" y="560546"/>
                  </a:cubicBezTo>
                  <a:cubicBezTo>
                    <a:pt x="537686" y="560546"/>
                    <a:pt x="531971" y="563404"/>
                    <a:pt x="528161" y="567214"/>
                  </a:cubicBezTo>
                  <a:cubicBezTo>
                    <a:pt x="527209" y="567214"/>
                    <a:pt x="527209" y="568166"/>
                    <a:pt x="526256" y="568166"/>
                  </a:cubicBezTo>
                  <a:cubicBezTo>
                    <a:pt x="526256" y="567214"/>
                    <a:pt x="526256" y="567214"/>
                    <a:pt x="526256" y="566261"/>
                  </a:cubicBezTo>
                  <a:cubicBezTo>
                    <a:pt x="526256" y="556736"/>
                    <a:pt x="518636" y="548164"/>
                    <a:pt x="508159" y="548164"/>
                  </a:cubicBezTo>
                  <a:cubicBezTo>
                    <a:pt x="498634" y="548164"/>
                    <a:pt x="490061" y="555784"/>
                    <a:pt x="490061" y="566261"/>
                  </a:cubicBezTo>
                  <a:cubicBezTo>
                    <a:pt x="490061" y="575786"/>
                    <a:pt x="497681" y="584359"/>
                    <a:pt x="508159" y="584359"/>
                  </a:cubicBezTo>
                  <a:cubicBezTo>
                    <a:pt x="510064" y="584359"/>
                    <a:pt x="511969" y="584359"/>
                    <a:pt x="513874" y="583406"/>
                  </a:cubicBezTo>
                  <a:cubicBezTo>
                    <a:pt x="513874" y="585311"/>
                    <a:pt x="512921" y="587216"/>
                    <a:pt x="512921" y="588169"/>
                  </a:cubicBezTo>
                  <a:cubicBezTo>
                    <a:pt x="512921" y="591979"/>
                    <a:pt x="513874" y="595789"/>
                    <a:pt x="515779" y="599599"/>
                  </a:cubicBezTo>
                  <a:cubicBezTo>
                    <a:pt x="514826" y="599599"/>
                    <a:pt x="512921" y="599599"/>
                    <a:pt x="511969" y="599599"/>
                  </a:cubicBezTo>
                  <a:cubicBezTo>
                    <a:pt x="510064" y="599599"/>
                    <a:pt x="508159" y="599599"/>
                    <a:pt x="506254" y="600551"/>
                  </a:cubicBezTo>
                  <a:cubicBezTo>
                    <a:pt x="504349" y="596741"/>
                    <a:pt x="501491" y="594836"/>
                    <a:pt x="497681" y="594836"/>
                  </a:cubicBezTo>
                  <a:cubicBezTo>
                    <a:pt x="492919" y="594836"/>
                    <a:pt x="490061" y="597694"/>
                    <a:pt x="489109" y="602456"/>
                  </a:cubicBezTo>
                  <a:cubicBezTo>
                    <a:pt x="488156" y="602456"/>
                    <a:pt x="487204" y="602456"/>
                    <a:pt x="487204" y="603409"/>
                  </a:cubicBezTo>
                  <a:cubicBezTo>
                    <a:pt x="483394" y="601504"/>
                    <a:pt x="479584" y="599599"/>
                    <a:pt x="475774" y="599599"/>
                  </a:cubicBezTo>
                  <a:cubicBezTo>
                    <a:pt x="464344" y="599599"/>
                    <a:pt x="454819" y="609124"/>
                    <a:pt x="454819" y="620554"/>
                  </a:cubicBezTo>
                  <a:cubicBezTo>
                    <a:pt x="454819" y="622459"/>
                    <a:pt x="454819" y="624364"/>
                    <a:pt x="455771" y="625316"/>
                  </a:cubicBezTo>
                  <a:cubicBezTo>
                    <a:pt x="452914" y="626269"/>
                    <a:pt x="450056" y="630079"/>
                    <a:pt x="450056" y="633889"/>
                  </a:cubicBezTo>
                  <a:cubicBezTo>
                    <a:pt x="450056" y="638651"/>
                    <a:pt x="453866" y="643414"/>
                    <a:pt x="459581" y="643414"/>
                  </a:cubicBezTo>
                  <a:cubicBezTo>
                    <a:pt x="459581" y="656749"/>
                    <a:pt x="471011" y="668179"/>
                    <a:pt x="484346" y="668179"/>
                  </a:cubicBezTo>
                  <a:cubicBezTo>
                    <a:pt x="490061" y="668179"/>
                    <a:pt x="494824" y="666274"/>
                    <a:pt x="498634" y="663416"/>
                  </a:cubicBezTo>
                  <a:cubicBezTo>
                    <a:pt x="500539" y="663416"/>
                    <a:pt x="501491" y="663416"/>
                    <a:pt x="503396" y="662464"/>
                  </a:cubicBezTo>
                  <a:cubicBezTo>
                    <a:pt x="505301" y="663416"/>
                    <a:pt x="508159" y="663416"/>
                    <a:pt x="511016" y="664369"/>
                  </a:cubicBezTo>
                  <a:cubicBezTo>
                    <a:pt x="511016" y="665321"/>
                    <a:pt x="511969" y="666274"/>
                    <a:pt x="511969" y="667226"/>
                  </a:cubicBezTo>
                  <a:cubicBezTo>
                    <a:pt x="511969" y="667226"/>
                    <a:pt x="511969" y="668179"/>
                    <a:pt x="511969" y="668179"/>
                  </a:cubicBezTo>
                  <a:cubicBezTo>
                    <a:pt x="511969" y="671989"/>
                    <a:pt x="512921" y="674846"/>
                    <a:pt x="513874" y="677704"/>
                  </a:cubicBezTo>
                  <a:cubicBezTo>
                    <a:pt x="512921" y="677704"/>
                    <a:pt x="512921" y="677704"/>
                    <a:pt x="511969" y="678656"/>
                  </a:cubicBezTo>
                  <a:cubicBezTo>
                    <a:pt x="509111" y="673894"/>
                    <a:pt x="504349" y="671036"/>
                    <a:pt x="498634" y="671036"/>
                  </a:cubicBezTo>
                  <a:cubicBezTo>
                    <a:pt x="493871" y="671036"/>
                    <a:pt x="490061" y="672941"/>
                    <a:pt x="487204" y="675799"/>
                  </a:cubicBezTo>
                  <a:cubicBezTo>
                    <a:pt x="485299" y="674846"/>
                    <a:pt x="483394" y="673894"/>
                    <a:pt x="481489" y="673894"/>
                  </a:cubicBezTo>
                  <a:cubicBezTo>
                    <a:pt x="474821" y="673894"/>
                    <a:pt x="470059" y="678656"/>
                    <a:pt x="470059" y="685324"/>
                  </a:cubicBezTo>
                  <a:cubicBezTo>
                    <a:pt x="470059" y="691991"/>
                    <a:pt x="474821" y="696754"/>
                    <a:pt x="481489" y="696754"/>
                  </a:cubicBezTo>
                  <a:cubicBezTo>
                    <a:pt x="482441" y="696754"/>
                    <a:pt x="483394" y="696754"/>
                    <a:pt x="484346" y="695801"/>
                  </a:cubicBezTo>
                  <a:cubicBezTo>
                    <a:pt x="485299" y="697706"/>
                    <a:pt x="486251" y="698659"/>
                    <a:pt x="488156" y="700564"/>
                  </a:cubicBezTo>
                  <a:cubicBezTo>
                    <a:pt x="487204" y="704374"/>
                    <a:pt x="486251" y="708184"/>
                    <a:pt x="486251" y="712946"/>
                  </a:cubicBezTo>
                  <a:cubicBezTo>
                    <a:pt x="486251" y="713899"/>
                    <a:pt x="486251" y="714851"/>
                    <a:pt x="486251" y="715804"/>
                  </a:cubicBezTo>
                  <a:cubicBezTo>
                    <a:pt x="480536" y="707231"/>
                    <a:pt x="471011" y="701516"/>
                    <a:pt x="460534" y="701516"/>
                  </a:cubicBezTo>
                  <a:cubicBezTo>
                    <a:pt x="450056" y="701516"/>
                    <a:pt x="441484" y="706279"/>
                    <a:pt x="435769" y="714851"/>
                  </a:cubicBezTo>
                  <a:cubicBezTo>
                    <a:pt x="432911" y="712946"/>
                    <a:pt x="429101" y="711994"/>
                    <a:pt x="426244" y="711041"/>
                  </a:cubicBezTo>
                  <a:cubicBezTo>
                    <a:pt x="429101" y="708184"/>
                    <a:pt x="431006" y="705326"/>
                    <a:pt x="432911" y="701516"/>
                  </a:cubicBezTo>
                  <a:cubicBezTo>
                    <a:pt x="435769" y="698659"/>
                    <a:pt x="437674" y="695801"/>
                    <a:pt x="437674" y="691039"/>
                  </a:cubicBezTo>
                  <a:cubicBezTo>
                    <a:pt x="437674" y="686276"/>
                    <a:pt x="434816" y="681514"/>
                    <a:pt x="431006" y="679609"/>
                  </a:cubicBezTo>
                  <a:cubicBezTo>
                    <a:pt x="426244" y="672941"/>
                    <a:pt x="418624" y="668179"/>
                    <a:pt x="410051" y="668179"/>
                  </a:cubicBezTo>
                  <a:cubicBezTo>
                    <a:pt x="408146" y="668179"/>
                    <a:pt x="406241" y="668179"/>
                    <a:pt x="404336" y="669131"/>
                  </a:cubicBezTo>
                  <a:cubicBezTo>
                    <a:pt x="403384" y="666274"/>
                    <a:pt x="402431" y="663416"/>
                    <a:pt x="401479" y="661511"/>
                  </a:cubicBezTo>
                  <a:cubicBezTo>
                    <a:pt x="404336" y="657701"/>
                    <a:pt x="407194" y="653891"/>
                    <a:pt x="409099" y="650081"/>
                  </a:cubicBezTo>
                  <a:cubicBezTo>
                    <a:pt x="410051" y="649129"/>
                    <a:pt x="410051" y="648176"/>
                    <a:pt x="410051" y="647224"/>
                  </a:cubicBezTo>
                  <a:cubicBezTo>
                    <a:pt x="410051" y="647224"/>
                    <a:pt x="410051" y="647224"/>
                    <a:pt x="410051" y="647224"/>
                  </a:cubicBezTo>
                  <a:cubicBezTo>
                    <a:pt x="411004" y="643414"/>
                    <a:pt x="411956" y="638651"/>
                    <a:pt x="411956" y="634841"/>
                  </a:cubicBezTo>
                  <a:cubicBezTo>
                    <a:pt x="411956" y="611981"/>
                    <a:pt x="392906" y="592931"/>
                    <a:pt x="370046" y="592931"/>
                  </a:cubicBezTo>
                  <a:cubicBezTo>
                    <a:pt x="366236" y="592931"/>
                    <a:pt x="363379" y="593884"/>
                    <a:pt x="360521" y="593884"/>
                  </a:cubicBezTo>
                  <a:cubicBezTo>
                    <a:pt x="361474" y="591979"/>
                    <a:pt x="362426" y="590074"/>
                    <a:pt x="362426" y="588169"/>
                  </a:cubicBezTo>
                  <a:cubicBezTo>
                    <a:pt x="362426" y="581501"/>
                    <a:pt x="356711" y="576739"/>
                    <a:pt x="350996" y="576739"/>
                  </a:cubicBezTo>
                  <a:cubicBezTo>
                    <a:pt x="347186" y="576739"/>
                    <a:pt x="344329" y="578644"/>
                    <a:pt x="342424" y="580549"/>
                  </a:cubicBezTo>
                  <a:cubicBezTo>
                    <a:pt x="340519" y="579596"/>
                    <a:pt x="338614" y="578644"/>
                    <a:pt x="335756" y="578644"/>
                  </a:cubicBezTo>
                  <a:cubicBezTo>
                    <a:pt x="329089" y="578644"/>
                    <a:pt x="324326" y="583406"/>
                    <a:pt x="324326" y="590074"/>
                  </a:cubicBezTo>
                  <a:cubicBezTo>
                    <a:pt x="324326" y="596741"/>
                    <a:pt x="329089" y="601504"/>
                    <a:pt x="335756" y="601504"/>
                  </a:cubicBezTo>
                  <a:cubicBezTo>
                    <a:pt x="339566" y="601504"/>
                    <a:pt x="342424" y="599599"/>
                    <a:pt x="344329" y="597694"/>
                  </a:cubicBezTo>
                  <a:cubicBezTo>
                    <a:pt x="345281" y="598646"/>
                    <a:pt x="346234" y="598646"/>
                    <a:pt x="348139" y="599599"/>
                  </a:cubicBezTo>
                  <a:cubicBezTo>
                    <a:pt x="331946" y="597694"/>
                    <a:pt x="324326" y="611029"/>
                    <a:pt x="324326" y="625316"/>
                  </a:cubicBezTo>
                  <a:cubicBezTo>
                    <a:pt x="324326" y="626269"/>
                    <a:pt x="324326" y="626269"/>
                    <a:pt x="324326" y="627221"/>
                  </a:cubicBezTo>
                  <a:cubicBezTo>
                    <a:pt x="321469" y="629126"/>
                    <a:pt x="318611" y="631031"/>
                    <a:pt x="316706" y="633889"/>
                  </a:cubicBezTo>
                  <a:cubicBezTo>
                    <a:pt x="316706" y="633889"/>
                    <a:pt x="316706" y="633889"/>
                    <a:pt x="316706" y="633889"/>
                  </a:cubicBezTo>
                  <a:cubicBezTo>
                    <a:pt x="316706" y="632936"/>
                    <a:pt x="316706" y="631984"/>
                    <a:pt x="316706" y="631031"/>
                  </a:cubicBezTo>
                  <a:cubicBezTo>
                    <a:pt x="316706" y="625316"/>
                    <a:pt x="313849" y="620554"/>
                    <a:pt x="310039" y="616744"/>
                  </a:cubicBezTo>
                  <a:cubicBezTo>
                    <a:pt x="310039" y="609124"/>
                    <a:pt x="303371" y="602456"/>
                    <a:pt x="294799" y="602456"/>
                  </a:cubicBezTo>
                  <a:cubicBezTo>
                    <a:pt x="286226" y="602456"/>
                    <a:pt x="279559" y="609124"/>
                    <a:pt x="279559" y="617696"/>
                  </a:cubicBezTo>
                  <a:cubicBezTo>
                    <a:pt x="279559" y="619601"/>
                    <a:pt x="280511" y="621506"/>
                    <a:pt x="280511" y="623411"/>
                  </a:cubicBezTo>
                  <a:cubicBezTo>
                    <a:pt x="279559" y="625316"/>
                    <a:pt x="278606" y="628174"/>
                    <a:pt x="278606" y="631031"/>
                  </a:cubicBezTo>
                  <a:cubicBezTo>
                    <a:pt x="278606" y="641509"/>
                    <a:pt x="287179" y="650081"/>
                    <a:pt x="297656" y="650081"/>
                  </a:cubicBezTo>
                  <a:cubicBezTo>
                    <a:pt x="302419" y="650081"/>
                    <a:pt x="306229" y="648176"/>
                    <a:pt x="310039" y="645319"/>
                  </a:cubicBezTo>
                  <a:cubicBezTo>
                    <a:pt x="310039" y="645319"/>
                    <a:pt x="310039" y="645319"/>
                    <a:pt x="310991" y="645319"/>
                  </a:cubicBezTo>
                  <a:cubicBezTo>
                    <a:pt x="310039" y="648176"/>
                    <a:pt x="310039" y="650081"/>
                    <a:pt x="310039" y="652939"/>
                  </a:cubicBezTo>
                  <a:cubicBezTo>
                    <a:pt x="310039" y="657701"/>
                    <a:pt x="310991" y="662464"/>
                    <a:pt x="312896" y="666274"/>
                  </a:cubicBezTo>
                  <a:cubicBezTo>
                    <a:pt x="310991" y="666274"/>
                    <a:pt x="310039" y="665321"/>
                    <a:pt x="308134" y="665321"/>
                  </a:cubicBezTo>
                  <a:cubicBezTo>
                    <a:pt x="306229" y="665321"/>
                    <a:pt x="305276" y="665321"/>
                    <a:pt x="304324" y="666274"/>
                  </a:cubicBezTo>
                  <a:cubicBezTo>
                    <a:pt x="304324" y="665321"/>
                    <a:pt x="304324" y="665321"/>
                    <a:pt x="304324" y="664369"/>
                  </a:cubicBezTo>
                  <a:cubicBezTo>
                    <a:pt x="304324" y="656749"/>
                    <a:pt x="297656" y="650081"/>
                    <a:pt x="290036" y="650081"/>
                  </a:cubicBezTo>
                  <a:cubicBezTo>
                    <a:pt x="282416" y="650081"/>
                    <a:pt x="275749" y="656749"/>
                    <a:pt x="275749" y="664369"/>
                  </a:cubicBezTo>
                  <a:cubicBezTo>
                    <a:pt x="275749" y="671989"/>
                    <a:pt x="282416" y="678656"/>
                    <a:pt x="290036" y="678656"/>
                  </a:cubicBezTo>
                  <a:cubicBezTo>
                    <a:pt x="289084" y="680561"/>
                    <a:pt x="289084" y="683419"/>
                    <a:pt x="289084" y="685324"/>
                  </a:cubicBezTo>
                  <a:cubicBezTo>
                    <a:pt x="289084" y="696754"/>
                    <a:pt x="297656" y="705326"/>
                    <a:pt x="309086" y="705326"/>
                  </a:cubicBezTo>
                  <a:cubicBezTo>
                    <a:pt x="320516" y="705326"/>
                    <a:pt x="329089" y="696754"/>
                    <a:pt x="329089" y="685324"/>
                  </a:cubicBezTo>
                  <a:cubicBezTo>
                    <a:pt x="329089" y="683419"/>
                    <a:pt x="329089" y="681514"/>
                    <a:pt x="328136" y="679609"/>
                  </a:cubicBezTo>
                  <a:cubicBezTo>
                    <a:pt x="330994" y="680561"/>
                    <a:pt x="333851" y="681514"/>
                    <a:pt x="337661" y="682466"/>
                  </a:cubicBezTo>
                  <a:cubicBezTo>
                    <a:pt x="338614" y="685324"/>
                    <a:pt x="340519" y="688181"/>
                    <a:pt x="342424" y="690086"/>
                  </a:cubicBezTo>
                  <a:cubicBezTo>
                    <a:pt x="342424" y="692944"/>
                    <a:pt x="343376" y="695801"/>
                    <a:pt x="345281" y="698659"/>
                  </a:cubicBezTo>
                  <a:cubicBezTo>
                    <a:pt x="345281" y="698659"/>
                    <a:pt x="344329" y="698659"/>
                    <a:pt x="344329" y="698659"/>
                  </a:cubicBezTo>
                  <a:cubicBezTo>
                    <a:pt x="335756" y="698659"/>
                    <a:pt x="329089" y="705326"/>
                    <a:pt x="329089" y="713899"/>
                  </a:cubicBezTo>
                  <a:cubicBezTo>
                    <a:pt x="329089" y="714851"/>
                    <a:pt x="329089" y="714851"/>
                    <a:pt x="329089" y="715804"/>
                  </a:cubicBezTo>
                  <a:cubicBezTo>
                    <a:pt x="328136" y="716756"/>
                    <a:pt x="328136" y="717709"/>
                    <a:pt x="327184" y="719614"/>
                  </a:cubicBezTo>
                  <a:cubicBezTo>
                    <a:pt x="324326" y="716756"/>
                    <a:pt x="320516" y="715804"/>
                    <a:pt x="316706" y="715804"/>
                  </a:cubicBezTo>
                  <a:cubicBezTo>
                    <a:pt x="308134" y="715804"/>
                    <a:pt x="300514" y="722471"/>
                    <a:pt x="300514" y="731996"/>
                  </a:cubicBezTo>
                  <a:cubicBezTo>
                    <a:pt x="300514" y="740569"/>
                    <a:pt x="307181" y="748189"/>
                    <a:pt x="316706" y="748189"/>
                  </a:cubicBezTo>
                  <a:cubicBezTo>
                    <a:pt x="321469" y="748189"/>
                    <a:pt x="325279" y="746284"/>
                    <a:pt x="328136" y="743426"/>
                  </a:cubicBezTo>
                  <a:cubicBezTo>
                    <a:pt x="330041" y="746284"/>
                    <a:pt x="331946" y="748189"/>
                    <a:pt x="333851" y="750094"/>
                  </a:cubicBezTo>
                  <a:cubicBezTo>
                    <a:pt x="333851" y="750094"/>
                    <a:pt x="333851" y="750094"/>
                    <a:pt x="333851" y="750094"/>
                  </a:cubicBezTo>
                  <a:cubicBezTo>
                    <a:pt x="328136" y="750094"/>
                    <a:pt x="324326" y="754856"/>
                    <a:pt x="324326" y="759619"/>
                  </a:cubicBezTo>
                  <a:cubicBezTo>
                    <a:pt x="324326" y="764381"/>
                    <a:pt x="329089" y="769144"/>
                    <a:pt x="333851" y="769144"/>
                  </a:cubicBezTo>
                  <a:cubicBezTo>
                    <a:pt x="336709" y="769144"/>
                    <a:pt x="339566" y="767239"/>
                    <a:pt x="341471" y="765334"/>
                  </a:cubicBezTo>
                  <a:cubicBezTo>
                    <a:pt x="340519" y="768191"/>
                    <a:pt x="339566" y="772001"/>
                    <a:pt x="339566" y="774859"/>
                  </a:cubicBezTo>
                  <a:cubicBezTo>
                    <a:pt x="339566" y="779621"/>
                    <a:pt x="340519" y="783431"/>
                    <a:pt x="342424" y="788194"/>
                  </a:cubicBezTo>
                  <a:cubicBezTo>
                    <a:pt x="338614" y="789146"/>
                    <a:pt x="334804" y="792004"/>
                    <a:pt x="332899" y="794861"/>
                  </a:cubicBezTo>
                  <a:cubicBezTo>
                    <a:pt x="332899" y="793909"/>
                    <a:pt x="332899" y="793909"/>
                    <a:pt x="332899" y="792956"/>
                  </a:cubicBezTo>
                  <a:cubicBezTo>
                    <a:pt x="332899" y="782479"/>
                    <a:pt x="324326" y="772954"/>
                    <a:pt x="313849" y="772954"/>
                  </a:cubicBezTo>
                  <a:cubicBezTo>
                    <a:pt x="312896" y="772001"/>
                    <a:pt x="310991" y="772001"/>
                    <a:pt x="309086" y="772001"/>
                  </a:cubicBezTo>
                  <a:cubicBezTo>
                    <a:pt x="305276" y="772001"/>
                    <a:pt x="301466" y="774859"/>
                    <a:pt x="299561" y="777716"/>
                  </a:cubicBezTo>
                  <a:cubicBezTo>
                    <a:pt x="294799" y="781526"/>
                    <a:pt x="292894" y="787241"/>
                    <a:pt x="292894" y="792956"/>
                  </a:cubicBezTo>
                  <a:cubicBezTo>
                    <a:pt x="292894" y="804386"/>
                    <a:pt x="302419" y="812959"/>
                    <a:pt x="312896" y="812959"/>
                  </a:cubicBezTo>
                  <a:cubicBezTo>
                    <a:pt x="318611" y="812959"/>
                    <a:pt x="324326" y="810101"/>
                    <a:pt x="328136" y="806291"/>
                  </a:cubicBezTo>
                  <a:cubicBezTo>
                    <a:pt x="328136" y="807244"/>
                    <a:pt x="328136" y="807244"/>
                    <a:pt x="328136" y="808196"/>
                  </a:cubicBezTo>
                  <a:cubicBezTo>
                    <a:pt x="328136" y="812959"/>
                    <a:pt x="330041" y="816769"/>
                    <a:pt x="331946" y="820579"/>
                  </a:cubicBezTo>
                  <a:cubicBezTo>
                    <a:pt x="321469" y="824389"/>
                    <a:pt x="314801" y="832961"/>
                    <a:pt x="314801" y="844391"/>
                  </a:cubicBezTo>
                  <a:cubicBezTo>
                    <a:pt x="314801" y="858679"/>
                    <a:pt x="326231" y="870109"/>
                    <a:pt x="340519" y="870109"/>
                  </a:cubicBezTo>
                  <a:cubicBezTo>
                    <a:pt x="344329" y="870109"/>
                    <a:pt x="348139" y="869156"/>
                    <a:pt x="351949" y="867251"/>
                  </a:cubicBezTo>
                  <a:cubicBezTo>
                    <a:pt x="352901" y="867251"/>
                    <a:pt x="352901" y="867251"/>
                    <a:pt x="353854" y="867251"/>
                  </a:cubicBezTo>
                  <a:cubicBezTo>
                    <a:pt x="353854" y="868204"/>
                    <a:pt x="352901" y="870109"/>
                    <a:pt x="352901" y="871061"/>
                  </a:cubicBezTo>
                  <a:cubicBezTo>
                    <a:pt x="352901" y="878681"/>
                    <a:pt x="359569" y="885349"/>
                    <a:pt x="367189" y="885349"/>
                  </a:cubicBezTo>
                  <a:cubicBezTo>
                    <a:pt x="367189" y="885349"/>
                    <a:pt x="368141" y="885349"/>
                    <a:pt x="368141" y="885349"/>
                  </a:cubicBezTo>
                  <a:cubicBezTo>
                    <a:pt x="369094" y="887254"/>
                    <a:pt x="370046" y="888206"/>
                    <a:pt x="371951" y="890111"/>
                  </a:cubicBezTo>
                  <a:cubicBezTo>
                    <a:pt x="371951" y="891064"/>
                    <a:pt x="372904" y="891064"/>
                    <a:pt x="372904" y="892016"/>
                  </a:cubicBezTo>
                  <a:cubicBezTo>
                    <a:pt x="370999" y="891064"/>
                    <a:pt x="369094" y="890111"/>
                    <a:pt x="367189" y="890111"/>
                  </a:cubicBezTo>
                  <a:cubicBezTo>
                    <a:pt x="362426" y="890111"/>
                    <a:pt x="358616" y="893921"/>
                    <a:pt x="358616" y="898684"/>
                  </a:cubicBezTo>
                  <a:cubicBezTo>
                    <a:pt x="358616" y="903446"/>
                    <a:pt x="362426" y="907256"/>
                    <a:pt x="367189" y="907256"/>
                  </a:cubicBezTo>
                  <a:cubicBezTo>
                    <a:pt x="371951" y="907256"/>
                    <a:pt x="375761" y="903446"/>
                    <a:pt x="375761" y="898684"/>
                  </a:cubicBezTo>
                  <a:cubicBezTo>
                    <a:pt x="375761" y="896779"/>
                    <a:pt x="374809" y="894874"/>
                    <a:pt x="373856" y="892969"/>
                  </a:cubicBezTo>
                  <a:cubicBezTo>
                    <a:pt x="376714" y="896779"/>
                    <a:pt x="381476" y="899636"/>
                    <a:pt x="386239" y="899636"/>
                  </a:cubicBezTo>
                  <a:cubicBezTo>
                    <a:pt x="386239" y="899636"/>
                    <a:pt x="386239" y="899636"/>
                    <a:pt x="386239" y="899636"/>
                  </a:cubicBezTo>
                  <a:cubicBezTo>
                    <a:pt x="391954" y="912019"/>
                    <a:pt x="404336" y="920591"/>
                    <a:pt x="417671" y="920591"/>
                  </a:cubicBezTo>
                  <a:cubicBezTo>
                    <a:pt x="417671" y="920591"/>
                    <a:pt x="417671" y="920591"/>
                    <a:pt x="417671" y="920591"/>
                  </a:cubicBezTo>
                  <a:cubicBezTo>
                    <a:pt x="418624" y="923449"/>
                    <a:pt x="421481" y="926306"/>
                    <a:pt x="425291" y="926306"/>
                  </a:cubicBezTo>
                  <a:cubicBezTo>
                    <a:pt x="428149" y="926306"/>
                    <a:pt x="430054" y="925354"/>
                    <a:pt x="431006" y="923449"/>
                  </a:cubicBezTo>
                  <a:cubicBezTo>
                    <a:pt x="432911" y="924401"/>
                    <a:pt x="433864" y="924401"/>
                    <a:pt x="435769" y="924401"/>
                  </a:cubicBezTo>
                  <a:cubicBezTo>
                    <a:pt x="440531" y="924401"/>
                    <a:pt x="445294" y="921544"/>
                    <a:pt x="447199" y="916781"/>
                  </a:cubicBezTo>
                  <a:cubicBezTo>
                    <a:pt x="448151" y="916781"/>
                    <a:pt x="449104" y="917734"/>
                    <a:pt x="450056" y="917734"/>
                  </a:cubicBezTo>
                  <a:cubicBezTo>
                    <a:pt x="450056" y="918686"/>
                    <a:pt x="449104" y="920591"/>
                    <a:pt x="449104" y="922496"/>
                  </a:cubicBezTo>
                  <a:cubicBezTo>
                    <a:pt x="449104" y="928211"/>
                    <a:pt x="451009" y="932974"/>
                    <a:pt x="454819" y="935831"/>
                  </a:cubicBezTo>
                  <a:cubicBezTo>
                    <a:pt x="454819" y="935831"/>
                    <a:pt x="454819" y="935831"/>
                    <a:pt x="454819" y="935831"/>
                  </a:cubicBezTo>
                  <a:cubicBezTo>
                    <a:pt x="452914" y="935831"/>
                    <a:pt x="451009" y="935831"/>
                    <a:pt x="449104" y="936784"/>
                  </a:cubicBezTo>
                  <a:cubicBezTo>
                    <a:pt x="446246" y="935831"/>
                    <a:pt x="442436" y="934879"/>
                    <a:pt x="438626" y="934879"/>
                  </a:cubicBezTo>
                  <a:cubicBezTo>
                    <a:pt x="430054" y="934879"/>
                    <a:pt x="422434" y="937736"/>
                    <a:pt x="415766" y="942499"/>
                  </a:cubicBezTo>
                  <a:cubicBezTo>
                    <a:pt x="415766" y="941546"/>
                    <a:pt x="415766" y="940594"/>
                    <a:pt x="415766" y="939641"/>
                  </a:cubicBezTo>
                  <a:cubicBezTo>
                    <a:pt x="415766" y="932021"/>
                    <a:pt x="410051" y="925354"/>
                    <a:pt x="401479" y="925354"/>
                  </a:cubicBezTo>
                  <a:cubicBezTo>
                    <a:pt x="393859" y="925354"/>
                    <a:pt x="387191" y="932021"/>
                    <a:pt x="387191" y="939641"/>
                  </a:cubicBezTo>
                  <a:cubicBezTo>
                    <a:pt x="387191" y="947261"/>
                    <a:pt x="393859" y="953929"/>
                    <a:pt x="401479" y="953929"/>
                  </a:cubicBezTo>
                  <a:cubicBezTo>
                    <a:pt x="402431" y="953929"/>
                    <a:pt x="403384" y="953929"/>
                    <a:pt x="405289" y="953929"/>
                  </a:cubicBezTo>
                  <a:cubicBezTo>
                    <a:pt x="401479" y="959644"/>
                    <a:pt x="399574" y="966311"/>
                    <a:pt x="399574" y="973931"/>
                  </a:cubicBezTo>
                  <a:cubicBezTo>
                    <a:pt x="397669" y="973931"/>
                    <a:pt x="395764" y="972979"/>
                    <a:pt x="392906" y="972979"/>
                  </a:cubicBezTo>
                  <a:cubicBezTo>
                    <a:pt x="374809" y="972979"/>
                    <a:pt x="359569" y="988219"/>
                    <a:pt x="359569" y="1006316"/>
                  </a:cubicBezTo>
                  <a:cubicBezTo>
                    <a:pt x="359569" y="1024414"/>
                    <a:pt x="374809" y="1039654"/>
                    <a:pt x="392906" y="1039654"/>
                  </a:cubicBezTo>
                  <a:cubicBezTo>
                    <a:pt x="396716" y="1039654"/>
                    <a:pt x="400526" y="1038701"/>
                    <a:pt x="404336" y="1037749"/>
                  </a:cubicBezTo>
                  <a:cubicBezTo>
                    <a:pt x="405289" y="1038701"/>
                    <a:pt x="407194" y="1038701"/>
                    <a:pt x="409099" y="1038701"/>
                  </a:cubicBezTo>
                  <a:cubicBezTo>
                    <a:pt x="414814" y="1038701"/>
                    <a:pt x="418624" y="1034891"/>
                    <a:pt x="418624" y="1029176"/>
                  </a:cubicBezTo>
                  <a:cubicBezTo>
                    <a:pt x="418624" y="1029176"/>
                    <a:pt x="418624" y="1028224"/>
                    <a:pt x="418624" y="1028224"/>
                  </a:cubicBezTo>
                  <a:cubicBezTo>
                    <a:pt x="419576" y="1027271"/>
                    <a:pt x="420529" y="1025366"/>
                    <a:pt x="421481" y="1024414"/>
                  </a:cubicBezTo>
                  <a:cubicBezTo>
                    <a:pt x="422434" y="1025366"/>
                    <a:pt x="423386" y="1025366"/>
                    <a:pt x="424339" y="1026319"/>
                  </a:cubicBezTo>
                  <a:cubicBezTo>
                    <a:pt x="426244" y="1030129"/>
                    <a:pt x="429101" y="1033939"/>
                    <a:pt x="432911" y="1035844"/>
                  </a:cubicBezTo>
                  <a:cubicBezTo>
                    <a:pt x="431006" y="1036796"/>
                    <a:pt x="429101" y="1039654"/>
                    <a:pt x="429101" y="1042511"/>
                  </a:cubicBezTo>
                  <a:cubicBezTo>
                    <a:pt x="429101" y="1046321"/>
                    <a:pt x="431959" y="1050131"/>
                    <a:pt x="436721" y="1050131"/>
                  </a:cubicBezTo>
                  <a:cubicBezTo>
                    <a:pt x="440531" y="1050131"/>
                    <a:pt x="444341" y="1047274"/>
                    <a:pt x="444341" y="1042511"/>
                  </a:cubicBezTo>
                  <a:cubicBezTo>
                    <a:pt x="444341" y="1040606"/>
                    <a:pt x="443389" y="1038701"/>
                    <a:pt x="442436" y="1037749"/>
                  </a:cubicBezTo>
                  <a:cubicBezTo>
                    <a:pt x="444341" y="1037749"/>
                    <a:pt x="446246" y="1036796"/>
                    <a:pt x="447199" y="1036796"/>
                  </a:cubicBezTo>
                  <a:cubicBezTo>
                    <a:pt x="449104" y="1038701"/>
                    <a:pt x="451009" y="1040606"/>
                    <a:pt x="452914" y="1042511"/>
                  </a:cubicBezTo>
                  <a:cubicBezTo>
                    <a:pt x="451009" y="1044416"/>
                    <a:pt x="449104" y="1046321"/>
                    <a:pt x="447199" y="1048226"/>
                  </a:cubicBezTo>
                  <a:cubicBezTo>
                    <a:pt x="447199" y="1048226"/>
                    <a:pt x="447199" y="1048226"/>
                    <a:pt x="447199" y="1048226"/>
                  </a:cubicBezTo>
                  <a:cubicBezTo>
                    <a:pt x="434816" y="1048226"/>
                    <a:pt x="424339" y="1058704"/>
                    <a:pt x="424339" y="1071086"/>
                  </a:cubicBezTo>
                  <a:cubicBezTo>
                    <a:pt x="424339" y="1072991"/>
                    <a:pt x="424339" y="1074896"/>
                    <a:pt x="425291" y="1076801"/>
                  </a:cubicBezTo>
                  <a:cubicBezTo>
                    <a:pt x="421481" y="1073944"/>
                    <a:pt x="416719" y="1072991"/>
                    <a:pt x="412909" y="1072991"/>
                  </a:cubicBezTo>
                  <a:cubicBezTo>
                    <a:pt x="399574" y="1072991"/>
                    <a:pt x="389096" y="1083469"/>
                    <a:pt x="389096" y="1096804"/>
                  </a:cubicBezTo>
                  <a:cubicBezTo>
                    <a:pt x="389096" y="1097756"/>
                    <a:pt x="389096" y="1097756"/>
                    <a:pt x="389096" y="1098709"/>
                  </a:cubicBezTo>
                  <a:cubicBezTo>
                    <a:pt x="389096" y="1098709"/>
                    <a:pt x="389096" y="1098709"/>
                    <a:pt x="389096" y="1098709"/>
                  </a:cubicBezTo>
                  <a:cubicBezTo>
                    <a:pt x="387191" y="1093946"/>
                    <a:pt x="382429" y="1091089"/>
                    <a:pt x="377666" y="1091089"/>
                  </a:cubicBezTo>
                  <a:cubicBezTo>
                    <a:pt x="375761" y="1091089"/>
                    <a:pt x="373856" y="1092041"/>
                    <a:pt x="371951" y="1092994"/>
                  </a:cubicBezTo>
                  <a:cubicBezTo>
                    <a:pt x="373856" y="1090136"/>
                    <a:pt x="374809" y="1086326"/>
                    <a:pt x="374809" y="1082516"/>
                  </a:cubicBezTo>
                  <a:cubicBezTo>
                    <a:pt x="374809" y="1078706"/>
                    <a:pt x="373856" y="1074896"/>
                    <a:pt x="371951" y="1072039"/>
                  </a:cubicBezTo>
                  <a:cubicBezTo>
                    <a:pt x="372904" y="1072039"/>
                    <a:pt x="374809" y="1072991"/>
                    <a:pt x="375761" y="1072991"/>
                  </a:cubicBezTo>
                  <a:cubicBezTo>
                    <a:pt x="382429" y="1072991"/>
                    <a:pt x="388144" y="1067276"/>
                    <a:pt x="388144" y="1060609"/>
                  </a:cubicBezTo>
                  <a:cubicBezTo>
                    <a:pt x="388144" y="1060609"/>
                    <a:pt x="388144" y="1060609"/>
                    <a:pt x="388144" y="1060609"/>
                  </a:cubicBezTo>
                  <a:cubicBezTo>
                    <a:pt x="389096" y="1058704"/>
                    <a:pt x="390049" y="1056799"/>
                    <a:pt x="390049" y="1054894"/>
                  </a:cubicBezTo>
                  <a:cubicBezTo>
                    <a:pt x="390049" y="1050131"/>
                    <a:pt x="386239" y="1046321"/>
                    <a:pt x="381476" y="1046321"/>
                  </a:cubicBezTo>
                  <a:cubicBezTo>
                    <a:pt x="379571" y="1046321"/>
                    <a:pt x="377666" y="1047274"/>
                    <a:pt x="375761" y="1048226"/>
                  </a:cubicBezTo>
                  <a:cubicBezTo>
                    <a:pt x="375761" y="1048226"/>
                    <a:pt x="375761" y="1048226"/>
                    <a:pt x="374809" y="1048226"/>
                  </a:cubicBezTo>
                  <a:cubicBezTo>
                    <a:pt x="368141" y="1048226"/>
                    <a:pt x="362426" y="1053941"/>
                    <a:pt x="362426" y="1060609"/>
                  </a:cubicBezTo>
                  <a:cubicBezTo>
                    <a:pt x="362426" y="1062514"/>
                    <a:pt x="362426" y="1063466"/>
                    <a:pt x="363379" y="1065371"/>
                  </a:cubicBezTo>
                  <a:cubicBezTo>
                    <a:pt x="360521" y="1063466"/>
                    <a:pt x="357664" y="1062514"/>
                    <a:pt x="353854" y="1062514"/>
                  </a:cubicBezTo>
                  <a:cubicBezTo>
                    <a:pt x="342424" y="1062514"/>
                    <a:pt x="333851" y="1072039"/>
                    <a:pt x="333851" y="1082516"/>
                  </a:cubicBezTo>
                  <a:cubicBezTo>
                    <a:pt x="333851" y="1087279"/>
                    <a:pt x="335756" y="1091089"/>
                    <a:pt x="338614" y="1094899"/>
                  </a:cubicBezTo>
                  <a:cubicBezTo>
                    <a:pt x="337661" y="1094899"/>
                    <a:pt x="337661" y="1094899"/>
                    <a:pt x="336709" y="1094899"/>
                  </a:cubicBezTo>
                  <a:cubicBezTo>
                    <a:pt x="330994" y="1094899"/>
                    <a:pt x="327184" y="1099661"/>
                    <a:pt x="327184" y="1104424"/>
                  </a:cubicBezTo>
                  <a:cubicBezTo>
                    <a:pt x="327184" y="1105376"/>
                    <a:pt x="327184" y="1106329"/>
                    <a:pt x="328136" y="1107281"/>
                  </a:cubicBezTo>
                  <a:cubicBezTo>
                    <a:pt x="327184" y="1107281"/>
                    <a:pt x="325279" y="1107281"/>
                    <a:pt x="324326" y="1108234"/>
                  </a:cubicBezTo>
                  <a:cubicBezTo>
                    <a:pt x="324326" y="1108234"/>
                    <a:pt x="324326" y="1108234"/>
                    <a:pt x="324326" y="1108234"/>
                  </a:cubicBezTo>
                  <a:cubicBezTo>
                    <a:pt x="324326" y="1108234"/>
                    <a:pt x="323374" y="1108234"/>
                    <a:pt x="323374" y="1108234"/>
                  </a:cubicBezTo>
                  <a:cubicBezTo>
                    <a:pt x="325279" y="1106329"/>
                    <a:pt x="326231" y="1103471"/>
                    <a:pt x="326231" y="1100614"/>
                  </a:cubicBezTo>
                  <a:cubicBezTo>
                    <a:pt x="326231" y="1092994"/>
                    <a:pt x="319564" y="1086326"/>
                    <a:pt x="311944" y="1086326"/>
                  </a:cubicBezTo>
                  <a:cubicBezTo>
                    <a:pt x="310039" y="1086326"/>
                    <a:pt x="308134" y="1086326"/>
                    <a:pt x="307181" y="1087279"/>
                  </a:cubicBezTo>
                  <a:cubicBezTo>
                    <a:pt x="309086" y="1085374"/>
                    <a:pt x="310039" y="1083469"/>
                    <a:pt x="310991" y="1080611"/>
                  </a:cubicBezTo>
                  <a:cubicBezTo>
                    <a:pt x="311944" y="1080611"/>
                    <a:pt x="311944" y="1080611"/>
                    <a:pt x="312896" y="1080611"/>
                  </a:cubicBezTo>
                  <a:cubicBezTo>
                    <a:pt x="330041" y="1080611"/>
                    <a:pt x="343376" y="1067276"/>
                    <a:pt x="343376" y="1050131"/>
                  </a:cubicBezTo>
                  <a:cubicBezTo>
                    <a:pt x="343376" y="1048226"/>
                    <a:pt x="343376" y="1046321"/>
                    <a:pt x="342424" y="1044416"/>
                  </a:cubicBezTo>
                  <a:cubicBezTo>
                    <a:pt x="347186" y="1042511"/>
                    <a:pt x="350996" y="1037749"/>
                    <a:pt x="350996" y="1032034"/>
                  </a:cubicBezTo>
                  <a:cubicBezTo>
                    <a:pt x="350996" y="1024414"/>
                    <a:pt x="345281" y="1018699"/>
                    <a:pt x="337661" y="1018699"/>
                  </a:cubicBezTo>
                  <a:cubicBezTo>
                    <a:pt x="333851" y="1018699"/>
                    <a:pt x="330041" y="1020604"/>
                    <a:pt x="327184" y="1023461"/>
                  </a:cubicBezTo>
                  <a:cubicBezTo>
                    <a:pt x="325279" y="1022509"/>
                    <a:pt x="324326" y="1021556"/>
                    <a:pt x="322421" y="1021556"/>
                  </a:cubicBezTo>
                  <a:cubicBezTo>
                    <a:pt x="322421" y="1021556"/>
                    <a:pt x="322421" y="1020604"/>
                    <a:pt x="322421" y="1020604"/>
                  </a:cubicBezTo>
                  <a:cubicBezTo>
                    <a:pt x="327184" y="1016794"/>
                    <a:pt x="330041" y="1012031"/>
                    <a:pt x="330041" y="1005364"/>
                  </a:cubicBezTo>
                  <a:cubicBezTo>
                    <a:pt x="330041" y="995839"/>
                    <a:pt x="322421" y="988219"/>
                    <a:pt x="312896" y="987266"/>
                  </a:cubicBezTo>
                  <a:cubicBezTo>
                    <a:pt x="314801" y="985361"/>
                    <a:pt x="316706" y="982504"/>
                    <a:pt x="317659" y="978694"/>
                  </a:cubicBezTo>
                  <a:cubicBezTo>
                    <a:pt x="321469" y="976789"/>
                    <a:pt x="325279" y="973931"/>
                    <a:pt x="328136" y="971074"/>
                  </a:cubicBezTo>
                  <a:cubicBezTo>
                    <a:pt x="332899" y="974884"/>
                    <a:pt x="338614" y="976789"/>
                    <a:pt x="345281" y="976789"/>
                  </a:cubicBezTo>
                  <a:cubicBezTo>
                    <a:pt x="361474" y="976789"/>
                    <a:pt x="374809" y="963454"/>
                    <a:pt x="374809" y="947261"/>
                  </a:cubicBezTo>
                  <a:cubicBezTo>
                    <a:pt x="374809" y="932974"/>
                    <a:pt x="364331" y="921544"/>
                    <a:pt x="350996" y="918686"/>
                  </a:cubicBezTo>
                  <a:cubicBezTo>
                    <a:pt x="350996" y="917734"/>
                    <a:pt x="350044" y="916781"/>
                    <a:pt x="350044" y="915829"/>
                  </a:cubicBezTo>
                  <a:cubicBezTo>
                    <a:pt x="354806" y="913924"/>
                    <a:pt x="357664" y="909161"/>
                    <a:pt x="357664" y="903446"/>
                  </a:cubicBezTo>
                  <a:cubicBezTo>
                    <a:pt x="357664" y="895826"/>
                    <a:pt x="351949" y="890111"/>
                    <a:pt x="344329" y="890111"/>
                  </a:cubicBezTo>
                  <a:cubicBezTo>
                    <a:pt x="336709" y="890111"/>
                    <a:pt x="330994" y="895826"/>
                    <a:pt x="330994" y="903446"/>
                  </a:cubicBezTo>
                  <a:cubicBezTo>
                    <a:pt x="330994" y="905351"/>
                    <a:pt x="330994" y="906304"/>
                    <a:pt x="331946" y="908209"/>
                  </a:cubicBezTo>
                  <a:cubicBezTo>
                    <a:pt x="327184" y="910114"/>
                    <a:pt x="324326" y="913924"/>
                    <a:pt x="323374" y="918686"/>
                  </a:cubicBezTo>
                  <a:cubicBezTo>
                    <a:pt x="317659" y="914876"/>
                    <a:pt x="310991" y="912971"/>
                    <a:pt x="304324" y="912971"/>
                  </a:cubicBezTo>
                  <a:cubicBezTo>
                    <a:pt x="295751" y="912971"/>
                    <a:pt x="287179" y="916781"/>
                    <a:pt x="281464" y="921544"/>
                  </a:cubicBezTo>
                  <a:cubicBezTo>
                    <a:pt x="281464" y="921544"/>
                    <a:pt x="281464" y="920591"/>
                    <a:pt x="281464" y="920591"/>
                  </a:cubicBezTo>
                  <a:cubicBezTo>
                    <a:pt x="281464" y="907256"/>
                    <a:pt x="270034" y="895826"/>
                    <a:pt x="256699" y="895826"/>
                  </a:cubicBezTo>
                  <a:cubicBezTo>
                    <a:pt x="254794" y="895826"/>
                    <a:pt x="252889" y="895826"/>
                    <a:pt x="251936" y="896779"/>
                  </a:cubicBezTo>
                  <a:cubicBezTo>
                    <a:pt x="250984" y="886301"/>
                    <a:pt x="244316" y="877729"/>
                    <a:pt x="234791" y="872966"/>
                  </a:cubicBezTo>
                  <a:cubicBezTo>
                    <a:pt x="234791" y="872966"/>
                    <a:pt x="234791" y="872966"/>
                    <a:pt x="234791" y="872966"/>
                  </a:cubicBezTo>
                  <a:cubicBezTo>
                    <a:pt x="244316" y="872966"/>
                    <a:pt x="250984" y="865346"/>
                    <a:pt x="250984" y="856774"/>
                  </a:cubicBezTo>
                  <a:cubicBezTo>
                    <a:pt x="250984" y="847249"/>
                    <a:pt x="243364" y="840581"/>
                    <a:pt x="234791" y="840581"/>
                  </a:cubicBezTo>
                  <a:cubicBezTo>
                    <a:pt x="226219" y="840581"/>
                    <a:pt x="218599" y="848201"/>
                    <a:pt x="218599" y="856774"/>
                  </a:cubicBezTo>
                  <a:cubicBezTo>
                    <a:pt x="218599" y="862489"/>
                    <a:pt x="222409" y="868204"/>
                    <a:pt x="227171" y="871061"/>
                  </a:cubicBezTo>
                  <a:cubicBezTo>
                    <a:pt x="226219" y="871061"/>
                    <a:pt x="224314" y="871061"/>
                    <a:pt x="223361" y="871061"/>
                  </a:cubicBezTo>
                  <a:cubicBezTo>
                    <a:pt x="221456" y="871061"/>
                    <a:pt x="218599" y="871061"/>
                    <a:pt x="216694" y="872014"/>
                  </a:cubicBezTo>
                  <a:cubicBezTo>
                    <a:pt x="215741" y="871061"/>
                    <a:pt x="214789" y="871061"/>
                    <a:pt x="213836" y="870109"/>
                  </a:cubicBezTo>
                  <a:cubicBezTo>
                    <a:pt x="211931" y="864394"/>
                    <a:pt x="207169" y="859631"/>
                    <a:pt x="200501" y="859631"/>
                  </a:cubicBezTo>
                  <a:cubicBezTo>
                    <a:pt x="199549" y="859631"/>
                    <a:pt x="197644" y="859631"/>
                    <a:pt x="196691" y="860584"/>
                  </a:cubicBezTo>
                  <a:cubicBezTo>
                    <a:pt x="196691" y="860584"/>
                    <a:pt x="196691" y="860584"/>
                    <a:pt x="196691" y="860584"/>
                  </a:cubicBezTo>
                  <a:cubicBezTo>
                    <a:pt x="196691" y="856774"/>
                    <a:pt x="195739" y="852964"/>
                    <a:pt x="194786" y="849154"/>
                  </a:cubicBezTo>
                  <a:cubicBezTo>
                    <a:pt x="196691" y="847249"/>
                    <a:pt x="197644" y="845344"/>
                    <a:pt x="198596" y="842486"/>
                  </a:cubicBezTo>
                  <a:cubicBezTo>
                    <a:pt x="201454" y="838676"/>
                    <a:pt x="203359" y="832961"/>
                    <a:pt x="203359" y="827246"/>
                  </a:cubicBezTo>
                  <a:cubicBezTo>
                    <a:pt x="203359" y="823436"/>
                    <a:pt x="202406" y="819626"/>
                    <a:pt x="200501" y="815816"/>
                  </a:cubicBezTo>
                  <a:cubicBezTo>
                    <a:pt x="202406" y="815816"/>
                    <a:pt x="203359" y="816769"/>
                    <a:pt x="205264" y="816769"/>
                  </a:cubicBezTo>
                  <a:cubicBezTo>
                    <a:pt x="216694" y="816769"/>
                    <a:pt x="226219" y="807244"/>
                    <a:pt x="226219" y="795814"/>
                  </a:cubicBezTo>
                  <a:cubicBezTo>
                    <a:pt x="226219" y="784384"/>
                    <a:pt x="216694" y="774859"/>
                    <a:pt x="205264" y="774859"/>
                  </a:cubicBezTo>
                  <a:cubicBezTo>
                    <a:pt x="193834" y="774859"/>
                    <a:pt x="184309" y="784384"/>
                    <a:pt x="184309" y="795814"/>
                  </a:cubicBezTo>
                  <a:cubicBezTo>
                    <a:pt x="184309" y="798671"/>
                    <a:pt x="185261" y="801529"/>
                    <a:pt x="186214" y="803434"/>
                  </a:cubicBezTo>
                  <a:cubicBezTo>
                    <a:pt x="183356" y="802481"/>
                    <a:pt x="180499" y="802481"/>
                    <a:pt x="177641" y="802481"/>
                  </a:cubicBezTo>
                  <a:cubicBezTo>
                    <a:pt x="170021" y="802481"/>
                    <a:pt x="162401" y="806291"/>
                    <a:pt x="157639" y="812006"/>
                  </a:cubicBezTo>
                  <a:cubicBezTo>
                    <a:pt x="153829" y="806291"/>
                    <a:pt x="147161" y="802481"/>
                    <a:pt x="140494" y="802481"/>
                  </a:cubicBezTo>
                  <a:cubicBezTo>
                    <a:pt x="136684" y="802481"/>
                    <a:pt x="133826" y="803434"/>
                    <a:pt x="130969" y="804386"/>
                  </a:cubicBezTo>
                  <a:cubicBezTo>
                    <a:pt x="130016" y="798671"/>
                    <a:pt x="126206" y="794861"/>
                    <a:pt x="120491" y="794861"/>
                  </a:cubicBezTo>
                  <a:cubicBezTo>
                    <a:pt x="116681" y="794861"/>
                    <a:pt x="112871" y="797719"/>
                    <a:pt x="110966" y="800576"/>
                  </a:cubicBezTo>
                  <a:cubicBezTo>
                    <a:pt x="103346" y="803434"/>
                    <a:pt x="98584" y="811054"/>
                    <a:pt x="98584" y="818674"/>
                  </a:cubicBezTo>
                  <a:cubicBezTo>
                    <a:pt x="98584" y="829151"/>
                    <a:pt x="107156" y="838676"/>
                    <a:pt x="118586" y="838676"/>
                  </a:cubicBezTo>
                  <a:cubicBezTo>
                    <a:pt x="121444" y="838676"/>
                    <a:pt x="124301" y="837724"/>
                    <a:pt x="126206" y="836771"/>
                  </a:cubicBezTo>
                  <a:cubicBezTo>
                    <a:pt x="130016" y="840581"/>
                    <a:pt x="134779" y="842486"/>
                    <a:pt x="140494" y="842486"/>
                  </a:cubicBezTo>
                  <a:cubicBezTo>
                    <a:pt x="143351" y="842486"/>
                    <a:pt x="146209" y="841534"/>
                    <a:pt x="148114" y="840581"/>
                  </a:cubicBezTo>
                  <a:cubicBezTo>
                    <a:pt x="144304" y="845344"/>
                    <a:pt x="141446" y="852011"/>
                    <a:pt x="141446" y="858679"/>
                  </a:cubicBezTo>
                  <a:cubicBezTo>
                    <a:pt x="141446" y="871061"/>
                    <a:pt x="150019" y="881539"/>
                    <a:pt x="161449" y="885349"/>
                  </a:cubicBezTo>
                  <a:cubicBezTo>
                    <a:pt x="156686" y="892969"/>
                    <a:pt x="153829" y="901541"/>
                    <a:pt x="153829" y="911066"/>
                  </a:cubicBezTo>
                  <a:cubicBezTo>
                    <a:pt x="153829" y="922496"/>
                    <a:pt x="158591" y="932974"/>
                    <a:pt x="165259" y="940594"/>
                  </a:cubicBezTo>
                  <a:cubicBezTo>
                    <a:pt x="159544" y="942499"/>
                    <a:pt x="154781" y="948214"/>
                    <a:pt x="154781" y="955834"/>
                  </a:cubicBezTo>
                  <a:cubicBezTo>
                    <a:pt x="154781" y="964406"/>
                    <a:pt x="161449" y="972026"/>
                    <a:pt x="170974" y="972026"/>
                  </a:cubicBezTo>
                  <a:cubicBezTo>
                    <a:pt x="179546" y="972026"/>
                    <a:pt x="186214" y="965359"/>
                    <a:pt x="187166" y="957739"/>
                  </a:cubicBezTo>
                  <a:cubicBezTo>
                    <a:pt x="187166" y="957739"/>
                    <a:pt x="188119" y="957739"/>
                    <a:pt x="188119" y="957739"/>
                  </a:cubicBezTo>
                  <a:cubicBezTo>
                    <a:pt x="190024" y="957739"/>
                    <a:pt x="191929" y="956786"/>
                    <a:pt x="192881" y="955834"/>
                  </a:cubicBezTo>
                  <a:cubicBezTo>
                    <a:pt x="194786" y="955834"/>
                    <a:pt x="196691" y="956786"/>
                    <a:pt x="199549" y="956786"/>
                  </a:cubicBezTo>
                  <a:cubicBezTo>
                    <a:pt x="204311" y="956786"/>
                    <a:pt x="208121" y="955834"/>
                    <a:pt x="211931" y="954881"/>
                  </a:cubicBezTo>
                  <a:cubicBezTo>
                    <a:pt x="211931" y="954881"/>
                    <a:pt x="211931" y="954881"/>
                    <a:pt x="211931" y="954881"/>
                  </a:cubicBezTo>
                  <a:cubicBezTo>
                    <a:pt x="218599" y="954881"/>
                    <a:pt x="224314" y="952024"/>
                    <a:pt x="228124" y="948214"/>
                  </a:cubicBezTo>
                  <a:cubicBezTo>
                    <a:pt x="230029" y="952024"/>
                    <a:pt x="233839" y="954881"/>
                    <a:pt x="237649" y="954881"/>
                  </a:cubicBezTo>
                  <a:cubicBezTo>
                    <a:pt x="239554" y="954881"/>
                    <a:pt x="240506" y="954881"/>
                    <a:pt x="241459" y="953929"/>
                  </a:cubicBezTo>
                  <a:cubicBezTo>
                    <a:pt x="245269" y="956786"/>
                    <a:pt x="249079" y="957739"/>
                    <a:pt x="254794" y="957739"/>
                  </a:cubicBezTo>
                  <a:cubicBezTo>
                    <a:pt x="259556" y="957739"/>
                    <a:pt x="263366" y="956786"/>
                    <a:pt x="267176" y="953929"/>
                  </a:cubicBezTo>
                  <a:cubicBezTo>
                    <a:pt x="268129" y="953929"/>
                    <a:pt x="268129" y="953929"/>
                    <a:pt x="269081" y="953929"/>
                  </a:cubicBezTo>
                  <a:cubicBezTo>
                    <a:pt x="270034" y="953929"/>
                    <a:pt x="271939" y="953929"/>
                    <a:pt x="272891" y="952976"/>
                  </a:cubicBezTo>
                  <a:cubicBezTo>
                    <a:pt x="273844" y="959644"/>
                    <a:pt x="276701" y="965359"/>
                    <a:pt x="281464" y="970121"/>
                  </a:cubicBezTo>
                  <a:cubicBezTo>
                    <a:pt x="280511" y="970121"/>
                    <a:pt x="278606" y="970121"/>
                    <a:pt x="277654" y="970121"/>
                  </a:cubicBezTo>
                  <a:cubicBezTo>
                    <a:pt x="276701" y="970121"/>
                    <a:pt x="276701" y="970121"/>
                    <a:pt x="275749" y="970121"/>
                  </a:cubicBezTo>
                  <a:cubicBezTo>
                    <a:pt x="275749" y="964406"/>
                    <a:pt x="270986" y="959644"/>
                    <a:pt x="265271" y="959644"/>
                  </a:cubicBezTo>
                  <a:cubicBezTo>
                    <a:pt x="259556" y="959644"/>
                    <a:pt x="254794" y="964406"/>
                    <a:pt x="254794" y="970121"/>
                  </a:cubicBezTo>
                  <a:cubicBezTo>
                    <a:pt x="254794" y="973931"/>
                    <a:pt x="256699" y="977741"/>
                    <a:pt x="260509" y="979646"/>
                  </a:cubicBezTo>
                  <a:cubicBezTo>
                    <a:pt x="259556" y="981551"/>
                    <a:pt x="258604" y="983456"/>
                    <a:pt x="257651" y="986314"/>
                  </a:cubicBezTo>
                  <a:cubicBezTo>
                    <a:pt x="254794" y="984409"/>
                    <a:pt x="250984" y="982504"/>
                    <a:pt x="247174" y="982504"/>
                  </a:cubicBezTo>
                  <a:cubicBezTo>
                    <a:pt x="246221" y="972979"/>
                    <a:pt x="239554" y="966311"/>
                    <a:pt x="230029" y="966311"/>
                  </a:cubicBezTo>
                  <a:cubicBezTo>
                    <a:pt x="220504" y="966311"/>
                    <a:pt x="212884" y="973931"/>
                    <a:pt x="212884" y="983456"/>
                  </a:cubicBezTo>
                  <a:cubicBezTo>
                    <a:pt x="212884" y="986314"/>
                    <a:pt x="213836" y="989171"/>
                    <a:pt x="215741" y="992029"/>
                  </a:cubicBezTo>
                  <a:cubicBezTo>
                    <a:pt x="210026" y="997744"/>
                    <a:pt x="206216" y="1006316"/>
                    <a:pt x="206216" y="1014889"/>
                  </a:cubicBezTo>
                  <a:cubicBezTo>
                    <a:pt x="206216" y="1017746"/>
                    <a:pt x="206216" y="1020604"/>
                    <a:pt x="207169" y="1022509"/>
                  </a:cubicBezTo>
                  <a:cubicBezTo>
                    <a:pt x="205264" y="1022509"/>
                    <a:pt x="203359" y="1021556"/>
                    <a:pt x="200501" y="1021556"/>
                  </a:cubicBezTo>
                  <a:cubicBezTo>
                    <a:pt x="198596" y="1021556"/>
                    <a:pt x="197644" y="1021556"/>
                    <a:pt x="195739" y="1022509"/>
                  </a:cubicBezTo>
                  <a:cubicBezTo>
                    <a:pt x="192881" y="1018699"/>
                    <a:pt x="188119" y="1015841"/>
                    <a:pt x="182404" y="1015841"/>
                  </a:cubicBezTo>
                  <a:cubicBezTo>
                    <a:pt x="172879" y="1015841"/>
                    <a:pt x="165259" y="1023461"/>
                    <a:pt x="165259" y="1032986"/>
                  </a:cubicBezTo>
                  <a:cubicBezTo>
                    <a:pt x="165259" y="1037749"/>
                    <a:pt x="167164" y="1042511"/>
                    <a:pt x="170974" y="1045369"/>
                  </a:cubicBezTo>
                  <a:cubicBezTo>
                    <a:pt x="170974" y="1047274"/>
                    <a:pt x="170021" y="1049179"/>
                    <a:pt x="170021" y="1051084"/>
                  </a:cubicBezTo>
                  <a:cubicBezTo>
                    <a:pt x="170021" y="1052989"/>
                    <a:pt x="170021" y="1055846"/>
                    <a:pt x="170974" y="1057751"/>
                  </a:cubicBezTo>
                  <a:cubicBezTo>
                    <a:pt x="167164" y="1061561"/>
                    <a:pt x="164306" y="1067276"/>
                    <a:pt x="164306" y="1073944"/>
                  </a:cubicBezTo>
                  <a:cubicBezTo>
                    <a:pt x="164306" y="1076801"/>
                    <a:pt x="165259" y="1079659"/>
                    <a:pt x="166211" y="1081564"/>
                  </a:cubicBezTo>
                  <a:cubicBezTo>
                    <a:pt x="165259" y="1081564"/>
                    <a:pt x="164306" y="1081564"/>
                    <a:pt x="162401" y="1081564"/>
                  </a:cubicBezTo>
                  <a:cubicBezTo>
                    <a:pt x="162401" y="1081564"/>
                    <a:pt x="162401" y="1080611"/>
                    <a:pt x="162401" y="1080611"/>
                  </a:cubicBezTo>
                  <a:cubicBezTo>
                    <a:pt x="162401" y="1078706"/>
                    <a:pt x="162401" y="1076801"/>
                    <a:pt x="161449" y="1074896"/>
                  </a:cubicBezTo>
                  <a:cubicBezTo>
                    <a:pt x="161449" y="1072991"/>
                    <a:pt x="162401" y="1072039"/>
                    <a:pt x="162401" y="1070134"/>
                  </a:cubicBezTo>
                  <a:cubicBezTo>
                    <a:pt x="162401" y="1061561"/>
                    <a:pt x="155734" y="1054894"/>
                    <a:pt x="147161" y="1054894"/>
                  </a:cubicBezTo>
                  <a:cubicBezTo>
                    <a:pt x="143351" y="1054894"/>
                    <a:pt x="140494" y="1055846"/>
                    <a:pt x="137636" y="1057751"/>
                  </a:cubicBezTo>
                  <a:cubicBezTo>
                    <a:pt x="126206" y="1058704"/>
                    <a:pt x="116681" y="1068229"/>
                    <a:pt x="116681" y="1080611"/>
                  </a:cubicBezTo>
                  <a:cubicBezTo>
                    <a:pt x="116681" y="1092041"/>
                    <a:pt x="125254" y="1101566"/>
                    <a:pt x="135731" y="1103471"/>
                  </a:cubicBezTo>
                  <a:cubicBezTo>
                    <a:pt x="133826" y="1107281"/>
                    <a:pt x="132874" y="1112044"/>
                    <a:pt x="132874" y="1115854"/>
                  </a:cubicBezTo>
                  <a:cubicBezTo>
                    <a:pt x="132874" y="1132046"/>
                    <a:pt x="143351" y="1144429"/>
                    <a:pt x="157639" y="1149191"/>
                  </a:cubicBezTo>
                  <a:cubicBezTo>
                    <a:pt x="155734" y="1149191"/>
                    <a:pt x="153829" y="1148239"/>
                    <a:pt x="151924" y="1148239"/>
                  </a:cubicBezTo>
                  <a:cubicBezTo>
                    <a:pt x="139541" y="1148239"/>
                    <a:pt x="128111" y="1155859"/>
                    <a:pt x="123349" y="1166336"/>
                  </a:cubicBezTo>
                  <a:cubicBezTo>
                    <a:pt x="118586" y="1160621"/>
                    <a:pt x="110966" y="1157764"/>
                    <a:pt x="102394" y="1157764"/>
                  </a:cubicBezTo>
                  <a:cubicBezTo>
                    <a:pt x="86201" y="1157764"/>
                    <a:pt x="73819" y="1170146"/>
                    <a:pt x="73819" y="1186339"/>
                  </a:cubicBezTo>
                  <a:cubicBezTo>
                    <a:pt x="73819" y="1195864"/>
                    <a:pt x="78581" y="1204436"/>
                    <a:pt x="85249" y="1209199"/>
                  </a:cubicBezTo>
                  <a:cubicBezTo>
                    <a:pt x="85249" y="1209199"/>
                    <a:pt x="85249" y="1209199"/>
                    <a:pt x="85249" y="1210151"/>
                  </a:cubicBezTo>
                  <a:cubicBezTo>
                    <a:pt x="85249" y="1216819"/>
                    <a:pt x="90011" y="1221581"/>
                    <a:pt x="96679" y="1222534"/>
                  </a:cubicBezTo>
                  <a:cubicBezTo>
                    <a:pt x="90011" y="1224439"/>
                    <a:pt x="84296" y="1230154"/>
                    <a:pt x="84296" y="1237774"/>
                  </a:cubicBezTo>
                  <a:cubicBezTo>
                    <a:pt x="84296" y="1246346"/>
                    <a:pt x="90964" y="1253966"/>
                    <a:pt x="100489" y="1253966"/>
                  </a:cubicBezTo>
                  <a:cubicBezTo>
                    <a:pt x="108109" y="1253966"/>
                    <a:pt x="113824" y="1248251"/>
                    <a:pt x="115729" y="1241584"/>
                  </a:cubicBezTo>
                  <a:cubicBezTo>
                    <a:pt x="119539" y="1250156"/>
                    <a:pt x="129064" y="1256824"/>
                    <a:pt x="139541" y="1256824"/>
                  </a:cubicBezTo>
                  <a:cubicBezTo>
                    <a:pt x="139541" y="1256824"/>
                    <a:pt x="140494" y="1256824"/>
                    <a:pt x="140494" y="1256824"/>
                  </a:cubicBezTo>
                  <a:cubicBezTo>
                    <a:pt x="140494" y="1256824"/>
                    <a:pt x="140494" y="1257776"/>
                    <a:pt x="140494" y="1257776"/>
                  </a:cubicBezTo>
                  <a:cubicBezTo>
                    <a:pt x="135731" y="1260634"/>
                    <a:pt x="131921" y="1266349"/>
                    <a:pt x="130016" y="1272064"/>
                  </a:cubicBezTo>
                  <a:cubicBezTo>
                    <a:pt x="124301" y="1269206"/>
                    <a:pt x="117634" y="1267301"/>
                    <a:pt x="110966" y="1267301"/>
                  </a:cubicBezTo>
                  <a:cubicBezTo>
                    <a:pt x="101441" y="1267301"/>
                    <a:pt x="91916" y="1271111"/>
                    <a:pt x="85249" y="1276826"/>
                  </a:cubicBezTo>
                  <a:cubicBezTo>
                    <a:pt x="83344" y="1274921"/>
                    <a:pt x="80486" y="1273969"/>
                    <a:pt x="77629" y="1273969"/>
                  </a:cubicBezTo>
                  <a:cubicBezTo>
                    <a:pt x="70009" y="1273969"/>
                    <a:pt x="64294" y="1279684"/>
                    <a:pt x="64294" y="1287304"/>
                  </a:cubicBezTo>
                  <a:cubicBezTo>
                    <a:pt x="64294" y="1288256"/>
                    <a:pt x="64294" y="1289209"/>
                    <a:pt x="64294" y="1290161"/>
                  </a:cubicBezTo>
                  <a:cubicBezTo>
                    <a:pt x="64294" y="1290161"/>
                    <a:pt x="64294" y="1290161"/>
                    <a:pt x="64294" y="1291114"/>
                  </a:cubicBezTo>
                  <a:cubicBezTo>
                    <a:pt x="62389" y="1291114"/>
                    <a:pt x="61436" y="1290161"/>
                    <a:pt x="59531" y="1290161"/>
                  </a:cubicBezTo>
                  <a:cubicBezTo>
                    <a:pt x="49054" y="1290161"/>
                    <a:pt x="40481" y="1298734"/>
                    <a:pt x="40481" y="1309211"/>
                  </a:cubicBezTo>
                  <a:cubicBezTo>
                    <a:pt x="40481" y="1319689"/>
                    <a:pt x="49054" y="1328261"/>
                    <a:pt x="59531" y="1328261"/>
                  </a:cubicBezTo>
                  <a:cubicBezTo>
                    <a:pt x="65246" y="1328261"/>
                    <a:pt x="70009" y="1326356"/>
                    <a:pt x="73819" y="1322546"/>
                  </a:cubicBezTo>
                  <a:cubicBezTo>
                    <a:pt x="79534" y="1337786"/>
                    <a:pt x="94774" y="1348264"/>
                    <a:pt x="111919" y="1348264"/>
                  </a:cubicBezTo>
                  <a:cubicBezTo>
                    <a:pt x="122396" y="1348264"/>
                    <a:pt x="131921" y="1344454"/>
                    <a:pt x="139541" y="1337786"/>
                  </a:cubicBezTo>
                  <a:cubicBezTo>
                    <a:pt x="137636" y="1339691"/>
                    <a:pt x="136684" y="1342549"/>
                    <a:pt x="136684" y="1345406"/>
                  </a:cubicBezTo>
                  <a:cubicBezTo>
                    <a:pt x="136684" y="1345406"/>
                    <a:pt x="136684" y="1345406"/>
                    <a:pt x="136684" y="1345406"/>
                  </a:cubicBezTo>
                  <a:cubicBezTo>
                    <a:pt x="125254" y="1350169"/>
                    <a:pt x="116681" y="1360646"/>
                    <a:pt x="116681" y="1373981"/>
                  </a:cubicBezTo>
                  <a:cubicBezTo>
                    <a:pt x="116681" y="1380649"/>
                    <a:pt x="119539" y="1387316"/>
                    <a:pt x="123349" y="1393031"/>
                  </a:cubicBezTo>
                  <a:cubicBezTo>
                    <a:pt x="120491" y="1391126"/>
                    <a:pt x="117634" y="1390174"/>
                    <a:pt x="113824" y="1390174"/>
                  </a:cubicBezTo>
                  <a:cubicBezTo>
                    <a:pt x="108109" y="1390174"/>
                    <a:pt x="102394" y="1393984"/>
                    <a:pt x="99536" y="1398746"/>
                  </a:cubicBezTo>
                  <a:cubicBezTo>
                    <a:pt x="99536" y="1398746"/>
                    <a:pt x="99536" y="1398746"/>
                    <a:pt x="98584" y="1398746"/>
                  </a:cubicBezTo>
                  <a:cubicBezTo>
                    <a:pt x="95726" y="1398746"/>
                    <a:pt x="92869" y="1399699"/>
                    <a:pt x="90964" y="1400651"/>
                  </a:cubicBezTo>
                  <a:cubicBezTo>
                    <a:pt x="83344" y="1391126"/>
                    <a:pt x="71914" y="1384459"/>
                    <a:pt x="59531" y="1384459"/>
                  </a:cubicBezTo>
                  <a:cubicBezTo>
                    <a:pt x="50006" y="1384459"/>
                    <a:pt x="40481" y="1388269"/>
                    <a:pt x="33814" y="1393984"/>
                  </a:cubicBezTo>
                  <a:cubicBezTo>
                    <a:pt x="33814" y="1393984"/>
                    <a:pt x="32861" y="1393984"/>
                    <a:pt x="32861" y="1393984"/>
                  </a:cubicBezTo>
                  <a:cubicBezTo>
                    <a:pt x="30004" y="1393984"/>
                    <a:pt x="27146" y="1396841"/>
                    <a:pt x="27146" y="1399699"/>
                  </a:cubicBezTo>
                  <a:cubicBezTo>
                    <a:pt x="27146" y="1400651"/>
                    <a:pt x="27146" y="1400651"/>
                    <a:pt x="27146" y="1400651"/>
                  </a:cubicBezTo>
                  <a:cubicBezTo>
                    <a:pt x="23336" y="1406366"/>
                    <a:pt x="20479" y="1413034"/>
                    <a:pt x="19526" y="1420654"/>
                  </a:cubicBezTo>
                  <a:cubicBezTo>
                    <a:pt x="11906" y="1423511"/>
                    <a:pt x="7144" y="1430179"/>
                    <a:pt x="7144" y="1437799"/>
                  </a:cubicBezTo>
                  <a:cubicBezTo>
                    <a:pt x="7144" y="1448276"/>
                    <a:pt x="15716" y="1456849"/>
                    <a:pt x="26194" y="1456849"/>
                  </a:cubicBezTo>
                  <a:cubicBezTo>
                    <a:pt x="29051" y="1456849"/>
                    <a:pt x="31909" y="1455896"/>
                    <a:pt x="34766" y="1454944"/>
                  </a:cubicBezTo>
                  <a:cubicBezTo>
                    <a:pt x="41434" y="1460659"/>
                    <a:pt x="50006" y="1463516"/>
                    <a:pt x="59531" y="1463516"/>
                  </a:cubicBezTo>
                  <a:cubicBezTo>
                    <a:pt x="79534" y="1463516"/>
                    <a:pt x="96679" y="1448276"/>
                    <a:pt x="98584" y="1429226"/>
                  </a:cubicBezTo>
                  <a:cubicBezTo>
                    <a:pt x="98584" y="1429226"/>
                    <a:pt x="98584" y="1429226"/>
                    <a:pt x="98584" y="1429226"/>
                  </a:cubicBezTo>
                  <a:cubicBezTo>
                    <a:pt x="103346" y="1429226"/>
                    <a:pt x="108109" y="1426369"/>
                    <a:pt x="110966" y="1422559"/>
                  </a:cubicBezTo>
                  <a:cubicBezTo>
                    <a:pt x="111919" y="1422559"/>
                    <a:pt x="112871" y="1422559"/>
                    <a:pt x="112871" y="1422559"/>
                  </a:cubicBezTo>
                  <a:cubicBezTo>
                    <a:pt x="122396" y="1422559"/>
                    <a:pt x="129064" y="1414939"/>
                    <a:pt x="129064" y="1406366"/>
                  </a:cubicBezTo>
                  <a:cubicBezTo>
                    <a:pt x="129064" y="1403509"/>
                    <a:pt x="128111" y="1399699"/>
                    <a:pt x="126206" y="1397794"/>
                  </a:cubicBezTo>
                  <a:cubicBezTo>
                    <a:pt x="131921" y="1402556"/>
                    <a:pt x="138589" y="1405414"/>
                    <a:pt x="146209" y="1405414"/>
                  </a:cubicBezTo>
                  <a:cubicBezTo>
                    <a:pt x="158591" y="1405414"/>
                    <a:pt x="169069" y="1398746"/>
                    <a:pt x="173831" y="1388269"/>
                  </a:cubicBezTo>
                  <a:cubicBezTo>
                    <a:pt x="174784" y="1388269"/>
                    <a:pt x="175736" y="1388269"/>
                    <a:pt x="176689" y="1388269"/>
                  </a:cubicBezTo>
                  <a:cubicBezTo>
                    <a:pt x="176689" y="1388269"/>
                    <a:pt x="177641" y="1388269"/>
                    <a:pt x="177641" y="1388269"/>
                  </a:cubicBezTo>
                  <a:cubicBezTo>
                    <a:pt x="184309" y="1401604"/>
                    <a:pt x="197644" y="1410176"/>
                    <a:pt x="212884" y="1410176"/>
                  </a:cubicBezTo>
                  <a:cubicBezTo>
                    <a:pt x="227171" y="1410176"/>
                    <a:pt x="239554" y="1402556"/>
                    <a:pt x="246221" y="1391126"/>
                  </a:cubicBezTo>
                  <a:cubicBezTo>
                    <a:pt x="246221" y="1391126"/>
                    <a:pt x="247174" y="1391126"/>
                    <a:pt x="247174" y="1391126"/>
                  </a:cubicBezTo>
                  <a:cubicBezTo>
                    <a:pt x="250984" y="1391126"/>
                    <a:pt x="253841" y="1388269"/>
                    <a:pt x="253841" y="1383506"/>
                  </a:cubicBezTo>
                  <a:cubicBezTo>
                    <a:pt x="253841" y="1380649"/>
                    <a:pt x="252889" y="1378744"/>
                    <a:pt x="250984" y="1377791"/>
                  </a:cubicBezTo>
                  <a:cubicBezTo>
                    <a:pt x="251936" y="1374934"/>
                    <a:pt x="251936" y="1373029"/>
                    <a:pt x="251936" y="1370171"/>
                  </a:cubicBezTo>
                  <a:cubicBezTo>
                    <a:pt x="251936" y="1348264"/>
                    <a:pt x="234791" y="1331119"/>
                    <a:pt x="212884" y="1331119"/>
                  </a:cubicBezTo>
                  <a:cubicBezTo>
                    <a:pt x="210979" y="1331119"/>
                    <a:pt x="208121" y="1331119"/>
                    <a:pt x="206216" y="1332071"/>
                  </a:cubicBezTo>
                  <a:cubicBezTo>
                    <a:pt x="204311" y="1331119"/>
                    <a:pt x="201454" y="1331119"/>
                    <a:pt x="199549" y="1331119"/>
                  </a:cubicBezTo>
                  <a:cubicBezTo>
                    <a:pt x="199549" y="1325404"/>
                    <a:pt x="194786" y="1320641"/>
                    <a:pt x="188119" y="1320641"/>
                  </a:cubicBezTo>
                  <a:cubicBezTo>
                    <a:pt x="181451" y="1320641"/>
                    <a:pt x="176689" y="1325404"/>
                    <a:pt x="176689" y="1332071"/>
                  </a:cubicBezTo>
                  <a:cubicBezTo>
                    <a:pt x="176689" y="1332071"/>
                    <a:pt x="176689" y="1333024"/>
                    <a:pt x="176689" y="1333024"/>
                  </a:cubicBezTo>
                  <a:cubicBezTo>
                    <a:pt x="172879" y="1331119"/>
                    <a:pt x="169069" y="1329214"/>
                    <a:pt x="165259" y="1329214"/>
                  </a:cubicBezTo>
                  <a:cubicBezTo>
                    <a:pt x="159544" y="1329214"/>
                    <a:pt x="154781" y="1331119"/>
                    <a:pt x="150019" y="1334929"/>
                  </a:cubicBezTo>
                  <a:cubicBezTo>
                    <a:pt x="149066" y="1334929"/>
                    <a:pt x="148114" y="1333976"/>
                    <a:pt x="147161" y="1333976"/>
                  </a:cubicBezTo>
                  <a:cubicBezTo>
                    <a:pt x="144304" y="1333976"/>
                    <a:pt x="141446" y="1334929"/>
                    <a:pt x="139541" y="1336834"/>
                  </a:cubicBezTo>
                  <a:cubicBezTo>
                    <a:pt x="147161" y="1329214"/>
                    <a:pt x="150971" y="1319689"/>
                    <a:pt x="150971" y="1308259"/>
                  </a:cubicBezTo>
                  <a:cubicBezTo>
                    <a:pt x="150971" y="1306354"/>
                    <a:pt x="150971" y="1305401"/>
                    <a:pt x="150019" y="1303496"/>
                  </a:cubicBezTo>
                  <a:cubicBezTo>
                    <a:pt x="150971" y="1303496"/>
                    <a:pt x="150971" y="1303496"/>
                    <a:pt x="151924" y="1303496"/>
                  </a:cubicBezTo>
                  <a:cubicBezTo>
                    <a:pt x="165259" y="1303496"/>
                    <a:pt x="176689" y="1293019"/>
                    <a:pt x="176689" y="1278731"/>
                  </a:cubicBezTo>
                  <a:cubicBezTo>
                    <a:pt x="176689" y="1266349"/>
                    <a:pt x="167164" y="1255871"/>
                    <a:pt x="153829" y="1254919"/>
                  </a:cubicBezTo>
                  <a:cubicBezTo>
                    <a:pt x="153829" y="1253966"/>
                    <a:pt x="153829" y="1253014"/>
                    <a:pt x="152876" y="1253014"/>
                  </a:cubicBezTo>
                  <a:cubicBezTo>
                    <a:pt x="154781" y="1252061"/>
                    <a:pt x="155734" y="1251109"/>
                    <a:pt x="156686" y="1249204"/>
                  </a:cubicBezTo>
                  <a:cubicBezTo>
                    <a:pt x="164306" y="1247299"/>
                    <a:pt x="170021" y="1240631"/>
                    <a:pt x="170021" y="1233011"/>
                  </a:cubicBezTo>
                  <a:cubicBezTo>
                    <a:pt x="170021" y="1230154"/>
                    <a:pt x="169069" y="1227296"/>
                    <a:pt x="168116" y="1224439"/>
                  </a:cubicBezTo>
                  <a:cubicBezTo>
                    <a:pt x="172879" y="1223486"/>
                    <a:pt x="176689" y="1219676"/>
                    <a:pt x="176689" y="1213961"/>
                  </a:cubicBezTo>
                  <a:cubicBezTo>
                    <a:pt x="176689" y="1209199"/>
                    <a:pt x="173831" y="1206341"/>
                    <a:pt x="170021" y="1204436"/>
                  </a:cubicBezTo>
                  <a:cubicBezTo>
                    <a:pt x="176689" y="1198721"/>
                    <a:pt x="180499" y="1190149"/>
                    <a:pt x="180499" y="1181576"/>
                  </a:cubicBezTo>
                  <a:cubicBezTo>
                    <a:pt x="180499" y="1167289"/>
                    <a:pt x="170974" y="1155859"/>
                    <a:pt x="158591" y="1152049"/>
                  </a:cubicBezTo>
                  <a:cubicBezTo>
                    <a:pt x="160496" y="1152049"/>
                    <a:pt x="162401" y="1153001"/>
                    <a:pt x="165259" y="1153001"/>
                  </a:cubicBezTo>
                  <a:cubicBezTo>
                    <a:pt x="166211" y="1153001"/>
                    <a:pt x="167164" y="1153001"/>
                    <a:pt x="169069" y="1153001"/>
                  </a:cubicBezTo>
                  <a:cubicBezTo>
                    <a:pt x="169069" y="1153001"/>
                    <a:pt x="169069" y="1153001"/>
                    <a:pt x="169069" y="1153001"/>
                  </a:cubicBezTo>
                  <a:cubicBezTo>
                    <a:pt x="169069" y="1157764"/>
                    <a:pt x="172879" y="1161574"/>
                    <a:pt x="177641" y="1161574"/>
                  </a:cubicBezTo>
                  <a:cubicBezTo>
                    <a:pt x="177641" y="1161574"/>
                    <a:pt x="177641" y="1161574"/>
                    <a:pt x="178594" y="1161574"/>
                  </a:cubicBezTo>
                  <a:cubicBezTo>
                    <a:pt x="178594" y="1161574"/>
                    <a:pt x="178594" y="1161574"/>
                    <a:pt x="178594" y="1162526"/>
                  </a:cubicBezTo>
                  <a:cubicBezTo>
                    <a:pt x="178594" y="1170146"/>
                    <a:pt x="182404" y="1176814"/>
                    <a:pt x="188119" y="1180624"/>
                  </a:cubicBezTo>
                  <a:cubicBezTo>
                    <a:pt x="186214" y="1184434"/>
                    <a:pt x="185261" y="1188244"/>
                    <a:pt x="185261" y="1193006"/>
                  </a:cubicBezTo>
                  <a:cubicBezTo>
                    <a:pt x="185261" y="1207294"/>
                    <a:pt x="195739" y="1219676"/>
                    <a:pt x="210026" y="1221581"/>
                  </a:cubicBezTo>
                  <a:cubicBezTo>
                    <a:pt x="207169" y="1222534"/>
                    <a:pt x="205264" y="1226344"/>
                    <a:pt x="205264" y="1229201"/>
                  </a:cubicBezTo>
                  <a:cubicBezTo>
                    <a:pt x="205264" y="1233964"/>
                    <a:pt x="209074" y="1237774"/>
                    <a:pt x="213836" y="1237774"/>
                  </a:cubicBezTo>
                  <a:cubicBezTo>
                    <a:pt x="218599" y="1237774"/>
                    <a:pt x="222409" y="1233964"/>
                    <a:pt x="222409" y="1229201"/>
                  </a:cubicBezTo>
                  <a:cubicBezTo>
                    <a:pt x="222409" y="1225391"/>
                    <a:pt x="220504" y="1222534"/>
                    <a:pt x="217646" y="1221581"/>
                  </a:cubicBezTo>
                  <a:cubicBezTo>
                    <a:pt x="218599" y="1221581"/>
                    <a:pt x="218599" y="1221581"/>
                    <a:pt x="219551" y="1221581"/>
                  </a:cubicBezTo>
                  <a:cubicBezTo>
                    <a:pt x="221456" y="1222534"/>
                    <a:pt x="223361" y="1223486"/>
                    <a:pt x="226219" y="1223486"/>
                  </a:cubicBezTo>
                  <a:cubicBezTo>
                    <a:pt x="233839" y="1223486"/>
                    <a:pt x="239554" y="1217771"/>
                    <a:pt x="239554" y="1210151"/>
                  </a:cubicBezTo>
                  <a:cubicBezTo>
                    <a:pt x="239554" y="1210151"/>
                    <a:pt x="239554" y="1209199"/>
                    <a:pt x="239554" y="1209199"/>
                  </a:cubicBezTo>
                  <a:cubicBezTo>
                    <a:pt x="242411" y="1205389"/>
                    <a:pt x="243364" y="1201579"/>
                    <a:pt x="244316" y="1196816"/>
                  </a:cubicBezTo>
                  <a:cubicBezTo>
                    <a:pt x="245269" y="1196816"/>
                    <a:pt x="245269" y="1196816"/>
                    <a:pt x="246221" y="1196816"/>
                  </a:cubicBezTo>
                  <a:cubicBezTo>
                    <a:pt x="250984" y="1196816"/>
                    <a:pt x="254794" y="1193006"/>
                    <a:pt x="254794" y="1188244"/>
                  </a:cubicBezTo>
                  <a:cubicBezTo>
                    <a:pt x="254794" y="1185386"/>
                    <a:pt x="252889" y="1183481"/>
                    <a:pt x="250984" y="1181576"/>
                  </a:cubicBezTo>
                  <a:cubicBezTo>
                    <a:pt x="255746" y="1180624"/>
                    <a:pt x="259556" y="1176814"/>
                    <a:pt x="259556" y="1172051"/>
                  </a:cubicBezTo>
                  <a:cubicBezTo>
                    <a:pt x="259556" y="1167289"/>
                    <a:pt x="256699" y="1164431"/>
                    <a:pt x="252889" y="1162526"/>
                  </a:cubicBezTo>
                  <a:cubicBezTo>
                    <a:pt x="254794" y="1159669"/>
                    <a:pt x="255746" y="1156811"/>
                    <a:pt x="255746" y="1153001"/>
                  </a:cubicBezTo>
                  <a:cubicBezTo>
                    <a:pt x="255746" y="1144429"/>
                    <a:pt x="249079" y="1136809"/>
                    <a:pt x="239554" y="1136809"/>
                  </a:cubicBezTo>
                  <a:cubicBezTo>
                    <a:pt x="230981" y="1136809"/>
                    <a:pt x="223361" y="1143476"/>
                    <a:pt x="223361" y="1153001"/>
                  </a:cubicBezTo>
                  <a:cubicBezTo>
                    <a:pt x="223361" y="1161574"/>
                    <a:pt x="230029" y="1169194"/>
                    <a:pt x="239554" y="1169194"/>
                  </a:cubicBezTo>
                  <a:cubicBezTo>
                    <a:pt x="239554" y="1169194"/>
                    <a:pt x="240506" y="1169194"/>
                    <a:pt x="240506" y="1169194"/>
                  </a:cubicBezTo>
                  <a:cubicBezTo>
                    <a:pt x="240506" y="1170146"/>
                    <a:pt x="239554" y="1171099"/>
                    <a:pt x="239554" y="1172051"/>
                  </a:cubicBezTo>
                  <a:cubicBezTo>
                    <a:pt x="239554" y="1175861"/>
                    <a:pt x="241459" y="1178719"/>
                    <a:pt x="244316" y="1180624"/>
                  </a:cubicBezTo>
                  <a:cubicBezTo>
                    <a:pt x="243364" y="1180624"/>
                    <a:pt x="242411" y="1180624"/>
                    <a:pt x="241459" y="1181576"/>
                  </a:cubicBezTo>
                  <a:cubicBezTo>
                    <a:pt x="237649" y="1173956"/>
                    <a:pt x="231934" y="1168241"/>
                    <a:pt x="223361" y="1165384"/>
                  </a:cubicBezTo>
                  <a:cubicBezTo>
                    <a:pt x="223361" y="1164431"/>
                    <a:pt x="223361" y="1163479"/>
                    <a:pt x="223361" y="1162526"/>
                  </a:cubicBezTo>
                  <a:cubicBezTo>
                    <a:pt x="223361" y="1150144"/>
                    <a:pt x="213836" y="1140619"/>
                    <a:pt x="201454" y="1140619"/>
                  </a:cubicBezTo>
                  <a:cubicBezTo>
                    <a:pt x="197644" y="1140619"/>
                    <a:pt x="193834" y="1141571"/>
                    <a:pt x="190976" y="1143476"/>
                  </a:cubicBezTo>
                  <a:cubicBezTo>
                    <a:pt x="196691" y="1136809"/>
                    <a:pt x="201454" y="1128236"/>
                    <a:pt x="201454" y="1118711"/>
                  </a:cubicBezTo>
                  <a:cubicBezTo>
                    <a:pt x="201454" y="1115854"/>
                    <a:pt x="201454" y="1113949"/>
                    <a:pt x="200501" y="1111091"/>
                  </a:cubicBezTo>
                  <a:cubicBezTo>
                    <a:pt x="203359" y="1111091"/>
                    <a:pt x="205264" y="1108234"/>
                    <a:pt x="205264" y="1105376"/>
                  </a:cubicBezTo>
                  <a:cubicBezTo>
                    <a:pt x="205264" y="1102519"/>
                    <a:pt x="202406" y="1099661"/>
                    <a:pt x="199549" y="1099661"/>
                  </a:cubicBezTo>
                  <a:cubicBezTo>
                    <a:pt x="198596" y="1099661"/>
                    <a:pt x="197644" y="1099661"/>
                    <a:pt x="196691" y="1100614"/>
                  </a:cubicBezTo>
                  <a:cubicBezTo>
                    <a:pt x="195739" y="1098709"/>
                    <a:pt x="194786" y="1097756"/>
                    <a:pt x="193834" y="1096804"/>
                  </a:cubicBezTo>
                  <a:cubicBezTo>
                    <a:pt x="200501" y="1093946"/>
                    <a:pt x="205264" y="1088231"/>
                    <a:pt x="207169" y="1081564"/>
                  </a:cubicBezTo>
                  <a:cubicBezTo>
                    <a:pt x="219551" y="1077754"/>
                    <a:pt x="228124" y="1066324"/>
                    <a:pt x="228124" y="1052989"/>
                  </a:cubicBezTo>
                  <a:cubicBezTo>
                    <a:pt x="228124" y="1051084"/>
                    <a:pt x="228124" y="1049179"/>
                    <a:pt x="227171" y="1048226"/>
                  </a:cubicBezTo>
                  <a:cubicBezTo>
                    <a:pt x="230029" y="1049179"/>
                    <a:pt x="232886" y="1050131"/>
                    <a:pt x="236696" y="1050131"/>
                  </a:cubicBezTo>
                  <a:cubicBezTo>
                    <a:pt x="245269" y="1050131"/>
                    <a:pt x="251936" y="1047274"/>
                    <a:pt x="257651" y="1042511"/>
                  </a:cubicBezTo>
                  <a:cubicBezTo>
                    <a:pt x="259556" y="1043464"/>
                    <a:pt x="261461" y="1043464"/>
                    <a:pt x="263366" y="1043464"/>
                  </a:cubicBezTo>
                  <a:cubicBezTo>
                    <a:pt x="273844" y="1043464"/>
                    <a:pt x="282416" y="1034891"/>
                    <a:pt x="282416" y="1024414"/>
                  </a:cubicBezTo>
                  <a:cubicBezTo>
                    <a:pt x="282416" y="1020604"/>
                    <a:pt x="281464" y="1016794"/>
                    <a:pt x="279559" y="1013936"/>
                  </a:cubicBezTo>
                  <a:cubicBezTo>
                    <a:pt x="287179" y="1012984"/>
                    <a:pt x="292894" y="1007269"/>
                    <a:pt x="295751" y="1000601"/>
                  </a:cubicBezTo>
                  <a:cubicBezTo>
                    <a:pt x="294799" y="1002506"/>
                    <a:pt x="294799" y="1004411"/>
                    <a:pt x="294799" y="1006316"/>
                  </a:cubicBezTo>
                  <a:cubicBezTo>
                    <a:pt x="294799" y="1007269"/>
                    <a:pt x="294799" y="1008221"/>
                    <a:pt x="294799" y="1009174"/>
                  </a:cubicBezTo>
                  <a:cubicBezTo>
                    <a:pt x="293846" y="1011079"/>
                    <a:pt x="293846" y="1012984"/>
                    <a:pt x="293846" y="1015841"/>
                  </a:cubicBezTo>
                  <a:cubicBezTo>
                    <a:pt x="293846" y="1019651"/>
                    <a:pt x="295751" y="1023461"/>
                    <a:pt x="297656" y="1026319"/>
                  </a:cubicBezTo>
                  <a:cubicBezTo>
                    <a:pt x="290036" y="1032034"/>
                    <a:pt x="284321" y="1040606"/>
                    <a:pt x="284321" y="1051084"/>
                  </a:cubicBezTo>
                  <a:cubicBezTo>
                    <a:pt x="284321" y="1052036"/>
                    <a:pt x="284321" y="1052036"/>
                    <a:pt x="284321" y="1052989"/>
                  </a:cubicBezTo>
                  <a:cubicBezTo>
                    <a:pt x="283369" y="1052036"/>
                    <a:pt x="281464" y="1052036"/>
                    <a:pt x="280511" y="1052036"/>
                  </a:cubicBezTo>
                  <a:cubicBezTo>
                    <a:pt x="273844" y="1052036"/>
                    <a:pt x="268129" y="1057751"/>
                    <a:pt x="268129" y="1064419"/>
                  </a:cubicBezTo>
                  <a:cubicBezTo>
                    <a:pt x="268129" y="1070134"/>
                    <a:pt x="271939" y="1074896"/>
                    <a:pt x="277654" y="1075849"/>
                  </a:cubicBezTo>
                  <a:cubicBezTo>
                    <a:pt x="277654" y="1075849"/>
                    <a:pt x="277654" y="1076801"/>
                    <a:pt x="277654" y="1076801"/>
                  </a:cubicBezTo>
                  <a:cubicBezTo>
                    <a:pt x="277654" y="1086326"/>
                    <a:pt x="285274" y="1094899"/>
                    <a:pt x="295751" y="1094899"/>
                  </a:cubicBezTo>
                  <a:cubicBezTo>
                    <a:pt x="298609" y="1094899"/>
                    <a:pt x="300514" y="1093946"/>
                    <a:pt x="303371" y="1092994"/>
                  </a:cubicBezTo>
                  <a:cubicBezTo>
                    <a:pt x="301466" y="1094899"/>
                    <a:pt x="300514" y="1097756"/>
                    <a:pt x="300514" y="1100614"/>
                  </a:cubicBezTo>
                  <a:cubicBezTo>
                    <a:pt x="300514" y="1104424"/>
                    <a:pt x="301466" y="1107281"/>
                    <a:pt x="304324" y="1110139"/>
                  </a:cubicBezTo>
                  <a:cubicBezTo>
                    <a:pt x="304324" y="1110139"/>
                    <a:pt x="303371" y="1110139"/>
                    <a:pt x="303371" y="1110139"/>
                  </a:cubicBezTo>
                  <a:cubicBezTo>
                    <a:pt x="285274" y="1110139"/>
                    <a:pt x="270986" y="1124426"/>
                    <a:pt x="270986" y="1142524"/>
                  </a:cubicBezTo>
                  <a:cubicBezTo>
                    <a:pt x="270986" y="1153954"/>
                    <a:pt x="276701" y="1163479"/>
                    <a:pt x="285274" y="1169194"/>
                  </a:cubicBezTo>
                  <a:cubicBezTo>
                    <a:pt x="286226" y="1171099"/>
                    <a:pt x="287179" y="1173004"/>
                    <a:pt x="288131" y="1174909"/>
                  </a:cubicBezTo>
                  <a:cubicBezTo>
                    <a:pt x="283369" y="1179671"/>
                    <a:pt x="280511" y="1187291"/>
                    <a:pt x="280511" y="1193959"/>
                  </a:cubicBezTo>
                  <a:cubicBezTo>
                    <a:pt x="272891" y="1194911"/>
                    <a:pt x="266224" y="1201579"/>
                    <a:pt x="266224" y="1210151"/>
                  </a:cubicBezTo>
                  <a:cubicBezTo>
                    <a:pt x="266224" y="1213009"/>
                    <a:pt x="267176" y="1216819"/>
                    <a:pt x="269081" y="1218724"/>
                  </a:cubicBezTo>
                  <a:cubicBezTo>
                    <a:pt x="265271" y="1217771"/>
                    <a:pt x="262414" y="1216819"/>
                    <a:pt x="258604" y="1216819"/>
                  </a:cubicBezTo>
                  <a:cubicBezTo>
                    <a:pt x="241459" y="1216819"/>
                    <a:pt x="227171" y="1231106"/>
                    <a:pt x="227171" y="1248251"/>
                  </a:cubicBezTo>
                  <a:cubicBezTo>
                    <a:pt x="227171" y="1265396"/>
                    <a:pt x="241459" y="1279684"/>
                    <a:pt x="258604" y="1279684"/>
                  </a:cubicBezTo>
                  <a:cubicBezTo>
                    <a:pt x="270034" y="1279684"/>
                    <a:pt x="279559" y="1273969"/>
                    <a:pt x="285274" y="1264444"/>
                  </a:cubicBezTo>
                  <a:cubicBezTo>
                    <a:pt x="288131" y="1265396"/>
                    <a:pt x="290989" y="1266349"/>
                    <a:pt x="293846" y="1266349"/>
                  </a:cubicBezTo>
                  <a:cubicBezTo>
                    <a:pt x="303371" y="1266349"/>
                    <a:pt x="311944" y="1261586"/>
                    <a:pt x="316706" y="1253966"/>
                  </a:cubicBezTo>
                  <a:cubicBezTo>
                    <a:pt x="318611" y="1253014"/>
                    <a:pt x="320516" y="1251109"/>
                    <a:pt x="321469" y="1249204"/>
                  </a:cubicBezTo>
                  <a:cubicBezTo>
                    <a:pt x="321469" y="1254919"/>
                    <a:pt x="323374" y="1259681"/>
                    <a:pt x="326231" y="1263491"/>
                  </a:cubicBezTo>
                  <a:cubicBezTo>
                    <a:pt x="326231" y="1263491"/>
                    <a:pt x="326231" y="1264444"/>
                    <a:pt x="326231" y="1264444"/>
                  </a:cubicBezTo>
                  <a:cubicBezTo>
                    <a:pt x="326231" y="1268254"/>
                    <a:pt x="327184" y="1272064"/>
                    <a:pt x="328136" y="1275874"/>
                  </a:cubicBezTo>
                  <a:cubicBezTo>
                    <a:pt x="325279" y="1278731"/>
                    <a:pt x="323374" y="1281589"/>
                    <a:pt x="322421" y="1285399"/>
                  </a:cubicBezTo>
                  <a:cubicBezTo>
                    <a:pt x="319564" y="1282541"/>
                    <a:pt x="315754" y="1280636"/>
                    <a:pt x="310991" y="1279684"/>
                  </a:cubicBezTo>
                  <a:cubicBezTo>
                    <a:pt x="310991" y="1275874"/>
                    <a:pt x="308134" y="1273016"/>
                    <a:pt x="304324" y="1273016"/>
                  </a:cubicBezTo>
                  <a:cubicBezTo>
                    <a:pt x="300514" y="1273016"/>
                    <a:pt x="297656" y="1275874"/>
                    <a:pt x="297656" y="1279684"/>
                  </a:cubicBezTo>
                  <a:cubicBezTo>
                    <a:pt x="297656" y="1281589"/>
                    <a:pt x="298609" y="1282541"/>
                    <a:pt x="299561" y="1284446"/>
                  </a:cubicBezTo>
                  <a:cubicBezTo>
                    <a:pt x="296704" y="1287304"/>
                    <a:pt x="294799" y="1292066"/>
                    <a:pt x="294799" y="1296829"/>
                  </a:cubicBezTo>
                  <a:cubicBezTo>
                    <a:pt x="294799" y="1300639"/>
                    <a:pt x="295751" y="1304449"/>
                    <a:pt x="298609" y="1307306"/>
                  </a:cubicBezTo>
                  <a:cubicBezTo>
                    <a:pt x="298609" y="1307306"/>
                    <a:pt x="298609" y="1307306"/>
                    <a:pt x="298609" y="1307306"/>
                  </a:cubicBezTo>
                  <a:cubicBezTo>
                    <a:pt x="298609" y="1312069"/>
                    <a:pt x="302419" y="1316831"/>
                    <a:pt x="308134" y="1316831"/>
                  </a:cubicBezTo>
                  <a:cubicBezTo>
                    <a:pt x="310991" y="1316831"/>
                    <a:pt x="312896" y="1315879"/>
                    <a:pt x="314801" y="1313974"/>
                  </a:cubicBezTo>
                  <a:cubicBezTo>
                    <a:pt x="320516" y="1313021"/>
                    <a:pt x="326231" y="1308259"/>
                    <a:pt x="328136" y="1302544"/>
                  </a:cubicBezTo>
                  <a:cubicBezTo>
                    <a:pt x="331946" y="1307306"/>
                    <a:pt x="336709" y="1310164"/>
                    <a:pt x="343376" y="1310164"/>
                  </a:cubicBezTo>
                  <a:cubicBezTo>
                    <a:pt x="347186" y="1310164"/>
                    <a:pt x="350996" y="1309211"/>
                    <a:pt x="353854" y="1306354"/>
                  </a:cubicBezTo>
                  <a:cubicBezTo>
                    <a:pt x="353854" y="1306354"/>
                    <a:pt x="353854" y="1307306"/>
                    <a:pt x="353854" y="1307306"/>
                  </a:cubicBezTo>
                  <a:cubicBezTo>
                    <a:pt x="353854" y="1315879"/>
                    <a:pt x="360521" y="1322546"/>
                    <a:pt x="369094" y="1322546"/>
                  </a:cubicBezTo>
                  <a:cubicBezTo>
                    <a:pt x="371951" y="1322546"/>
                    <a:pt x="373856" y="1321594"/>
                    <a:pt x="376714" y="1320641"/>
                  </a:cubicBezTo>
                  <a:cubicBezTo>
                    <a:pt x="378619" y="1322546"/>
                    <a:pt x="381476" y="1323499"/>
                    <a:pt x="384334" y="1323499"/>
                  </a:cubicBezTo>
                  <a:cubicBezTo>
                    <a:pt x="391001" y="1323499"/>
                    <a:pt x="396716" y="1317784"/>
                    <a:pt x="396716" y="1311116"/>
                  </a:cubicBezTo>
                  <a:cubicBezTo>
                    <a:pt x="396716" y="1310164"/>
                    <a:pt x="396716" y="1310164"/>
                    <a:pt x="396716" y="1309211"/>
                  </a:cubicBezTo>
                  <a:cubicBezTo>
                    <a:pt x="402431" y="1306354"/>
                    <a:pt x="406241" y="1300639"/>
                    <a:pt x="406241" y="1293971"/>
                  </a:cubicBezTo>
                  <a:cubicBezTo>
                    <a:pt x="406241" y="1287304"/>
                    <a:pt x="402431" y="1281589"/>
                    <a:pt x="397669" y="1278731"/>
                  </a:cubicBezTo>
                  <a:cubicBezTo>
                    <a:pt x="397669" y="1278731"/>
                    <a:pt x="397669" y="1278731"/>
                    <a:pt x="397669" y="1278731"/>
                  </a:cubicBezTo>
                  <a:cubicBezTo>
                    <a:pt x="399574" y="1279684"/>
                    <a:pt x="401479" y="1280636"/>
                    <a:pt x="404336" y="1280636"/>
                  </a:cubicBezTo>
                  <a:cubicBezTo>
                    <a:pt x="405289" y="1280636"/>
                    <a:pt x="407194" y="1280636"/>
                    <a:pt x="408146" y="1279684"/>
                  </a:cubicBezTo>
                  <a:cubicBezTo>
                    <a:pt x="411956" y="1283494"/>
                    <a:pt x="415766" y="1287304"/>
                    <a:pt x="421481" y="1288256"/>
                  </a:cubicBezTo>
                  <a:cubicBezTo>
                    <a:pt x="424339" y="1293971"/>
                    <a:pt x="431006" y="1296829"/>
                    <a:pt x="437674" y="1296829"/>
                  </a:cubicBezTo>
                  <a:cubicBezTo>
                    <a:pt x="448151" y="1296829"/>
                    <a:pt x="456724" y="1288256"/>
                    <a:pt x="456724" y="1277779"/>
                  </a:cubicBezTo>
                  <a:cubicBezTo>
                    <a:pt x="456724" y="1277779"/>
                    <a:pt x="456724" y="1276826"/>
                    <a:pt x="456724" y="1276826"/>
                  </a:cubicBezTo>
                  <a:cubicBezTo>
                    <a:pt x="460534" y="1279684"/>
                    <a:pt x="465296" y="1282541"/>
                    <a:pt x="471011" y="1284446"/>
                  </a:cubicBezTo>
                  <a:cubicBezTo>
                    <a:pt x="473869" y="1288256"/>
                    <a:pt x="479584" y="1291114"/>
                    <a:pt x="485299" y="1291114"/>
                  </a:cubicBezTo>
                  <a:cubicBezTo>
                    <a:pt x="491014" y="1291114"/>
                    <a:pt x="496729" y="1288256"/>
                    <a:pt x="499586" y="1283494"/>
                  </a:cubicBezTo>
                  <a:cubicBezTo>
                    <a:pt x="499586" y="1283494"/>
                    <a:pt x="500539" y="1284446"/>
                    <a:pt x="500539" y="1284446"/>
                  </a:cubicBezTo>
                  <a:cubicBezTo>
                    <a:pt x="499586" y="1285399"/>
                    <a:pt x="499586" y="1285399"/>
                    <a:pt x="498634" y="1286351"/>
                  </a:cubicBezTo>
                  <a:cubicBezTo>
                    <a:pt x="494824" y="1288256"/>
                    <a:pt x="491014" y="1293019"/>
                    <a:pt x="491014" y="1297781"/>
                  </a:cubicBezTo>
                  <a:cubicBezTo>
                    <a:pt x="486251" y="1301591"/>
                    <a:pt x="483394" y="1307306"/>
                    <a:pt x="483394" y="1313974"/>
                  </a:cubicBezTo>
                  <a:cubicBezTo>
                    <a:pt x="481489" y="1314926"/>
                    <a:pt x="478631" y="1315879"/>
                    <a:pt x="477679" y="1317784"/>
                  </a:cubicBezTo>
                  <a:cubicBezTo>
                    <a:pt x="475774" y="1316831"/>
                    <a:pt x="473869" y="1315879"/>
                    <a:pt x="471011" y="1315879"/>
                  </a:cubicBezTo>
                  <a:cubicBezTo>
                    <a:pt x="463391" y="1315879"/>
                    <a:pt x="457676" y="1321594"/>
                    <a:pt x="457676" y="1329214"/>
                  </a:cubicBezTo>
                  <a:cubicBezTo>
                    <a:pt x="457676" y="1336834"/>
                    <a:pt x="463391" y="1342549"/>
                    <a:pt x="471011" y="1342549"/>
                  </a:cubicBezTo>
                  <a:cubicBezTo>
                    <a:pt x="472916" y="1342549"/>
                    <a:pt x="473869" y="1342549"/>
                    <a:pt x="475774" y="1341596"/>
                  </a:cubicBezTo>
                  <a:cubicBezTo>
                    <a:pt x="475774" y="1341596"/>
                    <a:pt x="475774" y="1341596"/>
                    <a:pt x="475774" y="1341596"/>
                  </a:cubicBezTo>
                  <a:cubicBezTo>
                    <a:pt x="465296" y="1344454"/>
                    <a:pt x="456724" y="1352074"/>
                    <a:pt x="451961" y="1361599"/>
                  </a:cubicBezTo>
                  <a:cubicBezTo>
                    <a:pt x="450056" y="1359694"/>
                    <a:pt x="447199" y="1357789"/>
                    <a:pt x="444341" y="1356836"/>
                  </a:cubicBezTo>
                  <a:cubicBezTo>
                    <a:pt x="445294" y="1354931"/>
                    <a:pt x="446246" y="1352074"/>
                    <a:pt x="446246" y="1349216"/>
                  </a:cubicBezTo>
                  <a:cubicBezTo>
                    <a:pt x="446246" y="1339691"/>
                    <a:pt x="438626" y="1333024"/>
                    <a:pt x="430054" y="1333024"/>
                  </a:cubicBezTo>
                  <a:cubicBezTo>
                    <a:pt x="425291" y="1333024"/>
                    <a:pt x="421481" y="1334929"/>
                    <a:pt x="417671" y="1337786"/>
                  </a:cubicBezTo>
                  <a:cubicBezTo>
                    <a:pt x="415766" y="1334929"/>
                    <a:pt x="411956" y="1333024"/>
                    <a:pt x="408146" y="1333024"/>
                  </a:cubicBezTo>
                  <a:cubicBezTo>
                    <a:pt x="401479" y="1333024"/>
                    <a:pt x="395764" y="1338739"/>
                    <a:pt x="395764" y="1345406"/>
                  </a:cubicBezTo>
                  <a:cubicBezTo>
                    <a:pt x="395764" y="1350169"/>
                    <a:pt x="398621" y="1353979"/>
                    <a:pt x="401479" y="1355884"/>
                  </a:cubicBezTo>
                  <a:cubicBezTo>
                    <a:pt x="392906" y="1358741"/>
                    <a:pt x="386239" y="1366361"/>
                    <a:pt x="386239" y="1375886"/>
                  </a:cubicBezTo>
                  <a:cubicBezTo>
                    <a:pt x="386239" y="1376839"/>
                    <a:pt x="386239" y="1377791"/>
                    <a:pt x="386239" y="1379696"/>
                  </a:cubicBezTo>
                  <a:cubicBezTo>
                    <a:pt x="385286" y="1382554"/>
                    <a:pt x="385286" y="1384459"/>
                    <a:pt x="384334" y="1387316"/>
                  </a:cubicBezTo>
                  <a:cubicBezTo>
                    <a:pt x="382429" y="1389221"/>
                    <a:pt x="380524" y="1392079"/>
                    <a:pt x="379571" y="1394936"/>
                  </a:cubicBezTo>
                  <a:cubicBezTo>
                    <a:pt x="379571" y="1394936"/>
                    <a:pt x="378619" y="1394936"/>
                    <a:pt x="378619" y="1394936"/>
                  </a:cubicBezTo>
                  <a:cubicBezTo>
                    <a:pt x="378619" y="1394936"/>
                    <a:pt x="378619" y="1394936"/>
                    <a:pt x="378619" y="1394936"/>
                  </a:cubicBezTo>
                  <a:cubicBezTo>
                    <a:pt x="378619" y="1393031"/>
                    <a:pt x="379571" y="1391126"/>
                    <a:pt x="379571" y="1389221"/>
                  </a:cubicBezTo>
                  <a:cubicBezTo>
                    <a:pt x="379571" y="1388269"/>
                    <a:pt x="379571" y="1387316"/>
                    <a:pt x="379571" y="1386364"/>
                  </a:cubicBezTo>
                  <a:cubicBezTo>
                    <a:pt x="383381" y="1383506"/>
                    <a:pt x="386239" y="1379696"/>
                    <a:pt x="386239" y="1373981"/>
                  </a:cubicBezTo>
                  <a:cubicBezTo>
                    <a:pt x="386239" y="1366361"/>
                    <a:pt x="379571" y="1359694"/>
                    <a:pt x="371951" y="1359694"/>
                  </a:cubicBezTo>
                  <a:cubicBezTo>
                    <a:pt x="367189" y="1359694"/>
                    <a:pt x="363379" y="1361599"/>
                    <a:pt x="360521" y="1365409"/>
                  </a:cubicBezTo>
                  <a:cubicBezTo>
                    <a:pt x="358616" y="1364456"/>
                    <a:pt x="356711" y="1364456"/>
                    <a:pt x="354806" y="1364456"/>
                  </a:cubicBezTo>
                  <a:cubicBezTo>
                    <a:pt x="349091" y="1364456"/>
                    <a:pt x="343376" y="1366361"/>
                    <a:pt x="339566" y="1370171"/>
                  </a:cubicBezTo>
                  <a:cubicBezTo>
                    <a:pt x="337661" y="1367314"/>
                    <a:pt x="333851" y="1365409"/>
                    <a:pt x="330041" y="1365409"/>
                  </a:cubicBezTo>
                  <a:cubicBezTo>
                    <a:pt x="324326" y="1365409"/>
                    <a:pt x="320516" y="1369219"/>
                    <a:pt x="318611" y="1373981"/>
                  </a:cubicBezTo>
                  <a:cubicBezTo>
                    <a:pt x="316706" y="1374934"/>
                    <a:pt x="314801" y="1375886"/>
                    <a:pt x="313849" y="1377791"/>
                  </a:cubicBezTo>
                  <a:cubicBezTo>
                    <a:pt x="311944" y="1376839"/>
                    <a:pt x="310039" y="1376839"/>
                    <a:pt x="308134" y="1376839"/>
                  </a:cubicBezTo>
                  <a:cubicBezTo>
                    <a:pt x="301466" y="1376839"/>
                    <a:pt x="295751" y="1382554"/>
                    <a:pt x="295751" y="1389221"/>
                  </a:cubicBezTo>
                  <a:cubicBezTo>
                    <a:pt x="295751" y="1395889"/>
                    <a:pt x="301466" y="1401604"/>
                    <a:pt x="308134" y="1401604"/>
                  </a:cubicBezTo>
                  <a:cubicBezTo>
                    <a:pt x="314801" y="1401604"/>
                    <a:pt x="319564" y="1396841"/>
                    <a:pt x="320516" y="1390174"/>
                  </a:cubicBezTo>
                  <a:cubicBezTo>
                    <a:pt x="320516" y="1390174"/>
                    <a:pt x="320516" y="1390174"/>
                    <a:pt x="320516" y="1390174"/>
                  </a:cubicBezTo>
                  <a:cubicBezTo>
                    <a:pt x="322421" y="1390174"/>
                    <a:pt x="324326" y="1389221"/>
                    <a:pt x="325279" y="1388269"/>
                  </a:cubicBezTo>
                  <a:cubicBezTo>
                    <a:pt x="326231" y="1388269"/>
                    <a:pt x="328136" y="1389221"/>
                    <a:pt x="329089" y="1389221"/>
                  </a:cubicBezTo>
                  <a:cubicBezTo>
                    <a:pt x="329089" y="1389221"/>
                    <a:pt x="329089" y="1389221"/>
                    <a:pt x="329089" y="1390174"/>
                  </a:cubicBezTo>
                  <a:cubicBezTo>
                    <a:pt x="329089" y="1401604"/>
                    <a:pt x="336709" y="1411129"/>
                    <a:pt x="347186" y="1413986"/>
                  </a:cubicBezTo>
                  <a:cubicBezTo>
                    <a:pt x="347186" y="1414939"/>
                    <a:pt x="346234" y="1415891"/>
                    <a:pt x="346234" y="1417796"/>
                  </a:cubicBezTo>
                  <a:cubicBezTo>
                    <a:pt x="346234" y="1418749"/>
                    <a:pt x="346234" y="1419701"/>
                    <a:pt x="347186" y="1420654"/>
                  </a:cubicBezTo>
                  <a:cubicBezTo>
                    <a:pt x="345281" y="1424464"/>
                    <a:pt x="343376" y="1428274"/>
                    <a:pt x="343376" y="1433036"/>
                  </a:cubicBezTo>
                  <a:cubicBezTo>
                    <a:pt x="343376" y="1437799"/>
                    <a:pt x="344329" y="1442561"/>
                    <a:pt x="347186" y="1446371"/>
                  </a:cubicBezTo>
                  <a:cubicBezTo>
                    <a:pt x="339566" y="1447324"/>
                    <a:pt x="334804" y="1453991"/>
                    <a:pt x="334804" y="1461611"/>
                  </a:cubicBezTo>
                  <a:cubicBezTo>
                    <a:pt x="334804" y="1470184"/>
                    <a:pt x="341471" y="1476851"/>
                    <a:pt x="350044" y="1476851"/>
                  </a:cubicBezTo>
                  <a:cubicBezTo>
                    <a:pt x="353854" y="1476851"/>
                    <a:pt x="356711" y="1475899"/>
                    <a:pt x="359569" y="1473994"/>
                  </a:cubicBezTo>
                  <a:cubicBezTo>
                    <a:pt x="363379" y="1480661"/>
                    <a:pt x="370046" y="1484471"/>
                    <a:pt x="377666" y="1486376"/>
                  </a:cubicBezTo>
                  <a:cubicBezTo>
                    <a:pt x="379571" y="1490186"/>
                    <a:pt x="383381" y="1492091"/>
                    <a:pt x="388144" y="1492091"/>
                  </a:cubicBezTo>
                  <a:cubicBezTo>
                    <a:pt x="394811" y="1492091"/>
                    <a:pt x="400526" y="1486376"/>
                    <a:pt x="400526" y="1479709"/>
                  </a:cubicBezTo>
                  <a:cubicBezTo>
                    <a:pt x="400526" y="1478756"/>
                    <a:pt x="400526" y="1478756"/>
                    <a:pt x="400526" y="1478756"/>
                  </a:cubicBezTo>
                  <a:cubicBezTo>
                    <a:pt x="405289" y="1473994"/>
                    <a:pt x="408146" y="1468279"/>
                    <a:pt x="408146" y="1460659"/>
                  </a:cubicBezTo>
                  <a:cubicBezTo>
                    <a:pt x="408146" y="1451134"/>
                    <a:pt x="403384" y="1443514"/>
                    <a:pt x="396716" y="1438751"/>
                  </a:cubicBezTo>
                  <a:cubicBezTo>
                    <a:pt x="396716" y="1436846"/>
                    <a:pt x="397669" y="1435894"/>
                    <a:pt x="397669" y="1433989"/>
                  </a:cubicBezTo>
                  <a:cubicBezTo>
                    <a:pt x="397669" y="1431131"/>
                    <a:pt x="396716" y="1428274"/>
                    <a:pt x="395764" y="1425416"/>
                  </a:cubicBezTo>
                  <a:cubicBezTo>
                    <a:pt x="396716" y="1424464"/>
                    <a:pt x="396716" y="1422559"/>
                    <a:pt x="396716" y="1420654"/>
                  </a:cubicBezTo>
                  <a:cubicBezTo>
                    <a:pt x="396716" y="1420654"/>
                    <a:pt x="396716" y="1420654"/>
                    <a:pt x="396716" y="1420654"/>
                  </a:cubicBezTo>
                  <a:cubicBezTo>
                    <a:pt x="397669" y="1421606"/>
                    <a:pt x="398621" y="1422559"/>
                    <a:pt x="399574" y="1423511"/>
                  </a:cubicBezTo>
                  <a:cubicBezTo>
                    <a:pt x="397669" y="1425416"/>
                    <a:pt x="395764" y="1428274"/>
                    <a:pt x="395764" y="1431131"/>
                  </a:cubicBezTo>
                  <a:cubicBezTo>
                    <a:pt x="395764" y="1436846"/>
                    <a:pt x="400526" y="1441609"/>
                    <a:pt x="406241" y="1441609"/>
                  </a:cubicBezTo>
                  <a:cubicBezTo>
                    <a:pt x="411956" y="1441609"/>
                    <a:pt x="415766" y="1437799"/>
                    <a:pt x="416719" y="1432084"/>
                  </a:cubicBezTo>
                  <a:cubicBezTo>
                    <a:pt x="418624" y="1432084"/>
                    <a:pt x="420529" y="1433036"/>
                    <a:pt x="422434" y="1433036"/>
                  </a:cubicBezTo>
                  <a:cubicBezTo>
                    <a:pt x="421481" y="1434941"/>
                    <a:pt x="420529" y="1437799"/>
                    <a:pt x="420529" y="1440656"/>
                  </a:cubicBezTo>
                  <a:cubicBezTo>
                    <a:pt x="420529" y="1446371"/>
                    <a:pt x="423386" y="1451134"/>
                    <a:pt x="427196" y="1454944"/>
                  </a:cubicBezTo>
                  <a:cubicBezTo>
                    <a:pt x="421481" y="1457801"/>
                    <a:pt x="417671" y="1463516"/>
                    <a:pt x="417671" y="1471136"/>
                  </a:cubicBezTo>
                  <a:cubicBezTo>
                    <a:pt x="417671" y="1473994"/>
                    <a:pt x="418624" y="1476851"/>
                    <a:pt x="419576" y="1478756"/>
                  </a:cubicBezTo>
                  <a:cubicBezTo>
                    <a:pt x="413861" y="1478756"/>
                    <a:pt x="408146" y="1483519"/>
                    <a:pt x="408146" y="1490186"/>
                  </a:cubicBezTo>
                  <a:cubicBezTo>
                    <a:pt x="408146" y="1493044"/>
                    <a:pt x="410051" y="1496854"/>
                    <a:pt x="411956" y="1498759"/>
                  </a:cubicBezTo>
                  <a:cubicBezTo>
                    <a:pt x="411004" y="1499711"/>
                    <a:pt x="411004" y="1500664"/>
                    <a:pt x="411004" y="1502569"/>
                  </a:cubicBezTo>
                  <a:cubicBezTo>
                    <a:pt x="409099" y="1501616"/>
                    <a:pt x="407194" y="1500664"/>
                    <a:pt x="404336" y="1500664"/>
                  </a:cubicBezTo>
                  <a:cubicBezTo>
                    <a:pt x="398621" y="1500664"/>
                    <a:pt x="393859" y="1505426"/>
                    <a:pt x="393859" y="1511141"/>
                  </a:cubicBezTo>
                  <a:cubicBezTo>
                    <a:pt x="393859" y="1514951"/>
                    <a:pt x="395764" y="1517809"/>
                    <a:pt x="399574" y="1519714"/>
                  </a:cubicBezTo>
                  <a:cubicBezTo>
                    <a:pt x="392906" y="1521619"/>
                    <a:pt x="387191" y="1528286"/>
                    <a:pt x="387191" y="1535906"/>
                  </a:cubicBezTo>
                  <a:cubicBezTo>
                    <a:pt x="387191" y="1538764"/>
                    <a:pt x="388144" y="1541621"/>
                    <a:pt x="389096" y="1544479"/>
                  </a:cubicBezTo>
                  <a:cubicBezTo>
                    <a:pt x="387191" y="1544479"/>
                    <a:pt x="386239" y="1544479"/>
                    <a:pt x="384334" y="1545431"/>
                  </a:cubicBezTo>
                  <a:cubicBezTo>
                    <a:pt x="383381" y="1536859"/>
                    <a:pt x="375761" y="1530191"/>
                    <a:pt x="367189" y="1530191"/>
                  </a:cubicBezTo>
                  <a:cubicBezTo>
                    <a:pt x="357664" y="1530191"/>
                    <a:pt x="350044" y="1537811"/>
                    <a:pt x="350044" y="1547336"/>
                  </a:cubicBezTo>
                  <a:cubicBezTo>
                    <a:pt x="350044" y="1554956"/>
                    <a:pt x="354806" y="1560671"/>
                    <a:pt x="361474" y="1563529"/>
                  </a:cubicBezTo>
                  <a:cubicBezTo>
                    <a:pt x="360521" y="1565434"/>
                    <a:pt x="359569" y="1566386"/>
                    <a:pt x="359569" y="1568291"/>
                  </a:cubicBezTo>
                  <a:cubicBezTo>
                    <a:pt x="357664" y="1566386"/>
                    <a:pt x="355759" y="1565434"/>
                    <a:pt x="352901" y="1565434"/>
                  </a:cubicBezTo>
                  <a:cubicBezTo>
                    <a:pt x="348139" y="1565434"/>
                    <a:pt x="344329" y="1569244"/>
                    <a:pt x="344329" y="1574006"/>
                  </a:cubicBezTo>
                  <a:cubicBezTo>
                    <a:pt x="344329" y="1575911"/>
                    <a:pt x="345281" y="1577816"/>
                    <a:pt x="346234" y="1578769"/>
                  </a:cubicBezTo>
                  <a:cubicBezTo>
                    <a:pt x="341471" y="1582579"/>
                    <a:pt x="338614" y="1588294"/>
                    <a:pt x="338614" y="1594961"/>
                  </a:cubicBezTo>
                  <a:cubicBezTo>
                    <a:pt x="338614" y="1605439"/>
                    <a:pt x="347186" y="1614964"/>
                    <a:pt x="357664" y="1615916"/>
                  </a:cubicBezTo>
                  <a:cubicBezTo>
                    <a:pt x="358616" y="1617821"/>
                    <a:pt x="359569" y="1619726"/>
                    <a:pt x="361474" y="1620679"/>
                  </a:cubicBezTo>
                  <a:cubicBezTo>
                    <a:pt x="364331" y="1628299"/>
                    <a:pt x="369094" y="1634014"/>
                    <a:pt x="375761" y="1637824"/>
                  </a:cubicBezTo>
                  <a:cubicBezTo>
                    <a:pt x="375761" y="1638776"/>
                    <a:pt x="376714" y="1639729"/>
                    <a:pt x="376714" y="1640681"/>
                  </a:cubicBezTo>
                  <a:cubicBezTo>
                    <a:pt x="367189" y="1644491"/>
                    <a:pt x="358616" y="1653064"/>
                    <a:pt x="355759" y="1662589"/>
                  </a:cubicBezTo>
                  <a:cubicBezTo>
                    <a:pt x="353854" y="1660684"/>
                    <a:pt x="350996" y="1658779"/>
                    <a:pt x="347186" y="1657826"/>
                  </a:cubicBezTo>
                  <a:cubicBezTo>
                    <a:pt x="353854" y="1654016"/>
                    <a:pt x="358616" y="1646396"/>
                    <a:pt x="358616" y="1637824"/>
                  </a:cubicBezTo>
                  <a:cubicBezTo>
                    <a:pt x="358616" y="1627346"/>
                    <a:pt x="350996" y="1617821"/>
                    <a:pt x="341471" y="1614964"/>
                  </a:cubicBezTo>
                  <a:cubicBezTo>
                    <a:pt x="340519" y="1603534"/>
                    <a:pt x="333851" y="1594009"/>
                    <a:pt x="324326" y="1589246"/>
                  </a:cubicBezTo>
                  <a:cubicBezTo>
                    <a:pt x="323374" y="1586389"/>
                    <a:pt x="322421" y="1582579"/>
                    <a:pt x="321469" y="1579721"/>
                  </a:cubicBezTo>
                  <a:cubicBezTo>
                    <a:pt x="321469" y="1578769"/>
                    <a:pt x="322421" y="1577816"/>
                    <a:pt x="322421" y="1575911"/>
                  </a:cubicBezTo>
                  <a:cubicBezTo>
                    <a:pt x="322421" y="1569244"/>
                    <a:pt x="316706" y="1562576"/>
                    <a:pt x="309086" y="1562576"/>
                  </a:cubicBezTo>
                  <a:cubicBezTo>
                    <a:pt x="308134" y="1562576"/>
                    <a:pt x="307181" y="1562576"/>
                    <a:pt x="306229" y="1562576"/>
                  </a:cubicBezTo>
                  <a:cubicBezTo>
                    <a:pt x="306229" y="1561624"/>
                    <a:pt x="306229" y="1559719"/>
                    <a:pt x="306229" y="1558766"/>
                  </a:cubicBezTo>
                  <a:cubicBezTo>
                    <a:pt x="306229" y="1556861"/>
                    <a:pt x="306229" y="1554004"/>
                    <a:pt x="305276" y="1552099"/>
                  </a:cubicBezTo>
                  <a:cubicBezTo>
                    <a:pt x="306229" y="1551146"/>
                    <a:pt x="307181" y="1551146"/>
                    <a:pt x="308134" y="1550194"/>
                  </a:cubicBezTo>
                  <a:cubicBezTo>
                    <a:pt x="310039" y="1553051"/>
                    <a:pt x="312896" y="1554956"/>
                    <a:pt x="316706" y="1554956"/>
                  </a:cubicBezTo>
                  <a:cubicBezTo>
                    <a:pt x="316706" y="1554956"/>
                    <a:pt x="316706" y="1554956"/>
                    <a:pt x="317659" y="1554956"/>
                  </a:cubicBezTo>
                  <a:cubicBezTo>
                    <a:pt x="316706" y="1555909"/>
                    <a:pt x="316706" y="1557814"/>
                    <a:pt x="316706" y="1558766"/>
                  </a:cubicBezTo>
                  <a:cubicBezTo>
                    <a:pt x="316706" y="1564481"/>
                    <a:pt x="321469" y="1569244"/>
                    <a:pt x="327184" y="1569244"/>
                  </a:cubicBezTo>
                  <a:cubicBezTo>
                    <a:pt x="332899" y="1569244"/>
                    <a:pt x="337661" y="1564481"/>
                    <a:pt x="337661" y="1558766"/>
                  </a:cubicBezTo>
                  <a:cubicBezTo>
                    <a:pt x="337661" y="1553051"/>
                    <a:pt x="332899" y="1548289"/>
                    <a:pt x="327184" y="1548289"/>
                  </a:cubicBezTo>
                  <a:cubicBezTo>
                    <a:pt x="327184" y="1548289"/>
                    <a:pt x="327184" y="1548289"/>
                    <a:pt x="326231" y="1548289"/>
                  </a:cubicBezTo>
                  <a:cubicBezTo>
                    <a:pt x="326231" y="1547336"/>
                    <a:pt x="327184" y="1545431"/>
                    <a:pt x="327184" y="1544479"/>
                  </a:cubicBezTo>
                  <a:cubicBezTo>
                    <a:pt x="327184" y="1538764"/>
                    <a:pt x="322421" y="1534001"/>
                    <a:pt x="316706" y="1534001"/>
                  </a:cubicBezTo>
                  <a:cubicBezTo>
                    <a:pt x="315754" y="1534001"/>
                    <a:pt x="314801" y="1534001"/>
                    <a:pt x="313849" y="1534954"/>
                  </a:cubicBezTo>
                  <a:cubicBezTo>
                    <a:pt x="313849" y="1534001"/>
                    <a:pt x="313849" y="1533049"/>
                    <a:pt x="312896" y="1533049"/>
                  </a:cubicBezTo>
                  <a:cubicBezTo>
                    <a:pt x="326231" y="1530191"/>
                    <a:pt x="335756" y="1518761"/>
                    <a:pt x="335756" y="1505426"/>
                  </a:cubicBezTo>
                  <a:cubicBezTo>
                    <a:pt x="335756" y="1500664"/>
                    <a:pt x="334804" y="1495901"/>
                    <a:pt x="331946" y="1492091"/>
                  </a:cubicBezTo>
                  <a:cubicBezTo>
                    <a:pt x="331946" y="1491139"/>
                    <a:pt x="332899" y="1490186"/>
                    <a:pt x="332899" y="1488281"/>
                  </a:cubicBezTo>
                  <a:cubicBezTo>
                    <a:pt x="332899" y="1483519"/>
                    <a:pt x="329089" y="1479709"/>
                    <a:pt x="324326" y="1479709"/>
                  </a:cubicBezTo>
                  <a:cubicBezTo>
                    <a:pt x="323374" y="1479709"/>
                    <a:pt x="321469" y="1479709"/>
                    <a:pt x="320516" y="1480661"/>
                  </a:cubicBezTo>
                  <a:cubicBezTo>
                    <a:pt x="316706" y="1478756"/>
                    <a:pt x="312896" y="1477804"/>
                    <a:pt x="308134" y="1477804"/>
                  </a:cubicBezTo>
                  <a:cubicBezTo>
                    <a:pt x="297656" y="1477804"/>
                    <a:pt x="288131" y="1483519"/>
                    <a:pt x="283369" y="1492091"/>
                  </a:cubicBezTo>
                  <a:cubicBezTo>
                    <a:pt x="282416" y="1492091"/>
                    <a:pt x="280511" y="1491139"/>
                    <a:pt x="279559" y="1491139"/>
                  </a:cubicBezTo>
                  <a:cubicBezTo>
                    <a:pt x="272891" y="1491139"/>
                    <a:pt x="267176" y="1494949"/>
                    <a:pt x="265271" y="1500664"/>
                  </a:cubicBezTo>
                  <a:cubicBezTo>
                    <a:pt x="262414" y="1502569"/>
                    <a:pt x="260509" y="1505426"/>
                    <a:pt x="258604" y="1508284"/>
                  </a:cubicBezTo>
                  <a:cubicBezTo>
                    <a:pt x="255746" y="1507331"/>
                    <a:pt x="252889" y="1506379"/>
                    <a:pt x="250031" y="1506379"/>
                  </a:cubicBezTo>
                  <a:cubicBezTo>
                    <a:pt x="239554" y="1506379"/>
                    <a:pt x="231934" y="1514951"/>
                    <a:pt x="231934" y="1524476"/>
                  </a:cubicBezTo>
                  <a:cubicBezTo>
                    <a:pt x="231934" y="1532096"/>
                    <a:pt x="236696" y="1538764"/>
                    <a:pt x="243364" y="1541621"/>
                  </a:cubicBezTo>
                  <a:cubicBezTo>
                    <a:pt x="243364" y="1542574"/>
                    <a:pt x="242411" y="1542574"/>
                    <a:pt x="242411" y="1543526"/>
                  </a:cubicBezTo>
                  <a:cubicBezTo>
                    <a:pt x="241459" y="1543526"/>
                    <a:pt x="240506" y="1543526"/>
                    <a:pt x="239554" y="1543526"/>
                  </a:cubicBezTo>
                  <a:cubicBezTo>
                    <a:pt x="233839" y="1543526"/>
                    <a:pt x="229076" y="1545431"/>
                    <a:pt x="225266" y="1548289"/>
                  </a:cubicBezTo>
                  <a:cubicBezTo>
                    <a:pt x="220504" y="1545431"/>
                    <a:pt x="215741" y="1544479"/>
                    <a:pt x="210026" y="1544479"/>
                  </a:cubicBezTo>
                  <a:cubicBezTo>
                    <a:pt x="202406" y="1544479"/>
                    <a:pt x="194786" y="1547336"/>
                    <a:pt x="189071" y="1553051"/>
                  </a:cubicBezTo>
                  <a:cubicBezTo>
                    <a:pt x="185261" y="1547336"/>
                    <a:pt x="178594" y="1543526"/>
                    <a:pt x="170974" y="1543526"/>
                  </a:cubicBezTo>
                  <a:cubicBezTo>
                    <a:pt x="168116" y="1543526"/>
                    <a:pt x="165259" y="1544479"/>
                    <a:pt x="162401" y="1545431"/>
                  </a:cubicBezTo>
                  <a:cubicBezTo>
                    <a:pt x="161449" y="1541621"/>
                    <a:pt x="157639" y="1537811"/>
                    <a:pt x="152876" y="1537811"/>
                  </a:cubicBezTo>
                  <a:cubicBezTo>
                    <a:pt x="147161" y="1537811"/>
                    <a:pt x="143351" y="1542574"/>
                    <a:pt x="143351" y="1547336"/>
                  </a:cubicBezTo>
                  <a:cubicBezTo>
                    <a:pt x="143351" y="1552099"/>
                    <a:pt x="146209" y="1555909"/>
                    <a:pt x="150971" y="1556861"/>
                  </a:cubicBezTo>
                  <a:cubicBezTo>
                    <a:pt x="150019" y="1559719"/>
                    <a:pt x="149066" y="1562576"/>
                    <a:pt x="149066" y="1566386"/>
                  </a:cubicBezTo>
                  <a:cubicBezTo>
                    <a:pt x="149066" y="1572101"/>
                    <a:pt x="150971" y="1576864"/>
                    <a:pt x="153829" y="1580674"/>
                  </a:cubicBezTo>
                  <a:cubicBezTo>
                    <a:pt x="148114" y="1581626"/>
                    <a:pt x="143351" y="1586389"/>
                    <a:pt x="143351" y="1593056"/>
                  </a:cubicBezTo>
                  <a:cubicBezTo>
                    <a:pt x="143351" y="1599724"/>
                    <a:pt x="149066" y="1605439"/>
                    <a:pt x="155734" y="1605439"/>
                  </a:cubicBezTo>
                  <a:cubicBezTo>
                    <a:pt x="162401" y="1605439"/>
                    <a:pt x="168116" y="1599724"/>
                    <a:pt x="168116" y="1593056"/>
                  </a:cubicBezTo>
                  <a:cubicBezTo>
                    <a:pt x="168116" y="1592104"/>
                    <a:pt x="168116" y="1590199"/>
                    <a:pt x="167164" y="1589246"/>
                  </a:cubicBezTo>
                  <a:cubicBezTo>
                    <a:pt x="168116" y="1589246"/>
                    <a:pt x="170021" y="1589246"/>
                    <a:pt x="170974" y="1589246"/>
                  </a:cubicBezTo>
                  <a:cubicBezTo>
                    <a:pt x="174784" y="1589246"/>
                    <a:pt x="178594" y="1588294"/>
                    <a:pt x="182404" y="1586389"/>
                  </a:cubicBezTo>
                  <a:cubicBezTo>
                    <a:pt x="183356" y="1587341"/>
                    <a:pt x="183356" y="1588294"/>
                    <a:pt x="184309" y="1589246"/>
                  </a:cubicBezTo>
                  <a:cubicBezTo>
                    <a:pt x="183356" y="1592104"/>
                    <a:pt x="183356" y="1594961"/>
                    <a:pt x="183356" y="1597819"/>
                  </a:cubicBezTo>
                  <a:cubicBezTo>
                    <a:pt x="183356" y="1607344"/>
                    <a:pt x="188119" y="1615916"/>
                    <a:pt x="195739" y="1620679"/>
                  </a:cubicBezTo>
                  <a:cubicBezTo>
                    <a:pt x="195739" y="1620679"/>
                    <a:pt x="195739" y="1620679"/>
                    <a:pt x="195739" y="1620679"/>
                  </a:cubicBezTo>
                  <a:cubicBezTo>
                    <a:pt x="195739" y="1623536"/>
                    <a:pt x="198596" y="1626394"/>
                    <a:pt x="201454" y="1626394"/>
                  </a:cubicBezTo>
                  <a:cubicBezTo>
                    <a:pt x="203359" y="1626394"/>
                    <a:pt x="204311" y="1625441"/>
                    <a:pt x="206216" y="1624489"/>
                  </a:cubicBezTo>
                  <a:cubicBezTo>
                    <a:pt x="207169" y="1624489"/>
                    <a:pt x="209074" y="1624489"/>
                    <a:pt x="210026" y="1624489"/>
                  </a:cubicBezTo>
                  <a:cubicBezTo>
                    <a:pt x="223361" y="1624489"/>
                    <a:pt x="234791" y="1614011"/>
                    <a:pt x="236696" y="1600676"/>
                  </a:cubicBezTo>
                  <a:cubicBezTo>
                    <a:pt x="240506" y="1602581"/>
                    <a:pt x="244316" y="1604486"/>
                    <a:pt x="249079" y="1604486"/>
                  </a:cubicBezTo>
                  <a:cubicBezTo>
                    <a:pt x="248126" y="1607344"/>
                    <a:pt x="247174" y="1611154"/>
                    <a:pt x="247174" y="1614011"/>
                  </a:cubicBezTo>
                  <a:cubicBezTo>
                    <a:pt x="247174" y="1615916"/>
                    <a:pt x="247174" y="1617821"/>
                    <a:pt x="248126" y="1619726"/>
                  </a:cubicBezTo>
                  <a:cubicBezTo>
                    <a:pt x="248126" y="1619726"/>
                    <a:pt x="248126" y="1619726"/>
                    <a:pt x="247174" y="1619726"/>
                  </a:cubicBezTo>
                  <a:cubicBezTo>
                    <a:pt x="239554" y="1619726"/>
                    <a:pt x="233839" y="1625441"/>
                    <a:pt x="233839" y="1633061"/>
                  </a:cubicBezTo>
                  <a:cubicBezTo>
                    <a:pt x="233839" y="1639729"/>
                    <a:pt x="239554" y="1645444"/>
                    <a:pt x="246221" y="1646396"/>
                  </a:cubicBezTo>
                  <a:cubicBezTo>
                    <a:pt x="246221" y="1653064"/>
                    <a:pt x="251936" y="1657826"/>
                    <a:pt x="258604" y="1657826"/>
                  </a:cubicBezTo>
                  <a:cubicBezTo>
                    <a:pt x="265271" y="1657826"/>
                    <a:pt x="270986" y="1652111"/>
                    <a:pt x="270986" y="1645444"/>
                  </a:cubicBezTo>
                  <a:cubicBezTo>
                    <a:pt x="270986" y="1642586"/>
                    <a:pt x="270034" y="1640681"/>
                    <a:pt x="268129" y="1637824"/>
                  </a:cubicBezTo>
                  <a:cubicBezTo>
                    <a:pt x="269081" y="1637824"/>
                    <a:pt x="270034" y="1637824"/>
                    <a:pt x="270034" y="1637824"/>
                  </a:cubicBezTo>
                  <a:cubicBezTo>
                    <a:pt x="273844" y="1637824"/>
                    <a:pt x="277654" y="1636871"/>
                    <a:pt x="281464" y="1634966"/>
                  </a:cubicBezTo>
                  <a:cubicBezTo>
                    <a:pt x="284321" y="1638776"/>
                    <a:pt x="288131" y="1641634"/>
                    <a:pt x="291941" y="1644491"/>
                  </a:cubicBezTo>
                  <a:cubicBezTo>
                    <a:pt x="290989" y="1646396"/>
                    <a:pt x="290036" y="1648301"/>
                    <a:pt x="290036" y="1651159"/>
                  </a:cubicBezTo>
                  <a:cubicBezTo>
                    <a:pt x="290036" y="1658779"/>
                    <a:pt x="295751" y="1664494"/>
                    <a:pt x="303371" y="1664494"/>
                  </a:cubicBezTo>
                  <a:cubicBezTo>
                    <a:pt x="307181" y="1664494"/>
                    <a:pt x="310991" y="1662589"/>
                    <a:pt x="312896" y="1660684"/>
                  </a:cubicBezTo>
                  <a:cubicBezTo>
                    <a:pt x="312896" y="1661636"/>
                    <a:pt x="311944" y="1663541"/>
                    <a:pt x="311944" y="1664494"/>
                  </a:cubicBezTo>
                  <a:cubicBezTo>
                    <a:pt x="311944" y="1671161"/>
                    <a:pt x="317659" y="1676876"/>
                    <a:pt x="324326" y="1676876"/>
                  </a:cubicBezTo>
                  <a:cubicBezTo>
                    <a:pt x="326231" y="1676876"/>
                    <a:pt x="328136" y="1675924"/>
                    <a:pt x="330041" y="1675924"/>
                  </a:cubicBezTo>
                  <a:cubicBezTo>
                    <a:pt x="331946" y="1680686"/>
                    <a:pt x="336709" y="1683544"/>
                    <a:pt x="342424" y="1683544"/>
                  </a:cubicBezTo>
                  <a:cubicBezTo>
                    <a:pt x="346234" y="1683544"/>
                    <a:pt x="349091" y="1681639"/>
                    <a:pt x="351949" y="1679734"/>
                  </a:cubicBezTo>
                  <a:cubicBezTo>
                    <a:pt x="353854" y="1685449"/>
                    <a:pt x="356711" y="1691164"/>
                    <a:pt x="360521" y="1694974"/>
                  </a:cubicBezTo>
                  <a:cubicBezTo>
                    <a:pt x="359569" y="1694974"/>
                    <a:pt x="359569" y="1694974"/>
                    <a:pt x="358616" y="1694974"/>
                  </a:cubicBezTo>
                  <a:cubicBezTo>
                    <a:pt x="352901" y="1694974"/>
                    <a:pt x="348139" y="1699736"/>
                    <a:pt x="348139" y="1705451"/>
                  </a:cubicBezTo>
                  <a:cubicBezTo>
                    <a:pt x="348139" y="1710214"/>
                    <a:pt x="350996" y="1713071"/>
                    <a:pt x="354806" y="1714976"/>
                  </a:cubicBezTo>
                  <a:cubicBezTo>
                    <a:pt x="349091" y="1716881"/>
                    <a:pt x="345281" y="1722596"/>
                    <a:pt x="345281" y="1729264"/>
                  </a:cubicBezTo>
                  <a:cubicBezTo>
                    <a:pt x="345281" y="1737836"/>
                    <a:pt x="351949" y="1744504"/>
                    <a:pt x="360521" y="1744504"/>
                  </a:cubicBezTo>
                  <a:cubicBezTo>
                    <a:pt x="369094" y="1744504"/>
                    <a:pt x="375761" y="1737836"/>
                    <a:pt x="375761" y="1729264"/>
                  </a:cubicBezTo>
                  <a:cubicBezTo>
                    <a:pt x="375761" y="1721644"/>
                    <a:pt x="370046" y="1715929"/>
                    <a:pt x="363379" y="1714024"/>
                  </a:cubicBezTo>
                  <a:cubicBezTo>
                    <a:pt x="366236" y="1712119"/>
                    <a:pt x="368141" y="1709261"/>
                    <a:pt x="368141" y="1705451"/>
                  </a:cubicBezTo>
                  <a:cubicBezTo>
                    <a:pt x="368141" y="1704499"/>
                    <a:pt x="368141" y="1702594"/>
                    <a:pt x="367189" y="1701641"/>
                  </a:cubicBezTo>
                  <a:cubicBezTo>
                    <a:pt x="369094" y="1702594"/>
                    <a:pt x="371951" y="1704499"/>
                    <a:pt x="374809" y="1704499"/>
                  </a:cubicBezTo>
                  <a:cubicBezTo>
                    <a:pt x="376714" y="1706404"/>
                    <a:pt x="378619" y="1707356"/>
                    <a:pt x="381476" y="1707356"/>
                  </a:cubicBezTo>
                  <a:cubicBezTo>
                    <a:pt x="382429" y="1707356"/>
                    <a:pt x="384334" y="1707356"/>
                    <a:pt x="385286" y="1706404"/>
                  </a:cubicBezTo>
                  <a:cubicBezTo>
                    <a:pt x="385286" y="1706404"/>
                    <a:pt x="385286" y="1706404"/>
                    <a:pt x="386239" y="1706404"/>
                  </a:cubicBezTo>
                  <a:cubicBezTo>
                    <a:pt x="399574" y="1706404"/>
                    <a:pt x="411004" y="1698784"/>
                    <a:pt x="416719" y="1688306"/>
                  </a:cubicBezTo>
                  <a:cubicBezTo>
                    <a:pt x="419576" y="1687354"/>
                    <a:pt x="421481" y="1685449"/>
                    <a:pt x="421481" y="1681639"/>
                  </a:cubicBezTo>
                  <a:cubicBezTo>
                    <a:pt x="421481" y="1680686"/>
                    <a:pt x="421481" y="1679734"/>
                    <a:pt x="420529" y="1678781"/>
                  </a:cubicBezTo>
                  <a:cubicBezTo>
                    <a:pt x="420529" y="1677829"/>
                    <a:pt x="420529" y="1676876"/>
                    <a:pt x="420529" y="1675924"/>
                  </a:cubicBezTo>
                  <a:cubicBezTo>
                    <a:pt x="424339" y="1677829"/>
                    <a:pt x="429101" y="1678781"/>
                    <a:pt x="433864" y="1679734"/>
                  </a:cubicBezTo>
                  <a:cubicBezTo>
                    <a:pt x="434816" y="1681639"/>
                    <a:pt x="435769" y="1684496"/>
                    <a:pt x="436721" y="1686401"/>
                  </a:cubicBezTo>
                  <a:cubicBezTo>
                    <a:pt x="427196" y="1688306"/>
                    <a:pt x="419576" y="1694021"/>
                    <a:pt x="415766" y="1702594"/>
                  </a:cubicBezTo>
                  <a:cubicBezTo>
                    <a:pt x="415766" y="1702594"/>
                    <a:pt x="414814" y="1702594"/>
                    <a:pt x="414814" y="1702594"/>
                  </a:cubicBezTo>
                  <a:cubicBezTo>
                    <a:pt x="411956" y="1702594"/>
                    <a:pt x="409099" y="1705451"/>
                    <a:pt x="409099" y="1708309"/>
                  </a:cubicBezTo>
                  <a:cubicBezTo>
                    <a:pt x="409099" y="1709261"/>
                    <a:pt x="409099" y="1710214"/>
                    <a:pt x="409099" y="1710214"/>
                  </a:cubicBezTo>
                  <a:cubicBezTo>
                    <a:pt x="408146" y="1710214"/>
                    <a:pt x="408146" y="1711166"/>
                    <a:pt x="407194" y="1711166"/>
                  </a:cubicBezTo>
                  <a:cubicBezTo>
                    <a:pt x="406241" y="1707356"/>
                    <a:pt x="403384" y="1705451"/>
                    <a:pt x="399574" y="1705451"/>
                  </a:cubicBezTo>
                  <a:cubicBezTo>
                    <a:pt x="394811" y="1705451"/>
                    <a:pt x="391954" y="1709261"/>
                    <a:pt x="391954" y="1713071"/>
                  </a:cubicBezTo>
                  <a:cubicBezTo>
                    <a:pt x="391954" y="1717834"/>
                    <a:pt x="395764" y="1720691"/>
                    <a:pt x="399574" y="1720691"/>
                  </a:cubicBezTo>
                  <a:cubicBezTo>
                    <a:pt x="399574" y="1720691"/>
                    <a:pt x="400526" y="1720691"/>
                    <a:pt x="400526" y="1720691"/>
                  </a:cubicBezTo>
                  <a:cubicBezTo>
                    <a:pt x="400526" y="1721644"/>
                    <a:pt x="400526" y="1723549"/>
                    <a:pt x="400526" y="1724501"/>
                  </a:cubicBezTo>
                  <a:cubicBezTo>
                    <a:pt x="400526" y="1726406"/>
                    <a:pt x="400526" y="1728311"/>
                    <a:pt x="401479" y="1729264"/>
                  </a:cubicBezTo>
                  <a:cubicBezTo>
                    <a:pt x="396716" y="1732121"/>
                    <a:pt x="392906" y="1737836"/>
                    <a:pt x="392906" y="1743551"/>
                  </a:cubicBezTo>
                  <a:cubicBezTo>
                    <a:pt x="392906" y="1746409"/>
                    <a:pt x="393859" y="1749266"/>
                    <a:pt x="394811" y="1752124"/>
                  </a:cubicBezTo>
                  <a:cubicBezTo>
                    <a:pt x="390049" y="1753076"/>
                    <a:pt x="385286" y="1754029"/>
                    <a:pt x="380524" y="1756886"/>
                  </a:cubicBezTo>
                  <a:cubicBezTo>
                    <a:pt x="376714" y="1754029"/>
                    <a:pt x="371951" y="1751171"/>
                    <a:pt x="367189" y="1751171"/>
                  </a:cubicBezTo>
                  <a:cubicBezTo>
                    <a:pt x="357664" y="1751171"/>
                    <a:pt x="350044" y="1757839"/>
                    <a:pt x="348139" y="1766411"/>
                  </a:cubicBezTo>
                  <a:cubicBezTo>
                    <a:pt x="348139" y="1766411"/>
                    <a:pt x="347186" y="1767364"/>
                    <a:pt x="347186" y="1767364"/>
                  </a:cubicBezTo>
                  <a:cubicBezTo>
                    <a:pt x="348139" y="1765459"/>
                    <a:pt x="348139" y="1763554"/>
                    <a:pt x="348139" y="1761649"/>
                  </a:cubicBezTo>
                  <a:cubicBezTo>
                    <a:pt x="348139" y="1754029"/>
                    <a:pt x="341471" y="1747361"/>
                    <a:pt x="333851" y="1747361"/>
                  </a:cubicBezTo>
                  <a:cubicBezTo>
                    <a:pt x="330041" y="1747361"/>
                    <a:pt x="327184" y="1749266"/>
                    <a:pt x="324326" y="1751171"/>
                  </a:cubicBezTo>
                  <a:cubicBezTo>
                    <a:pt x="318611" y="1742599"/>
                    <a:pt x="309086" y="1736884"/>
                    <a:pt x="298609" y="1736884"/>
                  </a:cubicBezTo>
                  <a:cubicBezTo>
                    <a:pt x="282416" y="1736884"/>
                    <a:pt x="269081" y="1750219"/>
                    <a:pt x="268129" y="1766411"/>
                  </a:cubicBezTo>
                  <a:cubicBezTo>
                    <a:pt x="266224" y="1766411"/>
                    <a:pt x="264319" y="1767364"/>
                    <a:pt x="263366" y="1767364"/>
                  </a:cubicBezTo>
                  <a:cubicBezTo>
                    <a:pt x="264319" y="1764506"/>
                    <a:pt x="265271" y="1761649"/>
                    <a:pt x="265271" y="1758791"/>
                  </a:cubicBezTo>
                  <a:cubicBezTo>
                    <a:pt x="265271" y="1744504"/>
                    <a:pt x="252889" y="1732121"/>
                    <a:pt x="238601" y="1732121"/>
                  </a:cubicBezTo>
                  <a:cubicBezTo>
                    <a:pt x="224314" y="1732121"/>
                    <a:pt x="211931" y="1744504"/>
                    <a:pt x="211931" y="1758791"/>
                  </a:cubicBezTo>
                  <a:cubicBezTo>
                    <a:pt x="211931" y="1760696"/>
                    <a:pt x="211931" y="1762601"/>
                    <a:pt x="212884" y="1764506"/>
                  </a:cubicBezTo>
                  <a:cubicBezTo>
                    <a:pt x="212884" y="1764506"/>
                    <a:pt x="212884" y="1765459"/>
                    <a:pt x="212884" y="1765459"/>
                  </a:cubicBezTo>
                  <a:cubicBezTo>
                    <a:pt x="212884" y="1768316"/>
                    <a:pt x="213836" y="1771174"/>
                    <a:pt x="214789" y="1773079"/>
                  </a:cubicBezTo>
                  <a:cubicBezTo>
                    <a:pt x="210026" y="1774031"/>
                    <a:pt x="207169" y="1777841"/>
                    <a:pt x="207169" y="1781651"/>
                  </a:cubicBezTo>
                  <a:cubicBezTo>
                    <a:pt x="207169" y="1782604"/>
                    <a:pt x="207169" y="1783556"/>
                    <a:pt x="208121" y="1784509"/>
                  </a:cubicBezTo>
                  <a:cubicBezTo>
                    <a:pt x="201454" y="1791176"/>
                    <a:pt x="196691" y="1799749"/>
                    <a:pt x="195739" y="1810226"/>
                  </a:cubicBezTo>
                  <a:cubicBezTo>
                    <a:pt x="194786" y="1830229"/>
                    <a:pt x="210026" y="1846421"/>
                    <a:pt x="230029" y="1847374"/>
                  </a:cubicBezTo>
                  <a:cubicBezTo>
                    <a:pt x="242411" y="1848326"/>
                    <a:pt x="253841" y="1841659"/>
                    <a:pt x="260509" y="1832134"/>
                  </a:cubicBezTo>
                  <a:cubicBezTo>
                    <a:pt x="260509" y="1833086"/>
                    <a:pt x="260509" y="1834039"/>
                    <a:pt x="260509" y="1834991"/>
                  </a:cubicBezTo>
                  <a:cubicBezTo>
                    <a:pt x="260509" y="1836896"/>
                    <a:pt x="260509" y="1837849"/>
                    <a:pt x="261461" y="1839754"/>
                  </a:cubicBezTo>
                  <a:cubicBezTo>
                    <a:pt x="259556" y="1840706"/>
                    <a:pt x="257651" y="1842611"/>
                    <a:pt x="257651" y="1844516"/>
                  </a:cubicBezTo>
                  <a:cubicBezTo>
                    <a:pt x="257651" y="1847374"/>
                    <a:pt x="260509" y="1850231"/>
                    <a:pt x="263366" y="1850231"/>
                  </a:cubicBezTo>
                  <a:cubicBezTo>
                    <a:pt x="265271" y="1850231"/>
                    <a:pt x="266224" y="1849279"/>
                    <a:pt x="267176" y="1848326"/>
                  </a:cubicBezTo>
                  <a:cubicBezTo>
                    <a:pt x="268129" y="1849279"/>
                    <a:pt x="270034" y="1850231"/>
                    <a:pt x="270986" y="1850231"/>
                  </a:cubicBezTo>
                  <a:cubicBezTo>
                    <a:pt x="272891" y="1853089"/>
                    <a:pt x="275749" y="1855946"/>
                    <a:pt x="279559" y="1855946"/>
                  </a:cubicBezTo>
                  <a:cubicBezTo>
                    <a:pt x="283369" y="1855946"/>
                    <a:pt x="286226" y="1854041"/>
                    <a:pt x="288131" y="1850231"/>
                  </a:cubicBezTo>
                  <a:cubicBezTo>
                    <a:pt x="291941" y="1852136"/>
                    <a:pt x="295751" y="1854041"/>
                    <a:pt x="300514" y="1854041"/>
                  </a:cubicBezTo>
                  <a:cubicBezTo>
                    <a:pt x="304324" y="1854041"/>
                    <a:pt x="307181" y="1853089"/>
                    <a:pt x="310039" y="1852136"/>
                  </a:cubicBezTo>
                  <a:cubicBezTo>
                    <a:pt x="319564" y="1851184"/>
                    <a:pt x="327184" y="1843564"/>
                    <a:pt x="329089" y="1834039"/>
                  </a:cubicBezTo>
                  <a:cubicBezTo>
                    <a:pt x="330994" y="1832134"/>
                    <a:pt x="332899" y="1830229"/>
                    <a:pt x="334804" y="1828324"/>
                  </a:cubicBezTo>
                  <a:cubicBezTo>
                    <a:pt x="335756" y="1828324"/>
                    <a:pt x="336709" y="1828324"/>
                    <a:pt x="337661" y="1828324"/>
                  </a:cubicBezTo>
                  <a:cubicBezTo>
                    <a:pt x="345281" y="1828324"/>
                    <a:pt x="351949" y="1824514"/>
                    <a:pt x="356711" y="1817846"/>
                  </a:cubicBezTo>
                  <a:cubicBezTo>
                    <a:pt x="360521" y="1818799"/>
                    <a:pt x="364331" y="1819751"/>
                    <a:pt x="368141" y="1819751"/>
                  </a:cubicBezTo>
                  <a:cubicBezTo>
                    <a:pt x="371951" y="1819751"/>
                    <a:pt x="376714" y="1818799"/>
                    <a:pt x="380524" y="1817846"/>
                  </a:cubicBezTo>
                  <a:cubicBezTo>
                    <a:pt x="386239" y="1821656"/>
                    <a:pt x="392906" y="1823561"/>
                    <a:pt x="400526" y="1823561"/>
                  </a:cubicBezTo>
                  <a:cubicBezTo>
                    <a:pt x="421481" y="1823561"/>
                    <a:pt x="437674" y="1806416"/>
                    <a:pt x="437674" y="1786414"/>
                  </a:cubicBezTo>
                  <a:cubicBezTo>
                    <a:pt x="437674" y="1786414"/>
                    <a:pt x="437674" y="1786414"/>
                    <a:pt x="437674" y="1786414"/>
                  </a:cubicBezTo>
                  <a:cubicBezTo>
                    <a:pt x="438626" y="1786414"/>
                    <a:pt x="440531" y="1786414"/>
                    <a:pt x="441484" y="1786414"/>
                  </a:cubicBezTo>
                  <a:cubicBezTo>
                    <a:pt x="446246" y="1786414"/>
                    <a:pt x="451009" y="1785461"/>
                    <a:pt x="454819" y="1782604"/>
                  </a:cubicBezTo>
                  <a:cubicBezTo>
                    <a:pt x="456724" y="1783556"/>
                    <a:pt x="459581" y="1784509"/>
                    <a:pt x="461486" y="1784509"/>
                  </a:cubicBezTo>
                  <a:cubicBezTo>
                    <a:pt x="469106" y="1784509"/>
                    <a:pt x="475774" y="1777841"/>
                    <a:pt x="475774" y="1770221"/>
                  </a:cubicBezTo>
                  <a:cubicBezTo>
                    <a:pt x="475774" y="1767364"/>
                    <a:pt x="474821" y="1764506"/>
                    <a:pt x="472916" y="1762601"/>
                  </a:cubicBezTo>
                  <a:cubicBezTo>
                    <a:pt x="478631" y="1760696"/>
                    <a:pt x="484346" y="1757839"/>
                    <a:pt x="488156" y="1753076"/>
                  </a:cubicBezTo>
                  <a:cubicBezTo>
                    <a:pt x="490061" y="1752124"/>
                    <a:pt x="491966" y="1751171"/>
                    <a:pt x="493871" y="1750219"/>
                  </a:cubicBezTo>
                  <a:cubicBezTo>
                    <a:pt x="493871" y="1750219"/>
                    <a:pt x="493871" y="1750219"/>
                    <a:pt x="493871" y="1751171"/>
                  </a:cubicBezTo>
                  <a:cubicBezTo>
                    <a:pt x="493871" y="1768316"/>
                    <a:pt x="508159" y="1782604"/>
                    <a:pt x="525304" y="1782604"/>
                  </a:cubicBezTo>
                  <a:cubicBezTo>
                    <a:pt x="528161" y="1782604"/>
                    <a:pt x="531019" y="1781651"/>
                    <a:pt x="533876" y="1780699"/>
                  </a:cubicBezTo>
                  <a:cubicBezTo>
                    <a:pt x="538639" y="1783556"/>
                    <a:pt x="543401" y="1785461"/>
                    <a:pt x="550069" y="1785461"/>
                  </a:cubicBezTo>
                  <a:cubicBezTo>
                    <a:pt x="556736" y="1785461"/>
                    <a:pt x="562451" y="1783556"/>
                    <a:pt x="567214" y="1779746"/>
                  </a:cubicBezTo>
                  <a:cubicBezTo>
                    <a:pt x="570071" y="1780699"/>
                    <a:pt x="572929" y="1780699"/>
                    <a:pt x="575786" y="1780699"/>
                  </a:cubicBezTo>
                  <a:cubicBezTo>
                    <a:pt x="586264" y="1780699"/>
                    <a:pt x="595789" y="1775936"/>
                    <a:pt x="601504" y="1769269"/>
                  </a:cubicBezTo>
                  <a:cubicBezTo>
                    <a:pt x="602456" y="1769269"/>
                    <a:pt x="603409" y="1769269"/>
                    <a:pt x="604361" y="1769269"/>
                  </a:cubicBezTo>
                  <a:cubicBezTo>
                    <a:pt x="608171" y="1769269"/>
                    <a:pt x="611981" y="1768316"/>
                    <a:pt x="615791" y="1767364"/>
                  </a:cubicBezTo>
                  <a:cubicBezTo>
                    <a:pt x="621506" y="1780699"/>
                    <a:pt x="635794" y="1791176"/>
                    <a:pt x="651034" y="1791176"/>
                  </a:cubicBezTo>
                  <a:cubicBezTo>
                    <a:pt x="652939" y="1791176"/>
                    <a:pt x="653891" y="1791176"/>
                    <a:pt x="655796" y="1791176"/>
                  </a:cubicBezTo>
                  <a:cubicBezTo>
                    <a:pt x="673894" y="1794034"/>
                    <a:pt x="691039" y="1797844"/>
                    <a:pt x="705326" y="1800701"/>
                  </a:cubicBezTo>
                  <a:cubicBezTo>
                    <a:pt x="758666" y="1812131"/>
                    <a:pt x="911066" y="1835944"/>
                    <a:pt x="1004411" y="1796891"/>
                  </a:cubicBezTo>
                  <a:cubicBezTo>
                    <a:pt x="1106329" y="1754029"/>
                    <a:pt x="1104424" y="1693069"/>
                    <a:pt x="1087279" y="1637824"/>
                  </a:cubicBezTo>
                  <a:cubicBezTo>
                    <a:pt x="1072039" y="1586389"/>
                    <a:pt x="1057751" y="1581626"/>
                    <a:pt x="1076801" y="1550194"/>
                  </a:cubicBezTo>
                  <a:cubicBezTo>
                    <a:pt x="1088231" y="1533049"/>
                    <a:pt x="1138714" y="1535906"/>
                    <a:pt x="1153001" y="1512094"/>
                  </a:cubicBezTo>
                  <a:cubicBezTo>
                    <a:pt x="1167289" y="1488281"/>
                    <a:pt x="1159669" y="1456849"/>
                    <a:pt x="1149191" y="1437799"/>
                  </a:cubicBezTo>
                  <a:cubicBezTo>
                    <a:pt x="1138714" y="1418749"/>
                    <a:pt x="1079659" y="1413986"/>
                    <a:pt x="1078706" y="1408271"/>
                  </a:cubicBezTo>
                  <a:cubicBezTo>
                    <a:pt x="1077754" y="1402556"/>
                    <a:pt x="1132999" y="1377791"/>
                    <a:pt x="1161574" y="1366361"/>
                  </a:cubicBezTo>
                  <a:cubicBezTo>
                    <a:pt x="1198721" y="1351121"/>
                    <a:pt x="1194911" y="1305401"/>
                    <a:pt x="1186339" y="1283494"/>
                  </a:cubicBezTo>
                  <a:cubicBezTo>
                    <a:pt x="1177766" y="1261586"/>
                    <a:pt x="1153954" y="1255871"/>
                    <a:pt x="1138714" y="1235869"/>
                  </a:cubicBezTo>
                  <a:cubicBezTo>
                    <a:pt x="1123474" y="1215866"/>
                    <a:pt x="1137761" y="1171099"/>
                    <a:pt x="1159669" y="1165384"/>
                  </a:cubicBezTo>
                  <a:cubicBezTo>
                    <a:pt x="1181576" y="1159669"/>
                    <a:pt x="1219676" y="1142524"/>
                    <a:pt x="1240631" y="1103471"/>
                  </a:cubicBezTo>
                  <a:cubicBezTo>
                    <a:pt x="1254919" y="1067276"/>
                    <a:pt x="1213961" y="1007269"/>
                    <a:pt x="1172051" y="974884"/>
                  </a:cubicBezTo>
                  <a:close/>
                  <a:moveTo>
                    <a:pt x="584359" y="250984"/>
                  </a:moveTo>
                  <a:cubicBezTo>
                    <a:pt x="583406" y="251936"/>
                    <a:pt x="582454" y="251936"/>
                    <a:pt x="581501" y="252889"/>
                  </a:cubicBezTo>
                  <a:cubicBezTo>
                    <a:pt x="578644" y="250984"/>
                    <a:pt x="575786" y="250031"/>
                    <a:pt x="572929" y="250031"/>
                  </a:cubicBezTo>
                  <a:cubicBezTo>
                    <a:pt x="572929" y="250031"/>
                    <a:pt x="572929" y="250031"/>
                    <a:pt x="571976" y="250031"/>
                  </a:cubicBezTo>
                  <a:cubicBezTo>
                    <a:pt x="571024" y="250031"/>
                    <a:pt x="571024" y="249079"/>
                    <a:pt x="570071" y="249079"/>
                  </a:cubicBezTo>
                  <a:cubicBezTo>
                    <a:pt x="570071" y="248126"/>
                    <a:pt x="570071" y="247174"/>
                    <a:pt x="570071" y="246221"/>
                  </a:cubicBezTo>
                  <a:cubicBezTo>
                    <a:pt x="570071" y="245269"/>
                    <a:pt x="570071" y="244316"/>
                    <a:pt x="570071" y="243364"/>
                  </a:cubicBezTo>
                  <a:cubicBezTo>
                    <a:pt x="575786" y="241459"/>
                    <a:pt x="580549" y="238601"/>
                    <a:pt x="585311" y="234791"/>
                  </a:cubicBezTo>
                  <a:cubicBezTo>
                    <a:pt x="587216" y="238601"/>
                    <a:pt x="591026" y="242411"/>
                    <a:pt x="595789" y="244316"/>
                  </a:cubicBezTo>
                  <a:cubicBezTo>
                    <a:pt x="590074" y="244316"/>
                    <a:pt x="586264" y="247174"/>
                    <a:pt x="584359" y="250984"/>
                  </a:cubicBezTo>
                  <a:close/>
                  <a:moveTo>
                    <a:pt x="596741" y="201454"/>
                  </a:moveTo>
                  <a:cubicBezTo>
                    <a:pt x="596741" y="200501"/>
                    <a:pt x="596741" y="199549"/>
                    <a:pt x="596741" y="198596"/>
                  </a:cubicBezTo>
                  <a:cubicBezTo>
                    <a:pt x="597694" y="198596"/>
                    <a:pt x="598646" y="199549"/>
                    <a:pt x="598646" y="199549"/>
                  </a:cubicBezTo>
                  <a:cubicBezTo>
                    <a:pt x="597694" y="200501"/>
                    <a:pt x="597694" y="200501"/>
                    <a:pt x="596741" y="201454"/>
                  </a:cubicBezTo>
                  <a:close/>
                  <a:moveTo>
                    <a:pt x="606266" y="250031"/>
                  </a:moveTo>
                  <a:cubicBezTo>
                    <a:pt x="605314" y="248126"/>
                    <a:pt x="603409" y="247174"/>
                    <a:pt x="602456" y="245269"/>
                  </a:cubicBezTo>
                  <a:cubicBezTo>
                    <a:pt x="603409" y="245269"/>
                    <a:pt x="604361" y="245269"/>
                    <a:pt x="605314" y="245269"/>
                  </a:cubicBezTo>
                  <a:cubicBezTo>
                    <a:pt x="606266" y="245269"/>
                    <a:pt x="608171" y="245269"/>
                    <a:pt x="609124" y="245269"/>
                  </a:cubicBezTo>
                  <a:cubicBezTo>
                    <a:pt x="607219" y="247174"/>
                    <a:pt x="607219" y="248126"/>
                    <a:pt x="606266" y="250031"/>
                  </a:cubicBezTo>
                  <a:close/>
                  <a:moveTo>
                    <a:pt x="557689" y="407194"/>
                  </a:moveTo>
                  <a:cubicBezTo>
                    <a:pt x="556736" y="407194"/>
                    <a:pt x="556736" y="407194"/>
                    <a:pt x="555784" y="407194"/>
                  </a:cubicBezTo>
                  <a:cubicBezTo>
                    <a:pt x="555784" y="406241"/>
                    <a:pt x="555784" y="406241"/>
                    <a:pt x="555784" y="405289"/>
                  </a:cubicBezTo>
                  <a:cubicBezTo>
                    <a:pt x="555784" y="403384"/>
                    <a:pt x="555784" y="402431"/>
                    <a:pt x="554831" y="400526"/>
                  </a:cubicBezTo>
                  <a:cubicBezTo>
                    <a:pt x="555784" y="403384"/>
                    <a:pt x="557689" y="405289"/>
                    <a:pt x="559594" y="407194"/>
                  </a:cubicBezTo>
                  <a:cubicBezTo>
                    <a:pt x="560546" y="407194"/>
                    <a:pt x="559594" y="407194"/>
                    <a:pt x="557689" y="407194"/>
                  </a:cubicBezTo>
                  <a:close/>
                  <a:moveTo>
                    <a:pt x="637699" y="305276"/>
                  </a:moveTo>
                  <a:cubicBezTo>
                    <a:pt x="638651" y="307181"/>
                    <a:pt x="640556" y="308134"/>
                    <a:pt x="641509" y="309086"/>
                  </a:cubicBezTo>
                  <a:cubicBezTo>
                    <a:pt x="640556" y="309086"/>
                    <a:pt x="639604" y="310039"/>
                    <a:pt x="638651" y="310039"/>
                  </a:cubicBezTo>
                  <a:cubicBezTo>
                    <a:pt x="637699" y="308134"/>
                    <a:pt x="637699" y="307181"/>
                    <a:pt x="636746" y="306229"/>
                  </a:cubicBezTo>
                  <a:cubicBezTo>
                    <a:pt x="636746" y="305276"/>
                    <a:pt x="637699" y="305276"/>
                    <a:pt x="637699" y="305276"/>
                  </a:cubicBezTo>
                  <a:close/>
                  <a:moveTo>
                    <a:pt x="591979" y="417671"/>
                  </a:moveTo>
                  <a:cubicBezTo>
                    <a:pt x="598646" y="416719"/>
                    <a:pt x="604361" y="413861"/>
                    <a:pt x="609124" y="409099"/>
                  </a:cubicBezTo>
                  <a:cubicBezTo>
                    <a:pt x="607219" y="411956"/>
                    <a:pt x="606266" y="415766"/>
                    <a:pt x="606266" y="418624"/>
                  </a:cubicBezTo>
                  <a:cubicBezTo>
                    <a:pt x="606266" y="418624"/>
                    <a:pt x="606266" y="418624"/>
                    <a:pt x="606266" y="418624"/>
                  </a:cubicBezTo>
                  <a:cubicBezTo>
                    <a:pt x="603409" y="419576"/>
                    <a:pt x="600551" y="422434"/>
                    <a:pt x="598646" y="426244"/>
                  </a:cubicBezTo>
                  <a:cubicBezTo>
                    <a:pt x="596741" y="423386"/>
                    <a:pt x="593884" y="421481"/>
                    <a:pt x="591026" y="420529"/>
                  </a:cubicBezTo>
                  <a:cubicBezTo>
                    <a:pt x="591979" y="419576"/>
                    <a:pt x="591979" y="418624"/>
                    <a:pt x="591979" y="417671"/>
                  </a:cubicBezTo>
                  <a:close/>
                  <a:moveTo>
                    <a:pt x="594836" y="511016"/>
                  </a:moveTo>
                  <a:cubicBezTo>
                    <a:pt x="593884" y="511016"/>
                    <a:pt x="592931" y="510064"/>
                    <a:pt x="591979" y="510064"/>
                  </a:cubicBezTo>
                  <a:cubicBezTo>
                    <a:pt x="591026" y="510064"/>
                    <a:pt x="590074" y="510064"/>
                    <a:pt x="590074" y="510064"/>
                  </a:cubicBezTo>
                  <a:cubicBezTo>
                    <a:pt x="589121" y="509111"/>
                    <a:pt x="588169" y="509111"/>
                    <a:pt x="587216" y="508159"/>
                  </a:cubicBezTo>
                  <a:cubicBezTo>
                    <a:pt x="591026" y="507206"/>
                    <a:pt x="593884" y="505301"/>
                    <a:pt x="597694" y="503396"/>
                  </a:cubicBezTo>
                  <a:cubicBezTo>
                    <a:pt x="597694" y="504349"/>
                    <a:pt x="597694" y="505301"/>
                    <a:pt x="598646" y="505301"/>
                  </a:cubicBezTo>
                  <a:cubicBezTo>
                    <a:pt x="595789" y="507206"/>
                    <a:pt x="594836" y="509111"/>
                    <a:pt x="594836" y="511016"/>
                  </a:cubicBezTo>
                  <a:close/>
                  <a:moveTo>
                    <a:pt x="633889" y="447199"/>
                  </a:moveTo>
                  <a:cubicBezTo>
                    <a:pt x="630079" y="451009"/>
                    <a:pt x="628174" y="455771"/>
                    <a:pt x="627221" y="461486"/>
                  </a:cubicBezTo>
                  <a:cubicBezTo>
                    <a:pt x="627221" y="461486"/>
                    <a:pt x="626269" y="461486"/>
                    <a:pt x="626269" y="461486"/>
                  </a:cubicBezTo>
                  <a:cubicBezTo>
                    <a:pt x="615791" y="461486"/>
                    <a:pt x="608171" y="470059"/>
                    <a:pt x="608171" y="479584"/>
                  </a:cubicBezTo>
                  <a:cubicBezTo>
                    <a:pt x="608171" y="481489"/>
                    <a:pt x="608171" y="482441"/>
                    <a:pt x="609124" y="484346"/>
                  </a:cubicBezTo>
                  <a:cubicBezTo>
                    <a:pt x="609124" y="484346"/>
                    <a:pt x="608171" y="484346"/>
                    <a:pt x="608171" y="485299"/>
                  </a:cubicBezTo>
                  <a:cubicBezTo>
                    <a:pt x="608171" y="484346"/>
                    <a:pt x="608171" y="484346"/>
                    <a:pt x="608171" y="483394"/>
                  </a:cubicBezTo>
                  <a:cubicBezTo>
                    <a:pt x="608171" y="472916"/>
                    <a:pt x="602456" y="464344"/>
                    <a:pt x="593884" y="459581"/>
                  </a:cubicBezTo>
                  <a:cubicBezTo>
                    <a:pt x="600551" y="456724"/>
                    <a:pt x="604361" y="451009"/>
                    <a:pt x="606266" y="444341"/>
                  </a:cubicBezTo>
                  <a:cubicBezTo>
                    <a:pt x="608171" y="446246"/>
                    <a:pt x="611029" y="447199"/>
                    <a:pt x="614839" y="447199"/>
                  </a:cubicBezTo>
                  <a:cubicBezTo>
                    <a:pt x="619601" y="447199"/>
                    <a:pt x="624364" y="444341"/>
                    <a:pt x="626269" y="440531"/>
                  </a:cubicBezTo>
                  <a:cubicBezTo>
                    <a:pt x="627221" y="440531"/>
                    <a:pt x="629126" y="440531"/>
                    <a:pt x="630079" y="440531"/>
                  </a:cubicBezTo>
                  <a:cubicBezTo>
                    <a:pt x="631031" y="440531"/>
                    <a:pt x="631031" y="440531"/>
                    <a:pt x="631984" y="440531"/>
                  </a:cubicBezTo>
                  <a:cubicBezTo>
                    <a:pt x="632936" y="442436"/>
                    <a:pt x="634841" y="443389"/>
                    <a:pt x="636746" y="444341"/>
                  </a:cubicBezTo>
                  <a:cubicBezTo>
                    <a:pt x="633889" y="445294"/>
                    <a:pt x="633889" y="446246"/>
                    <a:pt x="633889" y="447199"/>
                  </a:cubicBezTo>
                  <a:cubicBezTo>
                    <a:pt x="633889" y="447199"/>
                    <a:pt x="633889" y="447199"/>
                    <a:pt x="633889" y="447199"/>
                  </a:cubicBezTo>
                  <a:close/>
                  <a:moveTo>
                    <a:pt x="639604" y="402431"/>
                  </a:moveTo>
                  <a:cubicBezTo>
                    <a:pt x="636746" y="400526"/>
                    <a:pt x="634841" y="399574"/>
                    <a:pt x="631031" y="399574"/>
                  </a:cubicBezTo>
                  <a:cubicBezTo>
                    <a:pt x="631031" y="395764"/>
                    <a:pt x="628174" y="392906"/>
                    <a:pt x="625316" y="391001"/>
                  </a:cubicBezTo>
                  <a:cubicBezTo>
                    <a:pt x="625316" y="390049"/>
                    <a:pt x="626269" y="389096"/>
                    <a:pt x="626269" y="388144"/>
                  </a:cubicBezTo>
                  <a:cubicBezTo>
                    <a:pt x="626269" y="385286"/>
                    <a:pt x="623411" y="382429"/>
                    <a:pt x="620554" y="382429"/>
                  </a:cubicBezTo>
                  <a:cubicBezTo>
                    <a:pt x="620554" y="379571"/>
                    <a:pt x="619601" y="376714"/>
                    <a:pt x="619601" y="374809"/>
                  </a:cubicBezTo>
                  <a:cubicBezTo>
                    <a:pt x="621506" y="375761"/>
                    <a:pt x="623411" y="375761"/>
                    <a:pt x="625316" y="375761"/>
                  </a:cubicBezTo>
                  <a:cubicBezTo>
                    <a:pt x="627221" y="375761"/>
                    <a:pt x="629126" y="374809"/>
                    <a:pt x="631031" y="373856"/>
                  </a:cubicBezTo>
                  <a:cubicBezTo>
                    <a:pt x="632936" y="377666"/>
                    <a:pt x="637699" y="380524"/>
                    <a:pt x="642461" y="380524"/>
                  </a:cubicBezTo>
                  <a:cubicBezTo>
                    <a:pt x="642461" y="385286"/>
                    <a:pt x="644366" y="390049"/>
                    <a:pt x="647224" y="394811"/>
                  </a:cubicBezTo>
                  <a:cubicBezTo>
                    <a:pt x="643414" y="396716"/>
                    <a:pt x="641509" y="399574"/>
                    <a:pt x="639604" y="402431"/>
                  </a:cubicBezTo>
                  <a:close/>
                  <a:moveTo>
                    <a:pt x="343376" y="758666"/>
                  </a:moveTo>
                  <a:cubicBezTo>
                    <a:pt x="343376" y="757714"/>
                    <a:pt x="343376" y="757714"/>
                    <a:pt x="343376" y="758666"/>
                  </a:cubicBezTo>
                  <a:cubicBezTo>
                    <a:pt x="343376" y="755809"/>
                    <a:pt x="342424" y="753904"/>
                    <a:pt x="341471" y="751999"/>
                  </a:cubicBezTo>
                  <a:cubicBezTo>
                    <a:pt x="343376" y="752951"/>
                    <a:pt x="345281" y="752951"/>
                    <a:pt x="346234" y="752951"/>
                  </a:cubicBezTo>
                  <a:cubicBezTo>
                    <a:pt x="345281" y="754856"/>
                    <a:pt x="344329" y="756761"/>
                    <a:pt x="343376" y="758666"/>
                  </a:cubicBezTo>
                  <a:close/>
                  <a:moveTo>
                    <a:pt x="109061" y="1225391"/>
                  </a:moveTo>
                  <a:cubicBezTo>
                    <a:pt x="106204" y="1221581"/>
                    <a:pt x="101441" y="1218724"/>
                    <a:pt x="95726" y="1217771"/>
                  </a:cubicBezTo>
                  <a:cubicBezTo>
                    <a:pt x="99536" y="1216819"/>
                    <a:pt x="103346" y="1213961"/>
                    <a:pt x="104299" y="1210151"/>
                  </a:cubicBezTo>
                  <a:cubicBezTo>
                    <a:pt x="111919" y="1208246"/>
                    <a:pt x="118586" y="1202531"/>
                    <a:pt x="122396" y="1195864"/>
                  </a:cubicBezTo>
                  <a:cubicBezTo>
                    <a:pt x="124301" y="1197769"/>
                    <a:pt x="126206" y="1199674"/>
                    <a:pt x="129064" y="1201579"/>
                  </a:cubicBezTo>
                  <a:cubicBezTo>
                    <a:pt x="118586" y="1204436"/>
                    <a:pt x="110014" y="1213961"/>
                    <a:pt x="109061" y="1225391"/>
                  </a:cubicBezTo>
                  <a:close/>
                  <a:moveTo>
                    <a:pt x="151924" y="1208246"/>
                  </a:moveTo>
                  <a:cubicBezTo>
                    <a:pt x="150971" y="1207294"/>
                    <a:pt x="150971" y="1207294"/>
                    <a:pt x="150019" y="1206341"/>
                  </a:cubicBezTo>
                  <a:cubicBezTo>
                    <a:pt x="150971" y="1206341"/>
                    <a:pt x="151924" y="1206341"/>
                    <a:pt x="151924" y="1206341"/>
                  </a:cubicBezTo>
                  <a:cubicBezTo>
                    <a:pt x="152876" y="1207294"/>
                    <a:pt x="151924" y="1208246"/>
                    <a:pt x="151924" y="1208246"/>
                  </a:cubicBezTo>
                  <a:close/>
                  <a:moveTo>
                    <a:pt x="290989" y="992981"/>
                  </a:moveTo>
                  <a:cubicBezTo>
                    <a:pt x="291941" y="991076"/>
                    <a:pt x="291941" y="989171"/>
                    <a:pt x="291941" y="986314"/>
                  </a:cubicBezTo>
                  <a:cubicBezTo>
                    <a:pt x="291941" y="986314"/>
                    <a:pt x="291941" y="986314"/>
                    <a:pt x="291941" y="986314"/>
                  </a:cubicBezTo>
                  <a:cubicBezTo>
                    <a:pt x="292894" y="986314"/>
                    <a:pt x="293846" y="987266"/>
                    <a:pt x="294799" y="987266"/>
                  </a:cubicBezTo>
                  <a:cubicBezTo>
                    <a:pt x="293846" y="989171"/>
                    <a:pt x="291941" y="991076"/>
                    <a:pt x="290989" y="992981"/>
                  </a:cubicBezTo>
                  <a:close/>
                  <a:moveTo>
                    <a:pt x="309086" y="1652111"/>
                  </a:moveTo>
                  <a:cubicBezTo>
                    <a:pt x="309086" y="1651159"/>
                    <a:pt x="309086" y="1650206"/>
                    <a:pt x="310039" y="1649254"/>
                  </a:cubicBezTo>
                  <a:cubicBezTo>
                    <a:pt x="310039" y="1649254"/>
                    <a:pt x="310991" y="1650206"/>
                    <a:pt x="310991" y="1650206"/>
                  </a:cubicBezTo>
                  <a:cubicBezTo>
                    <a:pt x="310991" y="1651159"/>
                    <a:pt x="310039" y="1651159"/>
                    <a:pt x="309086" y="1652111"/>
                  </a:cubicBezTo>
                  <a:close/>
                  <a:moveTo>
                    <a:pt x="259556" y="1822609"/>
                  </a:moveTo>
                  <a:cubicBezTo>
                    <a:pt x="260509" y="1820704"/>
                    <a:pt x="260509" y="1818799"/>
                    <a:pt x="261461" y="1816894"/>
                  </a:cubicBezTo>
                  <a:cubicBezTo>
                    <a:pt x="262414" y="1816894"/>
                    <a:pt x="264319" y="1816894"/>
                    <a:pt x="265271" y="1816894"/>
                  </a:cubicBezTo>
                  <a:cubicBezTo>
                    <a:pt x="265271" y="1817846"/>
                    <a:pt x="266224" y="1817846"/>
                    <a:pt x="266224" y="1817846"/>
                  </a:cubicBezTo>
                  <a:cubicBezTo>
                    <a:pt x="263366" y="1819751"/>
                    <a:pt x="261461" y="1820704"/>
                    <a:pt x="259556" y="1822609"/>
                  </a:cubicBezTo>
                  <a:close/>
                  <a:moveTo>
                    <a:pt x="330994" y="1783556"/>
                  </a:moveTo>
                  <a:cubicBezTo>
                    <a:pt x="330041" y="1783556"/>
                    <a:pt x="330041" y="1783556"/>
                    <a:pt x="329089" y="1783556"/>
                  </a:cubicBezTo>
                  <a:cubicBezTo>
                    <a:pt x="328136" y="1782604"/>
                    <a:pt x="327184" y="1781651"/>
                    <a:pt x="326231" y="1781651"/>
                  </a:cubicBezTo>
                  <a:cubicBezTo>
                    <a:pt x="324326" y="1779746"/>
                    <a:pt x="323374" y="1778794"/>
                    <a:pt x="321469" y="1777841"/>
                  </a:cubicBezTo>
                  <a:cubicBezTo>
                    <a:pt x="322421" y="1775936"/>
                    <a:pt x="322421" y="1774031"/>
                    <a:pt x="323374" y="1772126"/>
                  </a:cubicBezTo>
                  <a:cubicBezTo>
                    <a:pt x="325279" y="1773079"/>
                    <a:pt x="327184" y="1773079"/>
                    <a:pt x="329089" y="1773079"/>
                  </a:cubicBezTo>
                  <a:cubicBezTo>
                    <a:pt x="331946" y="1773079"/>
                    <a:pt x="333851" y="1772126"/>
                    <a:pt x="335756" y="1771174"/>
                  </a:cubicBezTo>
                  <a:cubicBezTo>
                    <a:pt x="333851" y="1774984"/>
                    <a:pt x="331946" y="1778794"/>
                    <a:pt x="330994" y="1783556"/>
                  </a:cubicBezTo>
                  <a:close/>
                  <a:moveTo>
                    <a:pt x="442436" y="1450181"/>
                  </a:moveTo>
                  <a:cubicBezTo>
                    <a:pt x="444341" y="1453991"/>
                    <a:pt x="447199" y="1456849"/>
                    <a:pt x="451009" y="1458754"/>
                  </a:cubicBezTo>
                  <a:cubicBezTo>
                    <a:pt x="448151" y="1460659"/>
                    <a:pt x="446246" y="1462564"/>
                    <a:pt x="444341" y="1465421"/>
                  </a:cubicBezTo>
                  <a:cubicBezTo>
                    <a:pt x="443389" y="1461611"/>
                    <a:pt x="440531" y="1457801"/>
                    <a:pt x="437674" y="1454944"/>
                  </a:cubicBezTo>
                  <a:cubicBezTo>
                    <a:pt x="438626" y="1453039"/>
                    <a:pt x="440531" y="1452086"/>
                    <a:pt x="442436" y="1450181"/>
                  </a:cubicBezTo>
                  <a:close/>
                  <a:moveTo>
                    <a:pt x="426244" y="1592104"/>
                  </a:moveTo>
                  <a:cubicBezTo>
                    <a:pt x="425291" y="1589246"/>
                    <a:pt x="423386" y="1587341"/>
                    <a:pt x="420529" y="1587341"/>
                  </a:cubicBezTo>
                  <a:cubicBezTo>
                    <a:pt x="420529" y="1587341"/>
                    <a:pt x="419576" y="1587341"/>
                    <a:pt x="419576" y="1587341"/>
                  </a:cubicBezTo>
                  <a:cubicBezTo>
                    <a:pt x="420529" y="1584484"/>
                    <a:pt x="421481" y="1580674"/>
                    <a:pt x="421481" y="1576864"/>
                  </a:cubicBezTo>
                  <a:cubicBezTo>
                    <a:pt x="421481" y="1575911"/>
                    <a:pt x="421481" y="1575911"/>
                    <a:pt x="421481" y="1574959"/>
                  </a:cubicBezTo>
                  <a:cubicBezTo>
                    <a:pt x="421481" y="1574959"/>
                    <a:pt x="422434" y="1574959"/>
                    <a:pt x="422434" y="1574959"/>
                  </a:cubicBezTo>
                  <a:cubicBezTo>
                    <a:pt x="423386" y="1575911"/>
                    <a:pt x="425291" y="1576864"/>
                    <a:pt x="426244" y="1577816"/>
                  </a:cubicBezTo>
                  <a:cubicBezTo>
                    <a:pt x="426244" y="1578769"/>
                    <a:pt x="426244" y="1579721"/>
                    <a:pt x="426244" y="1580674"/>
                  </a:cubicBezTo>
                  <a:cubicBezTo>
                    <a:pt x="426244" y="1585436"/>
                    <a:pt x="427196" y="1589246"/>
                    <a:pt x="430054" y="1593056"/>
                  </a:cubicBezTo>
                  <a:cubicBezTo>
                    <a:pt x="428149" y="1592104"/>
                    <a:pt x="427196" y="1592104"/>
                    <a:pt x="426244" y="1592104"/>
                  </a:cubicBezTo>
                  <a:close/>
                  <a:moveTo>
                    <a:pt x="431959" y="1518761"/>
                  </a:moveTo>
                  <a:cubicBezTo>
                    <a:pt x="430054" y="1517809"/>
                    <a:pt x="427196" y="1517809"/>
                    <a:pt x="425291" y="1517809"/>
                  </a:cubicBezTo>
                  <a:cubicBezTo>
                    <a:pt x="422434" y="1517809"/>
                    <a:pt x="418624" y="1518761"/>
                    <a:pt x="415766" y="1519714"/>
                  </a:cubicBezTo>
                  <a:cubicBezTo>
                    <a:pt x="415766" y="1518761"/>
                    <a:pt x="416719" y="1517809"/>
                    <a:pt x="416719" y="1515904"/>
                  </a:cubicBezTo>
                  <a:cubicBezTo>
                    <a:pt x="416719" y="1513046"/>
                    <a:pt x="415766" y="1510189"/>
                    <a:pt x="413861" y="1508284"/>
                  </a:cubicBezTo>
                  <a:cubicBezTo>
                    <a:pt x="417671" y="1507331"/>
                    <a:pt x="419576" y="1503521"/>
                    <a:pt x="419576" y="1499711"/>
                  </a:cubicBezTo>
                  <a:cubicBezTo>
                    <a:pt x="419576" y="1497806"/>
                    <a:pt x="418624" y="1496854"/>
                    <a:pt x="418624" y="1494949"/>
                  </a:cubicBezTo>
                  <a:cubicBezTo>
                    <a:pt x="420529" y="1493044"/>
                    <a:pt x="422434" y="1490186"/>
                    <a:pt x="422434" y="1486376"/>
                  </a:cubicBezTo>
                  <a:cubicBezTo>
                    <a:pt x="422434" y="1485424"/>
                    <a:pt x="422434" y="1485424"/>
                    <a:pt x="422434" y="1484471"/>
                  </a:cubicBezTo>
                  <a:cubicBezTo>
                    <a:pt x="422434" y="1484471"/>
                    <a:pt x="422434" y="1484471"/>
                    <a:pt x="422434" y="1484471"/>
                  </a:cubicBezTo>
                  <a:cubicBezTo>
                    <a:pt x="424339" y="1488281"/>
                    <a:pt x="428149" y="1491139"/>
                    <a:pt x="431959" y="1491139"/>
                  </a:cubicBezTo>
                  <a:cubicBezTo>
                    <a:pt x="432911" y="1491139"/>
                    <a:pt x="434816" y="1491139"/>
                    <a:pt x="435769" y="1490186"/>
                  </a:cubicBezTo>
                  <a:cubicBezTo>
                    <a:pt x="435769" y="1491139"/>
                    <a:pt x="436721" y="1492091"/>
                    <a:pt x="436721" y="1493044"/>
                  </a:cubicBezTo>
                  <a:cubicBezTo>
                    <a:pt x="432911" y="1495901"/>
                    <a:pt x="430054" y="1499711"/>
                    <a:pt x="430054" y="1505426"/>
                  </a:cubicBezTo>
                  <a:cubicBezTo>
                    <a:pt x="430054" y="1509236"/>
                    <a:pt x="431959" y="1513046"/>
                    <a:pt x="434816" y="1515904"/>
                  </a:cubicBezTo>
                  <a:cubicBezTo>
                    <a:pt x="432911" y="1518761"/>
                    <a:pt x="431959" y="1518761"/>
                    <a:pt x="431959" y="1518761"/>
                  </a:cubicBezTo>
                  <a:close/>
                  <a:moveTo>
                    <a:pt x="445294" y="1609249"/>
                  </a:moveTo>
                  <a:cubicBezTo>
                    <a:pt x="442436" y="1606391"/>
                    <a:pt x="439579" y="1604486"/>
                    <a:pt x="435769" y="1603534"/>
                  </a:cubicBezTo>
                  <a:cubicBezTo>
                    <a:pt x="435769" y="1603534"/>
                    <a:pt x="435769" y="1603534"/>
                    <a:pt x="435769" y="1603534"/>
                  </a:cubicBezTo>
                  <a:cubicBezTo>
                    <a:pt x="435769" y="1601629"/>
                    <a:pt x="435769" y="1600676"/>
                    <a:pt x="434816" y="1598771"/>
                  </a:cubicBezTo>
                  <a:cubicBezTo>
                    <a:pt x="438626" y="1601629"/>
                    <a:pt x="443389" y="1603534"/>
                    <a:pt x="449104" y="1603534"/>
                  </a:cubicBezTo>
                  <a:cubicBezTo>
                    <a:pt x="449104" y="1603534"/>
                    <a:pt x="449104" y="1603534"/>
                    <a:pt x="450056" y="1603534"/>
                  </a:cubicBezTo>
                  <a:cubicBezTo>
                    <a:pt x="451009" y="1604486"/>
                    <a:pt x="451009" y="1605439"/>
                    <a:pt x="451961" y="1606391"/>
                  </a:cubicBezTo>
                  <a:cubicBezTo>
                    <a:pt x="449104" y="1607344"/>
                    <a:pt x="447199" y="1608296"/>
                    <a:pt x="445294" y="1609249"/>
                  </a:cubicBezTo>
                  <a:close/>
                  <a:moveTo>
                    <a:pt x="452914" y="1518761"/>
                  </a:moveTo>
                  <a:cubicBezTo>
                    <a:pt x="452914" y="1518761"/>
                    <a:pt x="451961" y="1517809"/>
                    <a:pt x="451961" y="1517809"/>
                  </a:cubicBezTo>
                  <a:cubicBezTo>
                    <a:pt x="451961" y="1517809"/>
                    <a:pt x="452914" y="1516856"/>
                    <a:pt x="452914" y="1516856"/>
                  </a:cubicBezTo>
                  <a:cubicBezTo>
                    <a:pt x="453866" y="1516856"/>
                    <a:pt x="453866" y="1517809"/>
                    <a:pt x="454819" y="1517809"/>
                  </a:cubicBezTo>
                  <a:cubicBezTo>
                    <a:pt x="452914" y="1518761"/>
                    <a:pt x="452914" y="1518761"/>
                    <a:pt x="452914" y="1518761"/>
                  </a:cubicBezTo>
                  <a:close/>
                  <a:moveTo>
                    <a:pt x="666274" y="511969"/>
                  </a:moveTo>
                  <a:cubicBezTo>
                    <a:pt x="667226" y="511016"/>
                    <a:pt x="667226" y="510064"/>
                    <a:pt x="668179" y="509111"/>
                  </a:cubicBezTo>
                  <a:lnTo>
                    <a:pt x="668179" y="511969"/>
                  </a:lnTo>
                  <a:cubicBezTo>
                    <a:pt x="667226" y="511969"/>
                    <a:pt x="666274" y="511969"/>
                    <a:pt x="666274" y="511969"/>
                  </a:cubicBezTo>
                  <a:close/>
                  <a:moveTo>
                    <a:pt x="657701" y="574834"/>
                  </a:moveTo>
                  <a:cubicBezTo>
                    <a:pt x="658654" y="574834"/>
                    <a:pt x="659606" y="573881"/>
                    <a:pt x="659606" y="572929"/>
                  </a:cubicBezTo>
                  <a:lnTo>
                    <a:pt x="659606" y="575786"/>
                  </a:lnTo>
                  <a:cubicBezTo>
                    <a:pt x="658654" y="575786"/>
                    <a:pt x="658654" y="575786"/>
                    <a:pt x="657701" y="574834"/>
                  </a:cubicBezTo>
                  <a:close/>
                  <a:moveTo>
                    <a:pt x="502444" y="1197769"/>
                  </a:moveTo>
                  <a:cubicBezTo>
                    <a:pt x="504349" y="1198721"/>
                    <a:pt x="505301" y="1198721"/>
                    <a:pt x="507206" y="1198721"/>
                  </a:cubicBezTo>
                  <a:cubicBezTo>
                    <a:pt x="509111" y="1198721"/>
                    <a:pt x="510064" y="1198721"/>
                    <a:pt x="511969" y="1197769"/>
                  </a:cubicBezTo>
                  <a:cubicBezTo>
                    <a:pt x="512921" y="1210151"/>
                    <a:pt x="519589" y="1220629"/>
                    <a:pt x="529114" y="1227296"/>
                  </a:cubicBezTo>
                  <a:cubicBezTo>
                    <a:pt x="528161" y="1228249"/>
                    <a:pt x="527209" y="1229201"/>
                    <a:pt x="526256" y="1230154"/>
                  </a:cubicBezTo>
                  <a:cubicBezTo>
                    <a:pt x="525304" y="1230154"/>
                    <a:pt x="525304" y="1230154"/>
                    <a:pt x="524351" y="1230154"/>
                  </a:cubicBezTo>
                  <a:cubicBezTo>
                    <a:pt x="519589" y="1224439"/>
                    <a:pt x="511969" y="1220629"/>
                    <a:pt x="504349" y="1220629"/>
                  </a:cubicBezTo>
                  <a:cubicBezTo>
                    <a:pt x="504349" y="1220629"/>
                    <a:pt x="504349" y="1220629"/>
                    <a:pt x="503396" y="1220629"/>
                  </a:cubicBezTo>
                  <a:cubicBezTo>
                    <a:pt x="501491" y="1217771"/>
                    <a:pt x="499586" y="1215866"/>
                    <a:pt x="497681" y="1213961"/>
                  </a:cubicBezTo>
                  <a:cubicBezTo>
                    <a:pt x="501491" y="1212056"/>
                    <a:pt x="504349" y="1208246"/>
                    <a:pt x="504349" y="1203484"/>
                  </a:cubicBezTo>
                  <a:cubicBezTo>
                    <a:pt x="504349" y="1201579"/>
                    <a:pt x="503396" y="1199674"/>
                    <a:pt x="502444" y="1197769"/>
                  </a:cubicBezTo>
                  <a:close/>
                  <a:moveTo>
                    <a:pt x="574834" y="1231106"/>
                  </a:moveTo>
                  <a:cubicBezTo>
                    <a:pt x="574834" y="1231106"/>
                    <a:pt x="574834" y="1230154"/>
                    <a:pt x="574834" y="1231106"/>
                  </a:cubicBezTo>
                  <a:cubicBezTo>
                    <a:pt x="576739" y="1229201"/>
                    <a:pt x="578644" y="1228249"/>
                    <a:pt x="579596" y="1226344"/>
                  </a:cubicBezTo>
                  <a:lnTo>
                    <a:pt x="579596" y="1229201"/>
                  </a:lnTo>
                  <a:cubicBezTo>
                    <a:pt x="577691" y="1230154"/>
                    <a:pt x="575786" y="1230154"/>
                    <a:pt x="574834" y="1231106"/>
                  </a:cubicBezTo>
                  <a:close/>
                  <a:moveTo>
                    <a:pt x="516731" y="1371124"/>
                  </a:moveTo>
                  <a:cubicBezTo>
                    <a:pt x="517684" y="1371124"/>
                    <a:pt x="517684" y="1371124"/>
                    <a:pt x="518636" y="1371124"/>
                  </a:cubicBezTo>
                  <a:cubicBezTo>
                    <a:pt x="517684" y="1372076"/>
                    <a:pt x="517684" y="1372076"/>
                    <a:pt x="516731" y="1373029"/>
                  </a:cubicBezTo>
                  <a:cubicBezTo>
                    <a:pt x="516731" y="1372076"/>
                    <a:pt x="516731" y="1371124"/>
                    <a:pt x="516731" y="1371124"/>
                  </a:cubicBezTo>
                  <a:close/>
                  <a:moveTo>
                    <a:pt x="615791" y="838676"/>
                  </a:moveTo>
                  <a:cubicBezTo>
                    <a:pt x="618649" y="842486"/>
                    <a:pt x="622459" y="844391"/>
                    <a:pt x="627221" y="845344"/>
                  </a:cubicBezTo>
                  <a:lnTo>
                    <a:pt x="627221" y="847249"/>
                  </a:lnTo>
                  <a:cubicBezTo>
                    <a:pt x="627221" y="848201"/>
                    <a:pt x="626269" y="848201"/>
                    <a:pt x="626269" y="849154"/>
                  </a:cubicBezTo>
                  <a:cubicBezTo>
                    <a:pt x="624364" y="849154"/>
                    <a:pt x="622459" y="848201"/>
                    <a:pt x="620554" y="848201"/>
                  </a:cubicBezTo>
                  <a:cubicBezTo>
                    <a:pt x="616744" y="848201"/>
                    <a:pt x="613886" y="849154"/>
                    <a:pt x="610076" y="849154"/>
                  </a:cubicBezTo>
                  <a:cubicBezTo>
                    <a:pt x="610076" y="848201"/>
                    <a:pt x="610076" y="847249"/>
                    <a:pt x="610076" y="847249"/>
                  </a:cubicBezTo>
                  <a:cubicBezTo>
                    <a:pt x="610076" y="845344"/>
                    <a:pt x="610076" y="844391"/>
                    <a:pt x="609124" y="842486"/>
                  </a:cubicBezTo>
                  <a:cubicBezTo>
                    <a:pt x="611029" y="842486"/>
                    <a:pt x="613886" y="840581"/>
                    <a:pt x="615791" y="838676"/>
                  </a:cubicBezTo>
                  <a:close/>
                  <a:moveTo>
                    <a:pt x="571024" y="938689"/>
                  </a:moveTo>
                  <a:cubicBezTo>
                    <a:pt x="572929" y="941546"/>
                    <a:pt x="574834" y="942499"/>
                    <a:pt x="577691" y="943451"/>
                  </a:cubicBezTo>
                  <a:cubicBezTo>
                    <a:pt x="576739" y="944404"/>
                    <a:pt x="575786" y="945356"/>
                    <a:pt x="575786" y="946309"/>
                  </a:cubicBezTo>
                  <a:cubicBezTo>
                    <a:pt x="573881" y="943451"/>
                    <a:pt x="571976" y="940594"/>
                    <a:pt x="571024" y="938689"/>
                  </a:cubicBezTo>
                  <a:cubicBezTo>
                    <a:pt x="570071" y="938689"/>
                    <a:pt x="571024" y="938689"/>
                    <a:pt x="571024" y="938689"/>
                  </a:cubicBezTo>
                  <a:close/>
                  <a:moveTo>
                    <a:pt x="552926" y="718661"/>
                  </a:moveTo>
                  <a:cubicBezTo>
                    <a:pt x="558641" y="717709"/>
                    <a:pt x="562451" y="714851"/>
                    <a:pt x="566261" y="710089"/>
                  </a:cubicBezTo>
                  <a:cubicBezTo>
                    <a:pt x="567214" y="710089"/>
                    <a:pt x="567214" y="710089"/>
                    <a:pt x="568166" y="711041"/>
                  </a:cubicBezTo>
                  <a:cubicBezTo>
                    <a:pt x="567214" y="713899"/>
                    <a:pt x="567214" y="716756"/>
                    <a:pt x="567214" y="719614"/>
                  </a:cubicBezTo>
                  <a:cubicBezTo>
                    <a:pt x="567214" y="720566"/>
                    <a:pt x="567214" y="721519"/>
                    <a:pt x="567214" y="723424"/>
                  </a:cubicBezTo>
                  <a:cubicBezTo>
                    <a:pt x="566261" y="723424"/>
                    <a:pt x="565309" y="723424"/>
                    <a:pt x="565309" y="724376"/>
                  </a:cubicBezTo>
                  <a:cubicBezTo>
                    <a:pt x="561499" y="722471"/>
                    <a:pt x="557689" y="720566"/>
                    <a:pt x="552926" y="720566"/>
                  </a:cubicBezTo>
                  <a:cubicBezTo>
                    <a:pt x="552926" y="719614"/>
                    <a:pt x="552926" y="718661"/>
                    <a:pt x="552926" y="718661"/>
                  </a:cubicBezTo>
                  <a:close/>
                  <a:moveTo>
                    <a:pt x="553879" y="816769"/>
                  </a:moveTo>
                  <a:cubicBezTo>
                    <a:pt x="556736" y="812959"/>
                    <a:pt x="558641" y="809149"/>
                    <a:pt x="559594" y="804386"/>
                  </a:cubicBezTo>
                  <a:cubicBezTo>
                    <a:pt x="560546" y="804386"/>
                    <a:pt x="560546" y="804386"/>
                    <a:pt x="561499" y="804386"/>
                  </a:cubicBezTo>
                  <a:cubicBezTo>
                    <a:pt x="563404" y="806291"/>
                    <a:pt x="566261" y="807244"/>
                    <a:pt x="569119" y="808196"/>
                  </a:cubicBezTo>
                  <a:cubicBezTo>
                    <a:pt x="568166" y="810101"/>
                    <a:pt x="568166" y="812006"/>
                    <a:pt x="568166" y="813911"/>
                  </a:cubicBezTo>
                  <a:cubicBezTo>
                    <a:pt x="565309" y="815816"/>
                    <a:pt x="563404" y="818674"/>
                    <a:pt x="563404" y="822484"/>
                  </a:cubicBezTo>
                  <a:cubicBezTo>
                    <a:pt x="563404" y="823436"/>
                    <a:pt x="563404" y="823436"/>
                    <a:pt x="563404" y="824389"/>
                  </a:cubicBezTo>
                  <a:cubicBezTo>
                    <a:pt x="558641" y="824389"/>
                    <a:pt x="553879" y="825341"/>
                    <a:pt x="550069" y="828199"/>
                  </a:cubicBezTo>
                  <a:cubicBezTo>
                    <a:pt x="552926" y="824389"/>
                    <a:pt x="553879" y="820579"/>
                    <a:pt x="553879" y="816769"/>
                  </a:cubicBezTo>
                  <a:close/>
                  <a:moveTo>
                    <a:pt x="547211" y="968216"/>
                  </a:moveTo>
                  <a:cubicBezTo>
                    <a:pt x="547211" y="969169"/>
                    <a:pt x="547211" y="969169"/>
                    <a:pt x="547211" y="970121"/>
                  </a:cubicBezTo>
                  <a:cubicBezTo>
                    <a:pt x="547211" y="972979"/>
                    <a:pt x="550069" y="975836"/>
                    <a:pt x="552926" y="975836"/>
                  </a:cubicBezTo>
                  <a:cubicBezTo>
                    <a:pt x="555784" y="975836"/>
                    <a:pt x="557689" y="973931"/>
                    <a:pt x="558641" y="972026"/>
                  </a:cubicBezTo>
                  <a:cubicBezTo>
                    <a:pt x="558641" y="972026"/>
                    <a:pt x="558641" y="972026"/>
                    <a:pt x="558641" y="972026"/>
                  </a:cubicBezTo>
                  <a:cubicBezTo>
                    <a:pt x="560546" y="972026"/>
                    <a:pt x="561499" y="972026"/>
                    <a:pt x="563404" y="971074"/>
                  </a:cubicBezTo>
                  <a:cubicBezTo>
                    <a:pt x="563404" y="972026"/>
                    <a:pt x="562451" y="972979"/>
                    <a:pt x="562451" y="973931"/>
                  </a:cubicBezTo>
                  <a:cubicBezTo>
                    <a:pt x="562451" y="976789"/>
                    <a:pt x="564356" y="979646"/>
                    <a:pt x="567214" y="980599"/>
                  </a:cubicBezTo>
                  <a:cubicBezTo>
                    <a:pt x="568166" y="984409"/>
                    <a:pt x="569119" y="988219"/>
                    <a:pt x="571024" y="991076"/>
                  </a:cubicBezTo>
                  <a:cubicBezTo>
                    <a:pt x="570071" y="991076"/>
                    <a:pt x="568166" y="992029"/>
                    <a:pt x="567214" y="992029"/>
                  </a:cubicBezTo>
                  <a:cubicBezTo>
                    <a:pt x="565309" y="990124"/>
                    <a:pt x="562451" y="989171"/>
                    <a:pt x="559594" y="989171"/>
                  </a:cubicBezTo>
                  <a:cubicBezTo>
                    <a:pt x="553879" y="989171"/>
                    <a:pt x="550069" y="992981"/>
                    <a:pt x="548164" y="996791"/>
                  </a:cubicBezTo>
                  <a:cubicBezTo>
                    <a:pt x="547211" y="997744"/>
                    <a:pt x="546259" y="999649"/>
                    <a:pt x="545306" y="1001554"/>
                  </a:cubicBezTo>
                  <a:cubicBezTo>
                    <a:pt x="543401" y="998696"/>
                    <a:pt x="539591" y="995839"/>
                    <a:pt x="536734" y="994886"/>
                  </a:cubicBezTo>
                  <a:cubicBezTo>
                    <a:pt x="536734" y="993934"/>
                    <a:pt x="537686" y="992981"/>
                    <a:pt x="537686" y="992029"/>
                  </a:cubicBezTo>
                  <a:cubicBezTo>
                    <a:pt x="537686" y="988219"/>
                    <a:pt x="534829" y="985361"/>
                    <a:pt x="531019" y="985361"/>
                  </a:cubicBezTo>
                  <a:cubicBezTo>
                    <a:pt x="527209" y="985361"/>
                    <a:pt x="524351" y="988219"/>
                    <a:pt x="524351" y="992029"/>
                  </a:cubicBezTo>
                  <a:cubicBezTo>
                    <a:pt x="524351" y="992981"/>
                    <a:pt x="524351" y="992981"/>
                    <a:pt x="524351" y="993934"/>
                  </a:cubicBezTo>
                  <a:cubicBezTo>
                    <a:pt x="518636" y="995839"/>
                    <a:pt x="513874" y="999649"/>
                    <a:pt x="511016" y="1004411"/>
                  </a:cubicBezTo>
                  <a:cubicBezTo>
                    <a:pt x="509111" y="1002506"/>
                    <a:pt x="507206" y="1000601"/>
                    <a:pt x="504349" y="1000601"/>
                  </a:cubicBezTo>
                  <a:cubicBezTo>
                    <a:pt x="504349" y="1000601"/>
                    <a:pt x="504349" y="1000601"/>
                    <a:pt x="503396" y="1000601"/>
                  </a:cubicBezTo>
                  <a:cubicBezTo>
                    <a:pt x="503396" y="998696"/>
                    <a:pt x="502444" y="996791"/>
                    <a:pt x="501491" y="995839"/>
                  </a:cubicBezTo>
                  <a:cubicBezTo>
                    <a:pt x="501491" y="995839"/>
                    <a:pt x="501491" y="995839"/>
                    <a:pt x="502444" y="995839"/>
                  </a:cubicBezTo>
                  <a:cubicBezTo>
                    <a:pt x="514826" y="995839"/>
                    <a:pt x="524351" y="986314"/>
                    <a:pt x="524351" y="973931"/>
                  </a:cubicBezTo>
                  <a:cubicBezTo>
                    <a:pt x="524351" y="973931"/>
                    <a:pt x="524351" y="972979"/>
                    <a:pt x="524351" y="972979"/>
                  </a:cubicBezTo>
                  <a:cubicBezTo>
                    <a:pt x="525304" y="973931"/>
                    <a:pt x="527209" y="973931"/>
                    <a:pt x="529114" y="973931"/>
                  </a:cubicBezTo>
                  <a:cubicBezTo>
                    <a:pt x="535781" y="973931"/>
                    <a:pt x="541496" y="968216"/>
                    <a:pt x="541496" y="961549"/>
                  </a:cubicBezTo>
                  <a:cubicBezTo>
                    <a:pt x="541496" y="954881"/>
                    <a:pt x="535781" y="949166"/>
                    <a:pt x="529114" y="949166"/>
                  </a:cubicBezTo>
                  <a:cubicBezTo>
                    <a:pt x="525304" y="949166"/>
                    <a:pt x="521494" y="951071"/>
                    <a:pt x="519589" y="954881"/>
                  </a:cubicBezTo>
                  <a:cubicBezTo>
                    <a:pt x="519589" y="953929"/>
                    <a:pt x="520541" y="952024"/>
                    <a:pt x="520541" y="951071"/>
                  </a:cubicBezTo>
                  <a:cubicBezTo>
                    <a:pt x="520541" y="940594"/>
                    <a:pt x="511969" y="931069"/>
                    <a:pt x="500539" y="931069"/>
                  </a:cubicBezTo>
                  <a:cubicBezTo>
                    <a:pt x="497681" y="931069"/>
                    <a:pt x="495776" y="932021"/>
                    <a:pt x="492919" y="932974"/>
                  </a:cubicBezTo>
                  <a:cubicBezTo>
                    <a:pt x="491966" y="929164"/>
                    <a:pt x="488156" y="926306"/>
                    <a:pt x="484346" y="925354"/>
                  </a:cubicBezTo>
                  <a:cubicBezTo>
                    <a:pt x="485299" y="923449"/>
                    <a:pt x="486251" y="920591"/>
                    <a:pt x="486251" y="917734"/>
                  </a:cubicBezTo>
                  <a:cubicBezTo>
                    <a:pt x="486251" y="915829"/>
                    <a:pt x="486251" y="914876"/>
                    <a:pt x="485299" y="912971"/>
                  </a:cubicBezTo>
                  <a:cubicBezTo>
                    <a:pt x="487204" y="911066"/>
                    <a:pt x="488156" y="909161"/>
                    <a:pt x="488156" y="906304"/>
                  </a:cubicBezTo>
                  <a:cubicBezTo>
                    <a:pt x="488156" y="904399"/>
                    <a:pt x="487204" y="903446"/>
                    <a:pt x="486251" y="901541"/>
                  </a:cubicBezTo>
                  <a:cubicBezTo>
                    <a:pt x="489109" y="899636"/>
                    <a:pt x="491014" y="896779"/>
                    <a:pt x="492919" y="893921"/>
                  </a:cubicBezTo>
                  <a:cubicBezTo>
                    <a:pt x="495776" y="899636"/>
                    <a:pt x="500539" y="904399"/>
                    <a:pt x="505301" y="907256"/>
                  </a:cubicBezTo>
                  <a:cubicBezTo>
                    <a:pt x="505301" y="907256"/>
                    <a:pt x="505301" y="907256"/>
                    <a:pt x="505301" y="907256"/>
                  </a:cubicBezTo>
                  <a:cubicBezTo>
                    <a:pt x="505301" y="921544"/>
                    <a:pt x="512921" y="934879"/>
                    <a:pt x="525304" y="941546"/>
                  </a:cubicBezTo>
                  <a:cubicBezTo>
                    <a:pt x="528161" y="945356"/>
                    <a:pt x="532924" y="947261"/>
                    <a:pt x="537686" y="947261"/>
                  </a:cubicBezTo>
                  <a:cubicBezTo>
                    <a:pt x="537686" y="947261"/>
                    <a:pt x="538639" y="947261"/>
                    <a:pt x="538639" y="947261"/>
                  </a:cubicBezTo>
                  <a:cubicBezTo>
                    <a:pt x="538639" y="947261"/>
                    <a:pt x="539591" y="947261"/>
                    <a:pt x="539591" y="948214"/>
                  </a:cubicBezTo>
                  <a:cubicBezTo>
                    <a:pt x="539591" y="949166"/>
                    <a:pt x="539591" y="951071"/>
                    <a:pt x="539591" y="952024"/>
                  </a:cubicBezTo>
                  <a:cubicBezTo>
                    <a:pt x="539591" y="959644"/>
                    <a:pt x="542449" y="964406"/>
                    <a:pt x="547211" y="968216"/>
                  </a:cubicBezTo>
                  <a:close/>
                  <a:moveTo>
                    <a:pt x="549116" y="1032986"/>
                  </a:moveTo>
                  <a:cubicBezTo>
                    <a:pt x="543401" y="1036796"/>
                    <a:pt x="539591" y="1041559"/>
                    <a:pt x="536734" y="1048226"/>
                  </a:cubicBezTo>
                  <a:cubicBezTo>
                    <a:pt x="535781" y="1048226"/>
                    <a:pt x="534829" y="1048226"/>
                    <a:pt x="532924" y="1048226"/>
                  </a:cubicBezTo>
                  <a:cubicBezTo>
                    <a:pt x="531971" y="1048226"/>
                    <a:pt x="531971" y="1048226"/>
                    <a:pt x="531019" y="1048226"/>
                  </a:cubicBezTo>
                  <a:cubicBezTo>
                    <a:pt x="531019" y="1048226"/>
                    <a:pt x="531019" y="1048226"/>
                    <a:pt x="531019" y="1047274"/>
                  </a:cubicBezTo>
                  <a:cubicBezTo>
                    <a:pt x="533876" y="1044416"/>
                    <a:pt x="535781" y="1041559"/>
                    <a:pt x="535781" y="1036796"/>
                  </a:cubicBezTo>
                  <a:cubicBezTo>
                    <a:pt x="535781" y="1035844"/>
                    <a:pt x="535781" y="1034891"/>
                    <a:pt x="534829" y="1032986"/>
                  </a:cubicBezTo>
                  <a:cubicBezTo>
                    <a:pt x="540544" y="1031081"/>
                    <a:pt x="545306" y="1025366"/>
                    <a:pt x="547211" y="1018699"/>
                  </a:cubicBezTo>
                  <a:cubicBezTo>
                    <a:pt x="547211" y="1018699"/>
                    <a:pt x="548164" y="1019651"/>
                    <a:pt x="548164" y="1019651"/>
                  </a:cubicBezTo>
                  <a:cubicBezTo>
                    <a:pt x="547211" y="1021556"/>
                    <a:pt x="547211" y="1024414"/>
                    <a:pt x="547211" y="1026319"/>
                  </a:cubicBezTo>
                  <a:cubicBezTo>
                    <a:pt x="548164" y="1029176"/>
                    <a:pt x="548164" y="1031081"/>
                    <a:pt x="549116" y="1032986"/>
                  </a:cubicBezTo>
                  <a:close/>
                  <a:moveTo>
                    <a:pt x="506254" y="814864"/>
                  </a:moveTo>
                  <a:cubicBezTo>
                    <a:pt x="503396" y="813911"/>
                    <a:pt x="500539" y="812959"/>
                    <a:pt x="497681" y="812959"/>
                  </a:cubicBezTo>
                  <a:cubicBezTo>
                    <a:pt x="497681" y="812959"/>
                    <a:pt x="497681" y="812959"/>
                    <a:pt x="497681" y="812959"/>
                  </a:cubicBezTo>
                  <a:cubicBezTo>
                    <a:pt x="501491" y="812006"/>
                    <a:pt x="504349" y="809149"/>
                    <a:pt x="507206" y="806291"/>
                  </a:cubicBezTo>
                  <a:cubicBezTo>
                    <a:pt x="508159" y="806291"/>
                    <a:pt x="508159" y="805339"/>
                    <a:pt x="509111" y="805339"/>
                  </a:cubicBezTo>
                  <a:cubicBezTo>
                    <a:pt x="509111" y="805339"/>
                    <a:pt x="509111" y="805339"/>
                    <a:pt x="509111" y="806291"/>
                  </a:cubicBezTo>
                  <a:cubicBezTo>
                    <a:pt x="507206" y="808196"/>
                    <a:pt x="506254" y="810101"/>
                    <a:pt x="506254" y="812959"/>
                  </a:cubicBezTo>
                  <a:cubicBezTo>
                    <a:pt x="506254" y="812959"/>
                    <a:pt x="506254" y="813911"/>
                    <a:pt x="506254" y="814864"/>
                  </a:cubicBezTo>
                  <a:close/>
                  <a:moveTo>
                    <a:pt x="521494" y="822484"/>
                  </a:moveTo>
                  <a:cubicBezTo>
                    <a:pt x="524351" y="828199"/>
                    <a:pt x="530066" y="832961"/>
                    <a:pt x="536734" y="832961"/>
                  </a:cubicBezTo>
                  <a:cubicBezTo>
                    <a:pt x="538639" y="832961"/>
                    <a:pt x="541496" y="832961"/>
                    <a:pt x="543401" y="832009"/>
                  </a:cubicBezTo>
                  <a:cubicBezTo>
                    <a:pt x="540544" y="834866"/>
                    <a:pt x="538639" y="838676"/>
                    <a:pt x="536734" y="842486"/>
                  </a:cubicBezTo>
                  <a:cubicBezTo>
                    <a:pt x="535781" y="842486"/>
                    <a:pt x="534829" y="842486"/>
                    <a:pt x="533876" y="842486"/>
                  </a:cubicBezTo>
                  <a:cubicBezTo>
                    <a:pt x="526256" y="842486"/>
                    <a:pt x="519589" y="848201"/>
                    <a:pt x="517684" y="854869"/>
                  </a:cubicBezTo>
                  <a:cubicBezTo>
                    <a:pt x="517684" y="854869"/>
                    <a:pt x="517684" y="854869"/>
                    <a:pt x="517684" y="854869"/>
                  </a:cubicBezTo>
                  <a:cubicBezTo>
                    <a:pt x="516731" y="854869"/>
                    <a:pt x="516731" y="854869"/>
                    <a:pt x="515779" y="854869"/>
                  </a:cubicBezTo>
                  <a:cubicBezTo>
                    <a:pt x="519589" y="850106"/>
                    <a:pt x="522446" y="844391"/>
                    <a:pt x="522446" y="838676"/>
                  </a:cubicBezTo>
                  <a:cubicBezTo>
                    <a:pt x="522446" y="832009"/>
                    <a:pt x="519589" y="825341"/>
                    <a:pt x="514826" y="820579"/>
                  </a:cubicBezTo>
                  <a:cubicBezTo>
                    <a:pt x="515779" y="820579"/>
                    <a:pt x="516731" y="820579"/>
                    <a:pt x="516731" y="819626"/>
                  </a:cubicBezTo>
                  <a:cubicBezTo>
                    <a:pt x="518636" y="820579"/>
                    <a:pt x="519589" y="821531"/>
                    <a:pt x="521494" y="822484"/>
                  </a:cubicBezTo>
                  <a:close/>
                  <a:moveTo>
                    <a:pt x="487204" y="723424"/>
                  </a:moveTo>
                  <a:cubicBezTo>
                    <a:pt x="488156" y="725329"/>
                    <a:pt x="489109" y="726281"/>
                    <a:pt x="490061" y="728186"/>
                  </a:cubicBezTo>
                  <a:cubicBezTo>
                    <a:pt x="489109" y="729139"/>
                    <a:pt x="487204" y="730091"/>
                    <a:pt x="486251" y="731996"/>
                  </a:cubicBezTo>
                  <a:cubicBezTo>
                    <a:pt x="487204" y="729139"/>
                    <a:pt x="487204" y="727234"/>
                    <a:pt x="487204" y="723424"/>
                  </a:cubicBezTo>
                  <a:cubicBezTo>
                    <a:pt x="487204" y="724376"/>
                    <a:pt x="487204" y="723424"/>
                    <a:pt x="487204" y="723424"/>
                  </a:cubicBezTo>
                  <a:close/>
                  <a:moveTo>
                    <a:pt x="362426" y="708184"/>
                  </a:moveTo>
                  <a:cubicBezTo>
                    <a:pt x="370999" y="708184"/>
                    <a:pt x="377666" y="703421"/>
                    <a:pt x="380524" y="695801"/>
                  </a:cubicBezTo>
                  <a:cubicBezTo>
                    <a:pt x="381476" y="695801"/>
                    <a:pt x="382429" y="694849"/>
                    <a:pt x="383381" y="694849"/>
                  </a:cubicBezTo>
                  <a:cubicBezTo>
                    <a:pt x="385286" y="699611"/>
                    <a:pt x="389096" y="702469"/>
                    <a:pt x="392906" y="705326"/>
                  </a:cubicBezTo>
                  <a:cubicBezTo>
                    <a:pt x="383381" y="710089"/>
                    <a:pt x="376714" y="716756"/>
                    <a:pt x="371951" y="726281"/>
                  </a:cubicBezTo>
                  <a:cubicBezTo>
                    <a:pt x="370999" y="718661"/>
                    <a:pt x="366236" y="711994"/>
                    <a:pt x="360521" y="708184"/>
                  </a:cubicBezTo>
                  <a:cubicBezTo>
                    <a:pt x="361474" y="708184"/>
                    <a:pt x="361474" y="708184"/>
                    <a:pt x="362426" y="708184"/>
                  </a:cubicBezTo>
                  <a:close/>
                  <a:moveTo>
                    <a:pt x="453866" y="781526"/>
                  </a:moveTo>
                  <a:cubicBezTo>
                    <a:pt x="448151" y="781526"/>
                    <a:pt x="443389" y="786289"/>
                    <a:pt x="443389" y="791051"/>
                  </a:cubicBezTo>
                  <a:cubicBezTo>
                    <a:pt x="443389" y="795814"/>
                    <a:pt x="446246" y="798671"/>
                    <a:pt x="450056" y="800576"/>
                  </a:cubicBezTo>
                  <a:cubicBezTo>
                    <a:pt x="445294" y="802481"/>
                    <a:pt x="441484" y="805339"/>
                    <a:pt x="438626" y="809149"/>
                  </a:cubicBezTo>
                  <a:cubicBezTo>
                    <a:pt x="428149" y="810101"/>
                    <a:pt x="419576" y="818674"/>
                    <a:pt x="419576" y="830104"/>
                  </a:cubicBezTo>
                  <a:cubicBezTo>
                    <a:pt x="419576" y="835819"/>
                    <a:pt x="421481" y="840581"/>
                    <a:pt x="425291" y="844391"/>
                  </a:cubicBezTo>
                  <a:cubicBezTo>
                    <a:pt x="424339" y="845344"/>
                    <a:pt x="424339" y="845344"/>
                    <a:pt x="423386" y="846296"/>
                  </a:cubicBezTo>
                  <a:cubicBezTo>
                    <a:pt x="418624" y="839629"/>
                    <a:pt x="411956" y="833914"/>
                    <a:pt x="404336" y="832009"/>
                  </a:cubicBezTo>
                  <a:cubicBezTo>
                    <a:pt x="401479" y="830104"/>
                    <a:pt x="398621" y="828199"/>
                    <a:pt x="394811" y="828199"/>
                  </a:cubicBezTo>
                  <a:cubicBezTo>
                    <a:pt x="391954" y="828199"/>
                    <a:pt x="389096" y="829151"/>
                    <a:pt x="386239" y="831056"/>
                  </a:cubicBezTo>
                  <a:cubicBezTo>
                    <a:pt x="378619" y="832961"/>
                    <a:pt x="372904" y="836771"/>
                    <a:pt x="368141" y="842486"/>
                  </a:cubicBezTo>
                  <a:cubicBezTo>
                    <a:pt x="367189" y="840581"/>
                    <a:pt x="365284" y="838676"/>
                    <a:pt x="363379" y="837724"/>
                  </a:cubicBezTo>
                  <a:cubicBezTo>
                    <a:pt x="362426" y="832961"/>
                    <a:pt x="360521" y="829151"/>
                    <a:pt x="357664" y="826294"/>
                  </a:cubicBezTo>
                  <a:cubicBezTo>
                    <a:pt x="365284" y="822484"/>
                    <a:pt x="370046" y="815816"/>
                    <a:pt x="370046" y="807244"/>
                  </a:cubicBezTo>
                  <a:cubicBezTo>
                    <a:pt x="370999" y="807244"/>
                    <a:pt x="371951" y="807244"/>
                    <a:pt x="372904" y="807244"/>
                  </a:cubicBezTo>
                  <a:cubicBezTo>
                    <a:pt x="378619" y="807244"/>
                    <a:pt x="383381" y="806291"/>
                    <a:pt x="388144" y="803434"/>
                  </a:cubicBezTo>
                  <a:cubicBezTo>
                    <a:pt x="386239" y="805339"/>
                    <a:pt x="385286" y="808196"/>
                    <a:pt x="385286" y="811054"/>
                  </a:cubicBezTo>
                  <a:cubicBezTo>
                    <a:pt x="385286" y="817721"/>
                    <a:pt x="391001" y="823436"/>
                    <a:pt x="397669" y="823436"/>
                  </a:cubicBezTo>
                  <a:cubicBezTo>
                    <a:pt x="404336" y="823436"/>
                    <a:pt x="410051" y="817721"/>
                    <a:pt x="410051" y="811054"/>
                  </a:cubicBezTo>
                  <a:cubicBezTo>
                    <a:pt x="410051" y="804386"/>
                    <a:pt x="404336" y="798671"/>
                    <a:pt x="397669" y="798671"/>
                  </a:cubicBezTo>
                  <a:cubicBezTo>
                    <a:pt x="396716" y="798671"/>
                    <a:pt x="395764" y="798671"/>
                    <a:pt x="394811" y="799624"/>
                  </a:cubicBezTo>
                  <a:cubicBezTo>
                    <a:pt x="395764" y="798671"/>
                    <a:pt x="396716" y="797719"/>
                    <a:pt x="398621" y="795814"/>
                  </a:cubicBezTo>
                  <a:cubicBezTo>
                    <a:pt x="406241" y="795814"/>
                    <a:pt x="412909" y="792004"/>
                    <a:pt x="416719" y="787241"/>
                  </a:cubicBezTo>
                  <a:cubicBezTo>
                    <a:pt x="419576" y="788194"/>
                    <a:pt x="421481" y="788194"/>
                    <a:pt x="424339" y="788194"/>
                  </a:cubicBezTo>
                  <a:cubicBezTo>
                    <a:pt x="441484" y="788194"/>
                    <a:pt x="454819" y="775811"/>
                    <a:pt x="456724" y="759619"/>
                  </a:cubicBezTo>
                  <a:cubicBezTo>
                    <a:pt x="457676" y="759619"/>
                    <a:pt x="459581" y="759619"/>
                    <a:pt x="460534" y="759619"/>
                  </a:cubicBezTo>
                  <a:cubicBezTo>
                    <a:pt x="471011" y="759619"/>
                    <a:pt x="479584" y="752951"/>
                    <a:pt x="482441" y="743426"/>
                  </a:cubicBezTo>
                  <a:cubicBezTo>
                    <a:pt x="483394" y="751999"/>
                    <a:pt x="490061" y="757714"/>
                    <a:pt x="498634" y="757714"/>
                  </a:cubicBezTo>
                  <a:cubicBezTo>
                    <a:pt x="507206" y="757714"/>
                    <a:pt x="513874" y="751046"/>
                    <a:pt x="514826" y="742474"/>
                  </a:cubicBezTo>
                  <a:cubicBezTo>
                    <a:pt x="514826" y="742474"/>
                    <a:pt x="515779" y="742474"/>
                    <a:pt x="515779" y="742474"/>
                  </a:cubicBezTo>
                  <a:cubicBezTo>
                    <a:pt x="514826" y="745331"/>
                    <a:pt x="513874" y="749141"/>
                    <a:pt x="513874" y="751999"/>
                  </a:cubicBezTo>
                  <a:cubicBezTo>
                    <a:pt x="513874" y="752951"/>
                    <a:pt x="513874" y="753904"/>
                    <a:pt x="513874" y="755809"/>
                  </a:cubicBezTo>
                  <a:cubicBezTo>
                    <a:pt x="511016" y="759619"/>
                    <a:pt x="509111" y="763429"/>
                    <a:pt x="509111" y="768191"/>
                  </a:cubicBezTo>
                  <a:cubicBezTo>
                    <a:pt x="509111" y="773906"/>
                    <a:pt x="511016" y="778669"/>
                    <a:pt x="514826" y="781526"/>
                  </a:cubicBezTo>
                  <a:cubicBezTo>
                    <a:pt x="512921" y="783431"/>
                    <a:pt x="511016" y="785336"/>
                    <a:pt x="510064" y="788194"/>
                  </a:cubicBezTo>
                  <a:cubicBezTo>
                    <a:pt x="508159" y="785336"/>
                    <a:pt x="505301" y="783431"/>
                    <a:pt x="501491" y="783431"/>
                  </a:cubicBezTo>
                  <a:cubicBezTo>
                    <a:pt x="498634" y="781526"/>
                    <a:pt x="495776" y="780574"/>
                    <a:pt x="491966" y="780574"/>
                  </a:cubicBezTo>
                  <a:cubicBezTo>
                    <a:pt x="491014" y="780574"/>
                    <a:pt x="490061" y="780574"/>
                    <a:pt x="490061" y="780574"/>
                  </a:cubicBezTo>
                  <a:cubicBezTo>
                    <a:pt x="490061" y="780574"/>
                    <a:pt x="490061" y="779621"/>
                    <a:pt x="490061" y="779621"/>
                  </a:cubicBezTo>
                  <a:cubicBezTo>
                    <a:pt x="490061" y="772954"/>
                    <a:pt x="484346" y="767239"/>
                    <a:pt x="477679" y="767239"/>
                  </a:cubicBezTo>
                  <a:cubicBezTo>
                    <a:pt x="471011" y="767239"/>
                    <a:pt x="465296" y="772954"/>
                    <a:pt x="465296" y="779621"/>
                  </a:cubicBezTo>
                  <a:cubicBezTo>
                    <a:pt x="465296" y="784384"/>
                    <a:pt x="468154" y="787241"/>
                    <a:pt x="471011" y="790099"/>
                  </a:cubicBezTo>
                  <a:cubicBezTo>
                    <a:pt x="465296" y="792004"/>
                    <a:pt x="461486" y="794861"/>
                    <a:pt x="458629" y="799624"/>
                  </a:cubicBezTo>
                  <a:cubicBezTo>
                    <a:pt x="458629" y="799624"/>
                    <a:pt x="457676" y="799624"/>
                    <a:pt x="457676" y="799624"/>
                  </a:cubicBezTo>
                  <a:cubicBezTo>
                    <a:pt x="460534" y="797719"/>
                    <a:pt x="462439" y="794861"/>
                    <a:pt x="462439" y="791051"/>
                  </a:cubicBezTo>
                  <a:cubicBezTo>
                    <a:pt x="463391" y="786289"/>
                    <a:pt x="459581" y="781526"/>
                    <a:pt x="453866" y="781526"/>
                  </a:cubicBezTo>
                  <a:close/>
                  <a:moveTo>
                    <a:pt x="481489" y="946309"/>
                  </a:moveTo>
                  <a:cubicBezTo>
                    <a:pt x="480536" y="948214"/>
                    <a:pt x="480536" y="950119"/>
                    <a:pt x="480536" y="951071"/>
                  </a:cubicBezTo>
                  <a:cubicBezTo>
                    <a:pt x="478631" y="945356"/>
                    <a:pt x="474821" y="940594"/>
                    <a:pt x="470059" y="936784"/>
                  </a:cubicBezTo>
                  <a:cubicBezTo>
                    <a:pt x="471011" y="936784"/>
                    <a:pt x="472916" y="935831"/>
                    <a:pt x="473869" y="935831"/>
                  </a:cubicBezTo>
                  <a:cubicBezTo>
                    <a:pt x="473869" y="935831"/>
                    <a:pt x="473869" y="935831"/>
                    <a:pt x="473869" y="935831"/>
                  </a:cubicBezTo>
                  <a:cubicBezTo>
                    <a:pt x="472916" y="941546"/>
                    <a:pt x="476726" y="945356"/>
                    <a:pt x="481489" y="946309"/>
                  </a:cubicBezTo>
                  <a:close/>
                  <a:moveTo>
                    <a:pt x="345281" y="1095851"/>
                  </a:moveTo>
                  <a:cubicBezTo>
                    <a:pt x="345281" y="1095851"/>
                    <a:pt x="345281" y="1095851"/>
                    <a:pt x="345281" y="1095851"/>
                  </a:cubicBezTo>
                  <a:cubicBezTo>
                    <a:pt x="345281" y="1095851"/>
                    <a:pt x="345281" y="1095851"/>
                    <a:pt x="345281" y="1095851"/>
                  </a:cubicBezTo>
                  <a:cubicBezTo>
                    <a:pt x="345281" y="1095851"/>
                    <a:pt x="345281" y="1095851"/>
                    <a:pt x="345281" y="1095851"/>
                  </a:cubicBezTo>
                  <a:close/>
                  <a:moveTo>
                    <a:pt x="423386" y="1187291"/>
                  </a:moveTo>
                  <a:cubicBezTo>
                    <a:pt x="422434" y="1187291"/>
                    <a:pt x="421481" y="1187291"/>
                    <a:pt x="421481" y="1188244"/>
                  </a:cubicBezTo>
                  <a:cubicBezTo>
                    <a:pt x="422434" y="1186339"/>
                    <a:pt x="423386" y="1183481"/>
                    <a:pt x="423386" y="1181576"/>
                  </a:cubicBezTo>
                  <a:cubicBezTo>
                    <a:pt x="424339" y="1181576"/>
                    <a:pt x="425291" y="1182529"/>
                    <a:pt x="426244" y="1182529"/>
                  </a:cubicBezTo>
                  <a:cubicBezTo>
                    <a:pt x="427196" y="1183481"/>
                    <a:pt x="428149" y="1184434"/>
                    <a:pt x="430054" y="1185386"/>
                  </a:cubicBezTo>
                  <a:cubicBezTo>
                    <a:pt x="427196" y="1185386"/>
                    <a:pt x="425291" y="1186339"/>
                    <a:pt x="423386" y="1187291"/>
                  </a:cubicBezTo>
                  <a:close/>
                  <a:moveTo>
                    <a:pt x="432911" y="1183481"/>
                  </a:moveTo>
                  <a:cubicBezTo>
                    <a:pt x="432911" y="1183481"/>
                    <a:pt x="432911" y="1183481"/>
                    <a:pt x="432911" y="1183481"/>
                  </a:cubicBezTo>
                  <a:cubicBezTo>
                    <a:pt x="433864" y="1183481"/>
                    <a:pt x="433864" y="1183481"/>
                    <a:pt x="432911" y="1183481"/>
                  </a:cubicBezTo>
                  <a:cubicBezTo>
                    <a:pt x="433864" y="1183481"/>
                    <a:pt x="432911" y="1183481"/>
                    <a:pt x="432911" y="1183481"/>
                  </a:cubicBezTo>
                  <a:close/>
                  <a:moveTo>
                    <a:pt x="455771" y="1106329"/>
                  </a:moveTo>
                  <a:cubicBezTo>
                    <a:pt x="450056" y="1108234"/>
                    <a:pt x="445294" y="1112044"/>
                    <a:pt x="443389" y="1117759"/>
                  </a:cubicBezTo>
                  <a:cubicBezTo>
                    <a:pt x="440531" y="1116806"/>
                    <a:pt x="437674" y="1115854"/>
                    <a:pt x="433864" y="1115854"/>
                  </a:cubicBezTo>
                  <a:cubicBezTo>
                    <a:pt x="415766" y="1115854"/>
                    <a:pt x="400526" y="1131094"/>
                    <a:pt x="400526" y="1149191"/>
                  </a:cubicBezTo>
                  <a:cubicBezTo>
                    <a:pt x="400526" y="1153954"/>
                    <a:pt x="401479" y="1158716"/>
                    <a:pt x="403384" y="1162526"/>
                  </a:cubicBezTo>
                  <a:cubicBezTo>
                    <a:pt x="393859" y="1163479"/>
                    <a:pt x="387191" y="1171099"/>
                    <a:pt x="387191" y="1179671"/>
                  </a:cubicBezTo>
                  <a:cubicBezTo>
                    <a:pt x="387191" y="1185386"/>
                    <a:pt x="390049" y="1191101"/>
                    <a:pt x="394811" y="1193959"/>
                  </a:cubicBezTo>
                  <a:cubicBezTo>
                    <a:pt x="391001" y="1196816"/>
                    <a:pt x="389096" y="1201579"/>
                    <a:pt x="389096" y="1206341"/>
                  </a:cubicBezTo>
                  <a:cubicBezTo>
                    <a:pt x="389096" y="1213009"/>
                    <a:pt x="392906" y="1218724"/>
                    <a:pt x="399574" y="1221581"/>
                  </a:cubicBezTo>
                  <a:cubicBezTo>
                    <a:pt x="400526" y="1226344"/>
                    <a:pt x="404336" y="1230154"/>
                    <a:pt x="409099" y="1231106"/>
                  </a:cubicBezTo>
                  <a:cubicBezTo>
                    <a:pt x="401479" y="1234916"/>
                    <a:pt x="394811" y="1241584"/>
                    <a:pt x="392906" y="1250156"/>
                  </a:cubicBezTo>
                  <a:cubicBezTo>
                    <a:pt x="391954" y="1250156"/>
                    <a:pt x="391001" y="1250156"/>
                    <a:pt x="390049" y="1251109"/>
                  </a:cubicBezTo>
                  <a:cubicBezTo>
                    <a:pt x="390049" y="1249204"/>
                    <a:pt x="389096" y="1247299"/>
                    <a:pt x="388144" y="1245394"/>
                  </a:cubicBezTo>
                  <a:cubicBezTo>
                    <a:pt x="389096" y="1244441"/>
                    <a:pt x="389096" y="1243489"/>
                    <a:pt x="390049" y="1241584"/>
                  </a:cubicBezTo>
                  <a:cubicBezTo>
                    <a:pt x="393859" y="1239679"/>
                    <a:pt x="396716" y="1234916"/>
                    <a:pt x="396716" y="1230154"/>
                  </a:cubicBezTo>
                  <a:cubicBezTo>
                    <a:pt x="396716" y="1224439"/>
                    <a:pt x="392906" y="1219676"/>
                    <a:pt x="388144" y="1217771"/>
                  </a:cubicBezTo>
                  <a:cubicBezTo>
                    <a:pt x="386239" y="1213961"/>
                    <a:pt x="382429" y="1210151"/>
                    <a:pt x="378619" y="1207294"/>
                  </a:cubicBezTo>
                  <a:cubicBezTo>
                    <a:pt x="374809" y="1202531"/>
                    <a:pt x="369094" y="1199674"/>
                    <a:pt x="362426" y="1199674"/>
                  </a:cubicBezTo>
                  <a:cubicBezTo>
                    <a:pt x="353854" y="1199674"/>
                    <a:pt x="346234" y="1204436"/>
                    <a:pt x="343376" y="1212056"/>
                  </a:cubicBezTo>
                  <a:cubicBezTo>
                    <a:pt x="342424" y="1213961"/>
                    <a:pt x="340519" y="1214914"/>
                    <a:pt x="339566" y="1216819"/>
                  </a:cubicBezTo>
                  <a:cubicBezTo>
                    <a:pt x="329089" y="1216819"/>
                    <a:pt x="319564" y="1224439"/>
                    <a:pt x="316706" y="1233964"/>
                  </a:cubicBezTo>
                  <a:cubicBezTo>
                    <a:pt x="316706" y="1233011"/>
                    <a:pt x="316706" y="1232059"/>
                    <a:pt x="315754" y="1231106"/>
                  </a:cubicBezTo>
                  <a:cubicBezTo>
                    <a:pt x="315754" y="1230154"/>
                    <a:pt x="315754" y="1230154"/>
                    <a:pt x="315754" y="1229201"/>
                  </a:cubicBezTo>
                  <a:cubicBezTo>
                    <a:pt x="315754" y="1223486"/>
                    <a:pt x="313849" y="1217771"/>
                    <a:pt x="310991" y="1213961"/>
                  </a:cubicBezTo>
                  <a:cubicBezTo>
                    <a:pt x="322421" y="1210151"/>
                    <a:pt x="331946" y="1199674"/>
                    <a:pt x="331946" y="1186339"/>
                  </a:cubicBezTo>
                  <a:cubicBezTo>
                    <a:pt x="331946" y="1174909"/>
                    <a:pt x="325279" y="1166336"/>
                    <a:pt x="316706" y="1161574"/>
                  </a:cubicBezTo>
                  <a:cubicBezTo>
                    <a:pt x="316706" y="1161574"/>
                    <a:pt x="316706" y="1160621"/>
                    <a:pt x="316706" y="1160621"/>
                  </a:cubicBezTo>
                  <a:cubicBezTo>
                    <a:pt x="318611" y="1159669"/>
                    <a:pt x="319564" y="1158716"/>
                    <a:pt x="320516" y="1156811"/>
                  </a:cubicBezTo>
                  <a:cubicBezTo>
                    <a:pt x="321469" y="1156811"/>
                    <a:pt x="322421" y="1157764"/>
                    <a:pt x="323374" y="1157764"/>
                  </a:cubicBezTo>
                  <a:cubicBezTo>
                    <a:pt x="322421" y="1158716"/>
                    <a:pt x="322421" y="1159669"/>
                    <a:pt x="322421" y="1160621"/>
                  </a:cubicBezTo>
                  <a:cubicBezTo>
                    <a:pt x="322421" y="1163479"/>
                    <a:pt x="325279" y="1166336"/>
                    <a:pt x="328136" y="1166336"/>
                  </a:cubicBezTo>
                  <a:cubicBezTo>
                    <a:pt x="329089" y="1166336"/>
                    <a:pt x="330041" y="1166336"/>
                    <a:pt x="330041" y="1166336"/>
                  </a:cubicBezTo>
                  <a:cubicBezTo>
                    <a:pt x="331946" y="1167289"/>
                    <a:pt x="333851" y="1168241"/>
                    <a:pt x="335756" y="1168241"/>
                  </a:cubicBezTo>
                  <a:cubicBezTo>
                    <a:pt x="341471" y="1168241"/>
                    <a:pt x="346234" y="1163479"/>
                    <a:pt x="346234" y="1157764"/>
                  </a:cubicBezTo>
                  <a:cubicBezTo>
                    <a:pt x="346234" y="1156811"/>
                    <a:pt x="346234" y="1154906"/>
                    <a:pt x="345281" y="1153954"/>
                  </a:cubicBezTo>
                  <a:cubicBezTo>
                    <a:pt x="348139" y="1152049"/>
                    <a:pt x="350996" y="1149191"/>
                    <a:pt x="353854" y="1146334"/>
                  </a:cubicBezTo>
                  <a:cubicBezTo>
                    <a:pt x="356711" y="1149191"/>
                    <a:pt x="361474" y="1151096"/>
                    <a:pt x="366236" y="1151096"/>
                  </a:cubicBezTo>
                  <a:cubicBezTo>
                    <a:pt x="373856" y="1151096"/>
                    <a:pt x="380524" y="1146334"/>
                    <a:pt x="382429" y="1140619"/>
                  </a:cubicBezTo>
                  <a:cubicBezTo>
                    <a:pt x="383381" y="1141571"/>
                    <a:pt x="384334" y="1142524"/>
                    <a:pt x="386239" y="1142524"/>
                  </a:cubicBezTo>
                  <a:cubicBezTo>
                    <a:pt x="389096" y="1142524"/>
                    <a:pt x="391001" y="1140619"/>
                    <a:pt x="391001" y="1137761"/>
                  </a:cubicBezTo>
                  <a:cubicBezTo>
                    <a:pt x="391001" y="1134904"/>
                    <a:pt x="389096" y="1132999"/>
                    <a:pt x="386239" y="1132999"/>
                  </a:cubicBezTo>
                  <a:cubicBezTo>
                    <a:pt x="385286" y="1132999"/>
                    <a:pt x="384334" y="1132999"/>
                    <a:pt x="384334" y="1133951"/>
                  </a:cubicBezTo>
                  <a:cubicBezTo>
                    <a:pt x="384334" y="1133951"/>
                    <a:pt x="384334" y="1133951"/>
                    <a:pt x="384334" y="1133951"/>
                  </a:cubicBezTo>
                  <a:cubicBezTo>
                    <a:pt x="384334" y="1132046"/>
                    <a:pt x="384334" y="1130141"/>
                    <a:pt x="383381" y="1129189"/>
                  </a:cubicBezTo>
                  <a:cubicBezTo>
                    <a:pt x="384334" y="1127284"/>
                    <a:pt x="385286" y="1124426"/>
                    <a:pt x="385286" y="1122521"/>
                  </a:cubicBezTo>
                  <a:cubicBezTo>
                    <a:pt x="385286" y="1116806"/>
                    <a:pt x="382429" y="1112044"/>
                    <a:pt x="378619" y="1109186"/>
                  </a:cubicBezTo>
                  <a:cubicBezTo>
                    <a:pt x="382429" y="1108234"/>
                    <a:pt x="386239" y="1105376"/>
                    <a:pt x="388144" y="1101566"/>
                  </a:cubicBezTo>
                  <a:cubicBezTo>
                    <a:pt x="389096" y="1101566"/>
                    <a:pt x="390049" y="1101566"/>
                    <a:pt x="390049" y="1100614"/>
                  </a:cubicBezTo>
                  <a:cubicBezTo>
                    <a:pt x="393859" y="1108234"/>
                    <a:pt x="402431" y="1113949"/>
                    <a:pt x="411004" y="1113949"/>
                  </a:cubicBezTo>
                  <a:cubicBezTo>
                    <a:pt x="424339" y="1113949"/>
                    <a:pt x="434816" y="1103471"/>
                    <a:pt x="434816" y="1090136"/>
                  </a:cubicBezTo>
                  <a:cubicBezTo>
                    <a:pt x="434816" y="1087279"/>
                    <a:pt x="433864" y="1085374"/>
                    <a:pt x="433864" y="1083469"/>
                  </a:cubicBezTo>
                  <a:cubicBezTo>
                    <a:pt x="436721" y="1085374"/>
                    <a:pt x="439579" y="1086326"/>
                    <a:pt x="443389" y="1086326"/>
                  </a:cubicBezTo>
                  <a:cubicBezTo>
                    <a:pt x="442436" y="1087279"/>
                    <a:pt x="442436" y="1089184"/>
                    <a:pt x="442436" y="1090136"/>
                  </a:cubicBezTo>
                  <a:cubicBezTo>
                    <a:pt x="442436" y="1093946"/>
                    <a:pt x="446246" y="1097756"/>
                    <a:pt x="450056" y="1097756"/>
                  </a:cubicBezTo>
                  <a:cubicBezTo>
                    <a:pt x="453866" y="1097756"/>
                    <a:pt x="457676" y="1093946"/>
                    <a:pt x="457676" y="1090136"/>
                  </a:cubicBezTo>
                  <a:cubicBezTo>
                    <a:pt x="457676" y="1088231"/>
                    <a:pt x="456724" y="1086326"/>
                    <a:pt x="454819" y="1084421"/>
                  </a:cubicBezTo>
                  <a:cubicBezTo>
                    <a:pt x="459581" y="1082516"/>
                    <a:pt x="463391" y="1078706"/>
                    <a:pt x="466249" y="1073944"/>
                  </a:cubicBezTo>
                  <a:cubicBezTo>
                    <a:pt x="468154" y="1075849"/>
                    <a:pt x="471011" y="1076801"/>
                    <a:pt x="473869" y="1076801"/>
                  </a:cubicBezTo>
                  <a:cubicBezTo>
                    <a:pt x="475774" y="1076801"/>
                    <a:pt x="477679" y="1075849"/>
                    <a:pt x="479584" y="1074896"/>
                  </a:cubicBezTo>
                  <a:cubicBezTo>
                    <a:pt x="479584" y="1074896"/>
                    <a:pt x="480536" y="1074896"/>
                    <a:pt x="480536" y="1075849"/>
                  </a:cubicBezTo>
                  <a:cubicBezTo>
                    <a:pt x="481489" y="1081564"/>
                    <a:pt x="485299" y="1085374"/>
                    <a:pt x="491014" y="1085374"/>
                  </a:cubicBezTo>
                  <a:cubicBezTo>
                    <a:pt x="495776" y="1085374"/>
                    <a:pt x="498634" y="1082516"/>
                    <a:pt x="500539" y="1078706"/>
                  </a:cubicBezTo>
                  <a:cubicBezTo>
                    <a:pt x="502444" y="1078706"/>
                    <a:pt x="504349" y="1077754"/>
                    <a:pt x="505301" y="1077754"/>
                  </a:cubicBezTo>
                  <a:cubicBezTo>
                    <a:pt x="507206" y="1081564"/>
                    <a:pt x="511016" y="1084421"/>
                    <a:pt x="515779" y="1084421"/>
                  </a:cubicBezTo>
                  <a:cubicBezTo>
                    <a:pt x="516731" y="1084421"/>
                    <a:pt x="517684" y="1084421"/>
                    <a:pt x="518636" y="1083469"/>
                  </a:cubicBezTo>
                  <a:cubicBezTo>
                    <a:pt x="519589" y="1084421"/>
                    <a:pt x="520541" y="1085374"/>
                    <a:pt x="521494" y="1087279"/>
                  </a:cubicBezTo>
                  <a:cubicBezTo>
                    <a:pt x="521494" y="1088231"/>
                    <a:pt x="521494" y="1089184"/>
                    <a:pt x="521494" y="1090136"/>
                  </a:cubicBezTo>
                  <a:cubicBezTo>
                    <a:pt x="521494" y="1099661"/>
                    <a:pt x="529114" y="1107281"/>
                    <a:pt x="538639" y="1107281"/>
                  </a:cubicBezTo>
                  <a:cubicBezTo>
                    <a:pt x="542449" y="1107281"/>
                    <a:pt x="546259" y="1105376"/>
                    <a:pt x="549116" y="1103471"/>
                  </a:cubicBezTo>
                  <a:cubicBezTo>
                    <a:pt x="550069" y="1104424"/>
                    <a:pt x="551974" y="1105376"/>
                    <a:pt x="553879" y="1106329"/>
                  </a:cubicBezTo>
                  <a:cubicBezTo>
                    <a:pt x="555784" y="1110139"/>
                    <a:pt x="559594" y="1112996"/>
                    <a:pt x="563404" y="1113949"/>
                  </a:cubicBezTo>
                  <a:cubicBezTo>
                    <a:pt x="561499" y="1114901"/>
                    <a:pt x="560546" y="1116806"/>
                    <a:pt x="559594" y="1118711"/>
                  </a:cubicBezTo>
                  <a:cubicBezTo>
                    <a:pt x="558641" y="1118711"/>
                    <a:pt x="557689" y="1118711"/>
                    <a:pt x="557689" y="1118711"/>
                  </a:cubicBezTo>
                  <a:cubicBezTo>
                    <a:pt x="553879" y="1118711"/>
                    <a:pt x="550069" y="1119664"/>
                    <a:pt x="547211" y="1120616"/>
                  </a:cubicBezTo>
                  <a:cubicBezTo>
                    <a:pt x="546259" y="1119664"/>
                    <a:pt x="544354" y="1118711"/>
                    <a:pt x="542449" y="1118711"/>
                  </a:cubicBezTo>
                  <a:cubicBezTo>
                    <a:pt x="541496" y="1118711"/>
                    <a:pt x="539591" y="1119664"/>
                    <a:pt x="538639" y="1119664"/>
                  </a:cubicBezTo>
                  <a:cubicBezTo>
                    <a:pt x="535781" y="1111091"/>
                    <a:pt x="528161" y="1104424"/>
                    <a:pt x="518636" y="1104424"/>
                  </a:cubicBezTo>
                  <a:cubicBezTo>
                    <a:pt x="511969" y="1093946"/>
                    <a:pt x="499586" y="1087279"/>
                    <a:pt x="486251" y="1087279"/>
                  </a:cubicBezTo>
                  <a:cubicBezTo>
                    <a:pt x="473869" y="1090136"/>
                    <a:pt x="462439" y="1096804"/>
                    <a:pt x="455771" y="1106329"/>
                  </a:cubicBezTo>
                  <a:close/>
                  <a:moveTo>
                    <a:pt x="483394" y="1196816"/>
                  </a:moveTo>
                  <a:cubicBezTo>
                    <a:pt x="479584" y="1193959"/>
                    <a:pt x="473869" y="1192054"/>
                    <a:pt x="469106" y="1192054"/>
                  </a:cubicBezTo>
                  <a:cubicBezTo>
                    <a:pt x="468154" y="1192054"/>
                    <a:pt x="466249" y="1192054"/>
                    <a:pt x="465296" y="1192054"/>
                  </a:cubicBezTo>
                  <a:cubicBezTo>
                    <a:pt x="464344" y="1191101"/>
                    <a:pt x="463391" y="1190149"/>
                    <a:pt x="462439" y="1189196"/>
                  </a:cubicBezTo>
                  <a:cubicBezTo>
                    <a:pt x="465296" y="1186339"/>
                    <a:pt x="466249" y="1182529"/>
                    <a:pt x="466249" y="1178719"/>
                  </a:cubicBezTo>
                  <a:cubicBezTo>
                    <a:pt x="466249" y="1174909"/>
                    <a:pt x="464344" y="1171099"/>
                    <a:pt x="462439" y="1167289"/>
                  </a:cubicBezTo>
                  <a:cubicBezTo>
                    <a:pt x="462439" y="1167289"/>
                    <a:pt x="462439" y="1167289"/>
                    <a:pt x="462439" y="1167289"/>
                  </a:cubicBezTo>
                  <a:cubicBezTo>
                    <a:pt x="466249" y="1169194"/>
                    <a:pt x="471011" y="1170146"/>
                    <a:pt x="475774" y="1170146"/>
                  </a:cubicBezTo>
                  <a:cubicBezTo>
                    <a:pt x="481489" y="1170146"/>
                    <a:pt x="486251" y="1168241"/>
                    <a:pt x="491014" y="1165384"/>
                  </a:cubicBezTo>
                  <a:cubicBezTo>
                    <a:pt x="494824" y="1165384"/>
                    <a:pt x="498634" y="1164431"/>
                    <a:pt x="502444" y="1162526"/>
                  </a:cubicBezTo>
                  <a:cubicBezTo>
                    <a:pt x="503396" y="1164431"/>
                    <a:pt x="505301" y="1165384"/>
                    <a:pt x="507206" y="1165384"/>
                  </a:cubicBezTo>
                  <a:cubicBezTo>
                    <a:pt x="511016" y="1165384"/>
                    <a:pt x="513874" y="1162526"/>
                    <a:pt x="513874" y="1158716"/>
                  </a:cubicBezTo>
                  <a:cubicBezTo>
                    <a:pt x="513874" y="1157764"/>
                    <a:pt x="513874" y="1156811"/>
                    <a:pt x="512921" y="1155859"/>
                  </a:cubicBezTo>
                  <a:cubicBezTo>
                    <a:pt x="514826" y="1153954"/>
                    <a:pt x="516731" y="1152049"/>
                    <a:pt x="517684" y="1150144"/>
                  </a:cubicBezTo>
                  <a:cubicBezTo>
                    <a:pt x="519589" y="1152049"/>
                    <a:pt x="522446" y="1153001"/>
                    <a:pt x="525304" y="1153001"/>
                  </a:cubicBezTo>
                  <a:cubicBezTo>
                    <a:pt x="526256" y="1153001"/>
                    <a:pt x="527209" y="1153001"/>
                    <a:pt x="528161" y="1152049"/>
                  </a:cubicBezTo>
                  <a:cubicBezTo>
                    <a:pt x="527209" y="1154906"/>
                    <a:pt x="526256" y="1157764"/>
                    <a:pt x="526256" y="1160621"/>
                  </a:cubicBezTo>
                  <a:cubicBezTo>
                    <a:pt x="526256" y="1160621"/>
                    <a:pt x="526256" y="1161574"/>
                    <a:pt x="526256" y="1161574"/>
                  </a:cubicBezTo>
                  <a:cubicBezTo>
                    <a:pt x="521494" y="1166336"/>
                    <a:pt x="517684" y="1171099"/>
                    <a:pt x="514826" y="1177766"/>
                  </a:cubicBezTo>
                  <a:cubicBezTo>
                    <a:pt x="512921" y="1175861"/>
                    <a:pt x="510064" y="1174909"/>
                    <a:pt x="507206" y="1174909"/>
                  </a:cubicBezTo>
                  <a:cubicBezTo>
                    <a:pt x="500539" y="1174909"/>
                    <a:pt x="495776" y="1179671"/>
                    <a:pt x="495776" y="1186339"/>
                  </a:cubicBezTo>
                  <a:cubicBezTo>
                    <a:pt x="495776" y="1188244"/>
                    <a:pt x="496729" y="1190149"/>
                    <a:pt x="497681" y="1192054"/>
                  </a:cubicBezTo>
                  <a:cubicBezTo>
                    <a:pt x="495776" y="1191101"/>
                    <a:pt x="493871" y="1190149"/>
                    <a:pt x="491966" y="1190149"/>
                  </a:cubicBezTo>
                  <a:cubicBezTo>
                    <a:pt x="489109" y="1192054"/>
                    <a:pt x="485299" y="1193959"/>
                    <a:pt x="483394" y="1196816"/>
                  </a:cubicBezTo>
                  <a:close/>
                  <a:moveTo>
                    <a:pt x="507206" y="1716881"/>
                  </a:moveTo>
                  <a:cubicBezTo>
                    <a:pt x="507206" y="1715929"/>
                    <a:pt x="506254" y="1715929"/>
                    <a:pt x="506254" y="1714976"/>
                  </a:cubicBezTo>
                  <a:cubicBezTo>
                    <a:pt x="507206" y="1714976"/>
                    <a:pt x="507206" y="1714976"/>
                    <a:pt x="508159" y="1714976"/>
                  </a:cubicBezTo>
                  <a:cubicBezTo>
                    <a:pt x="509111" y="1714976"/>
                    <a:pt x="509111" y="1714976"/>
                    <a:pt x="510064" y="1714976"/>
                  </a:cubicBezTo>
                  <a:cubicBezTo>
                    <a:pt x="510064" y="1714976"/>
                    <a:pt x="510064" y="1714976"/>
                    <a:pt x="510064" y="1714976"/>
                  </a:cubicBezTo>
                  <a:cubicBezTo>
                    <a:pt x="508159" y="1714976"/>
                    <a:pt x="507206" y="1715929"/>
                    <a:pt x="507206" y="17168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12E09A6-74FA-451D-A2C6-1746AF945DE3}"/>
              </a:ext>
            </a:extLst>
          </p:cNvPr>
          <p:cNvGrpSpPr/>
          <p:nvPr/>
        </p:nvGrpSpPr>
        <p:grpSpPr>
          <a:xfrm>
            <a:off x="7868562" y="2234959"/>
            <a:ext cx="3787480" cy="2994693"/>
            <a:chOff x="7338914" y="2546752"/>
            <a:chExt cx="4709648" cy="3723835"/>
          </a:xfrm>
        </p:grpSpPr>
        <p:grpSp>
          <p:nvGrpSpPr>
            <p:cNvPr id="696" name="Group 695">
              <a:extLst>
                <a:ext uri="{FF2B5EF4-FFF2-40B4-BE49-F238E27FC236}">
                  <a16:creationId xmlns="" xmlns:a16="http://schemas.microsoft.com/office/drawing/2014/main" id="{96207FED-382D-478A-AB0E-D1A9F35F8779}"/>
                </a:ext>
              </a:extLst>
            </p:cNvPr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697" name="Freeform 18">
                <a:extLst>
                  <a:ext uri="{FF2B5EF4-FFF2-40B4-BE49-F238E27FC236}">
                    <a16:creationId xmlns="" xmlns:a16="http://schemas.microsoft.com/office/drawing/2014/main" id="{E32B7BBE-2267-4F81-996E-066674EA9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grpSp>
            <p:nvGrpSpPr>
              <p:cNvPr id="698" name="Group 697">
                <a:extLst>
                  <a:ext uri="{FF2B5EF4-FFF2-40B4-BE49-F238E27FC236}">
                    <a16:creationId xmlns="" xmlns:a16="http://schemas.microsoft.com/office/drawing/2014/main" id="{11F3F9D7-B763-45E0-84C5-EEEBF0DAEDF1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700" name="Rounded Rectangle 10">
                  <a:extLst>
                    <a:ext uri="{FF2B5EF4-FFF2-40B4-BE49-F238E27FC236}">
                      <a16:creationId xmlns="" xmlns:a16="http://schemas.microsoft.com/office/drawing/2014/main" id="{EF6E9D8B-502B-4E68-A98E-CFC135CC70A6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01" name="Rounded Rectangle 13">
                  <a:extLst>
                    <a:ext uri="{FF2B5EF4-FFF2-40B4-BE49-F238E27FC236}">
                      <a16:creationId xmlns="" xmlns:a16="http://schemas.microsoft.com/office/drawing/2014/main" id="{9A73CD40-9092-46C6-8CA1-B614AD3F56BD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02" name="Chord 701">
                  <a:extLst>
                    <a:ext uri="{FF2B5EF4-FFF2-40B4-BE49-F238E27FC236}">
                      <a16:creationId xmlns="" xmlns:a16="http://schemas.microsoft.com/office/drawing/2014/main" id="{3A695BEE-66E9-4185-A655-F18A2E0C2E49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699" name="Freeform 18">
                <a:extLst>
                  <a:ext uri="{FF2B5EF4-FFF2-40B4-BE49-F238E27FC236}">
                    <a16:creationId xmlns="" xmlns:a16="http://schemas.microsoft.com/office/drawing/2014/main" id="{D1E88020-9CFA-41EB-846C-E7970894C18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703" name="Graphic 33">
              <a:extLst>
                <a:ext uri="{FF2B5EF4-FFF2-40B4-BE49-F238E27FC236}">
                  <a16:creationId xmlns="" xmlns:a16="http://schemas.microsoft.com/office/drawing/2014/main" id="{A22B21EC-AEFA-41D4-BB16-3CBAA6918559}"/>
                </a:ext>
              </a:extLst>
            </p:cNvPr>
            <p:cNvGrpSpPr/>
            <p:nvPr/>
          </p:nvGrpSpPr>
          <p:grpSpPr>
            <a:xfrm>
              <a:off x="9006169" y="3160685"/>
              <a:ext cx="1373029" cy="1269683"/>
              <a:chOff x="7424910" y="2405641"/>
              <a:chExt cx="1771650" cy="1638300"/>
            </a:xfrm>
            <a:solidFill>
              <a:schemeClr val="accent4"/>
            </a:solidFill>
          </p:grpSpPr>
          <p:sp>
            <p:nvSpPr>
              <p:cNvPr id="704" name="Freeform: Shape 703">
                <a:extLst>
                  <a:ext uri="{FF2B5EF4-FFF2-40B4-BE49-F238E27FC236}">
                    <a16:creationId xmlns="" xmlns:a16="http://schemas.microsoft.com/office/drawing/2014/main" id="{DB181F83-32BA-4A20-BCFC-F34F2ED8645F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5" name="Freeform: Shape 704">
                <a:extLst>
                  <a:ext uri="{FF2B5EF4-FFF2-40B4-BE49-F238E27FC236}">
                    <a16:creationId xmlns="" xmlns:a16="http://schemas.microsoft.com/office/drawing/2014/main" id="{7EF24C50-6E43-4385-B49C-7960EAFC3CA4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16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EC239884-C6D0-4655-A151-0D66E3B93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72" y="1849423"/>
            <a:ext cx="2724150" cy="2495550"/>
          </a:xfrm>
          <a:prstGeom prst="rect">
            <a:avLst/>
          </a:prstGeom>
        </p:spPr>
      </p:pic>
      <p:grpSp>
        <p:nvGrpSpPr>
          <p:cNvPr id="132" name="Group 131">
            <a:extLst>
              <a:ext uri="{FF2B5EF4-FFF2-40B4-BE49-F238E27FC236}">
                <a16:creationId xmlns="" xmlns:a16="http://schemas.microsoft.com/office/drawing/2014/main" id="{2BAA7106-E4C2-49DC-88FE-A18DB4E2EABA}"/>
              </a:ext>
            </a:extLst>
          </p:cNvPr>
          <p:cNvGrpSpPr/>
          <p:nvPr/>
        </p:nvGrpSpPr>
        <p:grpSpPr>
          <a:xfrm>
            <a:off x="10058054" y="2131783"/>
            <a:ext cx="970076" cy="3911195"/>
            <a:chOff x="683568" y="2348880"/>
            <a:chExt cx="837152" cy="3375266"/>
          </a:xfrm>
        </p:grpSpPr>
        <p:sp>
          <p:nvSpPr>
            <p:cNvPr id="133" name="Diagonal Stripe 132">
              <a:extLst>
                <a:ext uri="{FF2B5EF4-FFF2-40B4-BE49-F238E27FC236}">
                  <a16:creationId xmlns="" xmlns:a16="http://schemas.microsoft.com/office/drawing/2014/main" id="{00A3FACE-5A6E-4942-A54A-513AF4A6E10C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7">
              <a:extLst>
                <a:ext uri="{FF2B5EF4-FFF2-40B4-BE49-F238E27FC236}">
                  <a16:creationId xmlns="" xmlns:a16="http://schemas.microsoft.com/office/drawing/2014/main" id="{48FE6384-5426-4EB5-AAB2-D34FEF1D5110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5" name="Rounded Rectangle 8">
              <a:extLst>
                <a:ext uri="{FF2B5EF4-FFF2-40B4-BE49-F238E27FC236}">
                  <a16:creationId xmlns="" xmlns:a16="http://schemas.microsoft.com/office/drawing/2014/main" id="{974A8638-B7C0-4EA6-8304-769C9987ED8A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="" xmlns:a16="http://schemas.microsoft.com/office/drawing/2014/main" id="{69D98A8E-0BBA-4CF3-B39E-88358D9E6F64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="" xmlns:a16="http://schemas.microsoft.com/office/drawing/2014/main" id="{E51B7E94-A68B-4F43-96BC-440E4F3C06CF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8" name="Trapezoid 137">
              <a:extLst>
                <a:ext uri="{FF2B5EF4-FFF2-40B4-BE49-F238E27FC236}">
                  <a16:creationId xmlns="" xmlns:a16="http://schemas.microsoft.com/office/drawing/2014/main" id="{56E16ADD-4BCD-436D-B4EE-09AAF4303923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9" name="Rounded Rectangle 16">
              <a:extLst>
                <a:ext uri="{FF2B5EF4-FFF2-40B4-BE49-F238E27FC236}">
                  <a16:creationId xmlns="" xmlns:a16="http://schemas.microsoft.com/office/drawing/2014/main" id="{F6CC6760-DA2A-4DE9-A352-780AE5BC95F9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0" name="Rectangle 20">
              <a:extLst>
                <a:ext uri="{FF2B5EF4-FFF2-40B4-BE49-F238E27FC236}">
                  <a16:creationId xmlns="" xmlns:a16="http://schemas.microsoft.com/office/drawing/2014/main" id="{52BBAB5C-1870-47B6-8A1A-B226DD9DDC19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4A49D3F9-0711-4F91-A9E1-28263032ADD3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="" xmlns:a16="http://schemas.microsoft.com/office/drawing/2014/main" id="{FAFAD6F3-AD58-44D2-BC75-6CBABA54634D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4FDE0C28-FB87-492A-BF93-D856CE543CF4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43433DB5-521E-4CA6-A7FA-0ABA393E8117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29BD20AF-534F-4251-A244-24C90E01503F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D8FD2A91-2A3C-4CD3-A921-BD511DD1725A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EDB6D2FC-41A9-4FD2-8A11-F8BE6D616525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="" xmlns:a16="http://schemas.microsoft.com/office/drawing/2014/main" id="{51D1E8A7-7A33-463A-8D57-038341FB34EB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="" xmlns:a16="http://schemas.microsoft.com/office/drawing/2014/main" id="{9B5B3814-7CB4-437C-BCAA-B2C43B0926A4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="" xmlns:a16="http://schemas.microsoft.com/office/drawing/2014/main" id="{F41B6950-B70F-46EA-A7E6-60EFCC6D2031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="" xmlns:a16="http://schemas.microsoft.com/office/drawing/2014/main" id="{C148AC19-7FB6-4079-8270-1F8ECDCE2EA7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pic>
        <p:nvPicPr>
          <p:cNvPr id="152" name="Graphic 151">
            <a:extLst>
              <a:ext uri="{FF2B5EF4-FFF2-40B4-BE49-F238E27FC236}">
                <a16:creationId xmlns="" xmlns:a16="http://schemas.microsoft.com/office/drawing/2014/main" id="{267852BE-9BB8-45B9-8D59-DF0A8E922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3993" y="4895654"/>
            <a:ext cx="3600450" cy="771525"/>
          </a:xfrm>
          <a:prstGeom prst="rect">
            <a:avLst/>
          </a:prstGeom>
        </p:spPr>
      </p:pic>
      <p:grpSp>
        <p:nvGrpSpPr>
          <p:cNvPr id="153" name="Graphic 166">
            <a:extLst>
              <a:ext uri="{FF2B5EF4-FFF2-40B4-BE49-F238E27FC236}">
                <a16:creationId xmlns="" xmlns:a16="http://schemas.microsoft.com/office/drawing/2014/main" id="{0AB33C7D-17E6-457C-B8A1-24E6FDDD68D7}"/>
              </a:ext>
            </a:extLst>
          </p:cNvPr>
          <p:cNvGrpSpPr/>
          <p:nvPr/>
        </p:nvGrpSpPr>
        <p:grpSpPr>
          <a:xfrm>
            <a:off x="2727517" y="6016992"/>
            <a:ext cx="2667773" cy="560516"/>
            <a:chOff x="4305300" y="3052762"/>
            <a:chExt cx="3581400" cy="752475"/>
          </a:xfrm>
          <a:solidFill>
            <a:schemeClr val="accent1"/>
          </a:solidFill>
        </p:grpSpPr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0584253D-5AF5-4C4E-9DD3-63E4E1D531E0}"/>
                </a:ext>
              </a:extLst>
            </p:cNvPr>
            <p:cNvSpPr/>
            <p:nvPr/>
          </p:nvSpPr>
          <p:spPr>
            <a:xfrm>
              <a:off x="4401979" y="3311366"/>
              <a:ext cx="3476625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="" xmlns:a16="http://schemas.microsoft.com/office/drawing/2014/main" id="{F55C4826-4BFF-4D57-820C-632E63B51C9C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="" xmlns:a16="http://schemas.microsoft.com/office/drawing/2014/main" id="{0CF2E901-4830-41BF-A2BF-D27FAFAC9D14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79EBC18D-3815-4595-AB31-043475F04C6B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="" xmlns:a16="http://schemas.microsoft.com/office/drawing/2014/main" id="{CD83FD24-5295-468E-89AD-7A1DEBA14204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="" xmlns:a16="http://schemas.microsoft.com/office/drawing/2014/main" id="{DCAF6FF6-030D-429E-9863-B79AFBE8DA1A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="" xmlns:a16="http://schemas.microsoft.com/office/drawing/2014/main" id="{E3501E1C-BF9B-467F-AAEE-D86E39C161E0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="" xmlns:a16="http://schemas.microsoft.com/office/drawing/2014/main" id="{0E7D3146-7992-42B0-932C-C02055FCB9D5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="" xmlns:a16="http://schemas.microsoft.com/office/drawing/2014/main" id="{37D7DF15-9C71-4B21-9986-524B88D8EE25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="" xmlns:a16="http://schemas.microsoft.com/office/drawing/2014/main" id="{27F873E8-32B4-4E59-AD3C-914FB2040414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="" xmlns:a16="http://schemas.microsoft.com/office/drawing/2014/main" id="{4729E46E-AA5E-4681-B193-E34DD407BEFB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="" xmlns:a16="http://schemas.microsoft.com/office/drawing/2014/main" id="{E9FAE05F-42A9-4ADC-B6A8-E580D4D9C812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D31E7853-DBF5-469F-979E-0A05F9C04609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16="http://schemas.microsoft.com/office/drawing/2014/main" id="{FD1AB6EB-72A0-424C-9502-4684B02184BB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="" xmlns:a16="http://schemas.microsoft.com/office/drawing/2014/main" id="{066BEAAC-308B-40FC-8885-351A968253B0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="" xmlns:a16="http://schemas.microsoft.com/office/drawing/2014/main" id="{6E4DFE69-7782-4FA6-8BAC-97F4C6534A8E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="" xmlns:a16="http://schemas.microsoft.com/office/drawing/2014/main" id="{5765DB5F-715A-4B69-B722-9EE987ADA5E3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="" xmlns:a16="http://schemas.microsoft.com/office/drawing/2014/main" id="{A880E844-14DC-4A2F-AE61-47B3855BD851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7BCA95CE-0301-4C14-91BE-571825383402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288EBFB7-4FC3-4C0C-8EDC-5B3A89E2D5AF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5" name="Graphic 234">
            <a:extLst>
              <a:ext uri="{FF2B5EF4-FFF2-40B4-BE49-F238E27FC236}">
                <a16:creationId xmlns="" xmlns:a16="http://schemas.microsoft.com/office/drawing/2014/main" id="{67093918-51FB-47BF-8FF5-0827DD800958}"/>
              </a:ext>
            </a:extLst>
          </p:cNvPr>
          <p:cNvGrpSpPr/>
          <p:nvPr/>
        </p:nvGrpSpPr>
        <p:grpSpPr>
          <a:xfrm>
            <a:off x="2390536" y="3547153"/>
            <a:ext cx="3495664" cy="1188682"/>
            <a:chOff x="7540326" y="1358451"/>
            <a:chExt cx="4257675" cy="1447800"/>
          </a:xfrm>
        </p:grpSpPr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23FF8EA3-FFEF-477B-9AA7-743F7E366BBE}"/>
                </a:ext>
              </a:extLst>
            </p:cNvPr>
            <p:cNvSpPr/>
            <p:nvPr/>
          </p:nvSpPr>
          <p:spPr>
            <a:xfrm>
              <a:off x="8179930" y="1579907"/>
              <a:ext cx="3581400" cy="762000"/>
            </a:xfrm>
            <a:custGeom>
              <a:avLst/>
              <a:gdLst>
                <a:gd name="connsiteX0" fmla="*/ 37624 w 3581400"/>
                <a:gd name="connsiteY0" fmla="*/ 761524 h 762000"/>
                <a:gd name="connsiteX1" fmla="*/ 7144 w 3581400"/>
                <a:gd name="connsiteY1" fmla="*/ 731044 h 762000"/>
                <a:gd name="connsiteX2" fmla="*/ 37624 w 3581400"/>
                <a:gd name="connsiteY2" fmla="*/ 700564 h 762000"/>
                <a:gd name="connsiteX3" fmla="*/ 64294 w 3581400"/>
                <a:gd name="connsiteY3" fmla="*/ 715804 h 762000"/>
                <a:gd name="connsiteX4" fmla="*/ 1177766 w 3581400"/>
                <a:gd name="connsiteY4" fmla="*/ 715804 h 762000"/>
                <a:gd name="connsiteX5" fmla="*/ 1060609 w 3581400"/>
                <a:gd name="connsiteY5" fmla="*/ 597694 h 762000"/>
                <a:gd name="connsiteX6" fmla="*/ 376714 w 3581400"/>
                <a:gd name="connsiteY6" fmla="*/ 597694 h 762000"/>
                <a:gd name="connsiteX7" fmla="*/ 350044 w 3581400"/>
                <a:gd name="connsiteY7" fmla="*/ 612934 h 762000"/>
                <a:gd name="connsiteX8" fmla="*/ 319564 w 3581400"/>
                <a:gd name="connsiteY8" fmla="*/ 582454 h 762000"/>
                <a:gd name="connsiteX9" fmla="*/ 350044 w 3581400"/>
                <a:gd name="connsiteY9" fmla="*/ 551974 h 762000"/>
                <a:gd name="connsiteX10" fmla="*/ 376714 w 3581400"/>
                <a:gd name="connsiteY10" fmla="*/ 567214 h 762000"/>
                <a:gd name="connsiteX11" fmla="*/ 804386 w 3581400"/>
                <a:gd name="connsiteY11" fmla="*/ 567214 h 762000"/>
                <a:gd name="connsiteX12" fmla="*/ 755809 w 3581400"/>
                <a:gd name="connsiteY12" fmla="*/ 518636 h 762000"/>
                <a:gd name="connsiteX13" fmla="*/ 469106 w 3581400"/>
                <a:gd name="connsiteY13" fmla="*/ 518636 h 762000"/>
                <a:gd name="connsiteX14" fmla="*/ 442436 w 3581400"/>
                <a:gd name="connsiteY14" fmla="*/ 533876 h 762000"/>
                <a:gd name="connsiteX15" fmla="*/ 411956 w 3581400"/>
                <a:gd name="connsiteY15" fmla="*/ 503396 h 762000"/>
                <a:gd name="connsiteX16" fmla="*/ 442436 w 3581400"/>
                <a:gd name="connsiteY16" fmla="*/ 472916 h 762000"/>
                <a:gd name="connsiteX17" fmla="*/ 469106 w 3581400"/>
                <a:gd name="connsiteY17" fmla="*/ 488156 h 762000"/>
                <a:gd name="connsiteX18" fmla="*/ 768191 w 3581400"/>
                <a:gd name="connsiteY18" fmla="*/ 488156 h 762000"/>
                <a:gd name="connsiteX19" fmla="*/ 846296 w 3581400"/>
                <a:gd name="connsiteY19" fmla="*/ 566261 h 762000"/>
                <a:gd name="connsiteX20" fmla="*/ 1072039 w 3581400"/>
                <a:gd name="connsiteY20" fmla="*/ 566261 h 762000"/>
                <a:gd name="connsiteX21" fmla="*/ 1219676 w 3581400"/>
                <a:gd name="connsiteY21" fmla="*/ 713899 h 762000"/>
                <a:gd name="connsiteX22" fmla="*/ 1376839 w 3581400"/>
                <a:gd name="connsiteY22" fmla="*/ 713899 h 762000"/>
                <a:gd name="connsiteX23" fmla="*/ 1540669 w 3581400"/>
                <a:gd name="connsiteY23" fmla="*/ 550069 h 762000"/>
                <a:gd name="connsiteX24" fmla="*/ 2015014 w 3581400"/>
                <a:gd name="connsiteY24" fmla="*/ 550069 h 762000"/>
                <a:gd name="connsiteX25" fmla="*/ 2253139 w 3581400"/>
                <a:gd name="connsiteY25" fmla="*/ 311944 h 762000"/>
                <a:gd name="connsiteX26" fmla="*/ 2012156 w 3581400"/>
                <a:gd name="connsiteY26" fmla="*/ 311944 h 762000"/>
                <a:gd name="connsiteX27" fmla="*/ 1900714 w 3581400"/>
                <a:gd name="connsiteY27" fmla="*/ 426244 h 762000"/>
                <a:gd name="connsiteX28" fmla="*/ 1742599 w 3581400"/>
                <a:gd name="connsiteY28" fmla="*/ 426244 h 762000"/>
                <a:gd name="connsiteX29" fmla="*/ 1715929 w 3581400"/>
                <a:gd name="connsiteY29" fmla="*/ 441484 h 762000"/>
                <a:gd name="connsiteX30" fmla="*/ 1685449 w 3581400"/>
                <a:gd name="connsiteY30" fmla="*/ 411004 h 762000"/>
                <a:gd name="connsiteX31" fmla="*/ 1715929 w 3581400"/>
                <a:gd name="connsiteY31" fmla="*/ 380524 h 762000"/>
                <a:gd name="connsiteX32" fmla="*/ 1742599 w 3581400"/>
                <a:gd name="connsiteY32" fmla="*/ 395764 h 762000"/>
                <a:gd name="connsiteX33" fmla="*/ 1888331 w 3581400"/>
                <a:gd name="connsiteY33" fmla="*/ 395764 h 762000"/>
                <a:gd name="connsiteX34" fmla="*/ 1970246 w 3581400"/>
                <a:gd name="connsiteY34" fmla="*/ 313849 h 762000"/>
                <a:gd name="connsiteX35" fmla="*/ 1623536 w 3581400"/>
                <a:gd name="connsiteY35" fmla="*/ 313849 h 762000"/>
                <a:gd name="connsiteX36" fmla="*/ 1400651 w 3581400"/>
                <a:gd name="connsiteY36" fmla="*/ 536734 h 762000"/>
                <a:gd name="connsiteX37" fmla="*/ 1393031 w 3581400"/>
                <a:gd name="connsiteY37" fmla="*/ 566261 h 762000"/>
                <a:gd name="connsiteX38" fmla="*/ 1371124 w 3581400"/>
                <a:gd name="connsiteY38" fmla="*/ 574834 h 762000"/>
                <a:gd name="connsiteX39" fmla="*/ 1349216 w 3581400"/>
                <a:gd name="connsiteY39" fmla="*/ 566261 h 762000"/>
                <a:gd name="connsiteX40" fmla="*/ 1340644 w 3581400"/>
                <a:gd name="connsiteY40" fmla="*/ 544354 h 762000"/>
                <a:gd name="connsiteX41" fmla="*/ 1349216 w 3581400"/>
                <a:gd name="connsiteY41" fmla="*/ 522446 h 762000"/>
                <a:gd name="connsiteX42" fmla="*/ 1371124 w 3581400"/>
                <a:gd name="connsiteY42" fmla="*/ 513874 h 762000"/>
                <a:gd name="connsiteX43" fmla="*/ 1379696 w 3581400"/>
                <a:gd name="connsiteY43" fmla="*/ 514826 h 762000"/>
                <a:gd name="connsiteX44" fmla="*/ 1439704 w 3581400"/>
                <a:gd name="connsiteY44" fmla="*/ 454819 h 762000"/>
                <a:gd name="connsiteX45" fmla="*/ 1025366 w 3581400"/>
                <a:gd name="connsiteY45" fmla="*/ 454819 h 762000"/>
                <a:gd name="connsiteX46" fmla="*/ 988219 w 3581400"/>
                <a:gd name="connsiteY46" fmla="*/ 417671 h 762000"/>
                <a:gd name="connsiteX47" fmla="*/ 979646 w 3581400"/>
                <a:gd name="connsiteY47" fmla="*/ 418624 h 762000"/>
                <a:gd name="connsiteX48" fmla="*/ 957739 w 3581400"/>
                <a:gd name="connsiteY48" fmla="*/ 410051 h 762000"/>
                <a:gd name="connsiteX49" fmla="*/ 949166 w 3581400"/>
                <a:gd name="connsiteY49" fmla="*/ 388144 h 762000"/>
                <a:gd name="connsiteX50" fmla="*/ 957739 w 3581400"/>
                <a:gd name="connsiteY50" fmla="*/ 366236 h 762000"/>
                <a:gd name="connsiteX51" fmla="*/ 979646 w 3581400"/>
                <a:gd name="connsiteY51" fmla="*/ 357664 h 762000"/>
                <a:gd name="connsiteX52" fmla="*/ 1001554 w 3581400"/>
                <a:gd name="connsiteY52" fmla="*/ 366236 h 762000"/>
                <a:gd name="connsiteX53" fmla="*/ 1009174 w 3581400"/>
                <a:gd name="connsiteY53" fmla="*/ 395764 h 762000"/>
                <a:gd name="connsiteX54" fmla="*/ 1037749 w 3581400"/>
                <a:gd name="connsiteY54" fmla="*/ 424339 h 762000"/>
                <a:gd name="connsiteX55" fmla="*/ 1470184 w 3581400"/>
                <a:gd name="connsiteY55" fmla="*/ 424339 h 762000"/>
                <a:gd name="connsiteX56" fmla="*/ 1611154 w 3581400"/>
                <a:gd name="connsiteY56" fmla="*/ 283369 h 762000"/>
                <a:gd name="connsiteX57" fmla="*/ 2285524 w 3581400"/>
                <a:gd name="connsiteY57" fmla="*/ 283369 h 762000"/>
                <a:gd name="connsiteX58" fmla="*/ 2289334 w 3581400"/>
                <a:gd name="connsiteY58" fmla="*/ 279559 h 762000"/>
                <a:gd name="connsiteX59" fmla="*/ 2294096 w 3581400"/>
                <a:gd name="connsiteY59" fmla="*/ 283369 h 762000"/>
                <a:gd name="connsiteX60" fmla="*/ 2574131 w 3581400"/>
                <a:gd name="connsiteY60" fmla="*/ 283369 h 762000"/>
                <a:gd name="connsiteX61" fmla="*/ 2774156 w 3581400"/>
                <a:gd name="connsiteY61" fmla="*/ 83344 h 762000"/>
                <a:gd name="connsiteX62" fmla="*/ 2961799 w 3581400"/>
                <a:gd name="connsiteY62" fmla="*/ 83344 h 762000"/>
                <a:gd name="connsiteX63" fmla="*/ 3022759 w 3581400"/>
                <a:gd name="connsiteY63" fmla="*/ 22384 h 762000"/>
                <a:gd name="connsiteX64" fmla="*/ 3525679 w 3581400"/>
                <a:gd name="connsiteY64" fmla="*/ 22384 h 762000"/>
                <a:gd name="connsiteX65" fmla="*/ 3552349 w 3581400"/>
                <a:gd name="connsiteY65" fmla="*/ 7144 h 762000"/>
                <a:gd name="connsiteX66" fmla="*/ 3582829 w 3581400"/>
                <a:gd name="connsiteY66" fmla="*/ 37624 h 762000"/>
                <a:gd name="connsiteX67" fmla="*/ 3552349 w 3581400"/>
                <a:gd name="connsiteY67" fmla="*/ 68104 h 762000"/>
                <a:gd name="connsiteX68" fmla="*/ 3525679 w 3581400"/>
                <a:gd name="connsiteY68" fmla="*/ 52864 h 762000"/>
                <a:gd name="connsiteX69" fmla="*/ 3036094 w 3581400"/>
                <a:gd name="connsiteY69" fmla="*/ 52864 h 762000"/>
                <a:gd name="connsiteX70" fmla="*/ 2975134 w 3581400"/>
                <a:gd name="connsiteY70" fmla="*/ 113824 h 762000"/>
                <a:gd name="connsiteX71" fmla="*/ 2787491 w 3581400"/>
                <a:gd name="connsiteY71" fmla="*/ 113824 h 762000"/>
                <a:gd name="connsiteX72" fmla="*/ 2588419 w 3581400"/>
                <a:gd name="connsiteY72" fmla="*/ 312896 h 762000"/>
                <a:gd name="connsiteX73" fmla="*/ 2299811 w 3581400"/>
                <a:gd name="connsiteY73" fmla="*/ 312896 h 762000"/>
                <a:gd name="connsiteX74" fmla="*/ 2206466 w 3581400"/>
                <a:gd name="connsiteY74" fmla="*/ 406241 h 762000"/>
                <a:gd name="connsiteX75" fmla="*/ 2329339 w 3581400"/>
                <a:gd name="connsiteY75" fmla="*/ 406241 h 762000"/>
                <a:gd name="connsiteX76" fmla="*/ 2387441 w 3581400"/>
                <a:gd name="connsiteY76" fmla="*/ 464344 h 762000"/>
                <a:gd name="connsiteX77" fmla="*/ 2396014 w 3581400"/>
                <a:gd name="connsiteY77" fmla="*/ 463391 h 762000"/>
                <a:gd name="connsiteX78" fmla="*/ 2417921 w 3581400"/>
                <a:gd name="connsiteY78" fmla="*/ 471964 h 762000"/>
                <a:gd name="connsiteX79" fmla="*/ 2426494 w 3581400"/>
                <a:gd name="connsiteY79" fmla="*/ 493871 h 762000"/>
                <a:gd name="connsiteX80" fmla="*/ 2417921 w 3581400"/>
                <a:gd name="connsiteY80" fmla="*/ 515779 h 762000"/>
                <a:gd name="connsiteX81" fmla="*/ 2396014 w 3581400"/>
                <a:gd name="connsiteY81" fmla="*/ 524351 h 762000"/>
                <a:gd name="connsiteX82" fmla="*/ 2374106 w 3581400"/>
                <a:gd name="connsiteY82" fmla="*/ 515779 h 762000"/>
                <a:gd name="connsiteX83" fmla="*/ 2366486 w 3581400"/>
                <a:gd name="connsiteY83" fmla="*/ 486251 h 762000"/>
                <a:gd name="connsiteX84" fmla="*/ 2317909 w 3581400"/>
                <a:gd name="connsiteY84" fmla="*/ 437674 h 762000"/>
                <a:gd name="connsiteX85" fmla="*/ 2176939 w 3581400"/>
                <a:gd name="connsiteY85" fmla="*/ 437674 h 762000"/>
                <a:gd name="connsiteX86" fmla="*/ 2032159 w 3581400"/>
                <a:gd name="connsiteY86" fmla="*/ 582454 h 762000"/>
                <a:gd name="connsiteX87" fmla="*/ 1557814 w 3581400"/>
                <a:gd name="connsiteY87" fmla="*/ 582454 h 762000"/>
                <a:gd name="connsiteX88" fmla="*/ 1393984 w 3581400"/>
                <a:gd name="connsiteY88" fmla="*/ 746284 h 762000"/>
                <a:gd name="connsiteX89" fmla="*/ 64294 w 3581400"/>
                <a:gd name="connsiteY89" fmla="*/ 746284 h 762000"/>
                <a:gd name="connsiteX90" fmla="*/ 37624 w 3581400"/>
                <a:gd name="connsiteY90" fmla="*/ 761524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581400" h="762000">
                  <a:moveTo>
                    <a:pt x="37624" y="761524"/>
                  </a:moveTo>
                  <a:cubicBezTo>
                    <a:pt x="20479" y="761524"/>
                    <a:pt x="7144" y="748189"/>
                    <a:pt x="7144" y="731044"/>
                  </a:cubicBezTo>
                  <a:cubicBezTo>
                    <a:pt x="7144" y="713899"/>
                    <a:pt x="20479" y="700564"/>
                    <a:pt x="37624" y="700564"/>
                  </a:cubicBezTo>
                  <a:cubicBezTo>
                    <a:pt x="49054" y="700564"/>
                    <a:pt x="58579" y="706279"/>
                    <a:pt x="64294" y="715804"/>
                  </a:cubicBezTo>
                  <a:lnTo>
                    <a:pt x="1177766" y="715804"/>
                  </a:lnTo>
                  <a:lnTo>
                    <a:pt x="1060609" y="597694"/>
                  </a:lnTo>
                  <a:lnTo>
                    <a:pt x="376714" y="597694"/>
                  </a:lnTo>
                  <a:cubicBezTo>
                    <a:pt x="370999" y="607219"/>
                    <a:pt x="361474" y="612934"/>
                    <a:pt x="350044" y="612934"/>
                  </a:cubicBezTo>
                  <a:cubicBezTo>
                    <a:pt x="332899" y="612934"/>
                    <a:pt x="319564" y="599599"/>
                    <a:pt x="319564" y="582454"/>
                  </a:cubicBezTo>
                  <a:cubicBezTo>
                    <a:pt x="319564" y="565309"/>
                    <a:pt x="332899" y="551974"/>
                    <a:pt x="350044" y="551974"/>
                  </a:cubicBezTo>
                  <a:cubicBezTo>
                    <a:pt x="361474" y="551974"/>
                    <a:pt x="370999" y="557689"/>
                    <a:pt x="376714" y="567214"/>
                  </a:cubicBezTo>
                  <a:lnTo>
                    <a:pt x="804386" y="567214"/>
                  </a:lnTo>
                  <a:lnTo>
                    <a:pt x="755809" y="518636"/>
                  </a:lnTo>
                  <a:lnTo>
                    <a:pt x="469106" y="518636"/>
                  </a:lnTo>
                  <a:cubicBezTo>
                    <a:pt x="463391" y="528161"/>
                    <a:pt x="453866" y="533876"/>
                    <a:pt x="442436" y="533876"/>
                  </a:cubicBezTo>
                  <a:cubicBezTo>
                    <a:pt x="425291" y="533876"/>
                    <a:pt x="411956" y="520541"/>
                    <a:pt x="411956" y="503396"/>
                  </a:cubicBezTo>
                  <a:cubicBezTo>
                    <a:pt x="411956" y="486251"/>
                    <a:pt x="425291" y="472916"/>
                    <a:pt x="442436" y="472916"/>
                  </a:cubicBezTo>
                  <a:cubicBezTo>
                    <a:pt x="453866" y="472916"/>
                    <a:pt x="463391" y="478631"/>
                    <a:pt x="469106" y="488156"/>
                  </a:cubicBezTo>
                  <a:lnTo>
                    <a:pt x="768191" y="488156"/>
                  </a:lnTo>
                  <a:lnTo>
                    <a:pt x="846296" y="566261"/>
                  </a:lnTo>
                  <a:lnTo>
                    <a:pt x="1072039" y="566261"/>
                  </a:lnTo>
                  <a:lnTo>
                    <a:pt x="1219676" y="713899"/>
                  </a:lnTo>
                  <a:lnTo>
                    <a:pt x="1376839" y="713899"/>
                  </a:lnTo>
                  <a:lnTo>
                    <a:pt x="1540669" y="550069"/>
                  </a:lnTo>
                  <a:lnTo>
                    <a:pt x="2015014" y="550069"/>
                  </a:lnTo>
                  <a:lnTo>
                    <a:pt x="2253139" y="311944"/>
                  </a:lnTo>
                  <a:lnTo>
                    <a:pt x="2012156" y="311944"/>
                  </a:lnTo>
                  <a:lnTo>
                    <a:pt x="1900714" y="426244"/>
                  </a:lnTo>
                  <a:lnTo>
                    <a:pt x="1742599" y="426244"/>
                  </a:lnTo>
                  <a:cubicBezTo>
                    <a:pt x="1736884" y="435769"/>
                    <a:pt x="1727359" y="441484"/>
                    <a:pt x="1715929" y="441484"/>
                  </a:cubicBezTo>
                  <a:cubicBezTo>
                    <a:pt x="1698784" y="441484"/>
                    <a:pt x="1685449" y="428149"/>
                    <a:pt x="1685449" y="411004"/>
                  </a:cubicBezTo>
                  <a:cubicBezTo>
                    <a:pt x="1685449" y="393859"/>
                    <a:pt x="1698784" y="380524"/>
                    <a:pt x="1715929" y="380524"/>
                  </a:cubicBezTo>
                  <a:cubicBezTo>
                    <a:pt x="1727359" y="380524"/>
                    <a:pt x="1736884" y="386239"/>
                    <a:pt x="1742599" y="395764"/>
                  </a:cubicBezTo>
                  <a:lnTo>
                    <a:pt x="1888331" y="395764"/>
                  </a:lnTo>
                  <a:lnTo>
                    <a:pt x="1970246" y="313849"/>
                  </a:lnTo>
                  <a:lnTo>
                    <a:pt x="1623536" y="313849"/>
                  </a:lnTo>
                  <a:lnTo>
                    <a:pt x="1400651" y="536734"/>
                  </a:lnTo>
                  <a:cubicBezTo>
                    <a:pt x="1403509" y="547211"/>
                    <a:pt x="1400651" y="558641"/>
                    <a:pt x="1393031" y="566261"/>
                  </a:cubicBezTo>
                  <a:cubicBezTo>
                    <a:pt x="1387316" y="571976"/>
                    <a:pt x="1379696" y="574834"/>
                    <a:pt x="1371124" y="574834"/>
                  </a:cubicBezTo>
                  <a:cubicBezTo>
                    <a:pt x="1362551" y="574834"/>
                    <a:pt x="1354931" y="571976"/>
                    <a:pt x="1349216" y="566261"/>
                  </a:cubicBezTo>
                  <a:cubicBezTo>
                    <a:pt x="1343501" y="560546"/>
                    <a:pt x="1340644" y="552926"/>
                    <a:pt x="1340644" y="544354"/>
                  </a:cubicBezTo>
                  <a:cubicBezTo>
                    <a:pt x="1340644" y="535781"/>
                    <a:pt x="1343501" y="528161"/>
                    <a:pt x="1349216" y="522446"/>
                  </a:cubicBezTo>
                  <a:cubicBezTo>
                    <a:pt x="1354931" y="516731"/>
                    <a:pt x="1362551" y="513874"/>
                    <a:pt x="1371124" y="513874"/>
                  </a:cubicBezTo>
                  <a:cubicBezTo>
                    <a:pt x="1373981" y="513874"/>
                    <a:pt x="1376839" y="513874"/>
                    <a:pt x="1379696" y="514826"/>
                  </a:cubicBezTo>
                  <a:lnTo>
                    <a:pt x="1439704" y="454819"/>
                  </a:lnTo>
                  <a:lnTo>
                    <a:pt x="1025366" y="454819"/>
                  </a:lnTo>
                  <a:lnTo>
                    <a:pt x="988219" y="417671"/>
                  </a:lnTo>
                  <a:cubicBezTo>
                    <a:pt x="985361" y="418624"/>
                    <a:pt x="982504" y="418624"/>
                    <a:pt x="979646" y="418624"/>
                  </a:cubicBezTo>
                  <a:cubicBezTo>
                    <a:pt x="971074" y="418624"/>
                    <a:pt x="963454" y="415766"/>
                    <a:pt x="957739" y="410051"/>
                  </a:cubicBezTo>
                  <a:cubicBezTo>
                    <a:pt x="952024" y="404336"/>
                    <a:pt x="949166" y="396716"/>
                    <a:pt x="949166" y="388144"/>
                  </a:cubicBezTo>
                  <a:cubicBezTo>
                    <a:pt x="949166" y="379571"/>
                    <a:pt x="952024" y="371951"/>
                    <a:pt x="957739" y="366236"/>
                  </a:cubicBezTo>
                  <a:cubicBezTo>
                    <a:pt x="963454" y="360521"/>
                    <a:pt x="971074" y="357664"/>
                    <a:pt x="979646" y="357664"/>
                  </a:cubicBezTo>
                  <a:cubicBezTo>
                    <a:pt x="988219" y="357664"/>
                    <a:pt x="995839" y="360521"/>
                    <a:pt x="1001554" y="366236"/>
                  </a:cubicBezTo>
                  <a:cubicBezTo>
                    <a:pt x="1009174" y="373856"/>
                    <a:pt x="1012031" y="385286"/>
                    <a:pt x="1009174" y="395764"/>
                  </a:cubicBezTo>
                  <a:lnTo>
                    <a:pt x="1037749" y="424339"/>
                  </a:lnTo>
                  <a:lnTo>
                    <a:pt x="1470184" y="424339"/>
                  </a:lnTo>
                  <a:lnTo>
                    <a:pt x="1611154" y="283369"/>
                  </a:lnTo>
                  <a:lnTo>
                    <a:pt x="2285524" y="283369"/>
                  </a:lnTo>
                  <a:lnTo>
                    <a:pt x="2289334" y="279559"/>
                  </a:lnTo>
                  <a:lnTo>
                    <a:pt x="2294096" y="283369"/>
                  </a:lnTo>
                  <a:lnTo>
                    <a:pt x="2574131" y="283369"/>
                  </a:lnTo>
                  <a:lnTo>
                    <a:pt x="2774156" y="83344"/>
                  </a:lnTo>
                  <a:lnTo>
                    <a:pt x="2961799" y="83344"/>
                  </a:lnTo>
                  <a:lnTo>
                    <a:pt x="3022759" y="22384"/>
                  </a:lnTo>
                  <a:lnTo>
                    <a:pt x="3525679" y="22384"/>
                  </a:lnTo>
                  <a:cubicBezTo>
                    <a:pt x="3531394" y="12859"/>
                    <a:pt x="3540919" y="7144"/>
                    <a:pt x="3552349" y="7144"/>
                  </a:cubicBezTo>
                  <a:cubicBezTo>
                    <a:pt x="3569494" y="7144"/>
                    <a:pt x="3582829" y="20479"/>
                    <a:pt x="3582829" y="37624"/>
                  </a:cubicBezTo>
                  <a:cubicBezTo>
                    <a:pt x="3582829" y="54769"/>
                    <a:pt x="3569494" y="68104"/>
                    <a:pt x="3552349" y="68104"/>
                  </a:cubicBezTo>
                  <a:cubicBezTo>
                    <a:pt x="3540919" y="68104"/>
                    <a:pt x="3531394" y="62389"/>
                    <a:pt x="3525679" y="52864"/>
                  </a:cubicBezTo>
                  <a:lnTo>
                    <a:pt x="3036094" y="52864"/>
                  </a:lnTo>
                  <a:lnTo>
                    <a:pt x="2975134" y="113824"/>
                  </a:lnTo>
                  <a:lnTo>
                    <a:pt x="2787491" y="113824"/>
                  </a:lnTo>
                  <a:lnTo>
                    <a:pt x="2588419" y="312896"/>
                  </a:lnTo>
                  <a:lnTo>
                    <a:pt x="2299811" y="312896"/>
                  </a:lnTo>
                  <a:lnTo>
                    <a:pt x="2206466" y="406241"/>
                  </a:lnTo>
                  <a:lnTo>
                    <a:pt x="2329339" y="406241"/>
                  </a:lnTo>
                  <a:lnTo>
                    <a:pt x="2387441" y="464344"/>
                  </a:lnTo>
                  <a:cubicBezTo>
                    <a:pt x="2390299" y="463391"/>
                    <a:pt x="2393156" y="463391"/>
                    <a:pt x="2396014" y="463391"/>
                  </a:cubicBezTo>
                  <a:cubicBezTo>
                    <a:pt x="2404586" y="463391"/>
                    <a:pt x="2412206" y="466249"/>
                    <a:pt x="2417921" y="471964"/>
                  </a:cubicBezTo>
                  <a:cubicBezTo>
                    <a:pt x="2423636" y="477679"/>
                    <a:pt x="2426494" y="485299"/>
                    <a:pt x="2426494" y="493871"/>
                  </a:cubicBezTo>
                  <a:cubicBezTo>
                    <a:pt x="2426494" y="502444"/>
                    <a:pt x="2423636" y="510064"/>
                    <a:pt x="2417921" y="515779"/>
                  </a:cubicBezTo>
                  <a:cubicBezTo>
                    <a:pt x="2412206" y="521494"/>
                    <a:pt x="2404586" y="524351"/>
                    <a:pt x="2396014" y="524351"/>
                  </a:cubicBezTo>
                  <a:cubicBezTo>
                    <a:pt x="2387441" y="524351"/>
                    <a:pt x="2379821" y="521494"/>
                    <a:pt x="2374106" y="515779"/>
                  </a:cubicBezTo>
                  <a:cubicBezTo>
                    <a:pt x="2366486" y="508159"/>
                    <a:pt x="2363629" y="496729"/>
                    <a:pt x="2366486" y="486251"/>
                  </a:cubicBezTo>
                  <a:lnTo>
                    <a:pt x="2317909" y="437674"/>
                  </a:lnTo>
                  <a:lnTo>
                    <a:pt x="2176939" y="437674"/>
                  </a:lnTo>
                  <a:lnTo>
                    <a:pt x="2032159" y="582454"/>
                  </a:lnTo>
                  <a:lnTo>
                    <a:pt x="1557814" y="582454"/>
                  </a:lnTo>
                  <a:lnTo>
                    <a:pt x="1393984" y="746284"/>
                  </a:lnTo>
                  <a:lnTo>
                    <a:pt x="64294" y="746284"/>
                  </a:lnTo>
                  <a:cubicBezTo>
                    <a:pt x="59531" y="754856"/>
                    <a:pt x="49054" y="761524"/>
                    <a:pt x="37624" y="76152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="" xmlns:a16="http://schemas.microsoft.com/office/drawing/2014/main" id="{4D0D4DFB-272F-4C6E-81A6-337D9C87ABFE}"/>
                </a:ext>
              </a:extLst>
            </p:cNvPr>
            <p:cNvSpPr/>
            <p:nvPr/>
          </p:nvSpPr>
          <p:spPr>
            <a:xfrm>
              <a:off x="8190407" y="1590385"/>
              <a:ext cx="3562350" cy="742950"/>
            </a:xfrm>
            <a:custGeom>
              <a:avLst/>
              <a:gdLst>
                <a:gd name="connsiteX0" fmla="*/ 2567464 w 3562350"/>
                <a:gd name="connsiteY0" fmla="*/ 282416 h 742950"/>
                <a:gd name="connsiteX1" fmla="*/ 2279809 w 3562350"/>
                <a:gd name="connsiteY1" fmla="*/ 282416 h 742950"/>
                <a:gd name="connsiteX2" fmla="*/ 2278856 w 3562350"/>
                <a:gd name="connsiteY2" fmla="*/ 281464 h 742950"/>
                <a:gd name="connsiteX3" fmla="*/ 2277904 w 3562350"/>
                <a:gd name="connsiteY3" fmla="*/ 282416 h 742950"/>
                <a:gd name="connsiteX4" fmla="*/ 1603534 w 3562350"/>
                <a:gd name="connsiteY4" fmla="*/ 282416 h 742950"/>
                <a:gd name="connsiteX5" fmla="*/ 1461611 w 3562350"/>
                <a:gd name="connsiteY5" fmla="*/ 424339 h 742950"/>
                <a:gd name="connsiteX6" fmla="*/ 1021556 w 3562350"/>
                <a:gd name="connsiteY6" fmla="*/ 424339 h 742950"/>
                <a:gd name="connsiteX7" fmla="*/ 986314 w 3562350"/>
                <a:gd name="connsiteY7" fmla="*/ 389096 h 742950"/>
                <a:gd name="connsiteX8" fmla="*/ 982504 w 3562350"/>
                <a:gd name="connsiteY8" fmla="*/ 363379 h 742950"/>
                <a:gd name="connsiteX9" fmla="*/ 952024 w 3562350"/>
                <a:gd name="connsiteY9" fmla="*/ 363379 h 742950"/>
                <a:gd name="connsiteX10" fmla="*/ 952024 w 3562350"/>
                <a:gd name="connsiteY10" fmla="*/ 392906 h 742950"/>
                <a:gd name="connsiteX11" fmla="*/ 977741 w 3562350"/>
                <a:gd name="connsiteY11" fmla="*/ 396716 h 742950"/>
                <a:gd name="connsiteX12" fmla="*/ 1016794 w 3562350"/>
                <a:gd name="connsiteY12" fmla="*/ 435769 h 742950"/>
                <a:gd name="connsiteX13" fmla="*/ 1450181 w 3562350"/>
                <a:gd name="connsiteY13" fmla="*/ 435769 h 742950"/>
                <a:gd name="connsiteX14" fmla="*/ 1370171 w 3562350"/>
                <a:gd name="connsiteY14" fmla="*/ 515779 h 742950"/>
                <a:gd name="connsiteX15" fmla="*/ 1344454 w 3562350"/>
                <a:gd name="connsiteY15" fmla="*/ 519589 h 742950"/>
                <a:gd name="connsiteX16" fmla="*/ 1344454 w 3562350"/>
                <a:gd name="connsiteY16" fmla="*/ 549116 h 742950"/>
                <a:gd name="connsiteX17" fmla="*/ 1373981 w 3562350"/>
                <a:gd name="connsiteY17" fmla="*/ 549116 h 742950"/>
                <a:gd name="connsiteX18" fmla="*/ 1377791 w 3562350"/>
                <a:gd name="connsiteY18" fmla="*/ 523399 h 742950"/>
                <a:gd name="connsiteX19" fmla="*/ 1608296 w 3562350"/>
                <a:gd name="connsiteY19" fmla="*/ 292894 h 742950"/>
                <a:gd name="connsiteX20" fmla="*/ 1982629 w 3562350"/>
                <a:gd name="connsiteY20" fmla="*/ 292894 h 742950"/>
                <a:gd name="connsiteX21" fmla="*/ 1881664 w 3562350"/>
                <a:gd name="connsiteY21" fmla="*/ 393859 h 742950"/>
                <a:gd name="connsiteX22" fmla="*/ 1726406 w 3562350"/>
                <a:gd name="connsiteY22" fmla="*/ 393859 h 742950"/>
                <a:gd name="connsiteX23" fmla="*/ 1706404 w 3562350"/>
                <a:gd name="connsiteY23" fmla="*/ 378619 h 742950"/>
                <a:gd name="connsiteX24" fmla="*/ 1685449 w 3562350"/>
                <a:gd name="connsiteY24" fmla="*/ 399574 h 742950"/>
                <a:gd name="connsiteX25" fmla="*/ 1706404 w 3562350"/>
                <a:gd name="connsiteY25" fmla="*/ 420529 h 742950"/>
                <a:gd name="connsiteX26" fmla="*/ 1726406 w 3562350"/>
                <a:gd name="connsiteY26" fmla="*/ 405289 h 742950"/>
                <a:gd name="connsiteX27" fmla="*/ 1886426 w 3562350"/>
                <a:gd name="connsiteY27" fmla="*/ 405289 h 742950"/>
                <a:gd name="connsiteX28" fmla="*/ 1998821 w 3562350"/>
                <a:gd name="connsiteY28" fmla="*/ 292894 h 742950"/>
                <a:gd name="connsiteX29" fmla="*/ 2267426 w 3562350"/>
                <a:gd name="connsiteY29" fmla="*/ 292894 h 742950"/>
                <a:gd name="connsiteX30" fmla="*/ 2010251 w 3562350"/>
                <a:gd name="connsiteY30" fmla="*/ 550069 h 742950"/>
                <a:gd name="connsiteX31" fmla="*/ 1535906 w 3562350"/>
                <a:gd name="connsiteY31" fmla="*/ 550069 h 742950"/>
                <a:gd name="connsiteX32" fmla="*/ 1372076 w 3562350"/>
                <a:gd name="connsiteY32" fmla="*/ 713899 h 742950"/>
                <a:gd name="connsiteX33" fmla="*/ 1207294 w 3562350"/>
                <a:gd name="connsiteY33" fmla="*/ 713899 h 742950"/>
                <a:gd name="connsiteX34" fmla="*/ 1059656 w 3562350"/>
                <a:gd name="connsiteY34" fmla="*/ 566261 h 742950"/>
                <a:gd name="connsiteX35" fmla="*/ 833914 w 3562350"/>
                <a:gd name="connsiteY35" fmla="*/ 566261 h 742950"/>
                <a:gd name="connsiteX36" fmla="*/ 833914 w 3562350"/>
                <a:gd name="connsiteY36" fmla="*/ 566261 h 742950"/>
                <a:gd name="connsiteX37" fmla="*/ 755809 w 3562350"/>
                <a:gd name="connsiteY37" fmla="*/ 488156 h 742950"/>
                <a:gd name="connsiteX38" fmla="*/ 453866 w 3562350"/>
                <a:gd name="connsiteY38" fmla="*/ 488156 h 742950"/>
                <a:gd name="connsiteX39" fmla="*/ 433864 w 3562350"/>
                <a:gd name="connsiteY39" fmla="*/ 472916 h 742950"/>
                <a:gd name="connsiteX40" fmla="*/ 412909 w 3562350"/>
                <a:gd name="connsiteY40" fmla="*/ 493871 h 742950"/>
                <a:gd name="connsiteX41" fmla="*/ 433864 w 3562350"/>
                <a:gd name="connsiteY41" fmla="*/ 514826 h 742950"/>
                <a:gd name="connsiteX42" fmla="*/ 453866 w 3562350"/>
                <a:gd name="connsiteY42" fmla="*/ 499586 h 742950"/>
                <a:gd name="connsiteX43" fmla="*/ 750094 w 3562350"/>
                <a:gd name="connsiteY43" fmla="*/ 499586 h 742950"/>
                <a:gd name="connsiteX44" fmla="*/ 817721 w 3562350"/>
                <a:gd name="connsiteY44" fmla="*/ 567214 h 742950"/>
                <a:gd name="connsiteX45" fmla="*/ 360521 w 3562350"/>
                <a:gd name="connsiteY45" fmla="*/ 567214 h 742950"/>
                <a:gd name="connsiteX46" fmla="*/ 340519 w 3562350"/>
                <a:gd name="connsiteY46" fmla="*/ 551974 h 742950"/>
                <a:gd name="connsiteX47" fmla="*/ 319564 w 3562350"/>
                <a:gd name="connsiteY47" fmla="*/ 572929 h 742950"/>
                <a:gd name="connsiteX48" fmla="*/ 340519 w 3562350"/>
                <a:gd name="connsiteY48" fmla="*/ 593884 h 742950"/>
                <a:gd name="connsiteX49" fmla="*/ 360521 w 3562350"/>
                <a:gd name="connsiteY49" fmla="*/ 578644 h 742950"/>
                <a:gd name="connsiteX50" fmla="*/ 1054894 w 3562350"/>
                <a:gd name="connsiteY50" fmla="*/ 578644 h 742950"/>
                <a:gd name="connsiteX51" fmla="*/ 1191101 w 3562350"/>
                <a:gd name="connsiteY51" fmla="*/ 714851 h 742950"/>
                <a:gd name="connsiteX52" fmla="*/ 48101 w 3562350"/>
                <a:gd name="connsiteY52" fmla="*/ 714851 h 742950"/>
                <a:gd name="connsiteX53" fmla="*/ 28099 w 3562350"/>
                <a:gd name="connsiteY53" fmla="*/ 699611 h 742950"/>
                <a:gd name="connsiteX54" fmla="*/ 7144 w 3562350"/>
                <a:gd name="connsiteY54" fmla="*/ 720566 h 742950"/>
                <a:gd name="connsiteX55" fmla="*/ 28099 w 3562350"/>
                <a:gd name="connsiteY55" fmla="*/ 741521 h 742950"/>
                <a:gd name="connsiteX56" fmla="*/ 48101 w 3562350"/>
                <a:gd name="connsiteY56" fmla="*/ 726281 h 742950"/>
                <a:gd name="connsiteX57" fmla="*/ 1376839 w 3562350"/>
                <a:gd name="connsiteY57" fmla="*/ 726281 h 742950"/>
                <a:gd name="connsiteX58" fmla="*/ 1540669 w 3562350"/>
                <a:gd name="connsiteY58" fmla="*/ 561499 h 742950"/>
                <a:gd name="connsiteX59" fmla="*/ 2015014 w 3562350"/>
                <a:gd name="connsiteY59" fmla="*/ 561499 h 742950"/>
                <a:gd name="connsiteX60" fmla="*/ 2159794 w 3562350"/>
                <a:gd name="connsiteY60" fmla="*/ 417671 h 742950"/>
                <a:gd name="connsiteX61" fmla="*/ 2308384 w 3562350"/>
                <a:gd name="connsiteY61" fmla="*/ 417671 h 742950"/>
                <a:gd name="connsiteX62" fmla="*/ 2364581 w 3562350"/>
                <a:gd name="connsiteY62" fmla="*/ 473869 h 742950"/>
                <a:gd name="connsiteX63" fmla="*/ 2368391 w 3562350"/>
                <a:gd name="connsiteY63" fmla="*/ 499586 h 742950"/>
                <a:gd name="connsiteX64" fmla="*/ 2397919 w 3562350"/>
                <a:gd name="connsiteY64" fmla="*/ 499586 h 742950"/>
                <a:gd name="connsiteX65" fmla="*/ 2397919 w 3562350"/>
                <a:gd name="connsiteY65" fmla="*/ 470059 h 742950"/>
                <a:gd name="connsiteX66" fmla="*/ 2372201 w 3562350"/>
                <a:gd name="connsiteY66" fmla="*/ 466249 h 742950"/>
                <a:gd name="connsiteX67" fmla="*/ 2313146 w 3562350"/>
                <a:gd name="connsiteY67" fmla="*/ 407194 h 742950"/>
                <a:gd name="connsiteX68" fmla="*/ 2170271 w 3562350"/>
                <a:gd name="connsiteY68" fmla="*/ 407194 h 742950"/>
                <a:gd name="connsiteX69" fmla="*/ 2283619 w 3562350"/>
                <a:gd name="connsiteY69" fmla="*/ 293846 h 742950"/>
                <a:gd name="connsiteX70" fmla="*/ 2572226 w 3562350"/>
                <a:gd name="connsiteY70" fmla="*/ 293846 h 742950"/>
                <a:gd name="connsiteX71" fmla="*/ 2771299 w 3562350"/>
                <a:gd name="connsiteY71" fmla="*/ 94774 h 742950"/>
                <a:gd name="connsiteX72" fmla="*/ 2959894 w 3562350"/>
                <a:gd name="connsiteY72" fmla="*/ 94774 h 742950"/>
                <a:gd name="connsiteX73" fmla="*/ 3020854 w 3562350"/>
                <a:gd name="connsiteY73" fmla="*/ 33814 h 742950"/>
                <a:gd name="connsiteX74" fmla="*/ 3520916 w 3562350"/>
                <a:gd name="connsiteY74" fmla="*/ 33814 h 742950"/>
                <a:gd name="connsiteX75" fmla="*/ 3540919 w 3562350"/>
                <a:gd name="connsiteY75" fmla="*/ 49054 h 742950"/>
                <a:gd name="connsiteX76" fmla="*/ 3561874 w 3562350"/>
                <a:gd name="connsiteY76" fmla="*/ 28099 h 742950"/>
                <a:gd name="connsiteX77" fmla="*/ 3540919 w 3562350"/>
                <a:gd name="connsiteY77" fmla="*/ 7144 h 742950"/>
                <a:gd name="connsiteX78" fmla="*/ 3520916 w 3562350"/>
                <a:gd name="connsiteY78" fmla="*/ 22384 h 742950"/>
                <a:gd name="connsiteX79" fmla="*/ 3016091 w 3562350"/>
                <a:gd name="connsiteY79" fmla="*/ 22384 h 742950"/>
                <a:gd name="connsiteX80" fmla="*/ 2955131 w 3562350"/>
                <a:gd name="connsiteY80" fmla="*/ 83344 h 742950"/>
                <a:gd name="connsiteX81" fmla="*/ 2767489 w 3562350"/>
                <a:gd name="connsiteY81" fmla="*/ 83344 h 742950"/>
                <a:gd name="connsiteX82" fmla="*/ 2567464 w 3562350"/>
                <a:gd name="connsiteY82" fmla="*/ 28241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562350" h="742950">
                  <a:moveTo>
                    <a:pt x="2567464" y="282416"/>
                  </a:moveTo>
                  <a:lnTo>
                    <a:pt x="2279809" y="282416"/>
                  </a:lnTo>
                  <a:lnTo>
                    <a:pt x="2278856" y="281464"/>
                  </a:lnTo>
                  <a:lnTo>
                    <a:pt x="2277904" y="282416"/>
                  </a:lnTo>
                  <a:lnTo>
                    <a:pt x="1603534" y="282416"/>
                  </a:lnTo>
                  <a:lnTo>
                    <a:pt x="1461611" y="424339"/>
                  </a:lnTo>
                  <a:lnTo>
                    <a:pt x="1021556" y="424339"/>
                  </a:lnTo>
                  <a:lnTo>
                    <a:pt x="986314" y="389096"/>
                  </a:lnTo>
                  <a:cubicBezTo>
                    <a:pt x="991076" y="381476"/>
                    <a:pt x="990124" y="370999"/>
                    <a:pt x="982504" y="363379"/>
                  </a:cubicBezTo>
                  <a:cubicBezTo>
                    <a:pt x="973931" y="354806"/>
                    <a:pt x="960596" y="354806"/>
                    <a:pt x="952024" y="363379"/>
                  </a:cubicBezTo>
                  <a:cubicBezTo>
                    <a:pt x="943451" y="371951"/>
                    <a:pt x="943451" y="385286"/>
                    <a:pt x="952024" y="392906"/>
                  </a:cubicBezTo>
                  <a:cubicBezTo>
                    <a:pt x="958691" y="399574"/>
                    <a:pt x="969169" y="400526"/>
                    <a:pt x="977741" y="396716"/>
                  </a:cubicBezTo>
                  <a:lnTo>
                    <a:pt x="1016794" y="435769"/>
                  </a:lnTo>
                  <a:lnTo>
                    <a:pt x="1450181" y="435769"/>
                  </a:lnTo>
                  <a:lnTo>
                    <a:pt x="1370171" y="515779"/>
                  </a:lnTo>
                  <a:cubicBezTo>
                    <a:pt x="1362551" y="511016"/>
                    <a:pt x="1352074" y="511969"/>
                    <a:pt x="1344454" y="519589"/>
                  </a:cubicBezTo>
                  <a:cubicBezTo>
                    <a:pt x="1335881" y="528161"/>
                    <a:pt x="1335881" y="541496"/>
                    <a:pt x="1344454" y="549116"/>
                  </a:cubicBezTo>
                  <a:cubicBezTo>
                    <a:pt x="1353026" y="557689"/>
                    <a:pt x="1366361" y="557689"/>
                    <a:pt x="1373981" y="549116"/>
                  </a:cubicBezTo>
                  <a:cubicBezTo>
                    <a:pt x="1380649" y="542449"/>
                    <a:pt x="1381601" y="531971"/>
                    <a:pt x="1377791" y="523399"/>
                  </a:cubicBezTo>
                  <a:lnTo>
                    <a:pt x="1608296" y="292894"/>
                  </a:lnTo>
                  <a:lnTo>
                    <a:pt x="1982629" y="292894"/>
                  </a:lnTo>
                  <a:lnTo>
                    <a:pt x="1881664" y="393859"/>
                  </a:lnTo>
                  <a:lnTo>
                    <a:pt x="1726406" y="393859"/>
                  </a:lnTo>
                  <a:cubicBezTo>
                    <a:pt x="1723549" y="385286"/>
                    <a:pt x="1715929" y="378619"/>
                    <a:pt x="1706404" y="378619"/>
                  </a:cubicBezTo>
                  <a:cubicBezTo>
                    <a:pt x="1694974" y="378619"/>
                    <a:pt x="1685449" y="388144"/>
                    <a:pt x="1685449" y="399574"/>
                  </a:cubicBezTo>
                  <a:cubicBezTo>
                    <a:pt x="1685449" y="411004"/>
                    <a:pt x="1694974" y="420529"/>
                    <a:pt x="1706404" y="420529"/>
                  </a:cubicBezTo>
                  <a:cubicBezTo>
                    <a:pt x="1715929" y="420529"/>
                    <a:pt x="1724501" y="413861"/>
                    <a:pt x="1726406" y="405289"/>
                  </a:cubicBezTo>
                  <a:lnTo>
                    <a:pt x="1886426" y="405289"/>
                  </a:lnTo>
                  <a:lnTo>
                    <a:pt x="1998821" y="292894"/>
                  </a:lnTo>
                  <a:lnTo>
                    <a:pt x="2267426" y="292894"/>
                  </a:lnTo>
                  <a:lnTo>
                    <a:pt x="2010251" y="550069"/>
                  </a:lnTo>
                  <a:lnTo>
                    <a:pt x="1535906" y="550069"/>
                  </a:lnTo>
                  <a:lnTo>
                    <a:pt x="1372076" y="713899"/>
                  </a:lnTo>
                  <a:lnTo>
                    <a:pt x="1207294" y="713899"/>
                  </a:lnTo>
                  <a:lnTo>
                    <a:pt x="1059656" y="566261"/>
                  </a:lnTo>
                  <a:lnTo>
                    <a:pt x="833914" y="566261"/>
                  </a:lnTo>
                  <a:lnTo>
                    <a:pt x="833914" y="566261"/>
                  </a:lnTo>
                  <a:lnTo>
                    <a:pt x="755809" y="488156"/>
                  </a:lnTo>
                  <a:lnTo>
                    <a:pt x="453866" y="488156"/>
                  </a:lnTo>
                  <a:cubicBezTo>
                    <a:pt x="451009" y="479584"/>
                    <a:pt x="443389" y="472916"/>
                    <a:pt x="433864" y="472916"/>
                  </a:cubicBezTo>
                  <a:cubicBezTo>
                    <a:pt x="422434" y="472916"/>
                    <a:pt x="412909" y="482441"/>
                    <a:pt x="412909" y="493871"/>
                  </a:cubicBezTo>
                  <a:cubicBezTo>
                    <a:pt x="412909" y="505301"/>
                    <a:pt x="422434" y="514826"/>
                    <a:pt x="433864" y="514826"/>
                  </a:cubicBezTo>
                  <a:cubicBezTo>
                    <a:pt x="443389" y="514826"/>
                    <a:pt x="451961" y="508159"/>
                    <a:pt x="453866" y="499586"/>
                  </a:cubicBezTo>
                  <a:lnTo>
                    <a:pt x="750094" y="499586"/>
                  </a:lnTo>
                  <a:lnTo>
                    <a:pt x="817721" y="567214"/>
                  </a:lnTo>
                  <a:lnTo>
                    <a:pt x="360521" y="567214"/>
                  </a:lnTo>
                  <a:cubicBezTo>
                    <a:pt x="357664" y="558641"/>
                    <a:pt x="350044" y="551974"/>
                    <a:pt x="340519" y="551974"/>
                  </a:cubicBezTo>
                  <a:cubicBezTo>
                    <a:pt x="329089" y="551974"/>
                    <a:pt x="319564" y="561499"/>
                    <a:pt x="319564" y="572929"/>
                  </a:cubicBezTo>
                  <a:cubicBezTo>
                    <a:pt x="319564" y="584359"/>
                    <a:pt x="329089" y="593884"/>
                    <a:pt x="340519" y="593884"/>
                  </a:cubicBezTo>
                  <a:cubicBezTo>
                    <a:pt x="350044" y="593884"/>
                    <a:pt x="358616" y="587216"/>
                    <a:pt x="360521" y="578644"/>
                  </a:cubicBezTo>
                  <a:lnTo>
                    <a:pt x="1054894" y="578644"/>
                  </a:lnTo>
                  <a:lnTo>
                    <a:pt x="1191101" y="714851"/>
                  </a:lnTo>
                  <a:lnTo>
                    <a:pt x="48101" y="714851"/>
                  </a:lnTo>
                  <a:cubicBezTo>
                    <a:pt x="45244" y="706279"/>
                    <a:pt x="37624" y="699611"/>
                    <a:pt x="28099" y="699611"/>
                  </a:cubicBezTo>
                  <a:cubicBezTo>
                    <a:pt x="16669" y="699611"/>
                    <a:pt x="7144" y="709136"/>
                    <a:pt x="7144" y="720566"/>
                  </a:cubicBezTo>
                  <a:cubicBezTo>
                    <a:pt x="7144" y="731996"/>
                    <a:pt x="16669" y="741521"/>
                    <a:pt x="28099" y="741521"/>
                  </a:cubicBezTo>
                  <a:cubicBezTo>
                    <a:pt x="37624" y="741521"/>
                    <a:pt x="46196" y="734854"/>
                    <a:pt x="48101" y="726281"/>
                  </a:cubicBezTo>
                  <a:lnTo>
                    <a:pt x="1376839" y="726281"/>
                  </a:lnTo>
                  <a:lnTo>
                    <a:pt x="1540669" y="561499"/>
                  </a:lnTo>
                  <a:lnTo>
                    <a:pt x="2015014" y="561499"/>
                  </a:lnTo>
                  <a:lnTo>
                    <a:pt x="2159794" y="417671"/>
                  </a:lnTo>
                  <a:lnTo>
                    <a:pt x="2308384" y="417671"/>
                  </a:lnTo>
                  <a:lnTo>
                    <a:pt x="2364581" y="473869"/>
                  </a:lnTo>
                  <a:cubicBezTo>
                    <a:pt x="2359819" y="481489"/>
                    <a:pt x="2360771" y="491966"/>
                    <a:pt x="2368391" y="499586"/>
                  </a:cubicBezTo>
                  <a:cubicBezTo>
                    <a:pt x="2376964" y="508159"/>
                    <a:pt x="2390299" y="508159"/>
                    <a:pt x="2397919" y="499586"/>
                  </a:cubicBezTo>
                  <a:cubicBezTo>
                    <a:pt x="2406491" y="491014"/>
                    <a:pt x="2406491" y="477679"/>
                    <a:pt x="2397919" y="470059"/>
                  </a:cubicBezTo>
                  <a:cubicBezTo>
                    <a:pt x="2391251" y="463391"/>
                    <a:pt x="2380774" y="462439"/>
                    <a:pt x="2372201" y="466249"/>
                  </a:cubicBezTo>
                  <a:lnTo>
                    <a:pt x="2313146" y="407194"/>
                  </a:lnTo>
                  <a:lnTo>
                    <a:pt x="2170271" y="407194"/>
                  </a:lnTo>
                  <a:lnTo>
                    <a:pt x="2283619" y="293846"/>
                  </a:lnTo>
                  <a:lnTo>
                    <a:pt x="2572226" y="293846"/>
                  </a:lnTo>
                  <a:lnTo>
                    <a:pt x="2771299" y="94774"/>
                  </a:lnTo>
                  <a:lnTo>
                    <a:pt x="2959894" y="94774"/>
                  </a:lnTo>
                  <a:lnTo>
                    <a:pt x="3020854" y="33814"/>
                  </a:lnTo>
                  <a:lnTo>
                    <a:pt x="3520916" y="33814"/>
                  </a:lnTo>
                  <a:cubicBezTo>
                    <a:pt x="3523774" y="42386"/>
                    <a:pt x="3531394" y="49054"/>
                    <a:pt x="3540919" y="49054"/>
                  </a:cubicBezTo>
                  <a:cubicBezTo>
                    <a:pt x="3552349" y="49054"/>
                    <a:pt x="3561874" y="39529"/>
                    <a:pt x="3561874" y="28099"/>
                  </a:cubicBezTo>
                  <a:cubicBezTo>
                    <a:pt x="3561874" y="16669"/>
                    <a:pt x="3552349" y="7144"/>
                    <a:pt x="3540919" y="7144"/>
                  </a:cubicBezTo>
                  <a:cubicBezTo>
                    <a:pt x="3531394" y="7144"/>
                    <a:pt x="3522821" y="13811"/>
                    <a:pt x="3520916" y="22384"/>
                  </a:cubicBezTo>
                  <a:lnTo>
                    <a:pt x="3016091" y="22384"/>
                  </a:lnTo>
                  <a:lnTo>
                    <a:pt x="2955131" y="83344"/>
                  </a:lnTo>
                  <a:lnTo>
                    <a:pt x="2767489" y="83344"/>
                  </a:lnTo>
                  <a:lnTo>
                    <a:pt x="2567464" y="28241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="" xmlns:a16="http://schemas.microsoft.com/office/drawing/2014/main" id="{7C7E5912-AD63-419F-A966-B8785F2AAAB6}"/>
                </a:ext>
              </a:extLst>
            </p:cNvPr>
            <p:cNvSpPr/>
            <p:nvPr/>
          </p:nvSpPr>
          <p:spPr>
            <a:xfrm>
              <a:off x="7533182" y="1351307"/>
              <a:ext cx="3552825" cy="771525"/>
            </a:xfrm>
            <a:custGeom>
              <a:avLst/>
              <a:gdLst>
                <a:gd name="connsiteX0" fmla="*/ 271939 w 3552825"/>
                <a:gd name="connsiteY0" fmla="*/ 772954 h 771525"/>
                <a:gd name="connsiteX1" fmla="*/ 241459 w 3552825"/>
                <a:gd name="connsiteY1" fmla="*/ 742474 h 771525"/>
                <a:gd name="connsiteX2" fmla="*/ 271939 w 3552825"/>
                <a:gd name="connsiteY2" fmla="*/ 711994 h 771525"/>
                <a:gd name="connsiteX3" fmla="*/ 298609 w 3552825"/>
                <a:gd name="connsiteY3" fmla="*/ 727234 h 771525"/>
                <a:gd name="connsiteX4" fmla="*/ 817721 w 3552825"/>
                <a:gd name="connsiteY4" fmla="*/ 727234 h 771525"/>
                <a:gd name="connsiteX5" fmla="*/ 890111 w 3552825"/>
                <a:gd name="connsiteY5" fmla="*/ 653891 h 771525"/>
                <a:gd name="connsiteX6" fmla="*/ 64294 w 3552825"/>
                <a:gd name="connsiteY6" fmla="*/ 653891 h 771525"/>
                <a:gd name="connsiteX7" fmla="*/ 37624 w 3552825"/>
                <a:gd name="connsiteY7" fmla="*/ 669131 h 771525"/>
                <a:gd name="connsiteX8" fmla="*/ 7144 w 3552825"/>
                <a:gd name="connsiteY8" fmla="*/ 638651 h 771525"/>
                <a:gd name="connsiteX9" fmla="*/ 37624 w 3552825"/>
                <a:gd name="connsiteY9" fmla="*/ 608171 h 771525"/>
                <a:gd name="connsiteX10" fmla="*/ 64294 w 3552825"/>
                <a:gd name="connsiteY10" fmla="*/ 623411 h 771525"/>
                <a:gd name="connsiteX11" fmla="*/ 1397794 w 3552825"/>
                <a:gd name="connsiteY11" fmla="*/ 623411 h 771525"/>
                <a:gd name="connsiteX12" fmla="*/ 1762601 w 3552825"/>
                <a:gd name="connsiteY12" fmla="*/ 258604 h 771525"/>
                <a:gd name="connsiteX13" fmla="*/ 2255044 w 3552825"/>
                <a:gd name="connsiteY13" fmla="*/ 258604 h 771525"/>
                <a:gd name="connsiteX14" fmla="*/ 2179796 w 3552825"/>
                <a:gd name="connsiteY14" fmla="*/ 183356 h 771525"/>
                <a:gd name="connsiteX15" fmla="*/ 1637824 w 3552825"/>
                <a:gd name="connsiteY15" fmla="*/ 183356 h 771525"/>
                <a:gd name="connsiteX16" fmla="*/ 1289209 w 3552825"/>
                <a:gd name="connsiteY16" fmla="*/ 531971 h 771525"/>
                <a:gd name="connsiteX17" fmla="*/ 803434 w 3552825"/>
                <a:gd name="connsiteY17" fmla="*/ 531971 h 771525"/>
                <a:gd name="connsiteX18" fmla="*/ 776764 w 3552825"/>
                <a:gd name="connsiteY18" fmla="*/ 547211 h 771525"/>
                <a:gd name="connsiteX19" fmla="*/ 746284 w 3552825"/>
                <a:gd name="connsiteY19" fmla="*/ 516731 h 771525"/>
                <a:gd name="connsiteX20" fmla="*/ 776764 w 3552825"/>
                <a:gd name="connsiteY20" fmla="*/ 486251 h 771525"/>
                <a:gd name="connsiteX21" fmla="*/ 803434 w 3552825"/>
                <a:gd name="connsiteY21" fmla="*/ 501491 h 771525"/>
                <a:gd name="connsiteX22" fmla="*/ 1117759 w 3552825"/>
                <a:gd name="connsiteY22" fmla="*/ 501491 h 771525"/>
                <a:gd name="connsiteX23" fmla="*/ 1021556 w 3552825"/>
                <a:gd name="connsiteY23" fmla="*/ 405289 h 771525"/>
                <a:gd name="connsiteX24" fmla="*/ 211931 w 3552825"/>
                <a:gd name="connsiteY24" fmla="*/ 405289 h 771525"/>
                <a:gd name="connsiteX25" fmla="*/ 100489 w 3552825"/>
                <a:gd name="connsiteY25" fmla="*/ 294799 h 771525"/>
                <a:gd name="connsiteX26" fmla="*/ 91916 w 3552825"/>
                <a:gd name="connsiteY26" fmla="*/ 295751 h 771525"/>
                <a:gd name="connsiteX27" fmla="*/ 70009 w 3552825"/>
                <a:gd name="connsiteY27" fmla="*/ 287179 h 771525"/>
                <a:gd name="connsiteX28" fmla="*/ 70009 w 3552825"/>
                <a:gd name="connsiteY28" fmla="*/ 243364 h 771525"/>
                <a:gd name="connsiteX29" fmla="*/ 91916 w 3552825"/>
                <a:gd name="connsiteY29" fmla="*/ 234791 h 771525"/>
                <a:gd name="connsiteX30" fmla="*/ 113824 w 3552825"/>
                <a:gd name="connsiteY30" fmla="*/ 243364 h 771525"/>
                <a:gd name="connsiteX31" fmla="*/ 121444 w 3552825"/>
                <a:gd name="connsiteY31" fmla="*/ 272891 h 771525"/>
                <a:gd name="connsiteX32" fmla="*/ 224314 w 3552825"/>
                <a:gd name="connsiteY32" fmla="*/ 375761 h 771525"/>
                <a:gd name="connsiteX33" fmla="*/ 1033939 w 3552825"/>
                <a:gd name="connsiteY33" fmla="*/ 375761 h 771525"/>
                <a:gd name="connsiteX34" fmla="*/ 1160621 w 3552825"/>
                <a:gd name="connsiteY34" fmla="*/ 502444 h 771525"/>
                <a:gd name="connsiteX35" fmla="*/ 1276826 w 3552825"/>
                <a:gd name="connsiteY35" fmla="*/ 502444 h 771525"/>
                <a:gd name="connsiteX36" fmla="*/ 1625441 w 3552825"/>
                <a:gd name="connsiteY36" fmla="*/ 153829 h 771525"/>
                <a:gd name="connsiteX37" fmla="*/ 2193131 w 3552825"/>
                <a:gd name="connsiteY37" fmla="*/ 153829 h 771525"/>
                <a:gd name="connsiteX38" fmla="*/ 2298859 w 3552825"/>
                <a:gd name="connsiteY38" fmla="*/ 259556 h 771525"/>
                <a:gd name="connsiteX39" fmla="*/ 2721769 w 3552825"/>
                <a:gd name="connsiteY39" fmla="*/ 259556 h 771525"/>
                <a:gd name="connsiteX40" fmla="*/ 2973229 w 3552825"/>
                <a:gd name="connsiteY40" fmla="*/ 7144 h 771525"/>
                <a:gd name="connsiteX41" fmla="*/ 3548539 w 3552825"/>
                <a:gd name="connsiteY41" fmla="*/ 7144 h 771525"/>
                <a:gd name="connsiteX42" fmla="*/ 3548539 w 3552825"/>
                <a:gd name="connsiteY42" fmla="*/ 37624 h 771525"/>
                <a:gd name="connsiteX43" fmla="*/ 2985611 w 3552825"/>
                <a:gd name="connsiteY43" fmla="*/ 37624 h 771525"/>
                <a:gd name="connsiteX44" fmla="*/ 2733199 w 3552825"/>
                <a:gd name="connsiteY44" fmla="*/ 290036 h 771525"/>
                <a:gd name="connsiteX45" fmla="*/ 1774984 w 3552825"/>
                <a:gd name="connsiteY45" fmla="*/ 290036 h 771525"/>
                <a:gd name="connsiteX46" fmla="*/ 1635919 w 3552825"/>
                <a:gd name="connsiteY46" fmla="*/ 429101 h 771525"/>
                <a:gd name="connsiteX47" fmla="*/ 1871186 w 3552825"/>
                <a:gd name="connsiteY47" fmla="*/ 429101 h 771525"/>
                <a:gd name="connsiteX48" fmla="*/ 1968341 w 3552825"/>
                <a:gd name="connsiteY48" fmla="*/ 526256 h 771525"/>
                <a:gd name="connsiteX49" fmla="*/ 1976914 w 3552825"/>
                <a:gd name="connsiteY49" fmla="*/ 525304 h 771525"/>
                <a:gd name="connsiteX50" fmla="*/ 1998821 w 3552825"/>
                <a:gd name="connsiteY50" fmla="*/ 533876 h 771525"/>
                <a:gd name="connsiteX51" fmla="*/ 2007394 w 3552825"/>
                <a:gd name="connsiteY51" fmla="*/ 555784 h 771525"/>
                <a:gd name="connsiteX52" fmla="*/ 1998821 w 3552825"/>
                <a:gd name="connsiteY52" fmla="*/ 577691 h 771525"/>
                <a:gd name="connsiteX53" fmla="*/ 1976914 w 3552825"/>
                <a:gd name="connsiteY53" fmla="*/ 586264 h 771525"/>
                <a:gd name="connsiteX54" fmla="*/ 1955006 w 3552825"/>
                <a:gd name="connsiteY54" fmla="*/ 577691 h 771525"/>
                <a:gd name="connsiteX55" fmla="*/ 1947386 w 3552825"/>
                <a:gd name="connsiteY55" fmla="*/ 548164 h 771525"/>
                <a:gd name="connsiteX56" fmla="*/ 1859756 w 3552825"/>
                <a:gd name="connsiteY56" fmla="*/ 460534 h 771525"/>
                <a:gd name="connsiteX57" fmla="*/ 1606391 w 3552825"/>
                <a:gd name="connsiteY57" fmla="*/ 460534 h 771525"/>
                <a:gd name="connsiteX58" fmla="*/ 1410176 w 3552825"/>
                <a:gd name="connsiteY58" fmla="*/ 654844 h 771525"/>
                <a:gd name="connsiteX59" fmla="*/ 932974 w 3552825"/>
                <a:gd name="connsiteY59" fmla="*/ 654844 h 771525"/>
                <a:gd name="connsiteX60" fmla="*/ 830104 w 3552825"/>
                <a:gd name="connsiteY60" fmla="*/ 757714 h 771525"/>
                <a:gd name="connsiteX61" fmla="*/ 298609 w 3552825"/>
                <a:gd name="connsiteY61" fmla="*/ 757714 h 771525"/>
                <a:gd name="connsiteX62" fmla="*/ 271939 w 3552825"/>
                <a:gd name="connsiteY62" fmla="*/ 77295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52825" h="771525">
                  <a:moveTo>
                    <a:pt x="271939" y="772954"/>
                  </a:moveTo>
                  <a:cubicBezTo>
                    <a:pt x="254794" y="772954"/>
                    <a:pt x="241459" y="759619"/>
                    <a:pt x="241459" y="742474"/>
                  </a:cubicBezTo>
                  <a:cubicBezTo>
                    <a:pt x="241459" y="725329"/>
                    <a:pt x="254794" y="711994"/>
                    <a:pt x="271939" y="711994"/>
                  </a:cubicBezTo>
                  <a:cubicBezTo>
                    <a:pt x="283369" y="711994"/>
                    <a:pt x="292894" y="717709"/>
                    <a:pt x="298609" y="727234"/>
                  </a:cubicBezTo>
                  <a:lnTo>
                    <a:pt x="817721" y="727234"/>
                  </a:lnTo>
                  <a:lnTo>
                    <a:pt x="890111" y="653891"/>
                  </a:lnTo>
                  <a:lnTo>
                    <a:pt x="64294" y="653891"/>
                  </a:lnTo>
                  <a:cubicBezTo>
                    <a:pt x="58579" y="663416"/>
                    <a:pt x="49054" y="669131"/>
                    <a:pt x="37624" y="669131"/>
                  </a:cubicBezTo>
                  <a:cubicBezTo>
                    <a:pt x="20479" y="669131"/>
                    <a:pt x="7144" y="655796"/>
                    <a:pt x="7144" y="638651"/>
                  </a:cubicBezTo>
                  <a:cubicBezTo>
                    <a:pt x="7144" y="621506"/>
                    <a:pt x="20479" y="608171"/>
                    <a:pt x="37624" y="608171"/>
                  </a:cubicBezTo>
                  <a:cubicBezTo>
                    <a:pt x="49054" y="608171"/>
                    <a:pt x="58579" y="613886"/>
                    <a:pt x="64294" y="623411"/>
                  </a:cubicBezTo>
                  <a:lnTo>
                    <a:pt x="1397794" y="623411"/>
                  </a:lnTo>
                  <a:lnTo>
                    <a:pt x="1762601" y="258604"/>
                  </a:lnTo>
                  <a:lnTo>
                    <a:pt x="2255044" y="258604"/>
                  </a:lnTo>
                  <a:lnTo>
                    <a:pt x="2179796" y="183356"/>
                  </a:lnTo>
                  <a:lnTo>
                    <a:pt x="1637824" y="183356"/>
                  </a:lnTo>
                  <a:lnTo>
                    <a:pt x="1289209" y="531971"/>
                  </a:lnTo>
                  <a:lnTo>
                    <a:pt x="803434" y="531971"/>
                  </a:lnTo>
                  <a:cubicBezTo>
                    <a:pt x="797719" y="541496"/>
                    <a:pt x="788194" y="547211"/>
                    <a:pt x="776764" y="547211"/>
                  </a:cubicBezTo>
                  <a:cubicBezTo>
                    <a:pt x="759619" y="547211"/>
                    <a:pt x="746284" y="533876"/>
                    <a:pt x="746284" y="516731"/>
                  </a:cubicBezTo>
                  <a:cubicBezTo>
                    <a:pt x="746284" y="499586"/>
                    <a:pt x="759619" y="486251"/>
                    <a:pt x="776764" y="486251"/>
                  </a:cubicBezTo>
                  <a:cubicBezTo>
                    <a:pt x="788194" y="486251"/>
                    <a:pt x="797719" y="491966"/>
                    <a:pt x="803434" y="501491"/>
                  </a:cubicBezTo>
                  <a:lnTo>
                    <a:pt x="1117759" y="501491"/>
                  </a:lnTo>
                  <a:lnTo>
                    <a:pt x="1021556" y="405289"/>
                  </a:lnTo>
                  <a:lnTo>
                    <a:pt x="211931" y="405289"/>
                  </a:lnTo>
                  <a:lnTo>
                    <a:pt x="100489" y="294799"/>
                  </a:lnTo>
                  <a:cubicBezTo>
                    <a:pt x="97631" y="295751"/>
                    <a:pt x="94774" y="295751"/>
                    <a:pt x="91916" y="295751"/>
                  </a:cubicBezTo>
                  <a:cubicBezTo>
                    <a:pt x="83344" y="295751"/>
                    <a:pt x="75724" y="292894"/>
                    <a:pt x="70009" y="287179"/>
                  </a:cubicBezTo>
                  <a:cubicBezTo>
                    <a:pt x="57626" y="274796"/>
                    <a:pt x="57626" y="255746"/>
                    <a:pt x="70009" y="243364"/>
                  </a:cubicBezTo>
                  <a:cubicBezTo>
                    <a:pt x="75724" y="237649"/>
                    <a:pt x="83344" y="234791"/>
                    <a:pt x="91916" y="234791"/>
                  </a:cubicBezTo>
                  <a:cubicBezTo>
                    <a:pt x="100489" y="234791"/>
                    <a:pt x="108109" y="237649"/>
                    <a:pt x="113824" y="243364"/>
                  </a:cubicBezTo>
                  <a:cubicBezTo>
                    <a:pt x="121444" y="250984"/>
                    <a:pt x="124301" y="262414"/>
                    <a:pt x="121444" y="272891"/>
                  </a:cubicBezTo>
                  <a:lnTo>
                    <a:pt x="224314" y="375761"/>
                  </a:lnTo>
                  <a:lnTo>
                    <a:pt x="1033939" y="375761"/>
                  </a:lnTo>
                  <a:lnTo>
                    <a:pt x="1160621" y="502444"/>
                  </a:lnTo>
                  <a:lnTo>
                    <a:pt x="1276826" y="502444"/>
                  </a:lnTo>
                  <a:lnTo>
                    <a:pt x="1625441" y="153829"/>
                  </a:lnTo>
                  <a:lnTo>
                    <a:pt x="2193131" y="153829"/>
                  </a:lnTo>
                  <a:lnTo>
                    <a:pt x="2298859" y="259556"/>
                  </a:lnTo>
                  <a:lnTo>
                    <a:pt x="2721769" y="259556"/>
                  </a:lnTo>
                  <a:lnTo>
                    <a:pt x="2973229" y="7144"/>
                  </a:lnTo>
                  <a:lnTo>
                    <a:pt x="3548539" y="7144"/>
                  </a:lnTo>
                  <a:lnTo>
                    <a:pt x="3548539" y="37624"/>
                  </a:lnTo>
                  <a:lnTo>
                    <a:pt x="2985611" y="37624"/>
                  </a:lnTo>
                  <a:lnTo>
                    <a:pt x="2733199" y="290036"/>
                  </a:lnTo>
                  <a:lnTo>
                    <a:pt x="1774984" y="290036"/>
                  </a:lnTo>
                  <a:lnTo>
                    <a:pt x="1635919" y="429101"/>
                  </a:lnTo>
                  <a:lnTo>
                    <a:pt x="1871186" y="429101"/>
                  </a:lnTo>
                  <a:lnTo>
                    <a:pt x="1968341" y="526256"/>
                  </a:lnTo>
                  <a:cubicBezTo>
                    <a:pt x="1971199" y="525304"/>
                    <a:pt x="1974056" y="525304"/>
                    <a:pt x="1976914" y="525304"/>
                  </a:cubicBezTo>
                  <a:cubicBezTo>
                    <a:pt x="1985486" y="525304"/>
                    <a:pt x="1993106" y="528161"/>
                    <a:pt x="1998821" y="533876"/>
                  </a:cubicBezTo>
                  <a:cubicBezTo>
                    <a:pt x="2004536" y="539591"/>
                    <a:pt x="2007394" y="547211"/>
                    <a:pt x="2007394" y="555784"/>
                  </a:cubicBezTo>
                  <a:cubicBezTo>
                    <a:pt x="2007394" y="564356"/>
                    <a:pt x="2004536" y="571976"/>
                    <a:pt x="1998821" y="577691"/>
                  </a:cubicBezTo>
                  <a:cubicBezTo>
                    <a:pt x="1993106" y="583406"/>
                    <a:pt x="1985486" y="586264"/>
                    <a:pt x="1976914" y="586264"/>
                  </a:cubicBezTo>
                  <a:cubicBezTo>
                    <a:pt x="1968341" y="586264"/>
                    <a:pt x="1960721" y="583406"/>
                    <a:pt x="1955006" y="577691"/>
                  </a:cubicBezTo>
                  <a:cubicBezTo>
                    <a:pt x="1947386" y="570071"/>
                    <a:pt x="1944529" y="558641"/>
                    <a:pt x="1947386" y="548164"/>
                  </a:cubicBezTo>
                  <a:lnTo>
                    <a:pt x="1859756" y="460534"/>
                  </a:lnTo>
                  <a:lnTo>
                    <a:pt x="1606391" y="460534"/>
                  </a:lnTo>
                  <a:lnTo>
                    <a:pt x="1410176" y="654844"/>
                  </a:lnTo>
                  <a:lnTo>
                    <a:pt x="932974" y="654844"/>
                  </a:lnTo>
                  <a:lnTo>
                    <a:pt x="830104" y="757714"/>
                  </a:lnTo>
                  <a:lnTo>
                    <a:pt x="298609" y="757714"/>
                  </a:lnTo>
                  <a:cubicBezTo>
                    <a:pt x="292894" y="767239"/>
                    <a:pt x="283369" y="772954"/>
                    <a:pt x="271939" y="7729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0A2BB73E-D959-4A12-9E64-B37177CF807F}"/>
                </a:ext>
              </a:extLst>
            </p:cNvPr>
            <p:cNvSpPr/>
            <p:nvPr/>
          </p:nvSpPr>
          <p:spPr>
            <a:xfrm>
              <a:off x="7543660" y="1360832"/>
              <a:ext cx="3533775" cy="752475"/>
            </a:xfrm>
            <a:custGeom>
              <a:avLst/>
              <a:gdLst>
                <a:gd name="connsiteX0" fmla="*/ 903446 w 3533775"/>
                <a:gd name="connsiteY0" fmla="*/ 634841 h 752475"/>
                <a:gd name="connsiteX1" fmla="*/ 812006 w 3533775"/>
                <a:gd name="connsiteY1" fmla="*/ 727234 h 752475"/>
                <a:gd name="connsiteX2" fmla="*/ 281464 w 3533775"/>
                <a:gd name="connsiteY2" fmla="*/ 727234 h 752475"/>
                <a:gd name="connsiteX3" fmla="*/ 261461 w 3533775"/>
                <a:gd name="connsiteY3" fmla="*/ 711994 h 752475"/>
                <a:gd name="connsiteX4" fmla="*/ 240506 w 3533775"/>
                <a:gd name="connsiteY4" fmla="*/ 732949 h 752475"/>
                <a:gd name="connsiteX5" fmla="*/ 261461 w 3533775"/>
                <a:gd name="connsiteY5" fmla="*/ 753904 h 752475"/>
                <a:gd name="connsiteX6" fmla="*/ 281464 w 3533775"/>
                <a:gd name="connsiteY6" fmla="*/ 738664 h 752475"/>
                <a:gd name="connsiteX7" fmla="*/ 815816 w 3533775"/>
                <a:gd name="connsiteY7" fmla="*/ 738664 h 752475"/>
                <a:gd name="connsiteX8" fmla="*/ 918686 w 3533775"/>
                <a:gd name="connsiteY8" fmla="*/ 635794 h 752475"/>
                <a:gd name="connsiteX9" fmla="*/ 917734 w 3533775"/>
                <a:gd name="connsiteY9" fmla="*/ 634841 h 752475"/>
                <a:gd name="connsiteX10" fmla="*/ 1395889 w 3533775"/>
                <a:gd name="connsiteY10" fmla="*/ 634841 h 752475"/>
                <a:gd name="connsiteX11" fmla="*/ 1591151 w 3533775"/>
                <a:gd name="connsiteY11" fmla="*/ 439579 h 752475"/>
                <a:gd name="connsiteX12" fmla="*/ 1852136 w 3533775"/>
                <a:gd name="connsiteY12" fmla="*/ 439579 h 752475"/>
                <a:gd name="connsiteX13" fmla="*/ 1947386 w 3533775"/>
                <a:gd name="connsiteY13" fmla="*/ 534829 h 752475"/>
                <a:gd name="connsiteX14" fmla="*/ 1951196 w 3533775"/>
                <a:gd name="connsiteY14" fmla="*/ 560546 h 752475"/>
                <a:gd name="connsiteX15" fmla="*/ 1980724 w 3533775"/>
                <a:gd name="connsiteY15" fmla="*/ 560546 h 752475"/>
                <a:gd name="connsiteX16" fmla="*/ 1980724 w 3533775"/>
                <a:gd name="connsiteY16" fmla="*/ 531019 h 752475"/>
                <a:gd name="connsiteX17" fmla="*/ 1955006 w 3533775"/>
                <a:gd name="connsiteY17" fmla="*/ 527209 h 752475"/>
                <a:gd name="connsiteX18" fmla="*/ 1856899 w 3533775"/>
                <a:gd name="connsiteY18" fmla="*/ 429101 h 752475"/>
                <a:gd name="connsiteX19" fmla="*/ 1602581 w 3533775"/>
                <a:gd name="connsiteY19" fmla="*/ 429101 h 752475"/>
                <a:gd name="connsiteX20" fmla="*/ 1760696 w 3533775"/>
                <a:gd name="connsiteY20" fmla="*/ 270986 h 752475"/>
                <a:gd name="connsiteX21" fmla="*/ 2718911 w 3533775"/>
                <a:gd name="connsiteY21" fmla="*/ 270986 h 752475"/>
                <a:gd name="connsiteX22" fmla="*/ 2971324 w 3533775"/>
                <a:gd name="connsiteY22" fmla="*/ 18574 h 752475"/>
                <a:gd name="connsiteX23" fmla="*/ 3528536 w 3533775"/>
                <a:gd name="connsiteY23" fmla="*/ 18574 h 752475"/>
                <a:gd name="connsiteX24" fmla="*/ 3528536 w 3533775"/>
                <a:gd name="connsiteY24" fmla="*/ 7144 h 752475"/>
                <a:gd name="connsiteX25" fmla="*/ 2966561 w 3533775"/>
                <a:gd name="connsiteY25" fmla="*/ 7144 h 752475"/>
                <a:gd name="connsiteX26" fmla="*/ 2714149 w 3533775"/>
                <a:gd name="connsiteY26" fmla="*/ 259556 h 752475"/>
                <a:gd name="connsiteX27" fmla="*/ 2282666 w 3533775"/>
                <a:gd name="connsiteY27" fmla="*/ 259556 h 752475"/>
                <a:gd name="connsiteX28" fmla="*/ 2282666 w 3533775"/>
                <a:gd name="connsiteY28" fmla="*/ 259556 h 752475"/>
                <a:gd name="connsiteX29" fmla="*/ 2177891 w 3533775"/>
                <a:gd name="connsiteY29" fmla="*/ 153829 h 752475"/>
                <a:gd name="connsiteX30" fmla="*/ 1617821 w 3533775"/>
                <a:gd name="connsiteY30" fmla="*/ 153829 h 752475"/>
                <a:gd name="connsiteX31" fmla="*/ 1270159 w 3533775"/>
                <a:gd name="connsiteY31" fmla="*/ 502444 h 752475"/>
                <a:gd name="connsiteX32" fmla="*/ 1146334 w 3533775"/>
                <a:gd name="connsiteY32" fmla="*/ 502444 h 752475"/>
                <a:gd name="connsiteX33" fmla="*/ 1020604 w 3533775"/>
                <a:gd name="connsiteY33" fmla="*/ 376714 h 752475"/>
                <a:gd name="connsiteX34" fmla="*/ 210979 w 3533775"/>
                <a:gd name="connsiteY34" fmla="*/ 376714 h 752475"/>
                <a:gd name="connsiteX35" fmla="*/ 100489 w 3533775"/>
                <a:gd name="connsiteY35" fmla="*/ 266224 h 752475"/>
                <a:gd name="connsiteX36" fmla="*/ 96679 w 3533775"/>
                <a:gd name="connsiteY36" fmla="*/ 240506 h 752475"/>
                <a:gd name="connsiteX37" fmla="*/ 67151 w 3533775"/>
                <a:gd name="connsiteY37" fmla="*/ 240506 h 752475"/>
                <a:gd name="connsiteX38" fmla="*/ 67151 w 3533775"/>
                <a:gd name="connsiteY38" fmla="*/ 270034 h 752475"/>
                <a:gd name="connsiteX39" fmla="*/ 92869 w 3533775"/>
                <a:gd name="connsiteY39" fmla="*/ 273844 h 752475"/>
                <a:gd name="connsiteX40" fmla="*/ 206216 w 3533775"/>
                <a:gd name="connsiteY40" fmla="*/ 387191 h 752475"/>
                <a:gd name="connsiteX41" fmla="*/ 1015841 w 3533775"/>
                <a:gd name="connsiteY41" fmla="*/ 387191 h 752475"/>
                <a:gd name="connsiteX42" fmla="*/ 1130141 w 3533775"/>
                <a:gd name="connsiteY42" fmla="*/ 502444 h 752475"/>
                <a:gd name="connsiteX43" fmla="*/ 786289 w 3533775"/>
                <a:gd name="connsiteY43" fmla="*/ 502444 h 752475"/>
                <a:gd name="connsiteX44" fmla="*/ 766286 w 3533775"/>
                <a:gd name="connsiteY44" fmla="*/ 487204 h 752475"/>
                <a:gd name="connsiteX45" fmla="*/ 745331 w 3533775"/>
                <a:gd name="connsiteY45" fmla="*/ 508159 h 752475"/>
                <a:gd name="connsiteX46" fmla="*/ 766286 w 3533775"/>
                <a:gd name="connsiteY46" fmla="*/ 529114 h 752475"/>
                <a:gd name="connsiteX47" fmla="*/ 786289 w 3533775"/>
                <a:gd name="connsiteY47" fmla="*/ 513874 h 752475"/>
                <a:gd name="connsiteX48" fmla="*/ 1274921 w 3533775"/>
                <a:gd name="connsiteY48" fmla="*/ 513874 h 752475"/>
                <a:gd name="connsiteX49" fmla="*/ 1623536 w 3533775"/>
                <a:gd name="connsiteY49" fmla="*/ 165259 h 752475"/>
                <a:gd name="connsiteX50" fmla="*/ 2174081 w 3533775"/>
                <a:gd name="connsiteY50" fmla="*/ 165259 h 752475"/>
                <a:gd name="connsiteX51" fmla="*/ 2268379 w 3533775"/>
                <a:gd name="connsiteY51" fmla="*/ 259556 h 752475"/>
                <a:gd name="connsiteX52" fmla="*/ 1756886 w 3533775"/>
                <a:gd name="connsiteY52" fmla="*/ 259556 h 752475"/>
                <a:gd name="connsiteX53" fmla="*/ 1392079 w 3533775"/>
                <a:gd name="connsiteY53" fmla="*/ 624364 h 752475"/>
                <a:gd name="connsiteX54" fmla="*/ 48101 w 3533775"/>
                <a:gd name="connsiteY54" fmla="*/ 624364 h 752475"/>
                <a:gd name="connsiteX55" fmla="*/ 28099 w 3533775"/>
                <a:gd name="connsiteY55" fmla="*/ 609124 h 752475"/>
                <a:gd name="connsiteX56" fmla="*/ 7144 w 3533775"/>
                <a:gd name="connsiteY56" fmla="*/ 630079 h 752475"/>
                <a:gd name="connsiteX57" fmla="*/ 28099 w 3533775"/>
                <a:gd name="connsiteY57" fmla="*/ 651034 h 752475"/>
                <a:gd name="connsiteX58" fmla="*/ 48101 w 3533775"/>
                <a:gd name="connsiteY58" fmla="*/ 635794 h 752475"/>
                <a:gd name="connsiteX59" fmla="*/ 903446 w 3533775"/>
                <a:gd name="connsiteY59" fmla="*/ 635794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533775" h="752475">
                  <a:moveTo>
                    <a:pt x="903446" y="634841"/>
                  </a:moveTo>
                  <a:lnTo>
                    <a:pt x="812006" y="727234"/>
                  </a:lnTo>
                  <a:lnTo>
                    <a:pt x="281464" y="727234"/>
                  </a:lnTo>
                  <a:cubicBezTo>
                    <a:pt x="278606" y="718661"/>
                    <a:pt x="270986" y="711994"/>
                    <a:pt x="261461" y="711994"/>
                  </a:cubicBezTo>
                  <a:cubicBezTo>
                    <a:pt x="250031" y="711994"/>
                    <a:pt x="240506" y="721519"/>
                    <a:pt x="240506" y="732949"/>
                  </a:cubicBezTo>
                  <a:cubicBezTo>
                    <a:pt x="240506" y="744379"/>
                    <a:pt x="250031" y="753904"/>
                    <a:pt x="261461" y="753904"/>
                  </a:cubicBezTo>
                  <a:cubicBezTo>
                    <a:pt x="270986" y="753904"/>
                    <a:pt x="279559" y="747236"/>
                    <a:pt x="281464" y="738664"/>
                  </a:cubicBezTo>
                  <a:lnTo>
                    <a:pt x="815816" y="738664"/>
                  </a:lnTo>
                  <a:lnTo>
                    <a:pt x="918686" y="635794"/>
                  </a:lnTo>
                  <a:lnTo>
                    <a:pt x="917734" y="634841"/>
                  </a:lnTo>
                  <a:lnTo>
                    <a:pt x="1395889" y="634841"/>
                  </a:lnTo>
                  <a:lnTo>
                    <a:pt x="1591151" y="439579"/>
                  </a:lnTo>
                  <a:lnTo>
                    <a:pt x="1852136" y="439579"/>
                  </a:lnTo>
                  <a:lnTo>
                    <a:pt x="1947386" y="534829"/>
                  </a:lnTo>
                  <a:cubicBezTo>
                    <a:pt x="1942624" y="542449"/>
                    <a:pt x="1943576" y="552926"/>
                    <a:pt x="1951196" y="560546"/>
                  </a:cubicBezTo>
                  <a:cubicBezTo>
                    <a:pt x="1959769" y="569119"/>
                    <a:pt x="1973104" y="569119"/>
                    <a:pt x="1980724" y="560546"/>
                  </a:cubicBezTo>
                  <a:cubicBezTo>
                    <a:pt x="1989296" y="551974"/>
                    <a:pt x="1989296" y="538639"/>
                    <a:pt x="1980724" y="531019"/>
                  </a:cubicBezTo>
                  <a:cubicBezTo>
                    <a:pt x="1974056" y="524351"/>
                    <a:pt x="1963579" y="523399"/>
                    <a:pt x="1955006" y="527209"/>
                  </a:cubicBezTo>
                  <a:lnTo>
                    <a:pt x="1856899" y="429101"/>
                  </a:lnTo>
                  <a:lnTo>
                    <a:pt x="1602581" y="429101"/>
                  </a:lnTo>
                  <a:lnTo>
                    <a:pt x="1760696" y="270986"/>
                  </a:lnTo>
                  <a:lnTo>
                    <a:pt x="2718911" y="270986"/>
                  </a:lnTo>
                  <a:lnTo>
                    <a:pt x="2971324" y="18574"/>
                  </a:lnTo>
                  <a:lnTo>
                    <a:pt x="3528536" y="18574"/>
                  </a:lnTo>
                  <a:lnTo>
                    <a:pt x="3528536" y="7144"/>
                  </a:lnTo>
                  <a:lnTo>
                    <a:pt x="2966561" y="7144"/>
                  </a:lnTo>
                  <a:lnTo>
                    <a:pt x="2714149" y="259556"/>
                  </a:lnTo>
                  <a:lnTo>
                    <a:pt x="2282666" y="259556"/>
                  </a:lnTo>
                  <a:lnTo>
                    <a:pt x="2282666" y="259556"/>
                  </a:lnTo>
                  <a:lnTo>
                    <a:pt x="2177891" y="153829"/>
                  </a:lnTo>
                  <a:lnTo>
                    <a:pt x="1617821" y="153829"/>
                  </a:lnTo>
                  <a:lnTo>
                    <a:pt x="1270159" y="502444"/>
                  </a:lnTo>
                  <a:lnTo>
                    <a:pt x="1146334" y="502444"/>
                  </a:lnTo>
                  <a:lnTo>
                    <a:pt x="1020604" y="376714"/>
                  </a:lnTo>
                  <a:lnTo>
                    <a:pt x="210979" y="376714"/>
                  </a:lnTo>
                  <a:lnTo>
                    <a:pt x="100489" y="266224"/>
                  </a:lnTo>
                  <a:cubicBezTo>
                    <a:pt x="105251" y="258604"/>
                    <a:pt x="104299" y="248126"/>
                    <a:pt x="96679" y="240506"/>
                  </a:cubicBezTo>
                  <a:cubicBezTo>
                    <a:pt x="88106" y="231934"/>
                    <a:pt x="74771" y="231934"/>
                    <a:pt x="67151" y="240506"/>
                  </a:cubicBezTo>
                  <a:cubicBezTo>
                    <a:pt x="58579" y="249079"/>
                    <a:pt x="58579" y="262414"/>
                    <a:pt x="67151" y="270034"/>
                  </a:cubicBezTo>
                  <a:cubicBezTo>
                    <a:pt x="73819" y="276701"/>
                    <a:pt x="84296" y="277654"/>
                    <a:pt x="92869" y="273844"/>
                  </a:cubicBezTo>
                  <a:lnTo>
                    <a:pt x="206216" y="387191"/>
                  </a:lnTo>
                  <a:lnTo>
                    <a:pt x="1015841" y="387191"/>
                  </a:lnTo>
                  <a:lnTo>
                    <a:pt x="1130141" y="502444"/>
                  </a:lnTo>
                  <a:lnTo>
                    <a:pt x="786289" y="502444"/>
                  </a:lnTo>
                  <a:cubicBezTo>
                    <a:pt x="783431" y="493871"/>
                    <a:pt x="775811" y="487204"/>
                    <a:pt x="766286" y="487204"/>
                  </a:cubicBezTo>
                  <a:cubicBezTo>
                    <a:pt x="754856" y="487204"/>
                    <a:pt x="745331" y="496729"/>
                    <a:pt x="745331" y="508159"/>
                  </a:cubicBezTo>
                  <a:cubicBezTo>
                    <a:pt x="745331" y="519589"/>
                    <a:pt x="754856" y="529114"/>
                    <a:pt x="766286" y="529114"/>
                  </a:cubicBezTo>
                  <a:cubicBezTo>
                    <a:pt x="775811" y="529114"/>
                    <a:pt x="784384" y="522446"/>
                    <a:pt x="786289" y="513874"/>
                  </a:cubicBezTo>
                  <a:lnTo>
                    <a:pt x="1274921" y="513874"/>
                  </a:lnTo>
                  <a:lnTo>
                    <a:pt x="1623536" y="165259"/>
                  </a:lnTo>
                  <a:lnTo>
                    <a:pt x="2174081" y="165259"/>
                  </a:lnTo>
                  <a:lnTo>
                    <a:pt x="2268379" y="259556"/>
                  </a:lnTo>
                  <a:lnTo>
                    <a:pt x="1756886" y="259556"/>
                  </a:lnTo>
                  <a:lnTo>
                    <a:pt x="1392079" y="624364"/>
                  </a:lnTo>
                  <a:lnTo>
                    <a:pt x="48101" y="624364"/>
                  </a:lnTo>
                  <a:cubicBezTo>
                    <a:pt x="45244" y="615791"/>
                    <a:pt x="37624" y="609124"/>
                    <a:pt x="28099" y="609124"/>
                  </a:cubicBezTo>
                  <a:cubicBezTo>
                    <a:pt x="16669" y="609124"/>
                    <a:pt x="7144" y="618649"/>
                    <a:pt x="7144" y="630079"/>
                  </a:cubicBezTo>
                  <a:cubicBezTo>
                    <a:pt x="7144" y="641509"/>
                    <a:pt x="16669" y="651034"/>
                    <a:pt x="28099" y="651034"/>
                  </a:cubicBezTo>
                  <a:cubicBezTo>
                    <a:pt x="37624" y="651034"/>
                    <a:pt x="46196" y="644366"/>
                    <a:pt x="48101" y="635794"/>
                  </a:cubicBezTo>
                  <a:lnTo>
                    <a:pt x="903446" y="63579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6B1BF6AC-8DD1-4308-9457-F078BE5B076B}"/>
                </a:ext>
              </a:extLst>
            </p:cNvPr>
            <p:cNvSpPr/>
            <p:nvPr/>
          </p:nvSpPr>
          <p:spPr>
            <a:xfrm>
              <a:off x="7588427" y="1653250"/>
              <a:ext cx="4210050" cy="1152525"/>
            </a:xfrm>
            <a:custGeom>
              <a:avLst/>
              <a:gdLst>
                <a:gd name="connsiteX0" fmla="*/ 37624 w 4210050"/>
                <a:gd name="connsiteY0" fmla="*/ 1153954 h 1152525"/>
                <a:gd name="connsiteX1" fmla="*/ 15716 w 4210050"/>
                <a:gd name="connsiteY1" fmla="*/ 1145381 h 1152525"/>
                <a:gd name="connsiteX2" fmla="*/ 7144 w 4210050"/>
                <a:gd name="connsiteY2" fmla="*/ 1123474 h 1152525"/>
                <a:gd name="connsiteX3" fmla="*/ 16669 w 4210050"/>
                <a:gd name="connsiteY3" fmla="*/ 1101566 h 1152525"/>
                <a:gd name="connsiteX4" fmla="*/ 38576 w 4210050"/>
                <a:gd name="connsiteY4" fmla="*/ 1092994 h 1152525"/>
                <a:gd name="connsiteX5" fmla="*/ 47149 w 4210050"/>
                <a:gd name="connsiteY5" fmla="*/ 1093946 h 1152525"/>
                <a:gd name="connsiteX6" fmla="*/ 185261 w 4210050"/>
                <a:gd name="connsiteY6" fmla="*/ 955834 h 1152525"/>
                <a:gd name="connsiteX7" fmla="*/ 1015841 w 4210050"/>
                <a:gd name="connsiteY7" fmla="*/ 955834 h 1152525"/>
                <a:gd name="connsiteX8" fmla="*/ 1182529 w 4210050"/>
                <a:gd name="connsiteY8" fmla="*/ 789146 h 1152525"/>
                <a:gd name="connsiteX9" fmla="*/ 524351 w 4210050"/>
                <a:gd name="connsiteY9" fmla="*/ 789146 h 1152525"/>
                <a:gd name="connsiteX10" fmla="*/ 455771 w 4210050"/>
                <a:gd name="connsiteY10" fmla="*/ 720566 h 1152525"/>
                <a:gd name="connsiteX11" fmla="*/ 447199 w 4210050"/>
                <a:gd name="connsiteY11" fmla="*/ 721519 h 1152525"/>
                <a:gd name="connsiteX12" fmla="*/ 425291 w 4210050"/>
                <a:gd name="connsiteY12" fmla="*/ 712946 h 1152525"/>
                <a:gd name="connsiteX13" fmla="*/ 416719 w 4210050"/>
                <a:gd name="connsiteY13" fmla="*/ 691039 h 1152525"/>
                <a:gd name="connsiteX14" fmla="*/ 425291 w 4210050"/>
                <a:gd name="connsiteY14" fmla="*/ 669131 h 1152525"/>
                <a:gd name="connsiteX15" fmla="*/ 447199 w 4210050"/>
                <a:gd name="connsiteY15" fmla="*/ 660559 h 1152525"/>
                <a:gd name="connsiteX16" fmla="*/ 469106 w 4210050"/>
                <a:gd name="connsiteY16" fmla="*/ 669131 h 1152525"/>
                <a:gd name="connsiteX17" fmla="*/ 476726 w 4210050"/>
                <a:gd name="connsiteY17" fmla="*/ 698659 h 1152525"/>
                <a:gd name="connsiteX18" fmla="*/ 536734 w 4210050"/>
                <a:gd name="connsiteY18" fmla="*/ 758666 h 1152525"/>
                <a:gd name="connsiteX19" fmla="*/ 1423511 w 4210050"/>
                <a:gd name="connsiteY19" fmla="*/ 758666 h 1152525"/>
                <a:gd name="connsiteX20" fmla="*/ 1546384 w 4210050"/>
                <a:gd name="connsiteY20" fmla="*/ 881539 h 1152525"/>
                <a:gd name="connsiteX21" fmla="*/ 1890236 w 4210050"/>
                <a:gd name="connsiteY21" fmla="*/ 881539 h 1152525"/>
                <a:gd name="connsiteX22" fmla="*/ 1800701 w 4210050"/>
                <a:gd name="connsiteY22" fmla="*/ 792004 h 1152525"/>
                <a:gd name="connsiteX23" fmla="*/ 1578769 w 4210050"/>
                <a:gd name="connsiteY23" fmla="*/ 792004 h 1152525"/>
                <a:gd name="connsiteX24" fmla="*/ 1552099 w 4210050"/>
                <a:gd name="connsiteY24" fmla="*/ 807244 h 1152525"/>
                <a:gd name="connsiteX25" fmla="*/ 1521619 w 4210050"/>
                <a:gd name="connsiteY25" fmla="*/ 776764 h 1152525"/>
                <a:gd name="connsiteX26" fmla="*/ 1552099 w 4210050"/>
                <a:gd name="connsiteY26" fmla="*/ 746284 h 1152525"/>
                <a:gd name="connsiteX27" fmla="*/ 1578769 w 4210050"/>
                <a:gd name="connsiteY27" fmla="*/ 761524 h 1152525"/>
                <a:gd name="connsiteX28" fmla="*/ 1813084 w 4210050"/>
                <a:gd name="connsiteY28" fmla="*/ 761524 h 1152525"/>
                <a:gd name="connsiteX29" fmla="*/ 1932146 w 4210050"/>
                <a:gd name="connsiteY29" fmla="*/ 880586 h 1152525"/>
                <a:gd name="connsiteX30" fmla="*/ 2062639 w 4210050"/>
                <a:gd name="connsiteY30" fmla="*/ 880586 h 1152525"/>
                <a:gd name="connsiteX31" fmla="*/ 2237899 w 4210050"/>
                <a:gd name="connsiteY31" fmla="*/ 705326 h 1152525"/>
                <a:gd name="connsiteX32" fmla="*/ 2118836 w 4210050"/>
                <a:gd name="connsiteY32" fmla="*/ 705326 h 1152525"/>
                <a:gd name="connsiteX33" fmla="*/ 2095024 w 4210050"/>
                <a:gd name="connsiteY33" fmla="*/ 729139 h 1152525"/>
                <a:gd name="connsiteX34" fmla="*/ 2087404 w 4210050"/>
                <a:gd name="connsiteY34" fmla="*/ 758666 h 1152525"/>
                <a:gd name="connsiteX35" fmla="*/ 2065496 w 4210050"/>
                <a:gd name="connsiteY35" fmla="*/ 767239 h 1152525"/>
                <a:gd name="connsiteX36" fmla="*/ 2043589 w 4210050"/>
                <a:gd name="connsiteY36" fmla="*/ 758666 h 1152525"/>
                <a:gd name="connsiteX37" fmla="*/ 2035016 w 4210050"/>
                <a:gd name="connsiteY37" fmla="*/ 736759 h 1152525"/>
                <a:gd name="connsiteX38" fmla="*/ 2043589 w 4210050"/>
                <a:gd name="connsiteY38" fmla="*/ 714851 h 1152525"/>
                <a:gd name="connsiteX39" fmla="*/ 2065496 w 4210050"/>
                <a:gd name="connsiteY39" fmla="*/ 706279 h 1152525"/>
                <a:gd name="connsiteX40" fmla="*/ 2074069 w 4210050"/>
                <a:gd name="connsiteY40" fmla="*/ 707231 h 1152525"/>
                <a:gd name="connsiteX41" fmla="*/ 2107406 w 4210050"/>
                <a:gd name="connsiteY41" fmla="*/ 673894 h 1152525"/>
                <a:gd name="connsiteX42" fmla="*/ 2380774 w 4210050"/>
                <a:gd name="connsiteY42" fmla="*/ 673894 h 1152525"/>
                <a:gd name="connsiteX43" fmla="*/ 2480786 w 4210050"/>
                <a:gd name="connsiteY43" fmla="*/ 573881 h 1152525"/>
                <a:gd name="connsiteX44" fmla="*/ 2959894 w 4210050"/>
                <a:gd name="connsiteY44" fmla="*/ 573881 h 1152525"/>
                <a:gd name="connsiteX45" fmla="*/ 3093244 w 4210050"/>
                <a:gd name="connsiteY45" fmla="*/ 440531 h 1152525"/>
                <a:gd name="connsiteX46" fmla="*/ 3409474 w 4210050"/>
                <a:gd name="connsiteY46" fmla="*/ 440531 h 1152525"/>
                <a:gd name="connsiteX47" fmla="*/ 3698081 w 4210050"/>
                <a:gd name="connsiteY47" fmla="*/ 151924 h 1152525"/>
                <a:gd name="connsiteX48" fmla="*/ 3527584 w 4210050"/>
                <a:gd name="connsiteY48" fmla="*/ 151924 h 1152525"/>
                <a:gd name="connsiteX49" fmla="*/ 3337084 w 4210050"/>
                <a:gd name="connsiteY49" fmla="*/ 342424 h 1152525"/>
                <a:gd name="connsiteX50" fmla="*/ 3170396 w 4210050"/>
                <a:gd name="connsiteY50" fmla="*/ 342424 h 1152525"/>
                <a:gd name="connsiteX51" fmla="*/ 3143726 w 4210050"/>
                <a:gd name="connsiteY51" fmla="*/ 357664 h 1152525"/>
                <a:gd name="connsiteX52" fmla="*/ 3113246 w 4210050"/>
                <a:gd name="connsiteY52" fmla="*/ 327184 h 1152525"/>
                <a:gd name="connsiteX53" fmla="*/ 3143726 w 4210050"/>
                <a:gd name="connsiteY53" fmla="*/ 296704 h 1152525"/>
                <a:gd name="connsiteX54" fmla="*/ 3170396 w 4210050"/>
                <a:gd name="connsiteY54" fmla="*/ 311944 h 1152525"/>
                <a:gd name="connsiteX55" fmla="*/ 3323749 w 4210050"/>
                <a:gd name="connsiteY55" fmla="*/ 311944 h 1152525"/>
                <a:gd name="connsiteX56" fmla="*/ 3514249 w 4210050"/>
                <a:gd name="connsiteY56" fmla="*/ 121444 h 1152525"/>
                <a:gd name="connsiteX57" fmla="*/ 3727609 w 4210050"/>
                <a:gd name="connsiteY57" fmla="*/ 121444 h 1152525"/>
                <a:gd name="connsiteX58" fmla="*/ 3841909 w 4210050"/>
                <a:gd name="connsiteY58" fmla="*/ 7144 h 1152525"/>
                <a:gd name="connsiteX59" fmla="*/ 4072414 w 4210050"/>
                <a:gd name="connsiteY59" fmla="*/ 7144 h 1152525"/>
                <a:gd name="connsiteX60" fmla="*/ 4172426 w 4210050"/>
                <a:gd name="connsiteY60" fmla="*/ 107156 h 1152525"/>
                <a:gd name="connsiteX61" fmla="*/ 4180999 w 4210050"/>
                <a:gd name="connsiteY61" fmla="*/ 106204 h 1152525"/>
                <a:gd name="connsiteX62" fmla="*/ 4202906 w 4210050"/>
                <a:gd name="connsiteY62" fmla="*/ 114776 h 1152525"/>
                <a:gd name="connsiteX63" fmla="*/ 4211479 w 4210050"/>
                <a:gd name="connsiteY63" fmla="*/ 136684 h 1152525"/>
                <a:gd name="connsiteX64" fmla="*/ 4202906 w 4210050"/>
                <a:gd name="connsiteY64" fmla="*/ 158591 h 1152525"/>
                <a:gd name="connsiteX65" fmla="*/ 4180999 w 4210050"/>
                <a:gd name="connsiteY65" fmla="*/ 167164 h 1152525"/>
                <a:gd name="connsiteX66" fmla="*/ 4159091 w 4210050"/>
                <a:gd name="connsiteY66" fmla="*/ 158591 h 1152525"/>
                <a:gd name="connsiteX67" fmla="*/ 4151471 w 4210050"/>
                <a:gd name="connsiteY67" fmla="*/ 129064 h 1152525"/>
                <a:gd name="connsiteX68" fmla="*/ 4060984 w 4210050"/>
                <a:gd name="connsiteY68" fmla="*/ 38576 h 1152525"/>
                <a:gd name="connsiteX69" fmla="*/ 3856196 w 4210050"/>
                <a:gd name="connsiteY69" fmla="*/ 38576 h 1152525"/>
                <a:gd name="connsiteX70" fmla="*/ 3422809 w 4210050"/>
                <a:gd name="connsiteY70" fmla="*/ 471964 h 1152525"/>
                <a:gd name="connsiteX71" fmla="*/ 3104674 w 4210050"/>
                <a:gd name="connsiteY71" fmla="*/ 471964 h 1152525"/>
                <a:gd name="connsiteX72" fmla="*/ 2767489 w 4210050"/>
                <a:gd name="connsiteY72" fmla="*/ 809149 h 1152525"/>
                <a:gd name="connsiteX73" fmla="*/ 2343626 w 4210050"/>
                <a:gd name="connsiteY73" fmla="*/ 809149 h 1152525"/>
                <a:gd name="connsiteX74" fmla="*/ 2316956 w 4210050"/>
                <a:gd name="connsiteY74" fmla="*/ 824389 h 1152525"/>
                <a:gd name="connsiteX75" fmla="*/ 2286476 w 4210050"/>
                <a:gd name="connsiteY75" fmla="*/ 793909 h 1152525"/>
                <a:gd name="connsiteX76" fmla="*/ 2316956 w 4210050"/>
                <a:gd name="connsiteY76" fmla="*/ 763429 h 1152525"/>
                <a:gd name="connsiteX77" fmla="*/ 2343626 w 4210050"/>
                <a:gd name="connsiteY77" fmla="*/ 778669 h 1152525"/>
                <a:gd name="connsiteX78" fmla="*/ 2755106 w 4210050"/>
                <a:gd name="connsiteY78" fmla="*/ 778669 h 1152525"/>
                <a:gd name="connsiteX79" fmla="*/ 2928461 w 4210050"/>
                <a:gd name="connsiteY79" fmla="*/ 605314 h 1152525"/>
                <a:gd name="connsiteX80" fmla="*/ 2492216 w 4210050"/>
                <a:gd name="connsiteY80" fmla="*/ 605314 h 1152525"/>
                <a:gd name="connsiteX81" fmla="*/ 2392204 w 4210050"/>
                <a:gd name="connsiteY81" fmla="*/ 705326 h 1152525"/>
                <a:gd name="connsiteX82" fmla="*/ 2279809 w 4210050"/>
                <a:gd name="connsiteY82" fmla="*/ 705326 h 1152525"/>
                <a:gd name="connsiteX83" fmla="*/ 2075021 w 4210050"/>
                <a:gd name="connsiteY83" fmla="*/ 910114 h 1152525"/>
                <a:gd name="connsiteX84" fmla="*/ 1533049 w 4210050"/>
                <a:gd name="connsiteY84" fmla="*/ 910114 h 1152525"/>
                <a:gd name="connsiteX85" fmla="*/ 1410176 w 4210050"/>
                <a:gd name="connsiteY85" fmla="*/ 787241 h 1152525"/>
                <a:gd name="connsiteX86" fmla="*/ 1222534 w 4210050"/>
                <a:gd name="connsiteY86" fmla="*/ 787241 h 1152525"/>
                <a:gd name="connsiteX87" fmla="*/ 1026319 w 4210050"/>
                <a:gd name="connsiteY87" fmla="*/ 983456 h 1152525"/>
                <a:gd name="connsiteX88" fmla="*/ 195739 w 4210050"/>
                <a:gd name="connsiteY88" fmla="*/ 983456 h 1152525"/>
                <a:gd name="connsiteX89" fmla="*/ 67151 w 4210050"/>
                <a:gd name="connsiteY89" fmla="*/ 1114901 h 1152525"/>
                <a:gd name="connsiteX90" fmla="*/ 59531 w 4210050"/>
                <a:gd name="connsiteY90" fmla="*/ 1144429 h 1152525"/>
                <a:gd name="connsiteX91" fmla="*/ 37624 w 4210050"/>
                <a:gd name="connsiteY91" fmla="*/ 1153954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210050" h="1152525">
                  <a:moveTo>
                    <a:pt x="37624" y="1153954"/>
                  </a:moveTo>
                  <a:cubicBezTo>
                    <a:pt x="29051" y="1153954"/>
                    <a:pt x="21431" y="1151096"/>
                    <a:pt x="15716" y="1145381"/>
                  </a:cubicBezTo>
                  <a:cubicBezTo>
                    <a:pt x="10001" y="1139666"/>
                    <a:pt x="7144" y="1132046"/>
                    <a:pt x="7144" y="1123474"/>
                  </a:cubicBezTo>
                  <a:cubicBezTo>
                    <a:pt x="7144" y="1114901"/>
                    <a:pt x="10001" y="1107281"/>
                    <a:pt x="16669" y="1101566"/>
                  </a:cubicBezTo>
                  <a:cubicBezTo>
                    <a:pt x="22384" y="1095851"/>
                    <a:pt x="30004" y="1092994"/>
                    <a:pt x="38576" y="1092994"/>
                  </a:cubicBezTo>
                  <a:cubicBezTo>
                    <a:pt x="41434" y="1092994"/>
                    <a:pt x="44291" y="1092994"/>
                    <a:pt x="47149" y="1093946"/>
                  </a:cubicBezTo>
                  <a:lnTo>
                    <a:pt x="185261" y="955834"/>
                  </a:lnTo>
                  <a:lnTo>
                    <a:pt x="1015841" y="955834"/>
                  </a:lnTo>
                  <a:lnTo>
                    <a:pt x="1182529" y="789146"/>
                  </a:lnTo>
                  <a:lnTo>
                    <a:pt x="524351" y="789146"/>
                  </a:lnTo>
                  <a:lnTo>
                    <a:pt x="455771" y="720566"/>
                  </a:lnTo>
                  <a:cubicBezTo>
                    <a:pt x="452914" y="721519"/>
                    <a:pt x="450056" y="721519"/>
                    <a:pt x="447199" y="721519"/>
                  </a:cubicBezTo>
                  <a:cubicBezTo>
                    <a:pt x="438626" y="721519"/>
                    <a:pt x="431006" y="718661"/>
                    <a:pt x="425291" y="712946"/>
                  </a:cubicBezTo>
                  <a:cubicBezTo>
                    <a:pt x="419576" y="707231"/>
                    <a:pt x="416719" y="699611"/>
                    <a:pt x="416719" y="691039"/>
                  </a:cubicBezTo>
                  <a:cubicBezTo>
                    <a:pt x="416719" y="682466"/>
                    <a:pt x="419576" y="674846"/>
                    <a:pt x="425291" y="669131"/>
                  </a:cubicBezTo>
                  <a:cubicBezTo>
                    <a:pt x="431006" y="663416"/>
                    <a:pt x="438626" y="660559"/>
                    <a:pt x="447199" y="660559"/>
                  </a:cubicBezTo>
                  <a:cubicBezTo>
                    <a:pt x="455771" y="660559"/>
                    <a:pt x="463391" y="663416"/>
                    <a:pt x="469106" y="669131"/>
                  </a:cubicBezTo>
                  <a:cubicBezTo>
                    <a:pt x="476726" y="676751"/>
                    <a:pt x="479584" y="688181"/>
                    <a:pt x="476726" y="698659"/>
                  </a:cubicBezTo>
                  <a:lnTo>
                    <a:pt x="536734" y="758666"/>
                  </a:lnTo>
                  <a:lnTo>
                    <a:pt x="1423511" y="758666"/>
                  </a:lnTo>
                  <a:lnTo>
                    <a:pt x="1546384" y="881539"/>
                  </a:lnTo>
                  <a:lnTo>
                    <a:pt x="1890236" y="881539"/>
                  </a:lnTo>
                  <a:lnTo>
                    <a:pt x="1800701" y="792004"/>
                  </a:lnTo>
                  <a:lnTo>
                    <a:pt x="1578769" y="792004"/>
                  </a:lnTo>
                  <a:cubicBezTo>
                    <a:pt x="1573054" y="801529"/>
                    <a:pt x="1563529" y="807244"/>
                    <a:pt x="1552099" y="807244"/>
                  </a:cubicBezTo>
                  <a:cubicBezTo>
                    <a:pt x="1534954" y="807244"/>
                    <a:pt x="1521619" y="793909"/>
                    <a:pt x="1521619" y="776764"/>
                  </a:cubicBezTo>
                  <a:cubicBezTo>
                    <a:pt x="1521619" y="759619"/>
                    <a:pt x="1534954" y="746284"/>
                    <a:pt x="1552099" y="746284"/>
                  </a:cubicBezTo>
                  <a:cubicBezTo>
                    <a:pt x="1563529" y="746284"/>
                    <a:pt x="1573054" y="751999"/>
                    <a:pt x="1578769" y="761524"/>
                  </a:cubicBezTo>
                  <a:lnTo>
                    <a:pt x="1813084" y="761524"/>
                  </a:lnTo>
                  <a:lnTo>
                    <a:pt x="1932146" y="880586"/>
                  </a:lnTo>
                  <a:lnTo>
                    <a:pt x="2062639" y="880586"/>
                  </a:lnTo>
                  <a:lnTo>
                    <a:pt x="2237899" y="705326"/>
                  </a:lnTo>
                  <a:lnTo>
                    <a:pt x="2118836" y="705326"/>
                  </a:lnTo>
                  <a:lnTo>
                    <a:pt x="2095024" y="729139"/>
                  </a:lnTo>
                  <a:cubicBezTo>
                    <a:pt x="2097881" y="739616"/>
                    <a:pt x="2095024" y="751046"/>
                    <a:pt x="2087404" y="758666"/>
                  </a:cubicBezTo>
                  <a:cubicBezTo>
                    <a:pt x="2081689" y="764381"/>
                    <a:pt x="2074069" y="767239"/>
                    <a:pt x="2065496" y="767239"/>
                  </a:cubicBezTo>
                  <a:cubicBezTo>
                    <a:pt x="2056924" y="767239"/>
                    <a:pt x="2049304" y="764381"/>
                    <a:pt x="2043589" y="758666"/>
                  </a:cubicBezTo>
                  <a:cubicBezTo>
                    <a:pt x="2037874" y="752951"/>
                    <a:pt x="2035016" y="745331"/>
                    <a:pt x="2035016" y="736759"/>
                  </a:cubicBezTo>
                  <a:cubicBezTo>
                    <a:pt x="2035016" y="728186"/>
                    <a:pt x="2037874" y="720566"/>
                    <a:pt x="2043589" y="714851"/>
                  </a:cubicBezTo>
                  <a:cubicBezTo>
                    <a:pt x="2049304" y="709136"/>
                    <a:pt x="2056924" y="706279"/>
                    <a:pt x="2065496" y="706279"/>
                  </a:cubicBezTo>
                  <a:cubicBezTo>
                    <a:pt x="2068354" y="706279"/>
                    <a:pt x="2071211" y="706279"/>
                    <a:pt x="2074069" y="707231"/>
                  </a:cubicBezTo>
                  <a:lnTo>
                    <a:pt x="2107406" y="673894"/>
                  </a:lnTo>
                  <a:lnTo>
                    <a:pt x="2380774" y="673894"/>
                  </a:lnTo>
                  <a:lnTo>
                    <a:pt x="2480786" y="573881"/>
                  </a:lnTo>
                  <a:lnTo>
                    <a:pt x="2959894" y="573881"/>
                  </a:lnTo>
                  <a:lnTo>
                    <a:pt x="3093244" y="440531"/>
                  </a:lnTo>
                  <a:lnTo>
                    <a:pt x="3409474" y="440531"/>
                  </a:lnTo>
                  <a:lnTo>
                    <a:pt x="3698081" y="151924"/>
                  </a:lnTo>
                  <a:lnTo>
                    <a:pt x="3527584" y="151924"/>
                  </a:lnTo>
                  <a:lnTo>
                    <a:pt x="3337084" y="342424"/>
                  </a:lnTo>
                  <a:lnTo>
                    <a:pt x="3170396" y="342424"/>
                  </a:lnTo>
                  <a:cubicBezTo>
                    <a:pt x="3164681" y="351949"/>
                    <a:pt x="3155156" y="357664"/>
                    <a:pt x="3143726" y="357664"/>
                  </a:cubicBezTo>
                  <a:cubicBezTo>
                    <a:pt x="3126581" y="357664"/>
                    <a:pt x="3113246" y="344329"/>
                    <a:pt x="3113246" y="327184"/>
                  </a:cubicBezTo>
                  <a:cubicBezTo>
                    <a:pt x="3113246" y="310039"/>
                    <a:pt x="3126581" y="296704"/>
                    <a:pt x="3143726" y="296704"/>
                  </a:cubicBezTo>
                  <a:cubicBezTo>
                    <a:pt x="3155156" y="296704"/>
                    <a:pt x="3164681" y="302419"/>
                    <a:pt x="3170396" y="311944"/>
                  </a:cubicBezTo>
                  <a:lnTo>
                    <a:pt x="3323749" y="311944"/>
                  </a:lnTo>
                  <a:lnTo>
                    <a:pt x="3514249" y="121444"/>
                  </a:lnTo>
                  <a:lnTo>
                    <a:pt x="3727609" y="121444"/>
                  </a:lnTo>
                  <a:lnTo>
                    <a:pt x="3841909" y="7144"/>
                  </a:lnTo>
                  <a:lnTo>
                    <a:pt x="4072414" y="7144"/>
                  </a:lnTo>
                  <a:lnTo>
                    <a:pt x="4172426" y="107156"/>
                  </a:lnTo>
                  <a:cubicBezTo>
                    <a:pt x="4175284" y="106204"/>
                    <a:pt x="4178141" y="106204"/>
                    <a:pt x="4180999" y="106204"/>
                  </a:cubicBezTo>
                  <a:cubicBezTo>
                    <a:pt x="4189571" y="106204"/>
                    <a:pt x="4197192" y="109061"/>
                    <a:pt x="4202906" y="114776"/>
                  </a:cubicBezTo>
                  <a:cubicBezTo>
                    <a:pt x="4208621" y="120491"/>
                    <a:pt x="4211479" y="128111"/>
                    <a:pt x="4211479" y="136684"/>
                  </a:cubicBezTo>
                  <a:cubicBezTo>
                    <a:pt x="4211479" y="145256"/>
                    <a:pt x="4208621" y="152876"/>
                    <a:pt x="4202906" y="158591"/>
                  </a:cubicBezTo>
                  <a:cubicBezTo>
                    <a:pt x="4197192" y="164306"/>
                    <a:pt x="4189571" y="167164"/>
                    <a:pt x="4180999" y="167164"/>
                  </a:cubicBezTo>
                  <a:cubicBezTo>
                    <a:pt x="4172426" y="167164"/>
                    <a:pt x="4164806" y="164306"/>
                    <a:pt x="4159091" y="158591"/>
                  </a:cubicBezTo>
                  <a:cubicBezTo>
                    <a:pt x="4151471" y="150971"/>
                    <a:pt x="4148614" y="139541"/>
                    <a:pt x="4151471" y="129064"/>
                  </a:cubicBezTo>
                  <a:lnTo>
                    <a:pt x="4060984" y="38576"/>
                  </a:lnTo>
                  <a:lnTo>
                    <a:pt x="3856196" y="38576"/>
                  </a:lnTo>
                  <a:lnTo>
                    <a:pt x="3422809" y="471964"/>
                  </a:lnTo>
                  <a:lnTo>
                    <a:pt x="3104674" y="471964"/>
                  </a:lnTo>
                  <a:lnTo>
                    <a:pt x="2767489" y="809149"/>
                  </a:lnTo>
                  <a:lnTo>
                    <a:pt x="2343626" y="809149"/>
                  </a:lnTo>
                  <a:cubicBezTo>
                    <a:pt x="2337911" y="818674"/>
                    <a:pt x="2328386" y="824389"/>
                    <a:pt x="2316956" y="824389"/>
                  </a:cubicBezTo>
                  <a:cubicBezTo>
                    <a:pt x="2299811" y="824389"/>
                    <a:pt x="2286476" y="811054"/>
                    <a:pt x="2286476" y="793909"/>
                  </a:cubicBezTo>
                  <a:cubicBezTo>
                    <a:pt x="2286476" y="776764"/>
                    <a:pt x="2299811" y="763429"/>
                    <a:pt x="2316956" y="763429"/>
                  </a:cubicBezTo>
                  <a:cubicBezTo>
                    <a:pt x="2328386" y="763429"/>
                    <a:pt x="2337911" y="769144"/>
                    <a:pt x="2343626" y="778669"/>
                  </a:cubicBezTo>
                  <a:lnTo>
                    <a:pt x="2755106" y="778669"/>
                  </a:lnTo>
                  <a:lnTo>
                    <a:pt x="2928461" y="605314"/>
                  </a:lnTo>
                  <a:lnTo>
                    <a:pt x="2492216" y="605314"/>
                  </a:lnTo>
                  <a:lnTo>
                    <a:pt x="2392204" y="705326"/>
                  </a:lnTo>
                  <a:lnTo>
                    <a:pt x="2279809" y="705326"/>
                  </a:lnTo>
                  <a:lnTo>
                    <a:pt x="2075021" y="910114"/>
                  </a:lnTo>
                  <a:lnTo>
                    <a:pt x="1533049" y="910114"/>
                  </a:lnTo>
                  <a:lnTo>
                    <a:pt x="1410176" y="787241"/>
                  </a:lnTo>
                  <a:lnTo>
                    <a:pt x="1222534" y="787241"/>
                  </a:lnTo>
                  <a:lnTo>
                    <a:pt x="1026319" y="983456"/>
                  </a:lnTo>
                  <a:lnTo>
                    <a:pt x="195739" y="983456"/>
                  </a:lnTo>
                  <a:lnTo>
                    <a:pt x="67151" y="1114901"/>
                  </a:lnTo>
                  <a:cubicBezTo>
                    <a:pt x="70009" y="1125379"/>
                    <a:pt x="67151" y="1136809"/>
                    <a:pt x="59531" y="1144429"/>
                  </a:cubicBezTo>
                  <a:cubicBezTo>
                    <a:pt x="52864" y="1150144"/>
                    <a:pt x="45244" y="1153954"/>
                    <a:pt x="37624" y="11539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8165C2AC-40C3-430B-A878-F573CC97FA0C}"/>
                </a:ext>
              </a:extLst>
            </p:cNvPr>
            <p:cNvSpPr/>
            <p:nvPr/>
          </p:nvSpPr>
          <p:spPr>
            <a:xfrm>
              <a:off x="7596285" y="1665632"/>
              <a:ext cx="4200525" cy="1133475"/>
            </a:xfrm>
            <a:custGeom>
              <a:avLst/>
              <a:gdLst>
                <a:gd name="connsiteX0" fmla="*/ 4187428 w 4200525"/>
                <a:gd name="connsiteY0" fmla="*/ 111919 h 1133475"/>
                <a:gd name="connsiteX1" fmla="*/ 4161711 w 4200525"/>
                <a:gd name="connsiteY1" fmla="*/ 108109 h 1133475"/>
                <a:gd name="connsiteX2" fmla="*/ 4060746 w 4200525"/>
                <a:gd name="connsiteY2" fmla="*/ 7144 h 1133475"/>
                <a:gd name="connsiteX3" fmla="*/ 3838813 w 4200525"/>
                <a:gd name="connsiteY3" fmla="*/ 7144 h 1133475"/>
                <a:gd name="connsiteX4" fmla="*/ 3724513 w 4200525"/>
                <a:gd name="connsiteY4" fmla="*/ 121444 h 1133475"/>
                <a:gd name="connsiteX5" fmla="*/ 3511153 w 4200525"/>
                <a:gd name="connsiteY5" fmla="*/ 121444 h 1133475"/>
                <a:gd name="connsiteX6" fmla="*/ 3320653 w 4200525"/>
                <a:gd name="connsiteY6" fmla="*/ 311944 h 1133475"/>
                <a:gd name="connsiteX7" fmla="*/ 3155871 w 4200525"/>
                <a:gd name="connsiteY7" fmla="*/ 311944 h 1133475"/>
                <a:gd name="connsiteX8" fmla="*/ 3135868 w 4200525"/>
                <a:gd name="connsiteY8" fmla="*/ 296704 h 1133475"/>
                <a:gd name="connsiteX9" fmla="*/ 3114913 w 4200525"/>
                <a:gd name="connsiteY9" fmla="*/ 317659 h 1133475"/>
                <a:gd name="connsiteX10" fmla="*/ 3135868 w 4200525"/>
                <a:gd name="connsiteY10" fmla="*/ 338614 h 1133475"/>
                <a:gd name="connsiteX11" fmla="*/ 3155871 w 4200525"/>
                <a:gd name="connsiteY11" fmla="*/ 323374 h 1133475"/>
                <a:gd name="connsiteX12" fmla="*/ 3325416 w 4200525"/>
                <a:gd name="connsiteY12" fmla="*/ 323374 h 1133475"/>
                <a:gd name="connsiteX13" fmla="*/ 3515916 w 4200525"/>
                <a:gd name="connsiteY13" fmla="*/ 132874 h 1133475"/>
                <a:gd name="connsiteX14" fmla="*/ 3713083 w 4200525"/>
                <a:gd name="connsiteY14" fmla="*/ 132874 h 1133475"/>
                <a:gd name="connsiteX15" fmla="*/ 3405426 w 4200525"/>
                <a:gd name="connsiteY15" fmla="*/ 440531 h 1133475"/>
                <a:gd name="connsiteX16" fmla="*/ 3089196 w 4200525"/>
                <a:gd name="connsiteY16" fmla="*/ 440531 h 1133475"/>
                <a:gd name="connsiteX17" fmla="*/ 2955846 w 4200525"/>
                <a:gd name="connsiteY17" fmla="*/ 573881 h 1133475"/>
                <a:gd name="connsiteX18" fmla="*/ 2476738 w 4200525"/>
                <a:gd name="connsiteY18" fmla="*/ 573881 h 1133475"/>
                <a:gd name="connsiteX19" fmla="*/ 2376726 w 4200525"/>
                <a:gd name="connsiteY19" fmla="*/ 673894 h 1133475"/>
                <a:gd name="connsiteX20" fmla="*/ 2102406 w 4200525"/>
                <a:gd name="connsiteY20" fmla="*/ 673894 h 1133475"/>
                <a:gd name="connsiteX21" fmla="*/ 2067163 w 4200525"/>
                <a:gd name="connsiteY21" fmla="*/ 709136 h 1133475"/>
                <a:gd name="connsiteX22" fmla="*/ 2041446 w 4200525"/>
                <a:gd name="connsiteY22" fmla="*/ 712946 h 1133475"/>
                <a:gd name="connsiteX23" fmla="*/ 2041446 w 4200525"/>
                <a:gd name="connsiteY23" fmla="*/ 742474 h 1133475"/>
                <a:gd name="connsiteX24" fmla="*/ 2070973 w 4200525"/>
                <a:gd name="connsiteY24" fmla="*/ 742474 h 1133475"/>
                <a:gd name="connsiteX25" fmla="*/ 2074783 w 4200525"/>
                <a:gd name="connsiteY25" fmla="*/ 716756 h 1133475"/>
                <a:gd name="connsiteX26" fmla="*/ 2106216 w 4200525"/>
                <a:gd name="connsiteY26" fmla="*/ 685324 h 1133475"/>
                <a:gd name="connsiteX27" fmla="*/ 2251948 w 4200525"/>
                <a:gd name="connsiteY27" fmla="*/ 685324 h 1133475"/>
                <a:gd name="connsiteX28" fmla="*/ 2058591 w 4200525"/>
                <a:gd name="connsiteY28" fmla="*/ 878681 h 1133475"/>
                <a:gd name="connsiteX29" fmla="*/ 1920478 w 4200525"/>
                <a:gd name="connsiteY29" fmla="*/ 878681 h 1133475"/>
                <a:gd name="connsiteX30" fmla="*/ 1801416 w 4200525"/>
                <a:gd name="connsiteY30" fmla="*/ 759619 h 1133475"/>
                <a:gd name="connsiteX31" fmla="*/ 1564243 w 4200525"/>
                <a:gd name="connsiteY31" fmla="*/ 759619 h 1133475"/>
                <a:gd name="connsiteX32" fmla="*/ 1544241 w 4200525"/>
                <a:gd name="connsiteY32" fmla="*/ 744379 h 1133475"/>
                <a:gd name="connsiteX33" fmla="*/ 1523286 w 4200525"/>
                <a:gd name="connsiteY33" fmla="*/ 765334 h 1133475"/>
                <a:gd name="connsiteX34" fmla="*/ 1544241 w 4200525"/>
                <a:gd name="connsiteY34" fmla="*/ 786289 h 1133475"/>
                <a:gd name="connsiteX35" fmla="*/ 1564243 w 4200525"/>
                <a:gd name="connsiteY35" fmla="*/ 771049 h 1133475"/>
                <a:gd name="connsiteX36" fmla="*/ 1796653 w 4200525"/>
                <a:gd name="connsiteY36" fmla="*/ 771049 h 1133475"/>
                <a:gd name="connsiteX37" fmla="*/ 1905238 w 4200525"/>
                <a:gd name="connsiteY37" fmla="*/ 879634 h 1133475"/>
                <a:gd name="connsiteX38" fmla="*/ 1533763 w 4200525"/>
                <a:gd name="connsiteY38" fmla="*/ 879634 h 1133475"/>
                <a:gd name="connsiteX39" fmla="*/ 1410891 w 4200525"/>
                <a:gd name="connsiteY39" fmla="*/ 755809 h 1133475"/>
                <a:gd name="connsiteX40" fmla="*/ 525066 w 4200525"/>
                <a:gd name="connsiteY40" fmla="*/ 755809 h 1133475"/>
                <a:gd name="connsiteX41" fmla="*/ 458391 w 4200525"/>
                <a:gd name="connsiteY41" fmla="*/ 689134 h 1133475"/>
                <a:gd name="connsiteX42" fmla="*/ 454581 w 4200525"/>
                <a:gd name="connsiteY42" fmla="*/ 663416 h 1133475"/>
                <a:gd name="connsiteX43" fmla="*/ 425053 w 4200525"/>
                <a:gd name="connsiteY43" fmla="*/ 663416 h 1133475"/>
                <a:gd name="connsiteX44" fmla="*/ 425053 w 4200525"/>
                <a:gd name="connsiteY44" fmla="*/ 692944 h 1133475"/>
                <a:gd name="connsiteX45" fmla="*/ 450771 w 4200525"/>
                <a:gd name="connsiteY45" fmla="*/ 696754 h 1133475"/>
                <a:gd name="connsiteX46" fmla="*/ 521256 w 4200525"/>
                <a:gd name="connsiteY46" fmla="*/ 767239 h 1133475"/>
                <a:gd name="connsiteX47" fmla="*/ 1195626 w 4200525"/>
                <a:gd name="connsiteY47" fmla="*/ 767239 h 1133475"/>
                <a:gd name="connsiteX48" fmla="*/ 1009888 w 4200525"/>
                <a:gd name="connsiteY48" fmla="*/ 952976 h 1133475"/>
                <a:gd name="connsiteX49" fmla="*/ 179308 w 4200525"/>
                <a:gd name="connsiteY49" fmla="*/ 952976 h 1133475"/>
                <a:gd name="connsiteX50" fmla="*/ 39291 w 4200525"/>
                <a:gd name="connsiteY50" fmla="*/ 1092041 h 1133475"/>
                <a:gd name="connsiteX51" fmla="*/ 13573 w 4200525"/>
                <a:gd name="connsiteY51" fmla="*/ 1095851 h 1133475"/>
                <a:gd name="connsiteX52" fmla="*/ 13573 w 4200525"/>
                <a:gd name="connsiteY52" fmla="*/ 1125379 h 1133475"/>
                <a:gd name="connsiteX53" fmla="*/ 43101 w 4200525"/>
                <a:gd name="connsiteY53" fmla="*/ 1125379 h 1133475"/>
                <a:gd name="connsiteX54" fmla="*/ 46911 w 4200525"/>
                <a:gd name="connsiteY54" fmla="*/ 1099661 h 1133475"/>
                <a:gd name="connsiteX55" fmla="*/ 183118 w 4200525"/>
                <a:gd name="connsiteY55" fmla="*/ 963454 h 1133475"/>
                <a:gd name="connsiteX56" fmla="*/ 1013698 w 4200525"/>
                <a:gd name="connsiteY56" fmla="*/ 963454 h 1133475"/>
                <a:gd name="connsiteX57" fmla="*/ 1209913 w 4200525"/>
                <a:gd name="connsiteY57" fmla="*/ 767239 h 1133475"/>
                <a:gd name="connsiteX58" fmla="*/ 1405176 w 4200525"/>
                <a:gd name="connsiteY58" fmla="*/ 767239 h 1133475"/>
                <a:gd name="connsiteX59" fmla="*/ 1528048 w 4200525"/>
                <a:gd name="connsiteY59" fmla="*/ 890111 h 1133475"/>
                <a:gd name="connsiteX60" fmla="*/ 2062401 w 4200525"/>
                <a:gd name="connsiteY60" fmla="*/ 890111 h 1133475"/>
                <a:gd name="connsiteX61" fmla="*/ 2267188 w 4200525"/>
                <a:gd name="connsiteY61" fmla="*/ 685324 h 1133475"/>
                <a:gd name="connsiteX62" fmla="*/ 2379583 w 4200525"/>
                <a:gd name="connsiteY62" fmla="*/ 685324 h 1133475"/>
                <a:gd name="connsiteX63" fmla="*/ 2479596 w 4200525"/>
                <a:gd name="connsiteY63" fmla="*/ 585311 h 1133475"/>
                <a:gd name="connsiteX64" fmla="*/ 2944416 w 4200525"/>
                <a:gd name="connsiteY64" fmla="*/ 585311 h 1133475"/>
                <a:gd name="connsiteX65" fmla="*/ 2752011 w 4200525"/>
                <a:gd name="connsiteY65" fmla="*/ 777716 h 1133475"/>
                <a:gd name="connsiteX66" fmla="*/ 2330053 w 4200525"/>
                <a:gd name="connsiteY66" fmla="*/ 777716 h 1133475"/>
                <a:gd name="connsiteX67" fmla="*/ 2310051 w 4200525"/>
                <a:gd name="connsiteY67" fmla="*/ 762476 h 1133475"/>
                <a:gd name="connsiteX68" fmla="*/ 2289096 w 4200525"/>
                <a:gd name="connsiteY68" fmla="*/ 783431 h 1133475"/>
                <a:gd name="connsiteX69" fmla="*/ 2310051 w 4200525"/>
                <a:gd name="connsiteY69" fmla="*/ 804386 h 1133475"/>
                <a:gd name="connsiteX70" fmla="*/ 2330053 w 4200525"/>
                <a:gd name="connsiteY70" fmla="*/ 789146 h 1133475"/>
                <a:gd name="connsiteX71" fmla="*/ 2756773 w 4200525"/>
                <a:gd name="connsiteY71" fmla="*/ 789146 h 1133475"/>
                <a:gd name="connsiteX72" fmla="*/ 3093958 w 4200525"/>
                <a:gd name="connsiteY72" fmla="*/ 451961 h 1133475"/>
                <a:gd name="connsiteX73" fmla="*/ 3410188 w 4200525"/>
                <a:gd name="connsiteY73" fmla="*/ 451961 h 1133475"/>
                <a:gd name="connsiteX74" fmla="*/ 3843576 w 4200525"/>
                <a:gd name="connsiteY74" fmla="*/ 18574 h 1133475"/>
                <a:gd name="connsiteX75" fmla="*/ 4056936 w 4200525"/>
                <a:gd name="connsiteY75" fmla="*/ 18574 h 1133475"/>
                <a:gd name="connsiteX76" fmla="*/ 4154091 w 4200525"/>
                <a:gd name="connsiteY76" fmla="*/ 116681 h 1133475"/>
                <a:gd name="connsiteX77" fmla="*/ 4157901 w 4200525"/>
                <a:gd name="connsiteY77" fmla="*/ 142399 h 1133475"/>
                <a:gd name="connsiteX78" fmla="*/ 4187428 w 4200525"/>
                <a:gd name="connsiteY78" fmla="*/ 142399 h 1133475"/>
                <a:gd name="connsiteX79" fmla="*/ 4187428 w 4200525"/>
                <a:gd name="connsiteY79" fmla="*/ 111919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200525" h="1133475">
                  <a:moveTo>
                    <a:pt x="4187428" y="111919"/>
                  </a:moveTo>
                  <a:cubicBezTo>
                    <a:pt x="4180761" y="105251"/>
                    <a:pt x="4170283" y="104299"/>
                    <a:pt x="4161711" y="108109"/>
                  </a:cubicBezTo>
                  <a:lnTo>
                    <a:pt x="4060746" y="7144"/>
                  </a:lnTo>
                  <a:lnTo>
                    <a:pt x="3838813" y="7144"/>
                  </a:lnTo>
                  <a:lnTo>
                    <a:pt x="3724513" y="121444"/>
                  </a:lnTo>
                  <a:lnTo>
                    <a:pt x="3511153" y="121444"/>
                  </a:lnTo>
                  <a:lnTo>
                    <a:pt x="3320653" y="311944"/>
                  </a:lnTo>
                  <a:lnTo>
                    <a:pt x="3155871" y="311944"/>
                  </a:lnTo>
                  <a:cubicBezTo>
                    <a:pt x="3153013" y="303371"/>
                    <a:pt x="3145393" y="296704"/>
                    <a:pt x="3135868" y="296704"/>
                  </a:cubicBezTo>
                  <a:cubicBezTo>
                    <a:pt x="3124438" y="296704"/>
                    <a:pt x="3114913" y="306229"/>
                    <a:pt x="3114913" y="317659"/>
                  </a:cubicBezTo>
                  <a:cubicBezTo>
                    <a:pt x="3114913" y="329089"/>
                    <a:pt x="3124438" y="338614"/>
                    <a:pt x="3135868" y="338614"/>
                  </a:cubicBezTo>
                  <a:cubicBezTo>
                    <a:pt x="3145393" y="338614"/>
                    <a:pt x="3153966" y="331946"/>
                    <a:pt x="3155871" y="323374"/>
                  </a:cubicBezTo>
                  <a:lnTo>
                    <a:pt x="3325416" y="323374"/>
                  </a:lnTo>
                  <a:lnTo>
                    <a:pt x="3515916" y="132874"/>
                  </a:lnTo>
                  <a:lnTo>
                    <a:pt x="3713083" y="132874"/>
                  </a:lnTo>
                  <a:lnTo>
                    <a:pt x="3405426" y="440531"/>
                  </a:lnTo>
                  <a:lnTo>
                    <a:pt x="3089196" y="440531"/>
                  </a:lnTo>
                  <a:lnTo>
                    <a:pt x="2955846" y="573881"/>
                  </a:lnTo>
                  <a:lnTo>
                    <a:pt x="2476738" y="573881"/>
                  </a:lnTo>
                  <a:lnTo>
                    <a:pt x="2376726" y="673894"/>
                  </a:lnTo>
                  <a:lnTo>
                    <a:pt x="2102406" y="673894"/>
                  </a:lnTo>
                  <a:lnTo>
                    <a:pt x="2067163" y="709136"/>
                  </a:lnTo>
                  <a:cubicBezTo>
                    <a:pt x="2059543" y="704374"/>
                    <a:pt x="2049066" y="705326"/>
                    <a:pt x="2041446" y="712946"/>
                  </a:cubicBezTo>
                  <a:cubicBezTo>
                    <a:pt x="2032873" y="721519"/>
                    <a:pt x="2032873" y="734854"/>
                    <a:pt x="2041446" y="742474"/>
                  </a:cubicBezTo>
                  <a:cubicBezTo>
                    <a:pt x="2050018" y="751046"/>
                    <a:pt x="2063353" y="751046"/>
                    <a:pt x="2070973" y="742474"/>
                  </a:cubicBezTo>
                  <a:cubicBezTo>
                    <a:pt x="2077641" y="735806"/>
                    <a:pt x="2078593" y="725329"/>
                    <a:pt x="2074783" y="716756"/>
                  </a:cubicBezTo>
                  <a:lnTo>
                    <a:pt x="2106216" y="685324"/>
                  </a:lnTo>
                  <a:lnTo>
                    <a:pt x="2251948" y="685324"/>
                  </a:lnTo>
                  <a:lnTo>
                    <a:pt x="2058591" y="878681"/>
                  </a:lnTo>
                  <a:lnTo>
                    <a:pt x="1920478" y="878681"/>
                  </a:lnTo>
                  <a:lnTo>
                    <a:pt x="1801416" y="759619"/>
                  </a:lnTo>
                  <a:lnTo>
                    <a:pt x="1564243" y="759619"/>
                  </a:lnTo>
                  <a:cubicBezTo>
                    <a:pt x="1561386" y="751046"/>
                    <a:pt x="1553766" y="744379"/>
                    <a:pt x="1544241" y="744379"/>
                  </a:cubicBezTo>
                  <a:cubicBezTo>
                    <a:pt x="1532811" y="744379"/>
                    <a:pt x="1523286" y="753904"/>
                    <a:pt x="1523286" y="765334"/>
                  </a:cubicBezTo>
                  <a:cubicBezTo>
                    <a:pt x="1523286" y="776764"/>
                    <a:pt x="1532811" y="786289"/>
                    <a:pt x="1544241" y="786289"/>
                  </a:cubicBezTo>
                  <a:cubicBezTo>
                    <a:pt x="1553766" y="786289"/>
                    <a:pt x="1562338" y="779621"/>
                    <a:pt x="1564243" y="771049"/>
                  </a:cubicBezTo>
                  <a:lnTo>
                    <a:pt x="1796653" y="771049"/>
                  </a:lnTo>
                  <a:lnTo>
                    <a:pt x="1905238" y="879634"/>
                  </a:lnTo>
                  <a:lnTo>
                    <a:pt x="1533763" y="879634"/>
                  </a:lnTo>
                  <a:lnTo>
                    <a:pt x="1410891" y="755809"/>
                  </a:lnTo>
                  <a:lnTo>
                    <a:pt x="525066" y="755809"/>
                  </a:lnTo>
                  <a:lnTo>
                    <a:pt x="458391" y="689134"/>
                  </a:lnTo>
                  <a:cubicBezTo>
                    <a:pt x="463153" y="681514"/>
                    <a:pt x="462201" y="671036"/>
                    <a:pt x="454581" y="663416"/>
                  </a:cubicBezTo>
                  <a:cubicBezTo>
                    <a:pt x="446008" y="654844"/>
                    <a:pt x="432673" y="654844"/>
                    <a:pt x="425053" y="663416"/>
                  </a:cubicBezTo>
                  <a:cubicBezTo>
                    <a:pt x="416481" y="671989"/>
                    <a:pt x="416481" y="685324"/>
                    <a:pt x="425053" y="692944"/>
                  </a:cubicBezTo>
                  <a:cubicBezTo>
                    <a:pt x="431721" y="699611"/>
                    <a:pt x="442198" y="700564"/>
                    <a:pt x="450771" y="696754"/>
                  </a:cubicBezTo>
                  <a:lnTo>
                    <a:pt x="521256" y="767239"/>
                  </a:lnTo>
                  <a:lnTo>
                    <a:pt x="1195626" y="767239"/>
                  </a:lnTo>
                  <a:lnTo>
                    <a:pt x="1009888" y="952976"/>
                  </a:lnTo>
                  <a:lnTo>
                    <a:pt x="179308" y="952976"/>
                  </a:lnTo>
                  <a:lnTo>
                    <a:pt x="39291" y="1092041"/>
                  </a:lnTo>
                  <a:cubicBezTo>
                    <a:pt x="31671" y="1087279"/>
                    <a:pt x="21193" y="1088231"/>
                    <a:pt x="13573" y="1095851"/>
                  </a:cubicBezTo>
                  <a:cubicBezTo>
                    <a:pt x="5001" y="1104424"/>
                    <a:pt x="5001" y="1117759"/>
                    <a:pt x="13573" y="1125379"/>
                  </a:cubicBezTo>
                  <a:cubicBezTo>
                    <a:pt x="22146" y="1133951"/>
                    <a:pt x="35481" y="1133951"/>
                    <a:pt x="43101" y="1125379"/>
                  </a:cubicBezTo>
                  <a:cubicBezTo>
                    <a:pt x="49768" y="1118711"/>
                    <a:pt x="50721" y="1108234"/>
                    <a:pt x="46911" y="1099661"/>
                  </a:cubicBezTo>
                  <a:lnTo>
                    <a:pt x="183118" y="963454"/>
                  </a:lnTo>
                  <a:lnTo>
                    <a:pt x="1013698" y="963454"/>
                  </a:lnTo>
                  <a:lnTo>
                    <a:pt x="1209913" y="767239"/>
                  </a:lnTo>
                  <a:lnTo>
                    <a:pt x="1405176" y="767239"/>
                  </a:lnTo>
                  <a:lnTo>
                    <a:pt x="1528048" y="890111"/>
                  </a:lnTo>
                  <a:lnTo>
                    <a:pt x="2062401" y="890111"/>
                  </a:lnTo>
                  <a:lnTo>
                    <a:pt x="2267188" y="685324"/>
                  </a:lnTo>
                  <a:lnTo>
                    <a:pt x="2379583" y="685324"/>
                  </a:lnTo>
                  <a:lnTo>
                    <a:pt x="2479596" y="585311"/>
                  </a:lnTo>
                  <a:lnTo>
                    <a:pt x="2944416" y="585311"/>
                  </a:lnTo>
                  <a:lnTo>
                    <a:pt x="2752011" y="777716"/>
                  </a:lnTo>
                  <a:lnTo>
                    <a:pt x="2330053" y="777716"/>
                  </a:lnTo>
                  <a:cubicBezTo>
                    <a:pt x="2327196" y="769144"/>
                    <a:pt x="2319576" y="762476"/>
                    <a:pt x="2310051" y="762476"/>
                  </a:cubicBezTo>
                  <a:cubicBezTo>
                    <a:pt x="2298621" y="762476"/>
                    <a:pt x="2289096" y="772001"/>
                    <a:pt x="2289096" y="783431"/>
                  </a:cubicBezTo>
                  <a:cubicBezTo>
                    <a:pt x="2289096" y="794861"/>
                    <a:pt x="2298621" y="804386"/>
                    <a:pt x="2310051" y="804386"/>
                  </a:cubicBezTo>
                  <a:cubicBezTo>
                    <a:pt x="2319576" y="804386"/>
                    <a:pt x="2328148" y="797719"/>
                    <a:pt x="2330053" y="789146"/>
                  </a:cubicBezTo>
                  <a:lnTo>
                    <a:pt x="2756773" y="789146"/>
                  </a:lnTo>
                  <a:lnTo>
                    <a:pt x="3093958" y="451961"/>
                  </a:lnTo>
                  <a:lnTo>
                    <a:pt x="3410188" y="451961"/>
                  </a:lnTo>
                  <a:lnTo>
                    <a:pt x="3843576" y="18574"/>
                  </a:lnTo>
                  <a:lnTo>
                    <a:pt x="4056936" y="18574"/>
                  </a:lnTo>
                  <a:lnTo>
                    <a:pt x="4154091" y="116681"/>
                  </a:lnTo>
                  <a:cubicBezTo>
                    <a:pt x="4149328" y="124301"/>
                    <a:pt x="4150281" y="134779"/>
                    <a:pt x="4157901" y="142399"/>
                  </a:cubicBezTo>
                  <a:cubicBezTo>
                    <a:pt x="4166473" y="150971"/>
                    <a:pt x="4179808" y="150971"/>
                    <a:pt x="4187428" y="142399"/>
                  </a:cubicBezTo>
                  <a:cubicBezTo>
                    <a:pt x="4196001" y="133826"/>
                    <a:pt x="4196001" y="120491"/>
                    <a:pt x="4187428" y="1119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2" name="Graphic 421">
            <a:extLst>
              <a:ext uri="{FF2B5EF4-FFF2-40B4-BE49-F238E27FC236}">
                <a16:creationId xmlns="" xmlns:a16="http://schemas.microsoft.com/office/drawing/2014/main" id="{66D1647E-1253-4096-B9BB-6DBFC5985D1D}"/>
              </a:ext>
            </a:extLst>
          </p:cNvPr>
          <p:cNvGrpSpPr/>
          <p:nvPr/>
        </p:nvGrpSpPr>
        <p:grpSpPr>
          <a:xfrm>
            <a:off x="7943115" y="1983634"/>
            <a:ext cx="2079946" cy="4088345"/>
            <a:chOff x="4351496" y="0"/>
            <a:chExt cx="3489008" cy="6858000"/>
          </a:xfrm>
          <a:solidFill>
            <a:schemeClr val="accent1"/>
          </a:solidFill>
        </p:grpSpPr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4612CC4F-00F8-4E86-AC03-277A064DCDED}"/>
                </a:ext>
              </a:extLst>
            </p:cNvPr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>
                <a:gd name="connsiteX0" fmla="*/ 127516 w 227171"/>
                <a:gd name="connsiteY0" fmla="*/ 32790 h 124301"/>
                <a:gd name="connsiteX1" fmla="*/ 124087 w 227171"/>
                <a:gd name="connsiteY1" fmla="*/ 37505 h 124301"/>
                <a:gd name="connsiteX2" fmla="*/ 118515 w 227171"/>
                <a:gd name="connsiteY2" fmla="*/ 36647 h 124301"/>
                <a:gd name="connsiteX3" fmla="*/ 79081 w 227171"/>
                <a:gd name="connsiteY3" fmla="*/ 32361 h 124301"/>
                <a:gd name="connsiteX4" fmla="*/ 3215 w 227171"/>
                <a:gd name="connsiteY4" fmla="*/ 93226 h 124301"/>
                <a:gd name="connsiteX5" fmla="*/ 27218 w 227171"/>
                <a:gd name="connsiteY5" fmla="*/ 121944 h 124301"/>
                <a:gd name="connsiteX6" fmla="*/ 114657 w 227171"/>
                <a:gd name="connsiteY6" fmla="*/ 51221 h 124301"/>
                <a:gd name="connsiteX7" fmla="*/ 120229 w 227171"/>
                <a:gd name="connsiteY7" fmla="*/ 52935 h 124301"/>
                <a:gd name="connsiteX8" fmla="*/ 120229 w 227171"/>
                <a:gd name="connsiteY8" fmla="*/ 52935 h 124301"/>
                <a:gd name="connsiteX9" fmla="*/ 179379 w 227171"/>
                <a:gd name="connsiteY9" fmla="*/ 76081 h 124301"/>
                <a:gd name="connsiteX10" fmla="*/ 223957 w 227171"/>
                <a:gd name="connsiteY10" fmla="*/ 40934 h 124301"/>
                <a:gd name="connsiteX11" fmla="*/ 207240 w 227171"/>
                <a:gd name="connsiteY11" fmla="*/ 5358 h 124301"/>
                <a:gd name="connsiteX12" fmla="*/ 206383 w 227171"/>
                <a:gd name="connsiteY12" fmla="*/ 6215 h 124301"/>
                <a:gd name="connsiteX13" fmla="*/ 149376 w 227171"/>
                <a:gd name="connsiteY13" fmla="*/ 3215 h 124301"/>
                <a:gd name="connsiteX14" fmla="*/ 127516 w 227171"/>
                <a:gd name="connsiteY14" fmla="*/ 3279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" h="124301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41BC169A-A9F6-4772-9D64-4A0D5A2000B9}"/>
                </a:ext>
              </a:extLst>
            </p:cNvPr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>
                <a:gd name="connsiteX0" fmla="*/ 140803 w 210026"/>
                <a:gd name="connsiteY0" fmla="*/ 40934 h 128587"/>
                <a:gd name="connsiteX1" fmla="*/ 81653 w 210026"/>
                <a:gd name="connsiteY1" fmla="*/ 17788 h 128587"/>
                <a:gd name="connsiteX2" fmla="*/ 3215 w 210026"/>
                <a:gd name="connsiteY2" fmla="*/ 81224 h 128587"/>
                <a:gd name="connsiteX3" fmla="*/ 39219 w 210026"/>
                <a:gd name="connsiteY3" fmla="*/ 126230 h 128587"/>
                <a:gd name="connsiteX4" fmla="*/ 88940 w 210026"/>
                <a:gd name="connsiteY4" fmla="*/ 86368 h 128587"/>
                <a:gd name="connsiteX5" fmla="*/ 93226 w 210026"/>
                <a:gd name="connsiteY5" fmla="*/ 86368 h 128587"/>
                <a:gd name="connsiteX6" fmla="*/ 141661 w 210026"/>
                <a:gd name="connsiteY6" fmla="*/ 91940 h 128587"/>
                <a:gd name="connsiteX7" fmla="*/ 210669 w 210026"/>
                <a:gd name="connsiteY7" fmla="*/ 36219 h 128587"/>
                <a:gd name="connsiteX8" fmla="*/ 195667 w 210026"/>
                <a:gd name="connsiteY8" fmla="*/ 3215 h 128587"/>
                <a:gd name="connsiteX9" fmla="*/ 146804 w 210026"/>
                <a:gd name="connsiteY9" fmla="*/ 42648 h 128587"/>
                <a:gd name="connsiteX10" fmla="*/ 140803 w 210026"/>
                <a:gd name="connsiteY10" fmla="*/ 4093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28587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27C49666-9C3B-4C4D-80C8-F551172C2AAE}"/>
                </a:ext>
              </a:extLst>
            </p:cNvPr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>
                <a:gd name="connsiteX0" fmla="*/ 34076 w 98583"/>
                <a:gd name="connsiteY0" fmla="*/ 331970 h 334327"/>
                <a:gd name="connsiteX1" fmla="*/ 34076 w 98583"/>
                <a:gd name="connsiteY1" fmla="*/ 107371 h 334327"/>
                <a:gd name="connsiteX2" fmla="*/ 34076 w 98583"/>
                <a:gd name="connsiteY2" fmla="*/ 103084 h 334327"/>
                <a:gd name="connsiteX3" fmla="*/ 98798 w 98583"/>
                <a:gd name="connsiteY3" fmla="*/ 38362 h 334327"/>
                <a:gd name="connsiteX4" fmla="*/ 89368 w 98583"/>
                <a:gd name="connsiteY4" fmla="*/ 3215 h 334327"/>
                <a:gd name="connsiteX5" fmla="*/ 3215 w 98583"/>
                <a:gd name="connsiteY5" fmla="*/ 89368 h 334327"/>
                <a:gd name="connsiteX6" fmla="*/ 3215 w 98583"/>
                <a:gd name="connsiteY6" fmla="*/ 319969 h 334327"/>
                <a:gd name="connsiteX7" fmla="*/ 34076 w 98583"/>
                <a:gd name="connsiteY7" fmla="*/ 33197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83" h="334327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49692564-178C-42D7-8301-C2A73DFEDF54}"/>
                </a:ext>
              </a:extLst>
            </p:cNvPr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>
                <a:gd name="connsiteX0" fmla="*/ 3215 w 55721"/>
                <a:gd name="connsiteY0" fmla="*/ 3215 h 197167"/>
                <a:gd name="connsiteX1" fmla="*/ 34933 w 55721"/>
                <a:gd name="connsiteY1" fmla="*/ 184952 h 197167"/>
                <a:gd name="connsiteX2" fmla="*/ 34933 w 55721"/>
                <a:gd name="connsiteY2" fmla="*/ 184952 h 197167"/>
                <a:gd name="connsiteX3" fmla="*/ 53364 w 55721"/>
                <a:gd name="connsiteY3" fmla="*/ 197811 h 197167"/>
                <a:gd name="connsiteX4" fmla="*/ 17359 w 55721"/>
                <a:gd name="connsiteY4" fmla="*/ 64080 h 197167"/>
                <a:gd name="connsiteX5" fmla="*/ 3215 w 55721"/>
                <a:gd name="connsiteY5" fmla="*/ 3215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7167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F6096DBF-2D46-4CAC-8F68-836DFD9083FF}"/>
                </a:ext>
              </a:extLst>
            </p:cNvPr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>
                <a:gd name="connsiteX0" fmla="*/ 97512 w 180022"/>
                <a:gd name="connsiteY0" fmla="*/ 60222 h 115728"/>
                <a:gd name="connsiteX1" fmla="*/ 48649 w 180022"/>
                <a:gd name="connsiteY1" fmla="*/ 55078 h 115728"/>
                <a:gd name="connsiteX2" fmla="*/ 3215 w 180022"/>
                <a:gd name="connsiteY2" fmla="*/ 91512 h 115728"/>
                <a:gd name="connsiteX3" fmla="*/ 9644 w 180022"/>
                <a:gd name="connsiteY3" fmla="*/ 104799 h 115728"/>
                <a:gd name="connsiteX4" fmla="*/ 12216 w 180022"/>
                <a:gd name="connsiteY4" fmla="*/ 115514 h 115728"/>
                <a:gd name="connsiteX5" fmla="*/ 21217 w 180022"/>
                <a:gd name="connsiteY5" fmla="*/ 108228 h 115728"/>
                <a:gd name="connsiteX6" fmla="*/ 25074 w 180022"/>
                <a:gd name="connsiteY6" fmla="*/ 108657 h 115728"/>
                <a:gd name="connsiteX7" fmla="*/ 25074 w 180022"/>
                <a:gd name="connsiteY7" fmla="*/ 108657 h 115728"/>
                <a:gd name="connsiteX8" fmla="*/ 63222 w 180022"/>
                <a:gd name="connsiteY8" fmla="*/ 112943 h 115728"/>
                <a:gd name="connsiteX9" fmla="*/ 179808 w 180022"/>
                <a:gd name="connsiteY9" fmla="*/ 19074 h 115728"/>
                <a:gd name="connsiteX10" fmla="*/ 172522 w 180022"/>
                <a:gd name="connsiteY10" fmla="*/ 3215 h 115728"/>
                <a:gd name="connsiteX11" fmla="*/ 100941 w 180022"/>
                <a:gd name="connsiteY11" fmla="*/ 61079 h 115728"/>
                <a:gd name="connsiteX12" fmla="*/ 97512 w 180022"/>
                <a:gd name="connsiteY12" fmla="*/ 60222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22" h="115728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AAF47F95-3B62-4A44-85C8-8DF8D4B39D84}"/>
                </a:ext>
              </a:extLst>
            </p:cNvPr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>
                <a:gd name="connsiteX0" fmla="*/ 3297 w 21431"/>
                <a:gd name="connsiteY0" fmla="*/ 11359 h 42862"/>
                <a:gd name="connsiteX1" fmla="*/ 6297 w 21431"/>
                <a:gd name="connsiteY1" fmla="*/ 40505 h 42862"/>
                <a:gd name="connsiteX2" fmla="*/ 19584 w 21431"/>
                <a:gd name="connsiteY2" fmla="*/ 27218 h 42862"/>
                <a:gd name="connsiteX3" fmla="*/ 13155 w 21431"/>
                <a:gd name="connsiteY3" fmla="*/ 3215 h 42862"/>
                <a:gd name="connsiteX4" fmla="*/ 3297 w 21431"/>
                <a:gd name="connsiteY4" fmla="*/ 11359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42862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="" xmlns:a16="http://schemas.microsoft.com/office/drawing/2014/main" id="{7B119346-8718-46AD-AB4D-731B430CFAE6}"/>
                </a:ext>
              </a:extLst>
            </p:cNvPr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>
                <a:gd name="connsiteX0" fmla="*/ 127944 w 300037"/>
                <a:gd name="connsiteY0" fmla="*/ 163092 h 458628"/>
                <a:gd name="connsiteX1" fmla="*/ 127087 w 300037"/>
                <a:gd name="connsiteY1" fmla="*/ 165235 h 458628"/>
                <a:gd name="connsiteX2" fmla="*/ 22931 w 300037"/>
                <a:gd name="connsiteY2" fmla="*/ 249246 h 458628"/>
                <a:gd name="connsiteX3" fmla="*/ 8787 w 300037"/>
                <a:gd name="connsiteY3" fmla="*/ 308396 h 458628"/>
                <a:gd name="connsiteX4" fmla="*/ 10930 w 300037"/>
                <a:gd name="connsiteY4" fmla="*/ 310539 h 458628"/>
                <a:gd name="connsiteX5" fmla="*/ 11358 w 300037"/>
                <a:gd name="connsiteY5" fmla="*/ 313111 h 458628"/>
                <a:gd name="connsiteX6" fmla="*/ 16073 w 300037"/>
                <a:gd name="connsiteY6" fmla="*/ 331542 h 458628"/>
                <a:gd name="connsiteX7" fmla="*/ 202525 w 300037"/>
                <a:gd name="connsiteY7" fmla="*/ 181523 h 458628"/>
                <a:gd name="connsiteX8" fmla="*/ 185380 w 300037"/>
                <a:gd name="connsiteY8" fmla="*/ 169093 h 458628"/>
                <a:gd name="connsiteX9" fmla="*/ 192238 w 300037"/>
                <a:gd name="connsiteY9" fmla="*/ 108657 h 458628"/>
                <a:gd name="connsiteX10" fmla="*/ 252675 w 300037"/>
                <a:gd name="connsiteY10" fmla="*/ 115086 h 458628"/>
                <a:gd name="connsiteX11" fmla="*/ 246245 w 300037"/>
                <a:gd name="connsiteY11" fmla="*/ 175522 h 458628"/>
                <a:gd name="connsiteX12" fmla="*/ 231243 w 300037"/>
                <a:gd name="connsiteY12" fmla="*/ 183237 h 458628"/>
                <a:gd name="connsiteX13" fmla="*/ 229100 w 300037"/>
                <a:gd name="connsiteY13" fmla="*/ 185380 h 458628"/>
                <a:gd name="connsiteX14" fmla="*/ 21646 w 300037"/>
                <a:gd name="connsiteY14" fmla="*/ 352544 h 458628"/>
                <a:gd name="connsiteX15" fmla="*/ 31933 w 300037"/>
                <a:gd name="connsiteY15" fmla="*/ 390263 h 458628"/>
                <a:gd name="connsiteX16" fmla="*/ 33218 w 300037"/>
                <a:gd name="connsiteY16" fmla="*/ 395407 h 458628"/>
                <a:gd name="connsiteX17" fmla="*/ 3215 w 300037"/>
                <a:gd name="connsiteY17" fmla="*/ 425410 h 458628"/>
                <a:gd name="connsiteX18" fmla="*/ 7072 w 300037"/>
                <a:gd name="connsiteY18" fmla="*/ 439984 h 458628"/>
                <a:gd name="connsiteX19" fmla="*/ 36647 w 300037"/>
                <a:gd name="connsiteY19" fmla="*/ 458415 h 458628"/>
                <a:gd name="connsiteX20" fmla="*/ 67508 w 300037"/>
                <a:gd name="connsiteY20" fmla="*/ 445127 h 458628"/>
                <a:gd name="connsiteX21" fmla="*/ 124087 w 300037"/>
                <a:gd name="connsiteY21" fmla="*/ 291679 h 458628"/>
                <a:gd name="connsiteX22" fmla="*/ 140375 w 300037"/>
                <a:gd name="connsiteY22" fmla="*/ 273677 h 458628"/>
                <a:gd name="connsiteX23" fmla="*/ 209812 w 300037"/>
                <a:gd name="connsiteY23" fmla="*/ 279678 h 458628"/>
                <a:gd name="connsiteX24" fmla="*/ 220956 w 300037"/>
                <a:gd name="connsiteY24" fmla="*/ 286965 h 458628"/>
                <a:gd name="connsiteX25" fmla="*/ 234243 w 300037"/>
                <a:gd name="connsiteY25" fmla="*/ 357688 h 458628"/>
                <a:gd name="connsiteX26" fmla="*/ 234243 w 300037"/>
                <a:gd name="connsiteY26" fmla="*/ 360688 h 458628"/>
                <a:gd name="connsiteX27" fmla="*/ 271105 w 300037"/>
                <a:gd name="connsiteY27" fmla="*/ 330684 h 458628"/>
                <a:gd name="connsiteX28" fmla="*/ 299823 w 300037"/>
                <a:gd name="connsiteY28" fmla="*/ 63222 h 458628"/>
                <a:gd name="connsiteX29" fmla="*/ 299823 w 300037"/>
                <a:gd name="connsiteY29" fmla="*/ 63222 h 458628"/>
                <a:gd name="connsiteX30" fmla="*/ 271963 w 300037"/>
                <a:gd name="connsiteY30" fmla="*/ 3215 h 458628"/>
                <a:gd name="connsiteX31" fmla="*/ 152376 w 300037"/>
                <a:gd name="connsiteY31" fmla="*/ 100513 h 458628"/>
                <a:gd name="connsiteX32" fmla="*/ 127944 w 300037"/>
                <a:gd name="connsiteY32" fmla="*/ 163092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037" h="458628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2D658ACB-181A-4CDF-9BB0-F6CA01411041}"/>
                </a:ext>
              </a:extLst>
            </p:cNvPr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>
                <a:gd name="connsiteX0" fmla="*/ 54221 w 60007"/>
                <a:gd name="connsiteY0" fmla="*/ 3215 h 287178"/>
                <a:gd name="connsiteX1" fmla="*/ 3215 w 60007"/>
                <a:gd name="connsiteY1" fmla="*/ 54221 h 287178"/>
                <a:gd name="connsiteX2" fmla="*/ 3215 w 60007"/>
                <a:gd name="connsiteY2" fmla="*/ 282678 h 287178"/>
                <a:gd name="connsiteX3" fmla="*/ 12216 w 60007"/>
                <a:gd name="connsiteY3" fmla="*/ 286107 h 287178"/>
                <a:gd name="connsiteX4" fmla="*/ 12216 w 60007"/>
                <a:gd name="connsiteY4" fmla="*/ 65794 h 287178"/>
                <a:gd name="connsiteX5" fmla="*/ 11787 w 60007"/>
                <a:gd name="connsiteY5" fmla="*/ 61508 h 287178"/>
                <a:gd name="connsiteX6" fmla="*/ 57650 w 60007"/>
                <a:gd name="connsiteY6" fmla="*/ 15645 h 287178"/>
                <a:gd name="connsiteX7" fmla="*/ 54221 w 60007"/>
                <a:gd name="connsiteY7" fmla="*/ 3215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07" h="287178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68160216-A64A-4B08-AB27-51B1A9A7FED4}"/>
                </a:ext>
              </a:extLst>
            </p:cNvPr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479AC734-692B-486B-924F-9B09961A0A4A}"/>
                </a:ext>
              </a:extLst>
            </p:cNvPr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>
                <a:gd name="connsiteX0" fmla="*/ 3215 w 244316"/>
                <a:gd name="connsiteY0" fmla="*/ 192667 h 252888"/>
                <a:gd name="connsiteX1" fmla="*/ 7501 w 244316"/>
                <a:gd name="connsiteY1" fmla="*/ 251389 h 252888"/>
                <a:gd name="connsiteX2" fmla="*/ 89797 w 244316"/>
                <a:gd name="connsiteY2" fmla="*/ 184952 h 252888"/>
                <a:gd name="connsiteX3" fmla="*/ 89797 w 244316"/>
                <a:gd name="connsiteY3" fmla="*/ 184952 h 252888"/>
                <a:gd name="connsiteX4" fmla="*/ 114229 w 244316"/>
                <a:gd name="connsiteY4" fmla="*/ 122372 h 252888"/>
                <a:gd name="connsiteX5" fmla="*/ 115086 w 244316"/>
                <a:gd name="connsiteY5" fmla="*/ 119801 h 252888"/>
                <a:gd name="connsiteX6" fmla="*/ 243673 w 244316"/>
                <a:gd name="connsiteY6" fmla="*/ 16073 h 252888"/>
                <a:gd name="connsiteX7" fmla="*/ 237673 w 244316"/>
                <a:gd name="connsiteY7" fmla="*/ 3215 h 252888"/>
                <a:gd name="connsiteX8" fmla="*/ 211526 w 244316"/>
                <a:gd name="connsiteY8" fmla="*/ 24217 h 252888"/>
                <a:gd name="connsiteX9" fmla="*/ 3215 w 244316"/>
                <a:gd name="connsiteY9" fmla="*/ 192667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16" h="252888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722814FB-B17A-42A7-956F-C41AA95B5D85}"/>
                </a:ext>
              </a:extLst>
            </p:cNvPr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>
                <a:gd name="connsiteX0" fmla="*/ 49506 w 265747"/>
                <a:gd name="connsiteY0" fmla="*/ 254389 h 257175"/>
                <a:gd name="connsiteX1" fmla="*/ 64937 w 265747"/>
                <a:gd name="connsiteY1" fmla="*/ 241959 h 257175"/>
                <a:gd name="connsiteX2" fmla="*/ 94512 w 265747"/>
                <a:gd name="connsiteY2" fmla="*/ 165664 h 257175"/>
                <a:gd name="connsiteX3" fmla="*/ 94512 w 265747"/>
                <a:gd name="connsiteY3" fmla="*/ 165664 h 257175"/>
                <a:gd name="connsiteX4" fmla="*/ 96226 w 265747"/>
                <a:gd name="connsiteY4" fmla="*/ 160520 h 257175"/>
                <a:gd name="connsiteX5" fmla="*/ 262533 w 265747"/>
                <a:gd name="connsiteY5" fmla="*/ 26361 h 257175"/>
                <a:gd name="connsiteX6" fmla="*/ 251817 w 265747"/>
                <a:gd name="connsiteY6" fmla="*/ 3215 h 257175"/>
                <a:gd name="connsiteX7" fmla="*/ 3215 w 265747"/>
                <a:gd name="connsiteY7" fmla="*/ 203811 h 257175"/>
                <a:gd name="connsiteX8" fmla="*/ 49506 w 265747"/>
                <a:gd name="connsiteY8" fmla="*/ 25438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47" h="257175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91B719A6-0E44-4931-8B78-317FC9AEDB58}"/>
                </a:ext>
              </a:extLst>
            </p:cNvPr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>
                <a:gd name="connsiteX0" fmla="*/ 25932 w 342900"/>
                <a:gd name="connsiteY0" fmla="*/ 265962 h 342900"/>
                <a:gd name="connsiteX1" fmla="*/ 190524 w 342900"/>
                <a:gd name="connsiteY1" fmla="*/ 133088 h 342900"/>
                <a:gd name="connsiteX2" fmla="*/ 193953 w 342900"/>
                <a:gd name="connsiteY2" fmla="*/ 130516 h 342900"/>
                <a:gd name="connsiteX3" fmla="*/ 209383 w 342900"/>
                <a:gd name="connsiteY3" fmla="*/ 102656 h 342900"/>
                <a:gd name="connsiteX4" fmla="*/ 269819 w 342900"/>
                <a:gd name="connsiteY4" fmla="*/ 109085 h 342900"/>
                <a:gd name="connsiteX5" fmla="*/ 263390 w 342900"/>
                <a:gd name="connsiteY5" fmla="*/ 169521 h 342900"/>
                <a:gd name="connsiteX6" fmla="*/ 228243 w 342900"/>
                <a:gd name="connsiteY6" fmla="*/ 178094 h 342900"/>
                <a:gd name="connsiteX7" fmla="*/ 227386 w 342900"/>
                <a:gd name="connsiteY7" fmla="*/ 178951 h 342900"/>
                <a:gd name="connsiteX8" fmla="*/ 64508 w 342900"/>
                <a:gd name="connsiteY8" fmla="*/ 310110 h 342900"/>
                <a:gd name="connsiteX9" fmla="*/ 92797 w 342900"/>
                <a:gd name="connsiteY9" fmla="*/ 341400 h 342900"/>
                <a:gd name="connsiteX10" fmla="*/ 333256 w 342900"/>
                <a:gd name="connsiteY10" fmla="*/ 147661 h 342900"/>
                <a:gd name="connsiteX11" fmla="*/ 341400 w 342900"/>
                <a:gd name="connsiteY11" fmla="*/ 73509 h 342900"/>
                <a:gd name="connsiteX12" fmla="*/ 341400 w 342900"/>
                <a:gd name="connsiteY12" fmla="*/ 73509 h 342900"/>
                <a:gd name="connsiteX13" fmla="*/ 319968 w 342900"/>
                <a:gd name="connsiteY13" fmla="*/ 39219 h 342900"/>
                <a:gd name="connsiteX14" fmla="*/ 295537 w 342900"/>
                <a:gd name="connsiteY14" fmla="*/ 3215 h 342900"/>
                <a:gd name="connsiteX15" fmla="*/ 3215 w 342900"/>
                <a:gd name="connsiteY15" fmla="*/ 238958 h 342900"/>
                <a:gd name="connsiteX16" fmla="*/ 25932 w 342900"/>
                <a:gd name="connsiteY16" fmla="*/ 26596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4290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="" xmlns:a16="http://schemas.microsoft.com/office/drawing/2014/main" id="{9E19CDF6-FC09-45FA-9EE8-89397123E69E}"/>
                </a:ext>
              </a:extLst>
            </p:cNvPr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>
                <a:gd name="connsiteX0" fmla="*/ 26361 w 261461"/>
                <a:gd name="connsiteY0" fmla="*/ 198668 h 295751"/>
                <a:gd name="connsiteX1" fmla="*/ 24646 w 261461"/>
                <a:gd name="connsiteY1" fmla="*/ 203811 h 295751"/>
                <a:gd name="connsiteX2" fmla="*/ 3215 w 261461"/>
                <a:gd name="connsiteY2" fmla="*/ 221385 h 295751"/>
                <a:gd name="connsiteX3" fmla="*/ 32790 w 261461"/>
                <a:gd name="connsiteY3" fmla="*/ 253960 h 295751"/>
                <a:gd name="connsiteX4" fmla="*/ 112086 w 261461"/>
                <a:gd name="connsiteY4" fmla="*/ 190095 h 295751"/>
                <a:gd name="connsiteX5" fmla="*/ 131374 w 261461"/>
                <a:gd name="connsiteY5" fmla="*/ 139946 h 295751"/>
                <a:gd name="connsiteX6" fmla="*/ 132660 w 261461"/>
                <a:gd name="connsiteY6" fmla="*/ 137374 h 295751"/>
                <a:gd name="connsiteX7" fmla="*/ 156663 w 261461"/>
                <a:gd name="connsiteY7" fmla="*/ 118086 h 295751"/>
                <a:gd name="connsiteX8" fmla="*/ 163521 w 261461"/>
                <a:gd name="connsiteY8" fmla="*/ 58936 h 295751"/>
                <a:gd name="connsiteX9" fmla="*/ 223957 w 261461"/>
                <a:gd name="connsiteY9" fmla="*/ 65794 h 295751"/>
                <a:gd name="connsiteX10" fmla="*/ 217527 w 261461"/>
                <a:gd name="connsiteY10" fmla="*/ 126230 h 295751"/>
                <a:gd name="connsiteX11" fmla="*/ 171665 w 261461"/>
                <a:gd name="connsiteY11" fmla="*/ 131374 h 295751"/>
                <a:gd name="connsiteX12" fmla="*/ 148519 w 261461"/>
                <a:gd name="connsiteY12" fmla="*/ 150233 h 295751"/>
                <a:gd name="connsiteX13" fmla="*/ 129231 w 261461"/>
                <a:gd name="connsiteY13" fmla="*/ 200382 h 295751"/>
                <a:gd name="connsiteX14" fmla="*/ 128373 w 261461"/>
                <a:gd name="connsiteY14" fmla="*/ 202525 h 295751"/>
                <a:gd name="connsiteX15" fmla="*/ 46077 w 261461"/>
                <a:gd name="connsiteY15" fmla="*/ 268962 h 295751"/>
                <a:gd name="connsiteX16" fmla="*/ 69223 w 261461"/>
                <a:gd name="connsiteY16" fmla="*/ 294680 h 295751"/>
                <a:gd name="connsiteX17" fmla="*/ 259961 w 261461"/>
                <a:gd name="connsiteY17" fmla="*/ 141232 h 295751"/>
                <a:gd name="connsiteX18" fmla="*/ 247102 w 261461"/>
                <a:gd name="connsiteY18" fmla="*/ 112086 h 295751"/>
                <a:gd name="connsiteX19" fmla="*/ 247102 w 261461"/>
                <a:gd name="connsiteY19" fmla="*/ 112086 h 295751"/>
                <a:gd name="connsiteX20" fmla="*/ 205526 w 261461"/>
                <a:gd name="connsiteY20" fmla="*/ 3215 h 295751"/>
                <a:gd name="connsiteX21" fmla="*/ 56364 w 261461"/>
                <a:gd name="connsiteY21" fmla="*/ 123658 h 295751"/>
                <a:gd name="connsiteX22" fmla="*/ 26361 w 261461"/>
                <a:gd name="connsiteY22" fmla="*/ 198668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461" h="295751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89D3359E-92CF-4BED-9EA0-BF69189CED1A}"/>
                </a:ext>
              </a:extLst>
            </p:cNvPr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>
                <a:gd name="connsiteX0" fmla="*/ 136088 w 154305"/>
                <a:gd name="connsiteY0" fmla="*/ 8358 h 424338"/>
                <a:gd name="connsiteX1" fmla="*/ 136088 w 154305"/>
                <a:gd name="connsiteY1" fmla="*/ 8358 h 424338"/>
                <a:gd name="connsiteX2" fmla="*/ 134374 w 154305"/>
                <a:gd name="connsiteY2" fmla="*/ 3215 h 424338"/>
                <a:gd name="connsiteX3" fmla="*/ 3215 w 154305"/>
                <a:gd name="connsiteY3" fmla="*/ 134374 h 424338"/>
                <a:gd name="connsiteX4" fmla="*/ 3215 w 154305"/>
                <a:gd name="connsiteY4" fmla="*/ 409980 h 424338"/>
                <a:gd name="connsiteX5" fmla="*/ 28504 w 154305"/>
                <a:gd name="connsiteY5" fmla="*/ 421553 h 424338"/>
                <a:gd name="connsiteX6" fmla="*/ 28504 w 154305"/>
                <a:gd name="connsiteY6" fmla="*/ 193524 h 424338"/>
                <a:gd name="connsiteX7" fmla="*/ 28504 w 154305"/>
                <a:gd name="connsiteY7" fmla="*/ 189667 h 424338"/>
                <a:gd name="connsiteX8" fmla="*/ 153662 w 154305"/>
                <a:gd name="connsiteY8" fmla="*/ 64508 h 424338"/>
                <a:gd name="connsiteX9" fmla="*/ 136088 w 154305"/>
                <a:gd name="connsiteY9" fmla="*/ 8358 h 4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5" h="424338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C01FB20F-5CB4-4D28-B9AE-63495CA3F2EB}"/>
                </a:ext>
              </a:extLst>
            </p:cNvPr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>
                <a:gd name="connsiteX0" fmla="*/ 115515 w 124301"/>
                <a:gd name="connsiteY0" fmla="*/ 3215 h 355758"/>
                <a:gd name="connsiteX1" fmla="*/ 115515 w 124301"/>
                <a:gd name="connsiteY1" fmla="*/ 3215 h 355758"/>
                <a:gd name="connsiteX2" fmla="*/ 3215 w 124301"/>
                <a:gd name="connsiteY2" fmla="*/ 115514 h 355758"/>
                <a:gd name="connsiteX3" fmla="*/ 3215 w 124301"/>
                <a:gd name="connsiteY3" fmla="*/ 347401 h 355758"/>
                <a:gd name="connsiteX4" fmla="*/ 22503 w 124301"/>
                <a:gd name="connsiteY4" fmla="*/ 355545 h 355758"/>
                <a:gd name="connsiteX5" fmla="*/ 22503 w 124301"/>
                <a:gd name="connsiteY5" fmla="*/ 129231 h 355758"/>
                <a:gd name="connsiteX6" fmla="*/ 22074 w 124301"/>
                <a:gd name="connsiteY6" fmla="*/ 125373 h 355758"/>
                <a:gd name="connsiteX7" fmla="*/ 121944 w 124301"/>
                <a:gd name="connsiteY7" fmla="*/ 25503 h 355758"/>
                <a:gd name="connsiteX8" fmla="*/ 115515 w 124301"/>
                <a:gd name="connsiteY8" fmla="*/ 3215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01" h="355758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CC92AA79-95F5-4114-8629-1E8D21E1809D}"/>
                </a:ext>
              </a:extLst>
            </p:cNvPr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>
                <a:gd name="connsiteX0" fmla="*/ 172093 w 175736"/>
                <a:gd name="connsiteY0" fmla="*/ 47792 h 587216"/>
                <a:gd name="connsiteX1" fmla="*/ 172521 w 175736"/>
                <a:gd name="connsiteY1" fmla="*/ 43505 h 587216"/>
                <a:gd name="connsiteX2" fmla="*/ 172950 w 175736"/>
                <a:gd name="connsiteY2" fmla="*/ 43077 h 587216"/>
                <a:gd name="connsiteX3" fmla="*/ 156663 w 175736"/>
                <a:gd name="connsiteY3" fmla="*/ 3215 h 587216"/>
                <a:gd name="connsiteX4" fmla="*/ 122373 w 175736"/>
                <a:gd name="connsiteY4" fmla="*/ 37505 h 587216"/>
                <a:gd name="connsiteX5" fmla="*/ 122373 w 175736"/>
                <a:gd name="connsiteY5" fmla="*/ 178522 h 587216"/>
                <a:gd name="connsiteX6" fmla="*/ 122373 w 175736"/>
                <a:gd name="connsiteY6" fmla="*/ 182808 h 587216"/>
                <a:gd name="connsiteX7" fmla="*/ 3215 w 175736"/>
                <a:gd name="connsiteY7" fmla="*/ 301966 h 587216"/>
                <a:gd name="connsiteX8" fmla="*/ 3215 w 175736"/>
                <a:gd name="connsiteY8" fmla="*/ 565571 h 587216"/>
                <a:gd name="connsiteX9" fmla="*/ 42648 w 175736"/>
                <a:gd name="connsiteY9" fmla="*/ 584430 h 587216"/>
                <a:gd name="connsiteX10" fmla="*/ 42648 w 175736"/>
                <a:gd name="connsiteY10" fmla="*/ 328541 h 587216"/>
                <a:gd name="connsiteX11" fmla="*/ 42648 w 175736"/>
                <a:gd name="connsiteY11" fmla="*/ 324255 h 587216"/>
                <a:gd name="connsiteX12" fmla="*/ 172521 w 175736"/>
                <a:gd name="connsiteY12" fmla="*/ 194381 h 587216"/>
                <a:gd name="connsiteX13" fmla="*/ 172093 w 175736"/>
                <a:gd name="connsiteY13" fmla="*/ 47792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587216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410C9F0E-4E54-4B5A-8206-4425A0C112A6}"/>
                </a:ext>
              </a:extLst>
            </p:cNvPr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>
                <a:gd name="connsiteX0" fmla="*/ 29361 w 210026"/>
                <a:gd name="connsiteY0" fmla="*/ 184094 h 184308"/>
                <a:gd name="connsiteX1" fmla="*/ 112086 w 210026"/>
                <a:gd name="connsiteY1" fmla="*/ 117658 h 184308"/>
                <a:gd name="connsiteX2" fmla="*/ 115943 w 210026"/>
                <a:gd name="connsiteY2" fmla="*/ 118086 h 184308"/>
                <a:gd name="connsiteX3" fmla="*/ 115943 w 210026"/>
                <a:gd name="connsiteY3" fmla="*/ 118086 h 184308"/>
                <a:gd name="connsiteX4" fmla="*/ 153662 w 210026"/>
                <a:gd name="connsiteY4" fmla="*/ 121944 h 184308"/>
                <a:gd name="connsiteX5" fmla="*/ 176808 w 210026"/>
                <a:gd name="connsiteY5" fmla="*/ 90226 h 184308"/>
                <a:gd name="connsiteX6" fmla="*/ 190953 w 210026"/>
                <a:gd name="connsiteY6" fmla="*/ 44791 h 184308"/>
                <a:gd name="connsiteX7" fmla="*/ 208098 w 210026"/>
                <a:gd name="connsiteY7" fmla="*/ 36648 h 184308"/>
                <a:gd name="connsiteX8" fmla="*/ 189667 w 210026"/>
                <a:gd name="connsiteY8" fmla="*/ 3215 h 184308"/>
                <a:gd name="connsiteX9" fmla="*/ 3215 w 210026"/>
                <a:gd name="connsiteY9" fmla="*/ 153662 h 184308"/>
                <a:gd name="connsiteX10" fmla="*/ 29361 w 210026"/>
                <a:gd name="connsiteY10" fmla="*/ 184094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84308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16="http://schemas.microsoft.com/office/drawing/2014/main" id="{841D7FD1-1BCC-416F-92A8-5BB55584AEDD}"/>
                </a:ext>
              </a:extLst>
            </p:cNvPr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>
                <a:gd name="connsiteX0" fmla="*/ 24217 w 295751"/>
                <a:gd name="connsiteY0" fmla="*/ 267676 h 278606"/>
                <a:gd name="connsiteX1" fmla="*/ 32361 w 295751"/>
                <a:gd name="connsiteY1" fmla="*/ 276677 h 278606"/>
                <a:gd name="connsiteX2" fmla="*/ 293394 w 295751"/>
                <a:gd name="connsiteY2" fmla="*/ 66223 h 278606"/>
                <a:gd name="connsiteX3" fmla="*/ 258247 w 295751"/>
                <a:gd name="connsiteY3" fmla="*/ 3215 h 278606"/>
                <a:gd name="connsiteX4" fmla="*/ 258247 w 295751"/>
                <a:gd name="connsiteY4" fmla="*/ 3215 h 278606"/>
                <a:gd name="connsiteX5" fmla="*/ 254818 w 295751"/>
                <a:gd name="connsiteY5" fmla="*/ 33647 h 278606"/>
                <a:gd name="connsiteX6" fmla="*/ 253960 w 295751"/>
                <a:gd name="connsiteY6" fmla="*/ 41791 h 278606"/>
                <a:gd name="connsiteX7" fmla="*/ 3215 w 295751"/>
                <a:gd name="connsiteY7" fmla="*/ 244102 h 278606"/>
                <a:gd name="connsiteX8" fmla="*/ 24217 w 295751"/>
                <a:gd name="connsiteY8" fmla="*/ 26767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" h="278606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="" xmlns:a16="http://schemas.microsoft.com/office/drawing/2014/main" id="{A3A72576-1F7A-4A30-BAE1-6C7551CDCDE4}"/>
                </a:ext>
              </a:extLst>
            </p:cNvPr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>
                <a:gd name="connsiteX0" fmla="*/ 9216 w 12858"/>
                <a:gd name="connsiteY0" fmla="*/ 3215 h 17145"/>
                <a:gd name="connsiteX1" fmla="*/ 9216 w 12858"/>
                <a:gd name="connsiteY1" fmla="*/ 3215 h 17145"/>
                <a:gd name="connsiteX2" fmla="*/ 3215 w 12858"/>
                <a:gd name="connsiteY2" fmla="*/ 9644 h 17145"/>
                <a:gd name="connsiteX3" fmla="*/ 10501 w 12858"/>
                <a:gd name="connsiteY3" fmla="*/ 14787 h 17145"/>
                <a:gd name="connsiteX4" fmla="*/ 9216 w 12858"/>
                <a:gd name="connsiteY4" fmla="*/ 321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="" xmlns:a16="http://schemas.microsoft.com/office/drawing/2014/main" id="{90F3344E-FCF9-4B89-B73E-B7F27235F69C}"/>
                </a:ext>
              </a:extLst>
            </p:cNvPr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>
                <a:gd name="connsiteX0" fmla="*/ 60222 w 64293"/>
                <a:gd name="connsiteY0" fmla="*/ 56364 h 55721"/>
                <a:gd name="connsiteX1" fmla="*/ 60651 w 64293"/>
                <a:gd name="connsiteY1" fmla="*/ 34075 h 55721"/>
                <a:gd name="connsiteX2" fmla="*/ 61508 w 64293"/>
                <a:gd name="connsiteY2" fmla="*/ 9644 h 55721"/>
                <a:gd name="connsiteX3" fmla="*/ 3215 w 64293"/>
                <a:gd name="connsiteY3" fmla="*/ 3215 h 55721"/>
                <a:gd name="connsiteX4" fmla="*/ 17788 w 64293"/>
                <a:gd name="connsiteY4" fmla="*/ 51649 h 55721"/>
                <a:gd name="connsiteX5" fmla="*/ 60222 w 64293"/>
                <a:gd name="connsiteY5" fmla="*/ 5636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55721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="" xmlns:a16="http://schemas.microsoft.com/office/drawing/2014/main" id="{24559B12-911B-4903-9243-84DDF39318F1}"/>
                </a:ext>
              </a:extLst>
            </p:cNvPr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>
                <a:gd name="connsiteX0" fmla="*/ 3215 w 12858"/>
                <a:gd name="connsiteY0" fmla="*/ 69223 h 68580"/>
                <a:gd name="connsiteX1" fmla="*/ 3215 w 12858"/>
                <a:gd name="connsiteY1" fmla="*/ 69223 h 68580"/>
                <a:gd name="connsiteX2" fmla="*/ 10930 w 12858"/>
                <a:gd name="connsiteY2" fmla="*/ 60651 h 68580"/>
                <a:gd name="connsiteX3" fmla="*/ 3215 w 12858"/>
                <a:gd name="connsiteY3" fmla="*/ 3215 h 68580"/>
                <a:gd name="connsiteX4" fmla="*/ 3215 w 12858"/>
                <a:gd name="connsiteY4" fmla="*/ 69223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6858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="" xmlns:a16="http://schemas.microsoft.com/office/drawing/2014/main" id="{3065E7F0-C006-4EDA-B807-B9DED2A5B5FC}"/>
                </a:ext>
              </a:extLst>
            </p:cNvPr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>
                <a:gd name="connsiteX0" fmla="*/ 38362 w 38576"/>
                <a:gd name="connsiteY0" fmla="*/ 87225 h 90011"/>
                <a:gd name="connsiteX1" fmla="*/ 38362 w 38576"/>
                <a:gd name="connsiteY1" fmla="*/ 87225 h 90011"/>
                <a:gd name="connsiteX2" fmla="*/ 35790 w 38576"/>
                <a:gd name="connsiteY2" fmla="*/ 6644 h 90011"/>
                <a:gd name="connsiteX3" fmla="*/ 3215 w 38576"/>
                <a:gd name="connsiteY3" fmla="*/ 3215 h 90011"/>
                <a:gd name="connsiteX4" fmla="*/ 31504 w 38576"/>
                <a:gd name="connsiteY4" fmla="*/ 86368 h 90011"/>
                <a:gd name="connsiteX5" fmla="*/ 38362 w 38576"/>
                <a:gd name="connsiteY5" fmla="*/ 87225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" h="90011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="" xmlns:a16="http://schemas.microsoft.com/office/drawing/2014/main" id="{01DD118D-F99A-422F-A7EE-861AF02EBC72}"/>
                </a:ext>
              </a:extLst>
            </p:cNvPr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>
                <a:gd name="connsiteX0" fmla="*/ 3215 w 8572"/>
                <a:gd name="connsiteY0" fmla="*/ 5358 h 8572"/>
                <a:gd name="connsiteX1" fmla="*/ 8358 w 8572"/>
                <a:gd name="connsiteY1" fmla="*/ 7072 h 8572"/>
                <a:gd name="connsiteX2" fmla="*/ 3215 w 8572"/>
                <a:gd name="connsiteY2" fmla="*/ 3215 h 8572"/>
                <a:gd name="connsiteX3" fmla="*/ 3215 w 8572"/>
                <a:gd name="connsiteY3" fmla="*/ 5358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="" xmlns:a16="http://schemas.microsoft.com/office/drawing/2014/main" id="{50DE283D-B13D-4B31-BAE4-851416AAB17F}"/>
                </a:ext>
              </a:extLst>
            </p:cNvPr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>
                <a:gd name="connsiteX0" fmla="*/ 21217 w 167163"/>
                <a:gd name="connsiteY0" fmla="*/ 241530 h 514350"/>
                <a:gd name="connsiteX1" fmla="*/ 21217 w 167163"/>
                <a:gd name="connsiteY1" fmla="*/ 241530 h 514350"/>
                <a:gd name="connsiteX2" fmla="*/ 21217 w 167163"/>
                <a:gd name="connsiteY2" fmla="*/ 237673 h 514350"/>
                <a:gd name="connsiteX3" fmla="*/ 164806 w 167163"/>
                <a:gd name="connsiteY3" fmla="*/ 94083 h 514350"/>
                <a:gd name="connsiteX4" fmla="*/ 132660 w 167163"/>
                <a:gd name="connsiteY4" fmla="*/ 3215 h 514350"/>
                <a:gd name="connsiteX5" fmla="*/ 132660 w 167163"/>
                <a:gd name="connsiteY5" fmla="*/ 109942 h 514350"/>
                <a:gd name="connsiteX6" fmla="*/ 132660 w 167163"/>
                <a:gd name="connsiteY6" fmla="*/ 113800 h 514350"/>
                <a:gd name="connsiteX7" fmla="*/ 3215 w 167163"/>
                <a:gd name="connsiteY7" fmla="*/ 243245 h 514350"/>
                <a:gd name="connsiteX8" fmla="*/ 3215 w 167163"/>
                <a:gd name="connsiteY8" fmla="*/ 504277 h 514350"/>
                <a:gd name="connsiteX9" fmla="*/ 20788 w 167163"/>
                <a:gd name="connsiteY9" fmla="*/ 512850 h 514350"/>
                <a:gd name="connsiteX10" fmla="*/ 20788 w 167163"/>
                <a:gd name="connsiteY10" fmla="*/ 24153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3" h="51435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="" xmlns:a16="http://schemas.microsoft.com/office/drawing/2014/main" id="{A233F4A7-22A3-4A7A-8D5F-4F526231644D}"/>
                </a:ext>
              </a:extLst>
            </p:cNvPr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>
                <a:gd name="connsiteX0" fmla="*/ 52935 w 55721"/>
                <a:gd name="connsiteY0" fmla="*/ 38362 h 38576"/>
                <a:gd name="connsiteX1" fmla="*/ 52078 w 55721"/>
                <a:gd name="connsiteY1" fmla="*/ 20360 h 38576"/>
                <a:gd name="connsiteX2" fmla="*/ 3215 w 55721"/>
                <a:gd name="connsiteY2" fmla="*/ 3215 h 38576"/>
                <a:gd name="connsiteX3" fmla="*/ 52935 w 55721"/>
                <a:gd name="connsiteY3" fmla="*/ 38362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38576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="" xmlns:a16="http://schemas.microsoft.com/office/drawing/2014/main" id="{06E67E6E-DD1B-4F3C-AA5E-29D0DDDC042F}"/>
                </a:ext>
              </a:extLst>
            </p:cNvPr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>
                <a:gd name="connsiteX0" fmla="*/ 3215 w 8572"/>
                <a:gd name="connsiteY0" fmla="*/ 7072 h 12858"/>
                <a:gd name="connsiteX1" fmla="*/ 6644 w 8572"/>
                <a:gd name="connsiteY1" fmla="*/ 10501 h 12858"/>
                <a:gd name="connsiteX2" fmla="*/ 3215 w 8572"/>
                <a:gd name="connsiteY2" fmla="*/ 3215 h 12858"/>
                <a:gd name="connsiteX3" fmla="*/ 3215 w 8572"/>
                <a:gd name="connsiteY3" fmla="*/ 7072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="" xmlns:a16="http://schemas.microsoft.com/office/drawing/2014/main" id="{F9C32FBC-6B80-4355-83B2-35919EACA3C4}"/>
                </a:ext>
              </a:extLst>
            </p:cNvPr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>
                <a:gd name="connsiteX0" fmla="*/ 13930 w 145732"/>
                <a:gd name="connsiteY0" fmla="*/ 108657 h 210026"/>
                <a:gd name="connsiteX1" fmla="*/ 3215 w 145732"/>
                <a:gd name="connsiteY1" fmla="*/ 209383 h 210026"/>
                <a:gd name="connsiteX2" fmla="*/ 28932 w 145732"/>
                <a:gd name="connsiteY2" fmla="*/ 181523 h 210026"/>
                <a:gd name="connsiteX3" fmla="*/ 36219 w 145732"/>
                <a:gd name="connsiteY3" fmla="*/ 113800 h 210026"/>
                <a:gd name="connsiteX4" fmla="*/ 36219 w 145732"/>
                <a:gd name="connsiteY4" fmla="*/ 109514 h 210026"/>
                <a:gd name="connsiteX5" fmla="*/ 36219 w 145732"/>
                <a:gd name="connsiteY5" fmla="*/ 109514 h 210026"/>
                <a:gd name="connsiteX6" fmla="*/ 146376 w 145732"/>
                <a:gd name="connsiteY6" fmla="*/ 20788 h 210026"/>
                <a:gd name="connsiteX7" fmla="*/ 141661 w 145732"/>
                <a:gd name="connsiteY7" fmla="*/ 3215 h 210026"/>
                <a:gd name="connsiteX8" fmla="*/ 17788 w 145732"/>
                <a:gd name="connsiteY8" fmla="*/ 103084 h 210026"/>
                <a:gd name="connsiteX9" fmla="*/ 13930 w 145732"/>
                <a:gd name="connsiteY9" fmla="*/ 108657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732" h="210026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="" xmlns:a16="http://schemas.microsoft.com/office/drawing/2014/main" id="{AA02C0B4-C091-4B35-9E04-D1BC9111F370}"/>
                </a:ext>
              </a:extLst>
            </p:cNvPr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>
                <a:gd name="connsiteX0" fmla="*/ 66222 w 235743"/>
                <a:gd name="connsiteY0" fmla="*/ 310539 h 394335"/>
                <a:gd name="connsiteX1" fmla="*/ 49077 w 235743"/>
                <a:gd name="connsiteY1" fmla="*/ 322540 h 394335"/>
                <a:gd name="connsiteX2" fmla="*/ 4929 w 235743"/>
                <a:gd name="connsiteY2" fmla="*/ 358116 h 394335"/>
                <a:gd name="connsiteX3" fmla="*/ 3643 w 235743"/>
                <a:gd name="connsiteY3" fmla="*/ 378262 h 394335"/>
                <a:gd name="connsiteX4" fmla="*/ 18217 w 235743"/>
                <a:gd name="connsiteY4" fmla="*/ 392835 h 394335"/>
                <a:gd name="connsiteX5" fmla="*/ 29789 w 235743"/>
                <a:gd name="connsiteY5" fmla="*/ 390692 h 394335"/>
                <a:gd name="connsiteX6" fmla="*/ 30647 w 235743"/>
                <a:gd name="connsiteY6" fmla="*/ 383405 h 394335"/>
                <a:gd name="connsiteX7" fmla="*/ 215384 w 235743"/>
                <a:gd name="connsiteY7" fmla="*/ 234672 h 394335"/>
                <a:gd name="connsiteX8" fmla="*/ 215384 w 235743"/>
                <a:gd name="connsiteY8" fmla="*/ 234672 h 394335"/>
                <a:gd name="connsiteX9" fmla="*/ 233386 w 235743"/>
                <a:gd name="connsiteY9" fmla="*/ 66222 h 394335"/>
                <a:gd name="connsiteX10" fmla="*/ 214527 w 235743"/>
                <a:gd name="connsiteY10" fmla="*/ 40076 h 394335"/>
                <a:gd name="connsiteX11" fmla="*/ 196953 w 235743"/>
                <a:gd name="connsiteY11" fmla="*/ 3215 h 394335"/>
                <a:gd name="connsiteX12" fmla="*/ 174236 w 235743"/>
                <a:gd name="connsiteY12" fmla="*/ 213669 h 394335"/>
                <a:gd name="connsiteX13" fmla="*/ 173379 w 235743"/>
                <a:gd name="connsiteY13" fmla="*/ 221813 h 394335"/>
                <a:gd name="connsiteX14" fmla="*/ 72652 w 235743"/>
                <a:gd name="connsiteY14" fmla="*/ 302823 h 394335"/>
                <a:gd name="connsiteX15" fmla="*/ 66222 w 235743"/>
                <a:gd name="connsiteY15" fmla="*/ 310539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3" h="394335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="" xmlns:a16="http://schemas.microsoft.com/office/drawing/2014/main" id="{EA9A1110-3AC0-4490-8418-A6E94AB1B58C}"/>
                </a:ext>
              </a:extLst>
            </p:cNvPr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>
                <a:gd name="connsiteX0" fmla="*/ 3215 w 102870"/>
                <a:gd name="connsiteY0" fmla="*/ 133088 h 132873"/>
                <a:gd name="connsiteX1" fmla="*/ 16073 w 102870"/>
                <a:gd name="connsiteY1" fmla="*/ 130516 h 132873"/>
                <a:gd name="connsiteX2" fmla="*/ 18645 w 102870"/>
                <a:gd name="connsiteY2" fmla="*/ 107371 h 132873"/>
                <a:gd name="connsiteX3" fmla="*/ 19074 w 102870"/>
                <a:gd name="connsiteY3" fmla="*/ 103513 h 132873"/>
                <a:gd name="connsiteX4" fmla="*/ 19074 w 102870"/>
                <a:gd name="connsiteY4" fmla="*/ 103513 h 132873"/>
                <a:gd name="connsiteX5" fmla="*/ 70937 w 102870"/>
                <a:gd name="connsiteY5" fmla="*/ 61508 h 132873"/>
                <a:gd name="connsiteX6" fmla="*/ 95369 w 102870"/>
                <a:gd name="connsiteY6" fmla="*/ 16502 h 132873"/>
                <a:gd name="connsiteX7" fmla="*/ 103513 w 102870"/>
                <a:gd name="connsiteY7" fmla="*/ 3215 h 132873"/>
                <a:gd name="connsiteX8" fmla="*/ 8787 w 102870"/>
                <a:gd name="connsiteY8" fmla="*/ 79939 h 132873"/>
                <a:gd name="connsiteX9" fmla="*/ 3215 w 102870"/>
                <a:gd name="connsiteY9" fmla="*/ 133088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" h="132873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="" xmlns:a16="http://schemas.microsoft.com/office/drawing/2014/main" id="{78832D97-FC67-4372-B982-6E3BB5E942F6}"/>
                </a:ext>
              </a:extLst>
            </p:cNvPr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>
                <a:gd name="connsiteX0" fmla="*/ 85082 w 90011"/>
                <a:gd name="connsiteY0" fmla="*/ 58936 h 60007"/>
                <a:gd name="connsiteX1" fmla="*/ 88511 w 90011"/>
                <a:gd name="connsiteY1" fmla="*/ 12216 h 60007"/>
                <a:gd name="connsiteX2" fmla="*/ 3215 w 90011"/>
                <a:gd name="connsiteY2" fmla="*/ 3215 h 60007"/>
                <a:gd name="connsiteX3" fmla="*/ 16502 w 90011"/>
                <a:gd name="connsiteY3" fmla="*/ 51649 h 60007"/>
                <a:gd name="connsiteX4" fmla="*/ 85082 w 90011"/>
                <a:gd name="connsiteY4" fmla="*/ 58936 h 60007"/>
                <a:gd name="connsiteX5" fmla="*/ 85082 w 90011"/>
                <a:gd name="connsiteY5" fmla="*/ 58936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11" h="60007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="" xmlns:a16="http://schemas.microsoft.com/office/drawing/2014/main" id="{4924FF50-F5D1-4EB9-BE47-299FBC5B4286}"/>
                </a:ext>
              </a:extLst>
            </p:cNvPr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>
                <a:gd name="connsiteX0" fmla="*/ 25075 w 34290"/>
                <a:gd name="connsiteY0" fmla="*/ 79510 h 81438"/>
                <a:gd name="connsiteX1" fmla="*/ 33218 w 34290"/>
                <a:gd name="connsiteY1" fmla="*/ 3215 h 81438"/>
                <a:gd name="connsiteX2" fmla="*/ 29361 w 34290"/>
                <a:gd name="connsiteY2" fmla="*/ 9216 h 81438"/>
                <a:gd name="connsiteX3" fmla="*/ 3215 w 34290"/>
                <a:gd name="connsiteY3" fmla="*/ 53364 h 81438"/>
                <a:gd name="connsiteX4" fmla="*/ 25075 w 34290"/>
                <a:gd name="connsiteY4" fmla="*/ 7951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81438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="" xmlns:a16="http://schemas.microsoft.com/office/drawing/2014/main" id="{F0875ABD-4D2D-471E-9E33-B0E9D2836C46}"/>
                </a:ext>
              </a:extLst>
            </p:cNvPr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>
                <a:gd name="connsiteX0" fmla="*/ 361974 w 458628"/>
                <a:gd name="connsiteY0" fmla="*/ 68366 h 291465"/>
                <a:gd name="connsiteX1" fmla="*/ 246245 w 458628"/>
                <a:gd name="connsiteY1" fmla="*/ 55936 h 291465"/>
                <a:gd name="connsiteX2" fmla="*/ 3215 w 458628"/>
                <a:gd name="connsiteY2" fmla="*/ 251817 h 291465"/>
                <a:gd name="connsiteX3" fmla="*/ 10073 w 458628"/>
                <a:gd name="connsiteY3" fmla="*/ 289536 h 291465"/>
                <a:gd name="connsiteX4" fmla="*/ 260390 w 458628"/>
                <a:gd name="connsiteY4" fmla="*/ 88082 h 291465"/>
                <a:gd name="connsiteX5" fmla="*/ 260390 w 458628"/>
                <a:gd name="connsiteY5" fmla="*/ 88082 h 291465"/>
                <a:gd name="connsiteX6" fmla="*/ 266819 w 458628"/>
                <a:gd name="connsiteY6" fmla="*/ 88511 h 291465"/>
                <a:gd name="connsiteX7" fmla="*/ 412123 w 458628"/>
                <a:gd name="connsiteY7" fmla="*/ 103942 h 291465"/>
                <a:gd name="connsiteX8" fmla="*/ 431840 w 458628"/>
                <a:gd name="connsiteY8" fmla="*/ 88082 h 291465"/>
                <a:gd name="connsiteX9" fmla="*/ 447270 w 458628"/>
                <a:gd name="connsiteY9" fmla="*/ 51221 h 291465"/>
                <a:gd name="connsiteX10" fmla="*/ 455843 w 458628"/>
                <a:gd name="connsiteY10" fmla="*/ 46077 h 291465"/>
                <a:gd name="connsiteX11" fmla="*/ 450271 w 458628"/>
                <a:gd name="connsiteY11" fmla="*/ 3215 h 291465"/>
                <a:gd name="connsiteX12" fmla="*/ 368403 w 458628"/>
                <a:gd name="connsiteY12" fmla="*/ 69223 h 291465"/>
                <a:gd name="connsiteX13" fmla="*/ 361974 w 458628"/>
                <a:gd name="connsiteY13" fmla="*/ 68366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628" h="291465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="" xmlns:a16="http://schemas.microsoft.com/office/drawing/2014/main" id="{81EE9FDC-6EBF-452D-8C89-DEE22498364B}"/>
                </a:ext>
              </a:extLst>
            </p:cNvPr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>
                <a:gd name="connsiteX0" fmla="*/ 3215 w 132873"/>
                <a:gd name="connsiteY0" fmla="*/ 106513 h 180022"/>
                <a:gd name="connsiteX1" fmla="*/ 17359 w 132873"/>
                <a:gd name="connsiteY1" fmla="*/ 166521 h 180022"/>
                <a:gd name="connsiteX2" fmla="*/ 112943 w 132873"/>
                <a:gd name="connsiteY2" fmla="*/ 176808 h 180022"/>
                <a:gd name="connsiteX3" fmla="*/ 117658 w 132873"/>
                <a:gd name="connsiteY3" fmla="*/ 130945 h 180022"/>
                <a:gd name="connsiteX4" fmla="*/ 131802 w 132873"/>
                <a:gd name="connsiteY4" fmla="*/ 3215 h 180022"/>
                <a:gd name="connsiteX5" fmla="*/ 3215 w 132873"/>
                <a:gd name="connsiteY5" fmla="*/ 106513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3" h="180022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="" xmlns:a16="http://schemas.microsoft.com/office/drawing/2014/main" id="{5B3E90D2-F24C-4731-B76A-5F2CEAEF78D7}"/>
                </a:ext>
              </a:extLst>
            </p:cNvPr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>
                <a:gd name="connsiteX0" fmla="*/ 407408 w 531495"/>
                <a:gd name="connsiteY0" fmla="*/ 21646 h 261461"/>
                <a:gd name="connsiteX1" fmla="*/ 401407 w 531495"/>
                <a:gd name="connsiteY1" fmla="*/ 20788 h 261461"/>
                <a:gd name="connsiteX2" fmla="*/ 256532 w 531495"/>
                <a:gd name="connsiteY2" fmla="*/ 5358 h 261461"/>
                <a:gd name="connsiteX3" fmla="*/ 4929 w 531495"/>
                <a:gd name="connsiteY3" fmla="*/ 207669 h 261461"/>
                <a:gd name="connsiteX4" fmla="*/ 3215 w 531495"/>
                <a:gd name="connsiteY4" fmla="*/ 207669 h 261461"/>
                <a:gd name="connsiteX5" fmla="*/ 7501 w 531495"/>
                <a:gd name="connsiteY5" fmla="*/ 228243 h 261461"/>
                <a:gd name="connsiteX6" fmla="*/ 145518 w 531495"/>
                <a:gd name="connsiteY6" fmla="*/ 117229 h 261461"/>
                <a:gd name="connsiteX7" fmla="*/ 145947 w 531495"/>
                <a:gd name="connsiteY7" fmla="*/ 107371 h 261461"/>
                <a:gd name="connsiteX8" fmla="*/ 148519 w 531495"/>
                <a:gd name="connsiteY8" fmla="*/ 115086 h 261461"/>
                <a:gd name="connsiteX9" fmla="*/ 215384 w 531495"/>
                <a:gd name="connsiteY9" fmla="*/ 61508 h 261461"/>
                <a:gd name="connsiteX10" fmla="*/ 221385 w 531495"/>
                <a:gd name="connsiteY10" fmla="*/ 61936 h 261461"/>
                <a:gd name="connsiteX11" fmla="*/ 289108 w 531495"/>
                <a:gd name="connsiteY11" fmla="*/ 69223 h 261461"/>
                <a:gd name="connsiteX12" fmla="*/ 302824 w 531495"/>
                <a:gd name="connsiteY12" fmla="*/ 49078 h 261461"/>
                <a:gd name="connsiteX13" fmla="*/ 362831 w 531495"/>
                <a:gd name="connsiteY13" fmla="*/ 55507 h 261461"/>
                <a:gd name="connsiteX14" fmla="*/ 356830 w 531495"/>
                <a:gd name="connsiteY14" fmla="*/ 115943 h 261461"/>
                <a:gd name="connsiteX15" fmla="*/ 296394 w 531495"/>
                <a:gd name="connsiteY15" fmla="*/ 109514 h 261461"/>
                <a:gd name="connsiteX16" fmla="*/ 290393 w 531495"/>
                <a:gd name="connsiteY16" fmla="*/ 99227 h 261461"/>
                <a:gd name="connsiteX17" fmla="*/ 224385 w 531495"/>
                <a:gd name="connsiteY17" fmla="*/ 92369 h 261461"/>
                <a:gd name="connsiteX18" fmla="*/ 157091 w 531495"/>
                <a:gd name="connsiteY18" fmla="*/ 146804 h 261461"/>
                <a:gd name="connsiteX19" fmla="*/ 169950 w 531495"/>
                <a:gd name="connsiteY19" fmla="*/ 179380 h 261461"/>
                <a:gd name="connsiteX20" fmla="*/ 228243 w 531495"/>
                <a:gd name="connsiteY20" fmla="*/ 259104 h 261461"/>
                <a:gd name="connsiteX21" fmla="*/ 440841 w 531495"/>
                <a:gd name="connsiteY21" fmla="*/ 88083 h 261461"/>
                <a:gd name="connsiteX22" fmla="*/ 446842 w 531495"/>
                <a:gd name="connsiteY22" fmla="*/ 88940 h 261461"/>
                <a:gd name="connsiteX23" fmla="*/ 527852 w 531495"/>
                <a:gd name="connsiteY23" fmla="*/ 97512 h 261461"/>
                <a:gd name="connsiteX24" fmla="*/ 528709 w 531495"/>
                <a:gd name="connsiteY24" fmla="*/ 94083 h 261461"/>
                <a:gd name="connsiteX25" fmla="*/ 487990 w 531495"/>
                <a:gd name="connsiteY25" fmla="*/ 26789 h 261461"/>
                <a:gd name="connsiteX26" fmla="*/ 476845 w 531495"/>
                <a:gd name="connsiteY26" fmla="*/ 12644 h 261461"/>
                <a:gd name="connsiteX27" fmla="*/ 432697 w 531495"/>
                <a:gd name="connsiteY27" fmla="*/ 3215 h 261461"/>
                <a:gd name="connsiteX28" fmla="*/ 407408 w 531495"/>
                <a:gd name="connsiteY28" fmla="*/ 21646 h 2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1495" h="261461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="" xmlns:a16="http://schemas.microsoft.com/office/drawing/2014/main" id="{3BDA6294-00E7-4DA2-9CED-121AB2B0697B}"/>
                </a:ext>
              </a:extLst>
            </p:cNvPr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>
                <a:gd name="connsiteX0" fmla="*/ 250960 w 304323"/>
                <a:gd name="connsiteY0" fmla="*/ 64079 h 278606"/>
                <a:gd name="connsiteX1" fmla="*/ 249674 w 304323"/>
                <a:gd name="connsiteY1" fmla="*/ 67937 h 278606"/>
                <a:gd name="connsiteX2" fmla="*/ 3215 w 304323"/>
                <a:gd name="connsiteY2" fmla="*/ 266819 h 278606"/>
                <a:gd name="connsiteX3" fmla="*/ 10501 w 304323"/>
                <a:gd name="connsiteY3" fmla="*/ 277106 h 278606"/>
                <a:gd name="connsiteX4" fmla="*/ 304110 w 304323"/>
                <a:gd name="connsiteY4" fmla="*/ 40505 h 278606"/>
                <a:gd name="connsiteX5" fmla="*/ 274106 w 304323"/>
                <a:gd name="connsiteY5" fmla="*/ 3215 h 278606"/>
                <a:gd name="connsiteX6" fmla="*/ 274106 w 304323"/>
                <a:gd name="connsiteY6" fmla="*/ 3215 h 278606"/>
                <a:gd name="connsiteX7" fmla="*/ 250960 w 304323"/>
                <a:gd name="connsiteY7" fmla="*/ 64079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23" h="278606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="" xmlns:a16="http://schemas.microsoft.com/office/drawing/2014/main" id="{30C87341-F1E2-453F-B9B8-EB1170D6CCB9}"/>
                </a:ext>
              </a:extLst>
            </p:cNvPr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>
                <a:gd name="connsiteX0" fmla="*/ 8358 w 8572"/>
                <a:gd name="connsiteY0" fmla="*/ 13930 h 17145"/>
                <a:gd name="connsiteX1" fmla="*/ 8358 w 8572"/>
                <a:gd name="connsiteY1" fmla="*/ 3215 h 17145"/>
                <a:gd name="connsiteX2" fmla="*/ 3215 w 8572"/>
                <a:gd name="connsiteY2" fmla="*/ 8787 h 17145"/>
                <a:gd name="connsiteX3" fmla="*/ 3215 w 8572"/>
                <a:gd name="connsiteY3" fmla="*/ 8787 h 17145"/>
                <a:gd name="connsiteX4" fmla="*/ 8358 w 8572"/>
                <a:gd name="connsiteY4" fmla="*/ 1393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7145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="" xmlns:a16="http://schemas.microsoft.com/office/drawing/2014/main" id="{32CC15BB-11BB-4B69-8886-2D3A0B76AE27}"/>
                </a:ext>
              </a:extLst>
            </p:cNvPr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>
                <a:gd name="connsiteX0" fmla="*/ 11787 w 77152"/>
                <a:gd name="connsiteY0" fmla="*/ 77796 h 77152"/>
                <a:gd name="connsiteX1" fmla="*/ 11787 w 77152"/>
                <a:gd name="connsiteY1" fmla="*/ 77796 h 77152"/>
                <a:gd name="connsiteX2" fmla="*/ 76081 w 77152"/>
                <a:gd name="connsiteY2" fmla="*/ 13502 h 77152"/>
                <a:gd name="connsiteX3" fmla="*/ 65794 w 77152"/>
                <a:gd name="connsiteY3" fmla="*/ 3215 h 77152"/>
                <a:gd name="connsiteX4" fmla="*/ 3215 w 77152"/>
                <a:gd name="connsiteY4" fmla="*/ 65794 h 77152"/>
                <a:gd name="connsiteX5" fmla="*/ 11787 w 77152"/>
                <a:gd name="connsiteY5" fmla="*/ 77796 h 77152"/>
                <a:gd name="connsiteX6" fmla="*/ 11787 w 77152"/>
                <a:gd name="connsiteY6" fmla="*/ 77796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" h="77152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="" xmlns:a16="http://schemas.microsoft.com/office/drawing/2014/main" id="{867C8531-28BD-4F0A-AB3B-4CDFC40E8456}"/>
                </a:ext>
              </a:extLst>
            </p:cNvPr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="" xmlns:a16="http://schemas.microsoft.com/office/drawing/2014/main" id="{4BD4D6E4-5A7B-4A25-BEC3-71D9F447778F}"/>
                </a:ext>
              </a:extLst>
            </p:cNvPr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>
                <a:gd name="connsiteX0" fmla="*/ 96655 w 98583"/>
                <a:gd name="connsiteY0" fmla="*/ 29361 h 102870"/>
                <a:gd name="connsiteX1" fmla="*/ 75224 w 98583"/>
                <a:gd name="connsiteY1" fmla="*/ 3215 h 102870"/>
                <a:gd name="connsiteX2" fmla="*/ 73938 w 98583"/>
                <a:gd name="connsiteY2" fmla="*/ 3643 h 102870"/>
                <a:gd name="connsiteX3" fmla="*/ 3215 w 98583"/>
                <a:gd name="connsiteY3" fmla="*/ 74366 h 102870"/>
                <a:gd name="connsiteX4" fmla="*/ 26360 w 98583"/>
                <a:gd name="connsiteY4" fmla="*/ 100084 h 102870"/>
                <a:gd name="connsiteX5" fmla="*/ 96655 w 98583"/>
                <a:gd name="connsiteY5" fmla="*/ 29361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10287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="" xmlns:a16="http://schemas.microsoft.com/office/drawing/2014/main" id="{4FFD4F33-330A-4F1A-B095-3D812EDA8B69}"/>
                </a:ext>
              </a:extLst>
            </p:cNvPr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>
                <a:gd name="connsiteX0" fmla="*/ 61079 w 64293"/>
                <a:gd name="connsiteY0" fmla="*/ 25932 h 64293"/>
                <a:gd name="connsiteX1" fmla="*/ 61079 w 64293"/>
                <a:gd name="connsiteY1" fmla="*/ 25932 h 64293"/>
                <a:gd name="connsiteX2" fmla="*/ 34076 w 64293"/>
                <a:gd name="connsiteY2" fmla="*/ 3215 h 64293"/>
                <a:gd name="connsiteX3" fmla="*/ 3215 w 64293"/>
                <a:gd name="connsiteY3" fmla="*/ 34076 h 64293"/>
                <a:gd name="connsiteX4" fmla="*/ 22931 w 64293"/>
                <a:gd name="connsiteY4" fmla="*/ 64079 h 64293"/>
                <a:gd name="connsiteX5" fmla="*/ 61079 w 64293"/>
                <a:gd name="connsiteY5" fmla="*/ 2593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64293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="" xmlns:a16="http://schemas.microsoft.com/office/drawing/2014/main" id="{2C465BF5-D802-47BF-8C73-5B7D718D50AA}"/>
                </a:ext>
              </a:extLst>
            </p:cNvPr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>
                <a:gd name="connsiteX0" fmla="*/ 82939 w 85725"/>
                <a:gd name="connsiteY0" fmla="*/ 31933 h 90011"/>
                <a:gd name="connsiteX1" fmla="*/ 51649 w 85725"/>
                <a:gd name="connsiteY1" fmla="*/ 3215 h 90011"/>
                <a:gd name="connsiteX2" fmla="*/ 3215 w 85725"/>
                <a:gd name="connsiteY2" fmla="*/ 51650 h 90011"/>
                <a:gd name="connsiteX3" fmla="*/ 28075 w 85725"/>
                <a:gd name="connsiteY3" fmla="*/ 86797 h 90011"/>
                <a:gd name="connsiteX4" fmla="*/ 82939 w 85725"/>
                <a:gd name="connsiteY4" fmla="*/ 31933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0011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="" xmlns:a16="http://schemas.microsoft.com/office/drawing/2014/main" id="{7B932D1F-2F3C-449B-9F4B-37C3CDB6231D}"/>
                </a:ext>
              </a:extLst>
            </p:cNvPr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>
                <a:gd name="connsiteX0" fmla="*/ 55078 w 55721"/>
                <a:gd name="connsiteY0" fmla="*/ 6644 h 55721"/>
                <a:gd name="connsiteX1" fmla="*/ 51649 w 55721"/>
                <a:gd name="connsiteY1" fmla="*/ 3215 h 55721"/>
                <a:gd name="connsiteX2" fmla="*/ 3215 w 55721"/>
                <a:gd name="connsiteY2" fmla="*/ 51649 h 55721"/>
                <a:gd name="connsiteX3" fmla="*/ 7501 w 55721"/>
                <a:gd name="connsiteY3" fmla="*/ 54221 h 55721"/>
                <a:gd name="connsiteX4" fmla="*/ 55078 w 55721"/>
                <a:gd name="connsiteY4" fmla="*/ 664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" h="55721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="" xmlns:a16="http://schemas.microsoft.com/office/drawing/2014/main" id="{34DFBAC2-60EF-4319-904D-84522864B21A}"/>
                </a:ext>
              </a:extLst>
            </p:cNvPr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>
                <a:gd name="connsiteX0" fmla="*/ 90654 w 90011"/>
                <a:gd name="connsiteY0" fmla="*/ 39219 h 98583"/>
                <a:gd name="connsiteX1" fmla="*/ 64508 w 90011"/>
                <a:gd name="connsiteY1" fmla="*/ 3215 h 98583"/>
                <a:gd name="connsiteX2" fmla="*/ 3215 w 90011"/>
                <a:gd name="connsiteY2" fmla="*/ 64508 h 98583"/>
                <a:gd name="connsiteX3" fmla="*/ 32361 w 90011"/>
                <a:gd name="connsiteY3" fmla="*/ 97512 h 98583"/>
                <a:gd name="connsiteX4" fmla="*/ 90654 w 90011"/>
                <a:gd name="connsiteY4" fmla="*/ 3921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1" h="98583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="" xmlns:a16="http://schemas.microsoft.com/office/drawing/2014/main" id="{E140432C-D3A2-4BC1-9039-25356C0F09B5}"/>
                </a:ext>
              </a:extLst>
            </p:cNvPr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>
                <a:gd name="connsiteX0" fmla="*/ 10930 w 85725"/>
                <a:gd name="connsiteY0" fmla="*/ 100084 h 102870"/>
                <a:gd name="connsiteX1" fmla="*/ 10930 w 85725"/>
                <a:gd name="connsiteY1" fmla="*/ 100084 h 102870"/>
                <a:gd name="connsiteX2" fmla="*/ 82939 w 85725"/>
                <a:gd name="connsiteY2" fmla="*/ 28075 h 102870"/>
                <a:gd name="connsiteX3" fmla="*/ 60222 w 85725"/>
                <a:gd name="connsiteY3" fmla="*/ 3215 h 102870"/>
                <a:gd name="connsiteX4" fmla="*/ 9644 w 85725"/>
                <a:gd name="connsiteY4" fmla="*/ 53792 h 102870"/>
                <a:gd name="connsiteX5" fmla="*/ 11359 w 85725"/>
                <a:gd name="connsiteY5" fmla="*/ 64937 h 102870"/>
                <a:gd name="connsiteX6" fmla="*/ 3215 w 85725"/>
                <a:gd name="connsiteY6" fmla="*/ 90226 h 102870"/>
                <a:gd name="connsiteX7" fmla="*/ 10930 w 85725"/>
                <a:gd name="connsiteY7" fmla="*/ 100084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0287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="" xmlns:a16="http://schemas.microsoft.com/office/drawing/2014/main" id="{615151E7-CC48-4F02-879F-6FDB38277650}"/>
                </a:ext>
              </a:extLst>
            </p:cNvPr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>
                <a:gd name="connsiteX0" fmla="*/ 3215 w 34290"/>
                <a:gd name="connsiteY0" fmla="*/ 24646 h 38576"/>
                <a:gd name="connsiteX1" fmla="*/ 10501 w 34290"/>
                <a:gd name="connsiteY1" fmla="*/ 35790 h 38576"/>
                <a:gd name="connsiteX2" fmla="*/ 34933 w 34290"/>
                <a:gd name="connsiteY2" fmla="*/ 11358 h 38576"/>
                <a:gd name="connsiteX3" fmla="*/ 24646 w 34290"/>
                <a:gd name="connsiteY3" fmla="*/ 3215 h 38576"/>
                <a:gd name="connsiteX4" fmla="*/ 3215 w 34290"/>
                <a:gd name="connsiteY4" fmla="*/ 24646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8576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="" xmlns:a16="http://schemas.microsoft.com/office/drawing/2014/main" id="{6743C9BB-0413-4B0D-82CB-F631FF951959}"/>
                </a:ext>
              </a:extLst>
            </p:cNvPr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>
                <a:gd name="connsiteX0" fmla="*/ 54650 w 304323"/>
                <a:gd name="connsiteY0" fmla="*/ 627293 h 780097"/>
                <a:gd name="connsiteX1" fmla="*/ 222242 w 304323"/>
                <a:gd name="connsiteY1" fmla="*/ 459700 h 780097"/>
                <a:gd name="connsiteX2" fmla="*/ 222242 w 304323"/>
                <a:gd name="connsiteY2" fmla="*/ 459700 h 780097"/>
                <a:gd name="connsiteX3" fmla="*/ 222242 w 304323"/>
                <a:gd name="connsiteY3" fmla="*/ 126230 h 780097"/>
                <a:gd name="connsiteX4" fmla="*/ 222242 w 304323"/>
                <a:gd name="connsiteY4" fmla="*/ 118086 h 780097"/>
                <a:gd name="connsiteX5" fmla="*/ 302824 w 304323"/>
                <a:gd name="connsiteY5" fmla="*/ 37505 h 780097"/>
                <a:gd name="connsiteX6" fmla="*/ 285679 w 304323"/>
                <a:gd name="connsiteY6" fmla="*/ 3215 h 780097"/>
                <a:gd name="connsiteX7" fmla="*/ 179808 w 304323"/>
                <a:gd name="connsiteY7" fmla="*/ 109514 h 780097"/>
                <a:gd name="connsiteX8" fmla="*/ 179808 w 304323"/>
                <a:gd name="connsiteY8" fmla="*/ 443841 h 780097"/>
                <a:gd name="connsiteX9" fmla="*/ 179808 w 304323"/>
                <a:gd name="connsiteY9" fmla="*/ 451985 h 780097"/>
                <a:gd name="connsiteX10" fmla="*/ 3215 w 304323"/>
                <a:gd name="connsiteY10" fmla="*/ 628150 h 780097"/>
                <a:gd name="connsiteX11" fmla="*/ 3215 w 304323"/>
                <a:gd name="connsiteY11" fmla="*/ 746022 h 780097"/>
                <a:gd name="connsiteX12" fmla="*/ 54221 w 304323"/>
                <a:gd name="connsiteY12" fmla="*/ 778597 h 780097"/>
                <a:gd name="connsiteX13" fmla="*/ 54221 w 304323"/>
                <a:gd name="connsiteY13" fmla="*/ 627293 h 7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323" h="780097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="" xmlns:a16="http://schemas.microsoft.com/office/drawing/2014/main" id="{BD92A0D5-FAE8-40CD-B33E-9E013042E067}"/>
                </a:ext>
              </a:extLst>
            </p:cNvPr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>
                <a:gd name="connsiteX0" fmla="*/ 222671 w 317182"/>
                <a:gd name="connsiteY0" fmla="*/ 286536 h 797242"/>
                <a:gd name="connsiteX1" fmla="*/ 222671 w 317182"/>
                <a:gd name="connsiteY1" fmla="*/ 286536 h 797242"/>
                <a:gd name="connsiteX2" fmla="*/ 222671 w 317182"/>
                <a:gd name="connsiteY2" fmla="*/ 282678 h 797242"/>
                <a:gd name="connsiteX3" fmla="*/ 314825 w 317182"/>
                <a:gd name="connsiteY3" fmla="*/ 190524 h 797242"/>
                <a:gd name="connsiteX4" fmla="*/ 304538 w 317182"/>
                <a:gd name="connsiteY4" fmla="*/ 152805 h 797242"/>
                <a:gd name="connsiteX5" fmla="*/ 298537 w 317182"/>
                <a:gd name="connsiteY5" fmla="*/ 139518 h 797242"/>
                <a:gd name="connsiteX6" fmla="*/ 251817 w 317182"/>
                <a:gd name="connsiteY6" fmla="*/ 92797 h 797242"/>
                <a:gd name="connsiteX7" fmla="*/ 251817 w 317182"/>
                <a:gd name="connsiteY7" fmla="*/ 88940 h 797242"/>
                <a:gd name="connsiteX8" fmla="*/ 251817 w 317182"/>
                <a:gd name="connsiteY8" fmla="*/ 41791 h 797242"/>
                <a:gd name="connsiteX9" fmla="*/ 248388 w 317182"/>
                <a:gd name="connsiteY9" fmla="*/ 34933 h 797242"/>
                <a:gd name="connsiteX10" fmla="*/ 231672 w 317182"/>
                <a:gd name="connsiteY10" fmla="*/ 3215 h 797242"/>
                <a:gd name="connsiteX11" fmla="*/ 171236 w 317182"/>
                <a:gd name="connsiteY11" fmla="*/ 63651 h 797242"/>
                <a:gd name="connsiteX12" fmla="*/ 171236 w 317182"/>
                <a:gd name="connsiteY12" fmla="*/ 397121 h 797242"/>
                <a:gd name="connsiteX13" fmla="*/ 171236 w 317182"/>
                <a:gd name="connsiteY13" fmla="*/ 405265 h 797242"/>
                <a:gd name="connsiteX14" fmla="*/ 3215 w 317182"/>
                <a:gd name="connsiteY14" fmla="*/ 573286 h 797242"/>
                <a:gd name="connsiteX15" fmla="*/ 3215 w 317182"/>
                <a:gd name="connsiteY15" fmla="*/ 731877 h 797242"/>
                <a:gd name="connsiteX16" fmla="*/ 74795 w 317182"/>
                <a:gd name="connsiteY16" fmla="*/ 773454 h 797242"/>
                <a:gd name="connsiteX17" fmla="*/ 74795 w 317182"/>
                <a:gd name="connsiteY17" fmla="*/ 528709 h 797242"/>
                <a:gd name="connsiteX18" fmla="*/ 74795 w 317182"/>
                <a:gd name="connsiteY18" fmla="*/ 524851 h 797242"/>
                <a:gd name="connsiteX19" fmla="*/ 190524 w 317182"/>
                <a:gd name="connsiteY19" fmla="*/ 409123 h 797242"/>
                <a:gd name="connsiteX20" fmla="*/ 190524 w 317182"/>
                <a:gd name="connsiteY20" fmla="*/ 257390 h 797242"/>
                <a:gd name="connsiteX21" fmla="*/ 190524 w 317182"/>
                <a:gd name="connsiteY21" fmla="*/ 253103 h 797242"/>
                <a:gd name="connsiteX22" fmla="*/ 223099 w 317182"/>
                <a:gd name="connsiteY22" fmla="*/ 220528 h 797242"/>
                <a:gd name="connsiteX23" fmla="*/ 212384 w 317182"/>
                <a:gd name="connsiteY23" fmla="*/ 212812 h 797242"/>
                <a:gd name="connsiteX24" fmla="*/ 212384 w 317182"/>
                <a:gd name="connsiteY24" fmla="*/ 152376 h 797242"/>
                <a:gd name="connsiteX25" fmla="*/ 273248 w 317182"/>
                <a:gd name="connsiteY25" fmla="*/ 151948 h 797242"/>
                <a:gd name="connsiteX26" fmla="*/ 273248 w 317182"/>
                <a:gd name="connsiteY26" fmla="*/ 212812 h 797242"/>
                <a:gd name="connsiteX27" fmla="*/ 247102 w 317182"/>
                <a:gd name="connsiteY27" fmla="*/ 224814 h 797242"/>
                <a:gd name="connsiteX28" fmla="*/ 211098 w 317182"/>
                <a:gd name="connsiteY28" fmla="*/ 260818 h 797242"/>
                <a:gd name="connsiteX29" fmla="*/ 211098 w 317182"/>
                <a:gd name="connsiteY29" fmla="*/ 412552 h 797242"/>
                <a:gd name="connsiteX30" fmla="*/ 210669 w 317182"/>
                <a:gd name="connsiteY30" fmla="*/ 416838 h 797242"/>
                <a:gd name="connsiteX31" fmla="*/ 94940 w 317182"/>
                <a:gd name="connsiteY31" fmla="*/ 532567 h 797242"/>
                <a:gd name="connsiteX32" fmla="*/ 94940 w 317182"/>
                <a:gd name="connsiteY32" fmla="*/ 784170 h 797242"/>
                <a:gd name="connsiteX33" fmla="*/ 117658 w 317182"/>
                <a:gd name="connsiteY33" fmla="*/ 796600 h 797242"/>
                <a:gd name="connsiteX34" fmla="*/ 117658 w 317182"/>
                <a:gd name="connsiteY34" fmla="*/ 538139 h 797242"/>
                <a:gd name="connsiteX35" fmla="*/ 117229 w 317182"/>
                <a:gd name="connsiteY35" fmla="*/ 533853 h 797242"/>
                <a:gd name="connsiteX36" fmla="*/ 222671 w 317182"/>
                <a:gd name="connsiteY36" fmla="*/ 428411 h 797242"/>
                <a:gd name="connsiteX37" fmla="*/ 222671 w 317182"/>
                <a:gd name="connsiteY37" fmla="*/ 286536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182" h="797242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="" xmlns:a16="http://schemas.microsoft.com/office/drawing/2014/main" id="{2890171D-E344-4407-ABAE-3FAD43D41508}"/>
                </a:ext>
              </a:extLst>
            </p:cNvPr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>
                <a:gd name="connsiteX0" fmla="*/ 21217 w 188595"/>
                <a:gd name="connsiteY0" fmla="*/ 585716 h 587216"/>
                <a:gd name="connsiteX1" fmla="*/ 21217 w 188595"/>
                <a:gd name="connsiteY1" fmla="*/ 327684 h 587216"/>
                <a:gd name="connsiteX2" fmla="*/ 21646 w 188595"/>
                <a:gd name="connsiteY2" fmla="*/ 323397 h 587216"/>
                <a:gd name="connsiteX3" fmla="*/ 140375 w 188595"/>
                <a:gd name="connsiteY3" fmla="*/ 204668 h 587216"/>
                <a:gd name="connsiteX4" fmla="*/ 140375 w 188595"/>
                <a:gd name="connsiteY4" fmla="*/ 62793 h 587216"/>
                <a:gd name="connsiteX5" fmla="*/ 140803 w 188595"/>
                <a:gd name="connsiteY5" fmla="*/ 58936 h 587216"/>
                <a:gd name="connsiteX6" fmla="*/ 186238 w 188595"/>
                <a:gd name="connsiteY6" fmla="*/ 13502 h 587216"/>
                <a:gd name="connsiteX7" fmla="*/ 181951 w 188595"/>
                <a:gd name="connsiteY7" fmla="*/ 3215 h 587216"/>
                <a:gd name="connsiteX8" fmla="*/ 124944 w 188595"/>
                <a:gd name="connsiteY8" fmla="*/ 60222 h 587216"/>
                <a:gd name="connsiteX9" fmla="*/ 124944 w 188595"/>
                <a:gd name="connsiteY9" fmla="*/ 199096 h 587216"/>
                <a:gd name="connsiteX10" fmla="*/ 125373 w 188595"/>
                <a:gd name="connsiteY10" fmla="*/ 203382 h 587216"/>
                <a:gd name="connsiteX11" fmla="*/ 3215 w 188595"/>
                <a:gd name="connsiteY11" fmla="*/ 325540 h 587216"/>
                <a:gd name="connsiteX12" fmla="*/ 3215 w 188595"/>
                <a:gd name="connsiteY12" fmla="*/ 576715 h 587216"/>
                <a:gd name="connsiteX13" fmla="*/ 21217 w 188595"/>
                <a:gd name="connsiteY13" fmla="*/ 585716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595" h="587216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="" xmlns:a16="http://schemas.microsoft.com/office/drawing/2014/main" id="{7CC742C2-264C-44C5-9D1C-4EC706D97612}"/>
                </a:ext>
              </a:extLst>
            </p:cNvPr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>
                <a:gd name="connsiteX0" fmla="*/ 68366 w 94297"/>
                <a:gd name="connsiteY0" fmla="*/ 3215 h 98583"/>
                <a:gd name="connsiteX1" fmla="*/ 3215 w 94297"/>
                <a:gd name="connsiteY1" fmla="*/ 68366 h 98583"/>
                <a:gd name="connsiteX2" fmla="*/ 29361 w 94297"/>
                <a:gd name="connsiteY2" fmla="*/ 95369 h 98583"/>
                <a:gd name="connsiteX3" fmla="*/ 91083 w 94297"/>
                <a:gd name="connsiteY3" fmla="*/ 33647 h 98583"/>
                <a:gd name="connsiteX4" fmla="*/ 68366 w 94297"/>
                <a:gd name="connsiteY4" fmla="*/ 3215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8583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="" xmlns:a16="http://schemas.microsoft.com/office/drawing/2014/main" id="{61473A1B-3E89-4D8E-9EC1-5944096622AE}"/>
                </a:ext>
              </a:extLst>
            </p:cNvPr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>
                <a:gd name="connsiteX0" fmla="*/ 689443 w 840105"/>
                <a:gd name="connsiteY0" fmla="*/ 436555 h 1084421"/>
                <a:gd name="connsiteX1" fmla="*/ 773454 w 840105"/>
                <a:gd name="connsiteY1" fmla="*/ 436555 h 1084421"/>
                <a:gd name="connsiteX2" fmla="*/ 782027 w 840105"/>
                <a:gd name="connsiteY2" fmla="*/ 424125 h 1084421"/>
                <a:gd name="connsiteX3" fmla="*/ 839462 w 840105"/>
                <a:gd name="connsiteY3" fmla="*/ 421124 h 1084421"/>
                <a:gd name="connsiteX4" fmla="*/ 835605 w 840105"/>
                <a:gd name="connsiteY4" fmla="*/ 336685 h 1084421"/>
                <a:gd name="connsiteX5" fmla="*/ 837748 w 840105"/>
                <a:gd name="connsiteY5" fmla="*/ 239816 h 1084421"/>
                <a:gd name="connsiteX6" fmla="*/ 835605 w 840105"/>
                <a:gd name="connsiteY6" fmla="*/ 241959 h 1084421"/>
                <a:gd name="connsiteX7" fmla="*/ 774740 w 840105"/>
                <a:gd name="connsiteY7" fmla="*/ 241959 h 1084421"/>
                <a:gd name="connsiteX8" fmla="*/ 774311 w 840105"/>
                <a:gd name="connsiteY8" fmla="*/ 181094 h 1084421"/>
                <a:gd name="connsiteX9" fmla="*/ 835605 w 840105"/>
                <a:gd name="connsiteY9" fmla="*/ 181094 h 1084421"/>
                <a:gd name="connsiteX10" fmla="*/ 837319 w 840105"/>
                <a:gd name="connsiteY10" fmla="*/ 182809 h 1084421"/>
                <a:gd name="connsiteX11" fmla="*/ 835605 w 840105"/>
                <a:gd name="connsiteY11" fmla="*/ 149376 h 1084421"/>
                <a:gd name="connsiteX12" fmla="*/ 833462 w 840105"/>
                <a:gd name="connsiteY12" fmla="*/ 122801 h 1084421"/>
                <a:gd name="connsiteX13" fmla="*/ 809458 w 840105"/>
                <a:gd name="connsiteY13" fmla="*/ 98798 h 1084421"/>
                <a:gd name="connsiteX14" fmla="*/ 731449 w 840105"/>
                <a:gd name="connsiteY14" fmla="*/ 98798 h 1084421"/>
                <a:gd name="connsiteX15" fmla="*/ 720305 w 840105"/>
                <a:gd name="connsiteY15" fmla="*/ 120230 h 1084421"/>
                <a:gd name="connsiteX16" fmla="*/ 659440 w 840105"/>
                <a:gd name="connsiteY16" fmla="*/ 120230 h 1084421"/>
                <a:gd name="connsiteX17" fmla="*/ 659440 w 840105"/>
                <a:gd name="connsiteY17" fmla="*/ 59365 h 1084421"/>
                <a:gd name="connsiteX18" fmla="*/ 719876 w 840105"/>
                <a:gd name="connsiteY18" fmla="*/ 59793 h 1084421"/>
                <a:gd name="connsiteX19" fmla="*/ 731020 w 840105"/>
                <a:gd name="connsiteY19" fmla="*/ 79510 h 1084421"/>
                <a:gd name="connsiteX20" fmla="*/ 813745 w 840105"/>
                <a:gd name="connsiteY20" fmla="*/ 79081 h 1084421"/>
                <a:gd name="connsiteX21" fmla="*/ 817602 w 840105"/>
                <a:gd name="connsiteY21" fmla="*/ 79081 h 1084421"/>
                <a:gd name="connsiteX22" fmla="*/ 830890 w 840105"/>
                <a:gd name="connsiteY22" fmla="*/ 92369 h 1084421"/>
                <a:gd name="connsiteX23" fmla="*/ 824032 w 840105"/>
                <a:gd name="connsiteY23" fmla="*/ 8787 h 1084421"/>
                <a:gd name="connsiteX24" fmla="*/ 821889 w 840105"/>
                <a:gd name="connsiteY24" fmla="*/ 3215 h 1084421"/>
                <a:gd name="connsiteX25" fmla="*/ 818888 w 840105"/>
                <a:gd name="connsiteY25" fmla="*/ 5787 h 1084421"/>
                <a:gd name="connsiteX26" fmla="*/ 818888 w 840105"/>
                <a:gd name="connsiteY26" fmla="*/ 5787 h 1084421"/>
                <a:gd name="connsiteX27" fmla="*/ 806458 w 840105"/>
                <a:gd name="connsiteY27" fmla="*/ 5787 h 1084421"/>
                <a:gd name="connsiteX28" fmla="*/ 670155 w 840105"/>
                <a:gd name="connsiteY28" fmla="*/ 6215 h 1084421"/>
                <a:gd name="connsiteX29" fmla="*/ 616149 w 840105"/>
                <a:gd name="connsiteY29" fmla="*/ 60222 h 1084421"/>
                <a:gd name="connsiteX30" fmla="*/ 616149 w 840105"/>
                <a:gd name="connsiteY30" fmla="*/ 211955 h 1084421"/>
                <a:gd name="connsiteX31" fmla="*/ 616149 w 840105"/>
                <a:gd name="connsiteY31" fmla="*/ 223957 h 1084421"/>
                <a:gd name="connsiteX32" fmla="*/ 3215 w 840105"/>
                <a:gd name="connsiteY32" fmla="*/ 836890 h 1084421"/>
                <a:gd name="connsiteX33" fmla="*/ 49506 w 840105"/>
                <a:gd name="connsiteY33" fmla="*/ 886611 h 1084421"/>
                <a:gd name="connsiteX34" fmla="*/ 263819 w 840105"/>
                <a:gd name="connsiteY34" fmla="*/ 672299 h 1084421"/>
                <a:gd name="connsiteX35" fmla="*/ 285250 w 840105"/>
                <a:gd name="connsiteY35" fmla="*/ 593431 h 1084421"/>
                <a:gd name="connsiteX36" fmla="*/ 286536 w 840105"/>
                <a:gd name="connsiteY36" fmla="*/ 588288 h 1084421"/>
                <a:gd name="connsiteX37" fmla="*/ 563856 w 840105"/>
                <a:gd name="connsiteY37" fmla="*/ 310968 h 1084421"/>
                <a:gd name="connsiteX38" fmla="*/ 572000 w 840105"/>
                <a:gd name="connsiteY38" fmla="*/ 310968 h 1084421"/>
                <a:gd name="connsiteX39" fmla="*/ 650439 w 840105"/>
                <a:gd name="connsiteY39" fmla="*/ 311396 h 1084421"/>
                <a:gd name="connsiteX40" fmla="*/ 660297 w 840105"/>
                <a:gd name="connsiteY40" fmla="*/ 295108 h 1084421"/>
                <a:gd name="connsiteX41" fmla="*/ 721162 w 840105"/>
                <a:gd name="connsiteY41" fmla="*/ 295108 h 1084421"/>
                <a:gd name="connsiteX42" fmla="*/ 721162 w 840105"/>
                <a:gd name="connsiteY42" fmla="*/ 355973 h 1084421"/>
                <a:gd name="connsiteX43" fmla="*/ 660297 w 840105"/>
                <a:gd name="connsiteY43" fmla="*/ 355973 h 1084421"/>
                <a:gd name="connsiteX44" fmla="*/ 655582 w 840105"/>
                <a:gd name="connsiteY44" fmla="*/ 349972 h 1084421"/>
                <a:gd name="connsiteX45" fmla="*/ 579715 w 840105"/>
                <a:gd name="connsiteY45" fmla="*/ 350401 h 1084421"/>
                <a:gd name="connsiteX46" fmla="*/ 321683 w 840105"/>
                <a:gd name="connsiteY46" fmla="*/ 608433 h 1084421"/>
                <a:gd name="connsiteX47" fmla="*/ 300252 w 840105"/>
                <a:gd name="connsiteY47" fmla="*/ 687300 h 1084421"/>
                <a:gd name="connsiteX48" fmla="*/ 298966 w 840105"/>
                <a:gd name="connsiteY48" fmla="*/ 692444 h 1084421"/>
                <a:gd name="connsiteX49" fmla="*/ 75652 w 840105"/>
                <a:gd name="connsiteY49" fmla="*/ 915757 h 1084421"/>
                <a:gd name="connsiteX50" fmla="*/ 104370 w 840105"/>
                <a:gd name="connsiteY50" fmla="*/ 949190 h 1084421"/>
                <a:gd name="connsiteX51" fmla="*/ 384691 w 840105"/>
                <a:gd name="connsiteY51" fmla="*/ 668870 h 1084421"/>
                <a:gd name="connsiteX52" fmla="*/ 398407 w 840105"/>
                <a:gd name="connsiteY52" fmla="*/ 617006 h 1084421"/>
                <a:gd name="connsiteX53" fmla="*/ 399264 w 840105"/>
                <a:gd name="connsiteY53" fmla="*/ 614434 h 1084421"/>
                <a:gd name="connsiteX54" fmla="*/ 421124 w 840105"/>
                <a:gd name="connsiteY54" fmla="*/ 592574 h 1084421"/>
                <a:gd name="connsiteX55" fmla="*/ 421981 w 840105"/>
                <a:gd name="connsiteY55" fmla="*/ 532995 h 1084421"/>
                <a:gd name="connsiteX56" fmla="*/ 482846 w 840105"/>
                <a:gd name="connsiteY56" fmla="*/ 533424 h 1084421"/>
                <a:gd name="connsiteX57" fmla="*/ 482846 w 840105"/>
                <a:gd name="connsiteY57" fmla="*/ 594289 h 1084421"/>
                <a:gd name="connsiteX58" fmla="*/ 437840 w 840105"/>
                <a:gd name="connsiteY58" fmla="*/ 604147 h 1084421"/>
                <a:gd name="connsiteX59" fmla="*/ 416838 w 840105"/>
                <a:gd name="connsiteY59" fmla="*/ 625150 h 1084421"/>
                <a:gd name="connsiteX60" fmla="*/ 403122 w 840105"/>
                <a:gd name="connsiteY60" fmla="*/ 677013 h 1084421"/>
                <a:gd name="connsiteX61" fmla="*/ 402265 w 840105"/>
                <a:gd name="connsiteY61" fmla="*/ 679585 h 1084421"/>
                <a:gd name="connsiteX62" fmla="*/ 117229 w 840105"/>
                <a:gd name="connsiteY62" fmla="*/ 964621 h 1084421"/>
                <a:gd name="connsiteX63" fmla="*/ 139089 w 840105"/>
                <a:gd name="connsiteY63" fmla="*/ 991195 h 1084421"/>
                <a:gd name="connsiteX64" fmla="*/ 532567 w 840105"/>
                <a:gd name="connsiteY64" fmla="*/ 597718 h 1084421"/>
                <a:gd name="connsiteX65" fmla="*/ 532567 w 840105"/>
                <a:gd name="connsiteY65" fmla="*/ 466130 h 1084421"/>
                <a:gd name="connsiteX66" fmla="*/ 534281 w 840105"/>
                <a:gd name="connsiteY66" fmla="*/ 460129 h 1084421"/>
                <a:gd name="connsiteX67" fmla="*/ 541139 w 840105"/>
                <a:gd name="connsiteY67" fmla="*/ 408694 h 1084421"/>
                <a:gd name="connsiteX68" fmla="*/ 602004 w 840105"/>
                <a:gd name="connsiteY68" fmla="*/ 409123 h 1084421"/>
                <a:gd name="connsiteX69" fmla="*/ 602004 w 840105"/>
                <a:gd name="connsiteY69" fmla="*/ 469559 h 1084421"/>
                <a:gd name="connsiteX70" fmla="*/ 552283 w 840105"/>
                <a:gd name="connsiteY70" fmla="*/ 477274 h 1084421"/>
                <a:gd name="connsiteX71" fmla="*/ 552283 w 840105"/>
                <a:gd name="connsiteY71" fmla="*/ 601575 h 1084421"/>
                <a:gd name="connsiteX72" fmla="*/ 551855 w 840105"/>
                <a:gd name="connsiteY72" fmla="*/ 605862 h 1084421"/>
                <a:gd name="connsiteX73" fmla="*/ 151090 w 840105"/>
                <a:gd name="connsiteY73" fmla="*/ 1006626 h 1084421"/>
                <a:gd name="connsiteX74" fmla="*/ 176379 w 840105"/>
                <a:gd name="connsiteY74" fmla="*/ 1038773 h 1084421"/>
                <a:gd name="connsiteX75" fmla="*/ 471702 w 840105"/>
                <a:gd name="connsiteY75" fmla="*/ 743450 h 1084421"/>
                <a:gd name="connsiteX76" fmla="*/ 475560 w 840105"/>
                <a:gd name="connsiteY76" fmla="*/ 743450 h 1084421"/>
                <a:gd name="connsiteX77" fmla="*/ 513279 w 840105"/>
                <a:gd name="connsiteY77" fmla="*/ 743022 h 1084421"/>
                <a:gd name="connsiteX78" fmla="*/ 532995 w 840105"/>
                <a:gd name="connsiteY78" fmla="*/ 709160 h 1084421"/>
                <a:gd name="connsiteX79" fmla="*/ 542425 w 840105"/>
                <a:gd name="connsiteY79" fmla="*/ 662440 h 1084421"/>
                <a:gd name="connsiteX80" fmla="*/ 602861 w 840105"/>
                <a:gd name="connsiteY80" fmla="*/ 662440 h 1084421"/>
                <a:gd name="connsiteX81" fmla="*/ 603290 w 840105"/>
                <a:gd name="connsiteY81" fmla="*/ 722876 h 1084421"/>
                <a:gd name="connsiteX82" fmla="*/ 546283 w 840105"/>
                <a:gd name="connsiteY82" fmla="*/ 725877 h 1084421"/>
                <a:gd name="connsiteX83" fmla="*/ 527852 w 840105"/>
                <a:gd name="connsiteY83" fmla="*/ 757595 h 1084421"/>
                <a:gd name="connsiteX84" fmla="*/ 525280 w 840105"/>
                <a:gd name="connsiteY84" fmla="*/ 762738 h 1084421"/>
                <a:gd name="connsiteX85" fmla="*/ 519708 w 840105"/>
                <a:gd name="connsiteY85" fmla="*/ 762738 h 1084421"/>
                <a:gd name="connsiteX86" fmla="*/ 480274 w 840105"/>
                <a:gd name="connsiteY86" fmla="*/ 762738 h 1084421"/>
                <a:gd name="connsiteX87" fmla="*/ 188809 w 840105"/>
                <a:gd name="connsiteY87" fmla="*/ 1054203 h 1084421"/>
                <a:gd name="connsiteX88" fmla="*/ 211527 w 840105"/>
                <a:gd name="connsiteY88" fmla="*/ 1084636 h 1084421"/>
                <a:gd name="connsiteX89" fmla="*/ 517993 w 840105"/>
                <a:gd name="connsiteY89" fmla="*/ 778169 h 1084421"/>
                <a:gd name="connsiteX90" fmla="*/ 523566 w 840105"/>
                <a:gd name="connsiteY90" fmla="*/ 779455 h 1084421"/>
                <a:gd name="connsiteX91" fmla="*/ 584859 w 840105"/>
                <a:gd name="connsiteY91" fmla="*/ 796171 h 1084421"/>
                <a:gd name="connsiteX92" fmla="*/ 646152 w 840105"/>
                <a:gd name="connsiteY92" fmla="*/ 734878 h 1084421"/>
                <a:gd name="connsiteX93" fmla="*/ 646152 w 840105"/>
                <a:gd name="connsiteY93" fmla="*/ 669727 h 1084421"/>
                <a:gd name="connsiteX94" fmla="*/ 583573 w 840105"/>
                <a:gd name="connsiteY94" fmla="*/ 605004 h 1084421"/>
                <a:gd name="connsiteX95" fmla="*/ 584002 w 840105"/>
                <a:gd name="connsiteY95" fmla="*/ 600718 h 1084421"/>
                <a:gd name="connsiteX96" fmla="*/ 584002 w 840105"/>
                <a:gd name="connsiteY96" fmla="*/ 541996 h 1084421"/>
                <a:gd name="connsiteX97" fmla="*/ 583573 w 840105"/>
                <a:gd name="connsiteY97" fmla="*/ 537710 h 1084421"/>
                <a:gd name="connsiteX98" fmla="*/ 684729 w 840105"/>
                <a:gd name="connsiteY98" fmla="*/ 436555 h 1084421"/>
                <a:gd name="connsiteX99" fmla="*/ 689443 w 840105"/>
                <a:gd name="connsiteY99" fmla="*/ 436555 h 10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40105" h="1084421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="" xmlns:a16="http://schemas.microsoft.com/office/drawing/2014/main" id="{D06AC353-931D-454B-AF8F-897835CEDC4B}"/>
                </a:ext>
              </a:extLst>
            </p:cNvPr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>
                <a:gd name="connsiteX0" fmla="*/ 12644 w 12858"/>
                <a:gd name="connsiteY0" fmla="*/ 10930 h 12858"/>
                <a:gd name="connsiteX1" fmla="*/ 8358 w 12858"/>
                <a:gd name="connsiteY1" fmla="*/ 3215 h 12858"/>
                <a:gd name="connsiteX2" fmla="*/ 3215 w 12858"/>
                <a:gd name="connsiteY2" fmla="*/ 3215 h 12858"/>
                <a:gd name="connsiteX3" fmla="*/ 12644 w 12858"/>
                <a:gd name="connsiteY3" fmla="*/ 10930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2858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="" xmlns:a16="http://schemas.microsoft.com/office/drawing/2014/main" id="{A7A51363-5AED-4C65-9254-EDE0DAE03F75}"/>
                </a:ext>
              </a:extLst>
            </p:cNvPr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>
                <a:gd name="connsiteX0" fmla="*/ 392406 w 522922"/>
                <a:gd name="connsiteY0" fmla="*/ 486704 h 771525"/>
                <a:gd name="connsiteX1" fmla="*/ 392406 w 522922"/>
                <a:gd name="connsiteY1" fmla="*/ 486704 h 771525"/>
                <a:gd name="connsiteX2" fmla="*/ 392406 w 522922"/>
                <a:gd name="connsiteY2" fmla="*/ 152376 h 771525"/>
                <a:gd name="connsiteX3" fmla="*/ 392406 w 522922"/>
                <a:gd name="connsiteY3" fmla="*/ 144232 h 771525"/>
                <a:gd name="connsiteX4" fmla="*/ 520994 w 522922"/>
                <a:gd name="connsiteY4" fmla="*/ 15645 h 771525"/>
                <a:gd name="connsiteX5" fmla="*/ 516279 w 522922"/>
                <a:gd name="connsiteY5" fmla="*/ 3215 h 771525"/>
                <a:gd name="connsiteX6" fmla="*/ 248817 w 522922"/>
                <a:gd name="connsiteY6" fmla="*/ 270248 h 771525"/>
                <a:gd name="connsiteX7" fmla="*/ 231243 w 522922"/>
                <a:gd name="connsiteY7" fmla="*/ 335399 h 771525"/>
                <a:gd name="connsiteX8" fmla="*/ 230386 w 522922"/>
                <a:gd name="connsiteY8" fmla="*/ 337542 h 771525"/>
                <a:gd name="connsiteX9" fmla="*/ 3215 w 522922"/>
                <a:gd name="connsiteY9" fmla="*/ 564713 h 771525"/>
                <a:gd name="connsiteX10" fmla="*/ 34076 w 522922"/>
                <a:gd name="connsiteY10" fmla="*/ 619149 h 771525"/>
                <a:gd name="connsiteX11" fmla="*/ 307538 w 522922"/>
                <a:gd name="connsiteY11" fmla="*/ 345686 h 771525"/>
                <a:gd name="connsiteX12" fmla="*/ 289108 w 522922"/>
                <a:gd name="connsiteY12" fmla="*/ 334971 h 771525"/>
                <a:gd name="connsiteX13" fmla="*/ 289536 w 522922"/>
                <a:gd name="connsiteY13" fmla="*/ 274106 h 771525"/>
                <a:gd name="connsiteX14" fmla="*/ 349972 w 522922"/>
                <a:gd name="connsiteY14" fmla="*/ 274106 h 771525"/>
                <a:gd name="connsiteX15" fmla="*/ 349972 w 522922"/>
                <a:gd name="connsiteY15" fmla="*/ 334971 h 771525"/>
                <a:gd name="connsiteX16" fmla="*/ 335828 w 522922"/>
                <a:gd name="connsiteY16" fmla="*/ 344400 h 771525"/>
                <a:gd name="connsiteX17" fmla="*/ 334113 w 522922"/>
                <a:gd name="connsiteY17" fmla="*/ 346543 h 771525"/>
                <a:gd name="connsiteX18" fmla="*/ 43505 w 522922"/>
                <a:gd name="connsiteY18" fmla="*/ 637151 h 771525"/>
                <a:gd name="connsiteX19" fmla="*/ 51649 w 522922"/>
                <a:gd name="connsiteY19" fmla="*/ 652153 h 771525"/>
                <a:gd name="connsiteX20" fmla="*/ 215813 w 522922"/>
                <a:gd name="connsiteY20" fmla="*/ 771311 h 771525"/>
                <a:gd name="connsiteX21" fmla="*/ 215813 w 522922"/>
                <a:gd name="connsiteY21" fmla="*/ 671441 h 771525"/>
                <a:gd name="connsiteX22" fmla="*/ 215813 w 522922"/>
                <a:gd name="connsiteY22" fmla="*/ 663297 h 771525"/>
                <a:gd name="connsiteX23" fmla="*/ 392406 w 522922"/>
                <a:gd name="connsiteY23" fmla="*/ 48670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2922" h="771525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="" xmlns:a16="http://schemas.microsoft.com/office/drawing/2014/main" id="{FDDFB6C2-5E86-476E-96CD-398807A9AD70}"/>
                </a:ext>
              </a:extLst>
            </p:cNvPr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>
                <a:gd name="connsiteX0" fmla="*/ 548426 w 600075"/>
                <a:gd name="connsiteY0" fmla="*/ 347401 h 347186"/>
                <a:gd name="connsiteX1" fmla="*/ 567714 w 600075"/>
                <a:gd name="connsiteY1" fmla="*/ 340543 h 347186"/>
                <a:gd name="connsiteX2" fmla="*/ 599004 w 600075"/>
                <a:gd name="connsiteY2" fmla="*/ 290393 h 347186"/>
                <a:gd name="connsiteX3" fmla="*/ 495276 w 600075"/>
                <a:gd name="connsiteY3" fmla="*/ 186666 h 347186"/>
                <a:gd name="connsiteX4" fmla="*/ 495705 w 600075"/>
                <a:gd name="connsiteY4" fmla="*/ 182380 h 347186"/>
                <a:gd name="connsiteX5" fmla="*/ 495276 w 600075"/>
                <a:gd name="connsiteY5" fmla="*/ 126659 h 347186"/>
                <a:gd name="connsiteX6" fmla="*/ 430983 w 600075"/>
                <a:gd name="connsiteY6" fmla="*/ 62365 h 347186"/>
                <a:gd name="connsiteX7" fmla="*/ 268534 w 600075"/>
                <a:gd name="connsiteY7" fmla="*/ 62365 h 347186"/>
                <a:gd name="connsiteX8" fmla="*/ 209383 w 600075"/>
                <a:gd name="connsiteY8" fmla="*/ 3215 h 347186"/>
                <a:gd name="connsiteX9" fmla="*/ 3215 w 600075"/>
                <a:gd name="connsiteY9" fmla="*/ 3215 h 347186"/>
                <a:gd name="connsiteX10" fmla="*/ 4929 w 600075"/>
                <a:gd name="connsiteY10" fmla="*/ 22503 h 347186"/>
                <a:gd name="connsiteX11" fmla="*/ 5786 w 600075"/>
                <a:gd name="connsiteY11" fmla="*/ 32361 h 347186"/>
                <a:gd name="connsiteX12" fmla="*/ 210241 w 600075"/>
                <a:gd name="connsiteY12" fmla="*/ 31933 h 347186"/>
                <a:gd name="connsiteX13" fmla="*/ 214527 w 600075"/>
                <a:gd name="connsiteY13" fmla="*/ 32361 h 347186"/>
                <a:gd name="connsiteX14" fmla="*/ 318683 w 600075"/>
                <a:gd name="connsiteY14" fmla="*/ 136517 h 347186"/>
                <a:gd name="connsiteX15" fmla="*/ 353830 w 600075"/>
                <a:gd name="connsiteY15" fmla="*/ 136517 h 347186"/>
                <a:gd name="connsiteX16" fmla="*/ 367975 w 600075"/>
                <a:gd name="connsiteY16" fmla="*/ 94940 h 347186"/>
                <a:gd name="connsiteX17" fmla="*/ 437840 w 600075"/>
                <a:gd name="connsiteY17" fmla="*/ 94512 h 347186"/>
                <a:gd name="connsiteX18" fmla="*/ 437840 w 600075"/>
                <a:gd name="connsiteY18" fmla="*/ 164378 h 347186"/>
                <a:gd name="connsiteX19" fmla="*/ 367975 w 600075"/>
                <a:gd name="connsiteY19" fmla="*/ 164378 h 347186"/>
                <a:gd name="connsiteX20" fmla="*/ 361117 w 600075"/>
                <a:gd name="connsiteY20" fmla="*/ 155377 h 347186"/>
                <a:gd name="connsiteX21" fmla="*/ 315254 w 600075"/>
                <a:gd name="connsiteY21" fmla="*/ 155377 h 347186"/>
                <a:gd name="connsiteX22" fmla="*/ 310968 w 600075"/>
                <a:gd name="connsiteY22" fmla="*/ 155805 h 347186"/>
                <a:gd name="connsiteX23" fmla="*/ 206383 w 600075"/>
                <a:gd name="connsiteY23" fmla="*/ 51221 h 347186"/>
                <a:gd name="connsiteX24" fmla="*/ 7930 w 600075"/>
                <a:gd name="connsiteY24" fmla="*/ 51221 h 347186"/>
                <a:gd name="connsiteX25" fmla="*/ 12644 w 600075"/>
                <a:gd name="connsiteY25" fmla="*/ 82082 h 347186"/>
                <a:gd name="connsiteX26" fmla="*/ 196525 w 600075"/>
                <a:gd name="connsiteY26" fmla="*/ 82082 h 347186"/>
                <a:gd name="connsiteX27" fmla="*/ 202954 w 600075"/>
                <a:gd name="connsiteY27" fmla="*/ 82082 h 347186"/>
                <a:gd name="connsiteX28" fmla="*/ 331970 w 600075"/>
                <a:gd name="connsiteY28" fmla="*/ 211098 h 347186"/>
                <a:gd name="connsiteX29" fmla="*/ 465701 w 600075"/>
                <a:gd name="connsiteY29" fmla="*/ 211098 h 347186"/>
                <a:gd name="connsiteX30" fmla="*/ 472130 w 600075"/>
                <a:gd name="connsiteY30" fmla="*/ 211098 h 347186"/>
                <a:gd name="connsiteX31" fmla="*/ 548855 w 600075"/>
                <a:gd name="connsiteY31" fmla="*/ 287822 h 347186"/>
                <a:gd name="connsiteX32" fmla="*/ 548426 w 600075"/>
                <a:gd name="connsiteY32" fmla="*/ 294251 h 347186"/>
                <a:gd name="connsiteX33" fmla="*/ 548426 w 600075"/>
                <a:gd name="connsiteY33" fmla="*/ 347401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75" h="347186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="" xmlns:a16="http://schemas.microsoft.com/office/drawing/2014/main" id="{30D2752D-026F-458B-8021-0437639F5233}"/>
                </a:ext>
              </a:extLst>
            </p:cNvPr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>
                <a:gd name="connsiteX0" fmla="*/ 8787 w 235743"/>
                <a:gd name="connsiteY0" fmla="*/ 272391 h 278606"/>
                <a:gd name="connsiteX1" fmla="*/ 10501 w 235743"/>
                <a:gd name="connsiteY1" fmla="*/ 278821 h 278606"/>
                <a:gd name="connsiteX2" fmla="*/ 224385 w 235743"/>
                <a:gd name="connsiteY2" fmla="*/ 106513 h 278606"/>
                <a:gd name="connsiteX3" fmla="*/ 233386 w 235743"/>
                <a:gd name="connsiteY3" fmla="*/ 29361 h 278606"/>
                <a:gd name="connsiteX4" fmla="*/ 233386 w 235743"/>
                <a:gd name="connsiteY4" fmla="*/ 29361 h 278606"/>
                <a:gd name="connsiteX5" fmla="*/ 233815 w 235743"/>
                <a:gd name="connsiteY5" fmla="*/ 26360 h 278606"/>
                <a:gd name="connsiteX6" fmla="*/ 205097 w 235743"/>
                <a:gd name="connsiteY6" fmla="*/ 3215 h 278606"/>
                <a:gd name="connsiteX7" fmla="*/ 195239 w 235743"/>
                <a:gd name="connsiteY7" fmla="*/ 94083 h 278606"/>
                <a:gd name="connsiteX8" fmla="*/ 194382 w 235743"/>
                <a:gd name="connsiteY8" fmla="*/ 100084 h 278606"/>
                <a:gd name="connsiteX9" fmla="*/ 3215 w 235743"/>
                <a:gd name="connsiteY9" fmla="*/ 253960 h 278606"/>
                <a:gd name="connsiteX10" fmla="*/ 8787 w 235743"/>
                <a:gd name="connsiteY10" fmla="*/ 272391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743" h="278606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="" xmlns:a16="http://schemas.microsoft.com/office/drawing/2014/main" id="{4C8552E5-5FF8-4018-8596-CCA618F2BE56}"/>
                </a:ext>
              </a:extLst>
            </p:cNvPr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>
                <a:gd name="connsiteX0" fmla="*/ 93654 w 227171"/>
                <a:gd name="connsiteY0" fmla="*/ 98798 h 210026"/>
                <a:gd name="connsiteX1" fmla="*/ 55507 w 227171"/>
                <a:gd name="connsiteY1" fmla="*/ 94512 h 210026"/>
                <a:gd name="connsiteX2" fmla="*/ 34504 w 227171"/>
                <a:gd name="connsiteY2" fmla="*/ 111228 h 210026"/>
                <a:gd name="connsiteX3" fmla="*/ 3215 w 227171"/>
                <a:gd name="connsiteY3" fmla="*/ 206812 h 210026"/>
                <a:gd name="connsiteX4" fmla="*/ 196524 w 227171"/>
                <a:gd name="connsiteY4" fmla="*/ 50792 h 210026"/>
                <a:gd name="connsiteX5" fmla="*/ 226528 w 227171"/>
                <a:gd name="connsiteY5" fmla="*/ 26789 h 210026"/>
                <a:gd name="connsiteX6" fmla="*/ 215813 w 227171"/>
                <a:gd name="connsiteY6" fmla="*/ 3215 h 210026"/>
                <a:gd name="connsiteX7" fmla="*/ 97083 w 227171"/>
                <a:gd name="connsiteY7" fmla="*/ 99227 h 210026"/>
                <a:gd name="connsiteX8" fmla="*/ 93654 w 227171"/>
                <a:gd name="connsiteY8" fmla="*/ 98798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10026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="" xmlns:a16="http://schemas.microsoft.com/office/drawing/2014/main" id="{320059B7-7AC7-4D79-A351-3D0445343925}"/>
                </a:ext>
              </a:extLst>
            </p:cNvPr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>
                <a:gd name="connsiteX0" fmla="*/ 49078 w 51435"/>
                <a:gd name="connsiteY0" fmla="*/ 30218 h 34290"/>
                <a:gd name="connsiteX1" fmla="*/ 29361 w 51435"/>
                <a:gd name="connsiteY1" fmla="*/ 5786 h 34290"/>
                <a:gd name="connsiteX2" fmla="*/ 3215 w 51435"/>
                <a:gd name="connsiteY2" fmla="*/ 3215 h 34290"/>
                <a:gd name="connsiteX3" fmla="*/ 25503 w 51435"/>
                <a:gd name="connsiteY3" fmla="*/ 31075 h 34290"/>
                <a:gd name="connsiteX4" fmla="*/ 49078 w 51435"/>
                <a:gd name="connsiteY4" fmla="*/ 30218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" h="3429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="" xmlns:a16="http://schemas.microsoft.com/office/drawing/2014/main" id="{B3C0D711-98C2-4D0D-B09F-28E7D23E14BD}"/>
                </a:ext>
              </a:extLst>
            </p:cNvPr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>
                <a:gd name="connsiteX0" fmla="*/ 32790 w 270033"/>
                <a:gd name="connsiteY0" fmla="*/ 235529 h 321468"/>
                <a:gd name="connsiteX1" fmla="*/ 144661 w 270033"/>
                <a:gd name="connsiteY1" fmla="*/ 145518 h 321468"/>
                <a:gd name="connsiteX2" fmla="*/ 159663 w 270033"/>
                <a:gd name="connsiteY2" fmla="*/ 104799 h 321468"/>
                <a:gd name="connsiteX3" fmla="*/ 220099 w 270033"/>
                <a:gd name="connsiteY3" fmla="*/ 111228 h 321468"/>
                <a:gd name="connsiteX4" fmla="*/ 213670 w 270033"/>
                <a:gd name="connsiteY4" fmla="*/ 171664 h 321468"/>
                <a:gd name="connsiteX5" fmla="*/ 213670 w 270033"/>
                <a:gd name="connsiteY5" fmla="*/ 171664 h 321468"/>
                <a:gd name="connsiteX6" fmla="*/ 159663 w 270033"/>
                <a:gd name="connsiteY6" fmla="*/ 171664 h 321468"/>
                <a:gd name="connsiteX7" fmla="*/ 48649 w 270033"/>
                <a:gd name="connsiteY7" fmla="*/ 260818 h 321468"/>
                <a:gd name="connsiteX8" fmla="*/ 81225 w 270033"/>
                <a:gd name="connsiteY8" fmla="*/ 319540 h 321468"/>
                <a:gd name="connsiteX9" fmla="*/ 255675 w 270033"/>
                <a:gd name="connsiteY9" fmla="*/ 178951 h 321468"/>
                <a:gd name="connsiteX10" fmla="*/ 267676 w 270033"/>
                <a:gd name="connsiteY10" fmla="*/ 65794 h 321468"/>
                <a:gd name="connsiteX11" fmla="*/ 256532 w 270033"/>
                <a:gd name="connsiteY11" fmla="*/ 46506 h 321468"/>
                <a:gd name="connsiteX12" fmla="*/ 233815 w 270033"/>
                <a:gd name="connsiteY12" fmla="*/ 3215 h 321468"/>
                <a:gd name="connsiteX13" fmla="*/ 3215 w 270033"/>
                <a:gd name="connsiteY13" fmla="*/ 188809 h 321468"/>
                <a:gd name="connsiteX14" fmla="*/ 32790 w 270033"/>
                <a:gd name="connsiteY14" fmla="*/ 23552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21468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="" xmlns:a16="http://schemas.microsoft.com/office/drawing/2014/main" id="{9CA0220B-1A50-41AF-9709-46A852204145}"/>
                </a:ext>
              </a:extLst>
            </p:cNvPr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>
                <a:gd name="connsiteX0" fmla="*/ 16931 w 282892"/>
                <a:gd name="connsiteY0" fmla="*/ 301966 h 304323"/>
                <a:gd name="connsiteX1" fmla="*/ 252675 w 282892"/>
                <a:gd name="connsiteY1" fmla="*/ 111657 h 304323"/>
                <a:gd name="connsiteX2" fmla="*/ 280535 w 282892"/>
                <a:gd name="connsiteY2" fmla="*/ 39648 h 304323"/>
                <a:gd name="connsiteX3" fmla="*/ 280535 w 282892"/>
                <a:gd name="connsiteY3" fmla="*/ 39648 h 304323"/>
                <a:gd name="connsiteX4" fmla="*/ 247960 w 282892"/>
                <a:gd name="connsiteY4" fmla="*/ 6215 h 304323"/>
                <a:gd name="connsiteX5" fmla="*/ 244959 w 282892"/>
                <a:gd name="connsiteY5" fmla="*/ 3215 h 304323"/>
                <a:gd name="connsiteX6" fmla="*/ 237673 w 282892"/>
                <a:gd name="connsiteY6" fmla="*/ 71366 h 304323"/>
                <a:gd name="connsiteX7" fmla="*/ 236815 w 282892"/>
                <a:gd name="connsiteY7" fmla="*/ 77367 h 304323"/>
                <a:gd name="connsiteX8" fmla="*/ 3215 w 282892"/>
                <a:gd name="connsiteY8" fmla="*/ 265533 h 304323"/>
                <a:gd name="connsiteX9" fmla="*/ 16931 w 282892"/>
                <a:gd name="connsiteY9" fmla="*/ 301966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304323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="" xmlns:a16="http://schemas.microsoft.com/office/drawing/2014/main" id="{964BB907-889E-42CF-B534-850A7BAE32CD}"/>
                </a:ext>
              </a:extLst>
            </p:cNvPr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>
                <a:gd name="connsiteX0" fmla="*/ 97512 w 98583"/>
                <a:gd name="connsiteY0" fmla="*/ 35362 h 102870"/>
                <a:gd name="connsiteX1" fmla="*/ 72652 w 98583"/>
                <a:gd name="connsiteY1" fmla="*/ 3215 h 102870"/>
                <a:gd name="connsiteX2" fmla="*/ 3215 w 98583"/>
                <a:gd name="connsiteY2" fmla="*/ 72652 h 102870"/>
                <a:gd name="connsiteX3" fmla="*/ 30647 w 98583"/>
                <a:gd name="connsiteY3" fmla="*/ 102227 h 102870"/>
                <a:gd name="connsiteX4" fmla="*/ 97512 w 98583"/>
                <a:gd name="connsiteY4" fmla="*/ 35362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" h="10287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="" xmlns:a16="http://schemas.microsoft.com/office/drawing/2014/main" id="{F97217DC-B559-4536-9BC0-EFE033904180}"/>
                </a:ext>
              </a:extLst>
            </p:cNvPr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>
                <a:gd name="connsiteX0" fmla="*/ 3215 w 334327"/>
                <a:gd name="connsiteY0" fmla="*/ 165235 h 270033"/>
                <a:gd name="connsiteX1" fmla="*/ 51221 w 334327"/>
                <a:gd name="connsiteY1" fmla="*/ 205954 h 270033"/>
                <a:gd name="connsiteX2" fmla="*/ 152376 w 334327"/>
                <a:gd name="connsiteY2" fmla="*/ 124516 h 270033"/>
                <a:gd name="connsiteX3" fmla="*/ 154519 w 334327"/>
                <a:gd name="connsiteY3" fmla="*/ 123230 h 270033"/>
                <a:gd name="connsiteX4" fmla="*/ 165235 w 334327"/>
                <a:gd name="connsiteY4" fmla="*/ 68794 h 270033"/>
                <a:gd name="connsiteX5" fmla="*/ 225242 w 334327"/>
                <a:gd name="connsiteY5" fmla="*/ 75224 h 270033"/>
                <a:gd name="connsiteX6" fmla="*/ 219242 w 334327"/>
                <a:gd name="connsiteY6" fmla="*/ 135660 h 270033"/>
                <a:gd name="connsiteX7" fmla="*/ 175094 w 334327"/>
                <a:gd name="connsiteY7" fmla="*/ 141232 h 270033"/>
                <a:gd name="connsiteX8" fmla="*/ 170807 w 334327"/>
                <a:gd name="connsiteY8" fmla="*/ 147233 h 270033"/>
                <a:gd name="connsiteX9" fmla="*/ 72223 w 334327"/>
                <a:gd name="connsiteY9" fmla="*/ 226528 h 270033"/>
                <a:gd name="connsiteX10" fmla="*/ 75652 w 334327"/>
                <a:gd name="connsiteY10" fmla="*/ 230386 h 270033"/>
                <a:gd name="connsiteX11" fmla="*/ 99227 w 334327"/>
                <a:gd name="connsiteY11" fmla="*/ 268962 h 270033"/>
                <a:gd name="connsiteX12" fmla="*/ 331970 w 334327"/>
                <a:gd name="connsiteY12" fmla="*/ 81224 h 270033"/>
                <a:gd name="connsiteX13" fmla="*/ 307538 w 334327"/>
                <a:gd name="connsiteY13" fmla="*/ 31075 h 270033"/>
                <a:gd name="connsiteX14" fmla="*/ 289536 w 334327"/>
                <a:gd name="connsiteY14" fmla="*/ 17788 h 270033"/>
                <a:gd name="connsiteX15" fmla="*/ 285679 w 334327"/>
                <a:gd name="connsiteY15" fmla="*/ 12216 h 270033"/>
                <a:gd name="connsiteX16" fmla="*/ 202954 w 334327"/>
                <a:gd name="connsiteY16" fmla="*/ 3215 h 270033"/>
                <a:gd name="connsiteX17" fmla="*/ 3215 w 334327"/>
                <a:gd name="connsiteY17" fmla="*/ 165235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327" h="270033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="" xmlns:a16="http://schemas.microsoft.com/office/drawing/2014/main" id="{0AEC7415-EB40-43A2-95A7-C228981CC191}"/>
                </a:ext>
              </a:extLst>
            </p:cNvPr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="" xmlns:a16="http://schemas.microsoft.com/office/drawing/2014/main" id="{87A33078-2633-47D2-B188-EE5D21D60EC8}"/>
                </a:ext>
              </a:extLst>
            </p:cNvPr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="" xmlns:a16="http://schemas.microsoft.com/office/drawing/2014/main" id="{BA29C736-8C39-465E-89A8-D6A816B75E01}"/>
                </a:ext>
              </a:extLst>
            </p:cNvPr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>
                <a:gd name="connsiteX0" fmla="*/ 225671 w 227171"/>
                <a:gd name="connsiteY0" fmla="*/ 206383 h 205740"/>
                <a:gd name="connsiteX1" fmla="*/ 7930 w 227171"/>
                <a:gd name="connsiteY1" fmla="*/ 4929 h 205740"/>
                <a:gd name="connsiteX2" fmla="*/ 3215 w 227171"/>
                <a:gd name="connsiteY2" fmla="*/ 3215 h 205740"/>
                <a:gd name="connsiteX3" fmla="*/ 161377 w 227171"/>
                <a:gd name="connsiteY3" fmla="*/ 199525 h 205740"/>
                <a:gd name="connsiteX4" fmla="*/ 225671 w 227171"/>
                <a:gd name="connsiteY4" fmla="*/ 206383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" h="20574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="" xmlns:a16="http://schemas.microsoft.com/office/drawing/2014/main" id="{1BBF77E7-CEF4-4F3C-AB8A-A819FA2986B4}"/>
                </a:ext>
              </a:extLst>
            </p:cNvPr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>
                <a:gd name="connsiteX0" fmla="*/ 15645 w 205740"/>
                <a:gd name="connsiteY0" fmla="*/ 612720 h 612933"/>
                <a:gd name="connsiteX1" fmla="*/ 15645 w 205740"/>
                <a:gd name="connsiteY1" fmla="*/ 367546 h 612933"/>
                <a:gd name="connsiteX2" fmla="*/ 15645 w 205740"/>
                <a:gd name="connsiteY2" fmla="*/ 363688 h 612933"/>
                <a:gd name="connsiteX3" fmla="*/ 137803 w 205740"/>
                <a:gd name="connsiteY3" fmla="*/ 241530 h 612933"/>
                <a:gd name="connsiteX4" fmla="*/ 137803 w 205740"/>
                <a:gd name="connsiteY4" fmla="*/ 241530 h 612933"/>
                <a:gd name="connsiteX5" fmla="*/ 137803 w 205740"/>
                <a:gd name="connsiteY5" fmla="*/ 102227 h 612933"/>
                <a:gd name="connsiteX6" fmla="*/ 137803 w 205740"/>
                <a:gd name="connsiteY6" fmla="*/ 97941 h 612933"/>
                <a:gd name="connsiteX7" fmla="*/ 205954 w 205740"/>
                <a:gd name="connsiteY7" fmla="*/ 29789 h 612933"/>
                <a:gd name="connsiteX8" fmla="*/ 193953 w 205740"/>
                <a:gd name="connsiteY8" fmla="*/ 3215 h 612933"/>
                <a:gd name="connsiteX9" fmla="*/ 108656 w 205740"/>
                <a:gd name="connsiteY9" fmla="*/ 88511 h 612933"/>
                <a:gd name="connsiteX10" fmla="*/ 108656 w 205740"/>
                <a:gd name="connsiteY10" fmla="*/ 234672 h 612933"/>
                <a:gd name="connsiteX11" fmla="*/ 3215 w 205740"/>
                <a:gd name="connsiteY11" fmla="*/ 340114 h 612933"/>
                <a:gd name="connsiteX12" fmla="*/ 3215 w 205740"/>
                <a:gd name="connsiteY12" fmla="*/ 605004 h 612933"/>
                <a:gd name="connsiteX13" fmla="*/ 15645 w 205740"/>
                <a:gd name="connsiteY13" fmla="*/ 612720 h 6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740" h="612933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="" xmlns:a16="http://schemas.microsoft.com/office/drawing/2014/main" id="{8D242BB2-911B-49B1-B5A1-BCF587F90B2B}"/>
                </a:ext>
              </a:extLst>
            </p:cNvPr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>
                <a:gd name="connsiteX0" fmla="*/ 156989 w 488632"/>
                <a:gd name="connsiteY0" fmla="*/ 116800 h 677227"/>
                <a:gd name="connsiteX1" fmla="*/ 215282 w 488632"/>
                <a:gd name="connsiteY1" fmla="*/ 124516 h 677227"/>
                <a:gd name="connsiteX2" fmla="*/ 208853 w 488632"/>
                <a:gd name="connsiteY2" fmla="*/ 184952 h 677227"/>
                <a:gd name="connsiteX3" fmla="*/ 148845 w 488632"/>
                <a:gd name="connsiteY3" fmla="*/ 178522 h 677227"/>
                <a:gd name="connsiteX4" fmla="*/ 140273 w 488632"/>
                <a:gd name="connsiteY4" fmla="*/ 142946 h 677227"/>
                <a:gd name="connsiteX5" fmla="*/ 122699 w 488632"/>
                <a:gd name="connsiteY5" fmla="*/ 121087 h 677227"/>
                <a:gd name="connsiteX6" fmla="*/ 125699 w 488632"/>
                <a:gd name="connsiteY6" fmla="*/ 113371 h 677227"/>
                <a:gd name="connsiteX7" fmla="*/ 151417 w 488632"/>
                <a:gd name="connsiteY7" fmla="*/ 46934 h 677227"/>
                <a:gd name="connsiteX8" fmla="*/ 127414 w 488632"/>
                <a:gd name="connsiteY8" fmla="*/ 34933 h 677227"/>
                <a:gd name="connsiteX9" fmla="*/ 117127 w 488632"/>
                <a:gd name="connsiteY9" fmla="*/ 18217 h 677227"/>
                <a:gd name="connsiteX10" fmla="*/ 101268 w 488632"/>
                <a:gd name="connsiteY10" fmla="*/ 51221 h 677227"/>
                <a:gd name="connsiteX11" fmla="*/ 41260 w 488632"/>
                <a:gd name="connsiteY11" fmla="*/ 44791 h 677227"/>
                <a:gd name="connsiteX12" fmla="*/ 12114 w 488632"/>
                <a:gd name="connsiteY12" fmla="*/ 41791 h 677227"/>
                <a:gd name="connsiteX13" fmla="*/ 7827 w 488632"/>
                <a:gd name="connsiteY13" fmla="*/ 407408 h 677227"/>
                <a:gd name="connsiteX14" fmla="*/ 21544 w 488632"/>
                <a:gd name="connsiteY14" fmla="*/ 396264 h 677227"/>
                <a:gd name="connsiteX15" fmla="*/ 31831 w 488632"/>
                <a:gd name="connsiteY15" fmla="*/ 300680 h 677227"/>
                <a:gd name="connsiteX16" fmla="*/ 16829 w 488632"/>
                <a:gd name="connsiteY16" fmla="*/ 289107 h 677227"/>
                <a:gd name="connsiteX17" fmla="*/ 23687 w 488632"/>
                <a:gd name="connsiteY17" fmla="*/ 228671 h 677227"/>
                <a:gd name="connsiteX18" fmla="*/ 84123 w 488632"/>
                <a:gd name="connsiteY18" fmla="*/ 235101 h 677227"/>
                <a:gd name="connsiteX19" fmla="*/ 77693 w 488632"/>
                <a:gd name="connsiteY19" fmla="*/ 295537 h 677227"/>
                <a:gd name="connsiteX20" fmla="*/ 60977 w 488632"/>
                <a:gd name="connsiteY20" fmla="*/ 303681 h 677227"/>
                <a:gd name="connsiteX21" fmla="*/ 50261 w 488632"/>
                <a:gd name="connsiteY21" fmla="*/ 405265 h 677227"/>
                <a:gd name="connsiteX22" fmla="*/ 49833 w 488632"/>
                <a:gd name="connsiteY22" fmla="*/ 411266 h 677227"/>
                <a:gd name="connsiteX23" fmla="*/ 10399 w 488632"/>
                <a:gd name="connsiteY23" fmla="*/ 442984 h 677227"/>
                <a:gd name="connsiteX24" fmla="*/ 14686 w 488632"/>
                <a:gd name="connsiteY24" fmla="*/ 491847 h 677227"/>
                <a:gd name="connsiteX25" fmla="*/ 114555 w 488632"/>
                <a:gd name="connsiteY25" fmla="*/ 411266 h 677227"/>
                <a:gd name="connsiteX26" fmla="*/ 129557 w 488632"/>
                <a:gd name="connsiteY26" fmla="*/ 370118 h 677227"/>
                <a:gd name="connsiteX27" fmla="*/ 190422 w 488632"/>
                <a:gd name="connsiteY27" fmla="*/ 376547 h 677227"/>
                <a:gd name="connsiteX28" fmla="*/ 183564 w 488632"/>
                <a:gd name="connsiteY28" fmla="*/ 436983 h 677227"/>
                <a:gd name="connsiteX29" fmla="*/ 129986 w 488632"/>
                <a:gd name="connsiteY29" fmla="*/ 436554 h 677227"/>
                <a:gd name="connsiteX30" fmla="*/ 18115 w 488632"/>
                <a:gd name="connsiteY30" fmla="*/ 526994 h 677227"/>
                <a:gd name="connsiteX31" fmla="*/ 26687 w 488632"/>
                <a:gd name="connsiteY31" fmla="*/ 599432 h 677227"/>
                <a:gd name="connsiteX32" fmla="*/ 256002 w 488632"/>
                <a:gd name="connsiteY32" fmla="*/ 414695 h 677227"/>
                <a:gd name="connsiteX33" fmla="*/ 265431 w 488632"/>
                <a:gd name="connsiteY33" fmla="*/ 328541 h 677227"/>
                <a:gd name="connsiteX34" fmla="*/ 255144 w 488632"/>
                <a:gd name="connsiteY34" fmla="*/ 319540 h 677227"/>
                <a:gd name="connsiteX35" fmla="*/ 261574 w 488632"/>
                <a:gd name="connsiteY35" fmla="*/ 259104 h 677227"/>
                <a:gd name="connsiteX36" fmla="*/ 322010 w 488632"/>
                <a:gd name="connsiteY36" fmla="*/ 265533 h 677227"/>
                <a:gd name="connsiteX37" fmla="*/ 315580 w 488632"/>
                <a:gd name="connsiteY37" fmla="*/ 325969 h 677227"/>
                <a:gd name="connsiteX38" fmla="*/ 315580 w 488632"/>
                <a:gd name="connsiteY38" fmla="*/ 325969 h 677227"/>
                <a:gd name="connsiteX39" fmla="*/ 294149 w 488632"/>
                <a:gd name="connsiteY39" fmla="*/ 334970 h 677227"/>
                <a:gd name="connsiteX40" fmla="*/ 284719 w 488632"/>
                <a:gd name="connsiteY40" fmla="*/ 424124 h 677227"/>
                <a:gd name="connsiteX41" fmla="*/ 284291 w 488632"/>
                <a:gd name="connsiteY41" fmla="*/ 429697 h 677227"/>
                <a:gd name="connsiteX42" fmla="*/ 31831 w 488632"/>
                <a:gd name="connsiteY42" fmla="*/ 633293 h 677227"/>
                <a:gd name="connsiteX43" fmla="*/ 38260 w 488632"/>
                <a:gd name="connsiteY43" fmla="*/ 674441 h 677227"/>
                <a:gd name="connsiteX44" fmla="*/ 277861 w 488632"/>
                <a:gd name="connsiteY44" fmla="*/ 481560 h 677227"/>
                <a:gd name="connsiteX45" fmla="*/ 283862 w 488632"/>
                <a:gd name="connsiteY45" fmla="*/ 482417 h 677227"/>
                <a:gd name="connsiteX46" fmla="*/ 399591 w 488632"/>
                <a:gd name="connsiteY46" fmla="*/ 494419 h 677227"/>
                <a:gd name="connsiteX47" fmla="*/ 486602 w 488632"/>
                <a:gd name="connsiteY47" fmla="*/ 424124 h 677227"/>
                <a:gd name="connsiteX48" fmla="*/ 474172 w 488632"/>
                <a:gd name="connsiteY48" fmla="*/ 328541 h 677227"/>
                <a:gd name="connsiteX49" fmla="*/ 433024 w 488632"/>
                <a:gd name="connsiteY49" fmla="*/ 183237 h 677227"/>
                <a:gd name="connsiteX50" fmla="*/ 343870 w 488632"/>
                <a:gd name="connsiteY50" fmla="*/ 173379 h 677227"/>
                <a:gd name="connsiteX51" fmla="*/ 337869 w 488632"/>
                <a:gd name="connsiteY51" fmla="*/ 172950 h 677227"/>
                <a:gd name="connsiteX52" fmla="*/ 201137 w 488632"/>
                <a:gd name="connsiteY52" fmla="*/ 3215 h 677227"/>
                <a:gd name="connsiteX53" fmla="*/ 188707 w 488632"/>
                <a:gd name="connsiteY53" fmla="*/ 34933 h 677227"/>
                <a:gd name="connsiteX54" fmla="*/ 188279 w 488632"/>
                <a:gd name="connsiteY54" fmla="*/ 34933 h 677227"/>
                <a:gd name="connsiteX55" fmla="*/ 156989 w 488632"/>
                <a:gd name="connsiteY55" fmla="*/ 115514 h 677227"/>
                <a:gd name="connsiteX56" fmla="*/ 156989 w 488632"/>
                <a:gd name="connsiteY56" fmla="*/ 116800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632" h="677227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="" xmlns:a16="http://schemas.microsoft.com/office/drawing/2014/main" id="{AF0EA3CF-BF0E-414E-A50C-44CF595441C3}"/>
                </a:ext>
              </a:extLst>
            </p:cNvPr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>
                <a:gd name="connsiteX0" fmla="*/ 504277 w 505777"/>
                <a:gd name="connsiteY0" fmla="*/ 237244 h 240030"/>
                <a:gd name="connsiteX1" fmla="*/ 504277 w 505777"/>
                <a:gd name="connsiteY1" fmla="*/ 190952 h 240030"/>
                <a:gd name="connsiteX2" fmla="*/ 444699 w 505777"/>
                <a:gd name="connsiteY2" fmla="*/ 131374 h 240030"/>
                <a:gd name="connsiteX3" fmla="*/ 310539 w 505777"/>
                <a:gd name="connsiteY3" fmla="*/ 131802 h 240030"/>
                <a:gd name="connsiteX4" fmla="*/ 304538 w 505777"/>
                <a:gd name="connsiteY4" fmla="*/ 131802 h 240030"/>
                <a:gd name="connsiteX5" fmla="*/ 175951 w 505777"/>
                <a:gd name="connsiteY5" fmla="*/ 3215 h 240030"/>
                <a:gd name="connsiteX6" fmla="*/ 3215 w 505777"/>
                <a:gd name="connsiteY6" fmla="*/ 3215 h 240030"/>
                <a:gd name="connsiteX7" fmla="*/ 8787 w 505777"/>
                <a:gd name="connsiteY7" fmla="*/ 37505 h 240030"/>
                <a:gd name="connsiteX8" fmla="*/ 153233 w 505777"/>
                <a:gd name="connsiteY8" fmla="*/ 37505 h 240030"/>
                <a:gd name="connsiteX9" fmla="*/ 157520 w 505777"/>
                <a:gd name="connsiteY9" fmla="*/ 37505 h 240030"/>
                <a:gd name="connsiteX10" fmla="*/ 289965 w 505777"/>
                <a:gd name="connsiteY10" fmla="*/ 169950 h 240030"/>
                <a:gd name="connsiteX11" fmla="*/ 418124 w 505777"/>
                <a:gd name="connsiteY11" fmla="*/ 170378 h 240030"/>
                <a:gd name="connsiteX12" fmla="*/ 421981 w 505777"/>
                <a:gd name="connsiteY12" fmla="*/ 170378 h 240030"/>
                <a:gd name="connsiteX13" fmla="*/ 483703 w 505777"/>
                <a:gd name="connsiteY13" fmla="*/ 232100 h 240030"/>
                <a:gd name="connsiteX14" fmla="*/ 483703 w 505777"/>
                <a:gd name="connsiteY14" fmla="*/ 234672 h 240030"/>
                <a:gd name="connsiteX15" fmla="*/ 504277 w 505777"/>
                <a:gd name="connsiteY15" fmla="*/ 2372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777" h="24003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="" xmlns:a16="http://schemas.microsoft.com/office/drawing/2014/main" id="{9B68C359-7BF3-4A8C-A8F9-8CDC5501F2AF}"/>
                </a:ext>
              </a:extLst>
            </p:cNvPr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>
                <a:gd name="connsiteX0" fmla="*/ 630722 w 630078"/>
                <a:gd name="connsiteY0" fmla="*/ 238530 h 317182"/>
                <a:gd name="connsiteX1" fmla="*/ 630722 w 630078"/>
                <a:gd name="connsiteY1" fmla="*/ 238530 h 317182"/>
                <a:gd name="connsiteX2" fmla="*/ 602433 w 630078"/>
                <a:gd name="connsiteY2" fmla="*/ 228671 h 317182"/>
                <a:gd name="connsiteX3" fmla="*/ 599004 w 630078"/>
                <a:gd name="connsiteY3" fmla="*/ 225242 h 317182"/>
                <a:gd name="connsiteX4" fmla="*/ 586573 w 630078"/>
                <a:gd name="connsiteY4" fmla="*/ 200382 h 317182"/>
                <a:gd name="connsiteX5" fmla="*/ 440412 w 630078"/>
                <a:gd name="connsiteY5" fmla="*/ 54221 h 317182"/>
                <a:gd name="connsiteX6" fmla="*/ 302395 w 630078"/>
                <a:gd name="connsiteY6" fmla="*/ 54221 h 317182"/>
                <a:gd name="connsiteX7" fmla="*/ 295966 w 630078"/>
                <a:gd name="connsiteY7" fmla="*/ 54221 h 317182"/>
                <a:gd name="connsiteX8" fmla="*/ 245816 w 630078"/>
                <a:gd name="connsiteY8" fmla="*/ 3643 h 317182"/>
                <a:gd name="connsiteX9" fmla="*/ 3215 w 630078"/>
                <a:gd name="connsiteY9" fmla="*/ 3215 h 317182"/>
                <a:gd name="connsiteX10" fmla="*/ 6644 w 630078"/>
                <a:gd name="connsiteY10" fmla="*/ 32790 h 317182"/>
                <a:gd name="connsiteX11" fmla="*/ 218813 w 630078"/>
                <a:gd name="connsiteY11" fmla="*/ 32790 h 317182"/>
                <a:gd name="connsiteX12" fmla="*/ 222671 w 630078"/>
                <a:gd name="connsiteY12" fmla="*/ 32790 h 317182"/>
                <a:gd name="connsiteX13" fmla="*/ 281392 w 630078"/>
                <a:gd name="connsiteY13" fmla="*/ 91511 h 317182"/>
                <a:gd name="connsiteX14" fmla="*/ 439555 w 630078"/>
                <a:gd name="connsiteY14" fmla="*/ 91511 h 317182"/>
                <a:gd name="connsiteX15" fmla="*/ 443841 w 630078"/>
                <a:gd name="connsiteY15" fmla="*/ 91083 h 317182"/>
                <a:gd name="connsiteX16" fmla="*/ 520136 w 630078"/>
                <a:gd name="connsiteY16" fmla="*/ 167378 h 317182"/>
                <a:gd name="connsiteX17" fmla="*/ 520136 w 630078"/>
                <a:gd name="connsiteY17" fmla="*/ 171664 h 317182"/>
                <a:gd name="connsiteX18" fmla="*/ 520136 w 630078"/>
                <a:gd name="connsiteY18" fmla="*/ 226957 h 317182"/>
                <a:gd name="connsiteX19" fmla="*/ 611005 w 630078"/>
                <a:gd name="connsiteY19" fmla="*/ 317825 h 317182"/>
                <a:gd name="connsiteX20" fmla="*/ 630722 w 630078"/>
                <a:gd name="connsiteY20" fmla="*/ 23853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78" h="317182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="" xmlns:a16="http://schemas.microsoft.com/office/drawing/2014/main" id="{AC650E28-DB3D-44F8-9E37-32585592410C}"/>
                </a:ext>
              </a:extLst>
            </p:cNvPr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>
                <a:gd name="connsiteX0" fmla="*/ 82082 w 111442"/>
                <a:gd name="connsiteY0" fmla="*/ 10930 h 77152"/>
                <a:gd name="connsiteX1" fmla="*/ 11359 w 111442"/>
                <a:gd name="connsiteY1" fmla="*/ 3215 h 77152"/>
                <a:gd name="connsiteX2" fmla="*/ 3215 w 111442"/>
                <a:gd name="connsiteY2" fmla="*/ 76081 h 77152"/>
                <a:gd name="connsiteX3" fmla="*/ 20360 w 111442"/>
                <a:gd name="connsiteY3" fmla="*/ 77795 h 77152"/>
                <a:gd name="connsiteX4" fmla="*/ 36219 w 111442"/>
                <a:gd name="connsiteY4" fmla="*/ 47792 h 77152"/>
                <a:gd name="connsiteX5" fmla="*/ 96655 w 111442"/>
                <a:gd name="connsiteY5" fmla="*/ 54221 h 77152"/>
                <a:gd name="connsiteX6" fmla="*/ 103942 w 111442"/>
                <a:gd name="connsiteY6" fmla="*/ 67937 h 77152"/>
                <a:gd name="connsiteX7" fmla="*/ 110371 w 111442"/>
                <a:gd name="connsiteY7" fmla="*/ 45649 h 77152"/>
                <a:gd name="connsiteX8" fmla="*/ 82082 w 111442"/>
                <a:gd name="connsiteY8" fmla="*/ 10930 h 77152"/>
                <a:gd name="connsiteX9" fmla="*/ 82082 w 111442"/>
                <a:gd name="connsiteY9" fmla="*/ 1093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" h="77152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="" xmlns:a16="http://schemas.microsoft.com/office/drawing/2014/main" id="{349FB7F2-233E-441C-AE30-550779EC2F89}"/>
                </a:ext>
              </a:extLst>
            </p:cNvPr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>
                <a:gd name="connsiteX0" fmla="*/ 277963 w 450056"/>
                <a:gd name="connsiteY0" fmla="*/ 136088 h 201453"/>
                <a:gd name="connsiteX1" fmla="*/ 277963 w 450056"/>
                <a:gd name="connsiteY1" fmla="*/ 136088 h 201453"/>
                <a:gd name="connsiteX2" fmla="*/ 273677 w 450056"/>
                <a:gd name="connsiteY2" fmla="*/ 135660 h 201453"/>
                <a:gd name="connsiteX3" fmla="*/ 141232 w 450056"/>
                <a:gd name="connsiteY3" fmla="*/ 3215 h 201453"/>
                <a:gd name="connsiteX4" fmla="*/ 3215 w 450056"/>
                <a:gd name="connsiteY4" fmla="*/ 3215 h 201453"/>
                <a:gd name="connsiteX5" fmla="*/ 3215 w 450056"/>
                <a:gd name="connsiteY5" fmla="*/ 4072 h 201453"/>
                <a:gd name="connsiteX6" fmla="*/ 4501 w 450056"/>
                <a:gd name="connsiteY6" fmla="*/ 28075 h 201453"/>
                <a:gd name="connsiteX7" fmla="*/ 112943 w 450056"/>
                <a:gd name="connsiteY7" fmla="*/ 28075 h 201453"/>
                <a:gd name="connsiteX8" fmla="*/ 120658 w 450056"/>
                <a:gd name="connsiteY8" fmla="*/ 28075 h 201453"/>
                <a:gd name="connsiteX9" fmla="*/ 281392 w 450056"/>
                <a:gd name="connsiteY9" fmla="*/ 188809 h 201453"/>
                <a:gd name="connsiteX10" fmla="*/ 322969 w 450056"/>
                <a:gd name="connsiteY10" fmla="*/ 188809 h 201453"/>
                <a:gd name="connsiteX11" fmla="*/ 332827 w 450056"/>
                <a:gd name="connsiteY11" fmla="*/ 172950 h 201453"/>
                <a:gd name="connsiteX12" fmla="*/ 393692 w 450056"/>
                <a:gd name="connsiteY12" fmla="*/ 172950 h 201453"/>
                <a:gd name="connsiteX13" fmla="*/ 406122 w 450056"/>
                <a:gd name="connsiteY13" fmla="*/ 199096 h 201453"/>
                <a:gd name="connsiteX14" fmla="*/ 415552 w 450056"/>
                <a:gd name="connsiteY14" fmla="*/ 187095 h 201453"/>
                <a:gd name="connsiteX15" fmla="*/ 446842 w 450056"/>
                <a:gd name="connsiteY15" fmla="*/ 177665 h 201453"/>
                <a:gd name="connsiteX16" fmla="*/ 405265 w 450056"/>
                <a:gd name="connsiteY16" fmla="*/ 136088 h 201453"/>
                <a:gd name="connsiteX17" fmla="*/ 277963 w 450056"/>
                <a:gd name="connsiteY17" fmla="*/ 136088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056" h="201453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="" xmlns:a16="http://schemas.microsoft.com/office/drawing/2014/main" id="{26FB88D8-F1BB-4846-9720-EAF291E8F595}"/>
                </a:ext>
              </a:extLst>
            </p:cNvPr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>
                <a:gd name="connsiteX0" fmla="*/ 3215 w 98583"/>
                <a:gd name="connsiteY0" fmla="*/ 162234 h 162877"/>
                <a:gd name="connsiteX1" fmla="*/ 91083 w 98583"/>
                <a:gd name="connsiteY1" fmla="*/ 91511 h 162877"/>
                <a:gd name="connsiteX2" fmla="*/ 95369 w 98583"/>
                <a:gd name="connsiteY2" fmla="*/ 52935 h 162877"/>
                <a:gd name="connsiteX3" fmla="*/ 95369 w 98583"/>
                <a:gd name="connsiteY3" fmla="*/ 52935 h 162877"/>
                <a:gd name="connsiteX4" fmla="*/ 81224 w 98583"/>
                <a:gd name="connsiteY4" fmla="*/ 3215 h 162877"/>
                <a:gd name="connsiteX5" fmla="*/ 73081 w 98583"/>
                <a:gd name="connsiteY5" fmla="*/ 77795 h 162877"/>
                <a:gd name="connsiteX6" fmla="*/ 72223 w 98583"/>
                <a:gd name="connsiteY6" fmla="*/ 85939 h 162877"/>
                <a:gd name="connsiteX7" fmla="*/ 8358 w 98583"/>
                <a:gd name="connsiteY7" fmla="*/ 137374 h 162877"/>
                <a:gd name="connsiteX8" fmla="*/ 3215 w 98583"/>
                <a:gd name="connsiteY8" fmla="*/ 162234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3" h="162877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="" xmlns:a16="http://schemas.microsoft.com/office/drawing/2014/main" id="{D4F43735-31F0-41D8-8FF1-0D31FD01B758}"/>
                </a:ext>
              </a:extLst>
            </p:cNvPr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>
                <a:gd name="connsiteX0" fmla="*/ 513279 w 514350"/>
                <a:gd name="connsiteY0" fmla="*/ 183666 h 227171"/>
                <a:gd name="connsiteX1" fmla="*/ 513279 w 514350"/>
                <a:gd name="connsiteY1" fmla="*/ 183666 h 227171"/>
                <a:gd name="connsiteX2" fmla="*/ 502991 w 514350"/>
                <a:gd name="connsiteY2" fmla="*/ 160949 h 227171"/>
                <a:gd name="connsiteX3" fmla="*/ 285678 w 514350"/>
                <a:gd name="connsiteY3" fmla="*/ 198668 h 227171"/>
                <a:gd name="connsiteX4" fmla="*/ 281392 w 514350"/>
                <a:gd name="connsiteY4" fmla="*/ 199097 h 227171"/>
                <a:gd name="connsiteX5" fmla="*/ 3215 w 514350"/>
                <a:gd name="connsiteY5" fmla="*/ 3215 h 227171"/>
                <a:gd name="connsiteX6" fmla="*/ 21646 w 514350"/>
                <a:gd name="connsiteY6" fmla="*/ 55936 h 227171"/>
                <a:gd name="connsiteX7" fmla="*/ 265105 w 514350"/>
                <a:gd name="connsiteY7" fmla="*/ 227386 h 227171"/>
                <a:gd name="connsiteX8" fmla="*/ 513279 w 514350"/>
                <a:gd name="connsiteY8" fmla="*/ 183666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227171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="" xmlns:a16="http://schemas.microsoft.com/office/drawing/2014/main" id="{D366DAB5-A23F-4CA5-B851-D2BFC724815E}"/>
                </a:ext>
              </a:extLst>
            </p:cNvPr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>
                <a:gd name="connsiteX0" fmla="*/ 10073 w 25717"/>
                <a:gd name="connsiteY0" fmla="*/ 3215 h 38576"/>
                <a:gd name="connsiteX1" fmla="*/ 3215 w 25717"/>
                <a:gd name="connsiteY1" fmla="*/ 10073 h 38576"/>
                <a:gd name="connsiteX2" fmla="*/ 15216 w 25717"/>
                <a:gd name="connsiteY2" fmla="*/ 37505 h 38576"/>
                <a:gd name="connsiteX3" fmla="*/ 25075 w 25717"/>
                <a:gd name="connsiteY3" fmla="*/ 27646 h 38576"/>
                <a:gd name="connsiteX4" fmla="*/ 10073 w 25717"/>
                <a:gd name="connsiteY4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" h="38576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="" xmlns:a16="http://schemas.microsoft.com/office/drawing/2014/main" id="{236A44BB-94FF-4552-9858-F1500A6D71EB}"/>
                </a:ext>
              </a:extLst>
            </p:cNvPr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>
                <a:gd name="connsiteX0" fmla="*/ 3215 w 68580"/>
                <a:gd name="connsiteY0" fmla="*/ 41791 h 47148"/>
                <a:gd name="connsiteX1" fmla="*/ 67080 w 68580"/>
                <a:gd name="connsiteY1" fmla="*/ 41791 h 47148"/>
                <a:gd name="connsiteX2" fmla="*/ 68794 w 68580"/>
                <a:gd name="connsiteY2" fmla="*/ 41362 h 47148"/>
                <a:gd name="connsiteX3" fmla="*/ 41791 w 68580"/>
                <a:gd name="connsiteY3" fmla="*/ 3215 h 47148"/>
                <a:gd name="connsiteX4" fmla="*/ 3215 w 68580"/>
                <a:gd name="connsiteY4" fmla="*/ 41791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" h="47148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="" xmlns:a16="http://schemas.microsoft.com/office/drawing/2014/main" id="{455A4F40-23D2-4BA0-8DA6-2DD75C1A7EAB}"/>
                </a:ext>
              </a:extLst>
            </p:cNvPr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>
                <a:gd name="connsiteX0" fmla="*/ 309253 w 630078"/>
                <a:gd name="connsiteY0" fmla="*/ 488847 h 732948"/>
                <a:gd name="connsiteX1" fmla="*/ 309253 w 630078"/>
                <a:gd name="connsiteY1" fmla="*/ 488847 h 732948"/>
                <a:gd name="connsiteX2" fmla="*/ 347829 w 630078"/>
                <a:gd name="connsiteY2" fmla="*/ 488847 h 732948"/>
                <a:gd name="connsiteX3" fmla="*/ 513279 w 630078"/>
                <a:gd name="connsiteY3" fmla="*/ 323398 h 732948"/>
                <a:gd name="connsiteX4" fmla="*/ 513279 w 630078"/>
                <a:gd name="connsiteY4" fmla="*/ 200382 h 732948"/>
                <a:gd name="connsiteX5" fmla="*/ 513279 w 630078"/>
                <a:gd name="connsiteY5" fmla="*/ 196525 h 732948"/>
                <a:gd name="connsiteX6" fmla="*/ 630722 w 630078"/>
                <a:gd name="connsiteY6" fmla="*/ 79081 h 732948"/>
                <a:gd name="connsiteX7" fmla="*/ 626436 w 630078"/>
                <a:gd name="connsiteY7" fmla="*/ 26361 h 732948"/>
                <a:gd name="connsiteX8" fmla="*/ 621721 w 630078"/>
                <a:gd name="connsiteY8" fmla="*/ 31933 h 732948"/>
                <a:gd name="connsiteX9" fmla="*/ 560856 w 630078"/>
                <a:gd name="connsiteY9" fmla="*/ 31933 h 732948"/>
                <a:gd name="connsiteX10" fmla="*/ 548855 w 630078"/>
                <a:gd name="connsiteY10" fmla="*/ 3215 h 732948"/>
                <a:gd name="connsiteX11" fmla="*/ 472559 w 630078"/>
                <a:gd name="connsiteY11" fmla="*/ 3215 h 732948"/>
                <a:gd name="connsiteX12" fmla="*/ 382548 w 630078"/>
                <a:gd name="connsiteY12" fmla="*/ 93226 h 732948"/>
                <a:gd name="connsiteX13" fmla="*/ 382548 w 630078"/>
                <a:gd name="connsiteY13" fmla="*/ 144232 h 732948"/>
                <a:gd name="connsiteX14" fmla="*/ 445984 w 630078"/>
                <a:gd name="connsiteY14" fmla="*/ 207669 h 732948"/>
                <a:gd name="connsiteX15" fmla="*/ 445984 w 630078"/>
                <a:gd name="connsiteY15" fmla="*/ 211527 h 732948"/>
                <a:gd name="connsiteX16" fmla="*/ 445984 w 630078"/>
                <a:gd name="connsiteY16" fmla="*/ 285679 h 732948"/>
                <a:gd name="connsiteX17" fmla="*/ 445984 w 630078"/>
                <a:gd name="connsiteY17" fmla="*/ 289536 h 732948"/>
                <a:gd name="connsiteX18" fmla="*/ 370975 w 630078"/>
                <a:gd name="connsiteY18" fmla="*/ 364546 h 732948"/>
                <a:gd name="connsiteX19" fmla="*/ 365403 w 630078"/>
                <a:gd name="connsiteY19" fmla="*/ 363260 h 732948"/>
                <a:gd name="connsiteX20" fmla="*/ 304110 w 630078"/>
                <a:gd name="connsiteY20" fmla="*/ 346543 h 732948"/>
                <a:gd name="connsiteX21" fmla="*/ 3215 w 630078"/>
                <a:gd name="connsiteY21" fmla="*/ 647438 h 732948"/>
                <a:gd name="connsiteX22" fmla="*/ 37076 w 630078"/>
                <a:gd name="connsiteY22" fmla="*/ 695016 h 732948"/>
                <a:gd name="connsiteX23" fmla="*/ 318254 w 630078"/>
                <a:gd name="connsiteY23" fmla="*/ 413837 h 732948"/>
                <a:gd name="connsiteX24" fmla="*/ 322540 w 630078"/>
                <a:gd name="connsiteY24" fmla="*/ 413409 h 732948"/>
                <a:gd name="connsiteX25" fmla="*/ 371404 w 630078"/>
                <a:gd name="connsiteY25" fmla="*/ 413837 h 732948"/>
                <a:gd name="connsiteX26" fmla="*/ 478131 w 630078"/>
                <a:gd name="connsiteY26" fmla="*/ 307110 h 732948"/>
                <a:gd name="connsiteX27" fmla="*/ 478560 w 630078"/>
                <a:gd name="connsiteY27" fmla="*/ 157948 h 732948"/>
                <a:gd name="connsiteX28" fmla="*/ 442127 w 630078"/>
                <a:gd name="connsiteY28" fmla="*/ 145947 h 732948"/>
                <a:gd name="connsiteX29" fmla="*/ 442127 w 630078"/>
                <a:gd name="connsiteY29" fmla="*/ 85511 h 732948"/>
                <a:gd name="connsiteX30" fmla="*/ 502563 w 630078"/>
                <a:gd name="connsiteY30" fmla="*/ 85511 h 732948"/>
                <a:gd name="connsiteX31" fmla="*/ 502563 w 630078"/>
                <a:gd name="connsiteY31" fmla="*/ 146376 h 732948"/>
                <a:gd name="connsiteX32" fmla="*/ 497848 w 630078"/>
                <a:gd name="connsiteY32" fmla="*/ 150662 h 732948"/>
                <a:gd name="connsiteX33" fmla="*/ 497848 w 630078"/>
                <a:gd name="connsiteY33" fmla="*/ 314825 h 732948"/>
                <a:gd name="connsiteX34" fmla="*/ 379548 w 630078"/>
                <a:gd name="connsiteY34" fmla="*/ 433126 h 732948"/>
                <a:gd name="connsiteX35" fmla="*/ 375690 w 630078"/>
                <a:gd name="connsiteY35" fmla="*/ 433126 h 732948"/>
                <a:gd name="connsiteX36" fmla="*/ 326398 w 630078"/>
                <a:gd name="connsiteY36" fmla="*/ 433126 h 732948"/>
                <a:gd name="connsiteX37" fmla="*/ 48220 w 630078"/>
                <a:gd name="connsiteY37" fmla="*/ 711303 h 732948"/>
                <a:gd name="connsiteX38" fmla="*/ 62365 w 630078"/>
                <a:gd name="connsiteY38" fmla="*/ 731877 h 732948"/>
                <a:gd name="connsiteX39" fmla="*/ 305395 w 630078"/>
                <a:gd name="connsiteY39" fmla="*/ 488847 h 732948"/>
                <a:gd name="connsiteX40" fmla="*/ 309253 w 630078"/>
                <a:gd name="connsiteY40" fmla="*/ 488847 h 7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30078" h="732948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="" xmlns:a16="http://schemas.microsoft.com/office/drawing/2014/main" id="{27B6CE34-1473-46A1-B01D-750EEC8C7653}"/>
                </a:ext>
              </a:extLst>
            </p:cNvPr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>
                <a:gd name="connsiteX0" fmla="*/ 529111 w 660082"/>
                <a:gd name="connsiteY0" fmla="*/ 761024 h 1238726"/>
                <a:gd name="connsiteX1" fmla="*/ 529111 w 660082"/>
                <a:gd name="connsiteY1" fmla="*/ 761024 h 1238726"/>
                <a:gd name="connsiteX2" fmla="*/ 506394 w 660082"/>
                <a:gd name="connsiteY2" fmla="*/ 783312 h 1238726"/>
                <a:gd name="connsiteX3" fmla="*/ 506394 w 660082"/>
                <a:gd name="connsiteY3" fmla="*/ 893469 h 1238726"/>
                <a:gd name="connsiteX4" fmla="*/ 501679 w 660082"/>
                <a:gd name="connsiteY4" fmla="*/ 896041 h 1238726"/>
                <a:gd name="connsiteX5" fmla="*/ 445529 w 660082"/>
                <a:gd name="connsiteY5" fmla="*/ 928616 h 1238726"/>
                <a:gd name="connsiteX6" fmla="*/ 443386 w 660082"/>
                <a:gd name="connsiteY6" fmla="*/ 929902 h 1238726"/>
                <a:gd name="connsiteX7" fmla="*/ 329800 w 660082"/>
                <a:gd name="connsiteY7" fmla="*/ 929902 h 1238726"/>
                <a:gd name="connsiteX8" fmla="*/ 275365 w 660082"/>
                <a:gd name="connsiteY8" fmla="*/ 984337 h 1238726"/>
                <a:gd name="connsiteX9" fmla="*/ 280508 w 660082"/>
                <a:gd name="connsiteY9" fmla="*/ 1004483 h 1238726"/>
                <a:gd name="connsiteX10" fmla="*/ 237646 w 660082"/>
                <a:gd name="connsiteY10" fmla="*/ 1047345 h 1238726"/>
                <a:gd name="connsiteX11" fmla="*/ 194783 w 660082"/>
                <a:gd name="connsiteY11" fmla="*/ 1004483 h 1238726"/>
                <a:gd name="connsiteX12" fmla="*/ 237646 w 660082"/>
                <a:gd name="connsiteY12" fmla="*/ 961192 h 1238726"/>
                <a:gd name="connsiteX13" fmla="*/ 262506 w 660082"/>
                <a:gd name="connsiteY13" fmla="*/ 968907 h 1238726"/>
                <a:gd name="connsiteX14" fmla="*/ 318656 w 660082"/>
                <a:gd name="connsiteY14" fmla="*/ 913186 h 1238726"/>
                <a:gd name="connsiteX15" fmla="*/ 321656 w 660082"/>
                <a:gd name="connsiteY15" fmla="*/ 910185 h 1238726"/>
                <a:gd name="connsiteX16" fmla="*/ 437814 w 660082"/>
                <a:gd name="connsiteY16" fmla="*/ 910185 h 1238726"/>
                <a:gd name="connsiteX17" fmla="*/ 486677 w 660082"/>
                <a:gd name="connsiteY17" fmla="*/ 881896 h 1238726"/>
                <a:gd name="connsiteX18" fmla="*/ 486677 w 660082"/>
                <a:gd name="connsiteY18" fmla="*/ 775597 h 1238726"/>
                <a:gd name="connsiteX19" fmla="*/ 489677 w 660082"/>
                <a:gd name="connsiteY19" fmla="*/ 772597 h 1238726"/>
                <a:gd name="connsiteX20" fmla="*/ 517967 w 660082"/>
                <a:gd name="connsiteY20" fmla="*/ 744307 h 1238726"/>
                <a:gd name="connsiteX21" fmla="*/ 520967 w 660082"/>
                <a:gd name="connsiteY21" fmla="*/ 741736 h 1238726"/>
                <a:gd name="connsiteX22" fmla="*/ 655984 w 660082"/>
                <a:gd name="connsiteY22" fmla="*/ 741736 h 1238726"/>
                <a:gd name="connsiteX23" fmla="*/ 654698 w 660082"/>
                <a:gd name="connsiteY23" fmla="*/ 727162 h 1238726"/>
                <a:gd name="connsiteX24" fmla="*/ 459245 w 660082"/>
                <a:gd name="connsiteY24" fmla="*/ 727162 h 1238726"/>
                <a:gd name="connsiteX25" fmla="*/ 414668 w 660082"/>
                <a:gd name="connsiteY25" fmla="*/ 771311 h 1238726"/>
                <a:gd name="connsiteX26" fmla="*/ 414668 w 660082"/>
                <a:gd name="connsiteY26" fmla="*/ 794028 h 1238726"/>
                <a:gd name="connsiteX27" fmla="*/ 449387 w 660082"/>
                <a:gd name="connsiteY27" fmla="*/ 836033 h 1238726"/>
                <a:gd name="connsiteX28" fmla="*/ 406524 w 660082"/>
                <a:gd name="connsiteY28" fmla="*/ 878896 h 1238726"/>
                <a:gd name="connsiteX29" fmla="*/ 363662 w 660082"/>
                <a:gd name="connsiteY29" fmla="*/ 836033 h 1238726"/>
                <a:gd name="connsiteX30" fmla="*/ 385093 w 660082"/>
                <a:gd name="connsiteY30" fmla="*/ 799171 h 1238726"/>
                <a:gd name="connsiteX31" fmla="*/ 385093 w 660082"/>
                <a:gd name="connsiteY31" fmla="*/ 759309 h 1238726"/>
                <a:gd name="connsiteX32" fmla="*/ 389379 w 660082"/>
                <a:gd name="connsiteY32" fmla="*/ 755023 h 1238726"/>
                <a:gd name="connsiteX33" fmla="*/ 442100 w 660082"/>
                <a:gd name="connsiteY33" fmla="*/ 702302 h 1238726"/>
                <a:gd name="connsiteX34" fmla="*/ 446386 w 660082"/>
                <a:gd name="connsiteY34" fmla="*/ 698016 h 1238726"/>
                <a:gd name="connsiteX35" fmla="*/ 650840 w 660082"/>
                <a:gd name="connsiteY35" fmla="*/ 698016 h 1238726"/>
                <a:gd name="connsiteX36" fmla="*/ 648269 w 660082"/>
                <a:gd name="connsiteY36" fmla="*/ 678728 h 1238726"/>
                <a:gd name="connsiteX37" fmla="*/ 406096 w 660082"/>
                <a:gd name="connsiteY37" fmla="*/ 678728 h 1238726"/>
                <a:gd name="connsiteX38" fmla="*/ 273222 w 660082"/>
                <a:gd name="connsiteY38" fmla="*/ 811173 h 1238726"/>
                <a:gd name="connsiteX39" fmla="*/ 281794 w 660082"/>
                <a:gd name="connsiteY39" fmla="*/ 836033 h 1238726"/>
                <a:gd name="connsiteX40" fmla="*/ 238503 w 660082"/>
                <a:gd name="connsiteY40" fmla="*/ 878896 h 1238726"/>
                <a:gd name="connsiteX41" fmla="*/ 195641 w 660082"/>
                <a:gd name="connsiteY41" fmla="*/ 836033 h 1238726"/>
                <a:gd name="connsiteX42" fmla="*/ 238503 w 660082"/>
                <a:gd name="connsiteY42" fmla="*/ 793171 h 1238726"/>
                <a:gd name="connsiteX43" fmla="*/ 248790 w 660082"/>
                <a:gd name="connsiteY43" fmla="*/ 794885 h 1238726"/>
                <a:gd name="connsiteX44" fmla="*/ 390236 w 660082"/>
                <a:gd name="connsiteY44" fmla="*/ 653439 h 1238726"/>
                <a:gd name="connsiteX45" fmla="*/ 394523 w 660082"/>
                <a:gd name="connsiteY45" fmla="*/ 649153 h 1238726"/>
                <a:gd name="connsiteX46" fmla="*/ 644840 w 660082"/>
                <a:gd name="connsiteY46" fmla="*/ 649153 h 1238726"/>
                <a:gd name="connsiteX47" fmla="*/ 643982 w 660082"/>
                <a:gd name="connsiteY47" fmla="*/ 643581 h 1238726"/>
                <a:gd name="connsiteX48" fmla="*/ 640125 w 660082"/>
                <a:gd name="connsiteY48" fmla="*/ 599861 h 1238726"/>
                <a:gd name="connsiteX49" fmla="*/ 639268 w 660082"/>
                <a:gd name="connsiteY49" fmla="*/ 599432 h 1238726"/>
                <a:gd name="connsiteX50" fmla="*/ 331943 w 660082"/>
                <a:gd name="connsiteY50" fmla="*/ 599432 h 1238726"/>
                <a:gd name="connsiteX51" fmla="*/ 280508 w 660082"/>
                <a:gd name="connsiteY51" fmla="*/ 650438 h 1238726"/>
                <a:gd name="connsiteX52" fmla="*/ 282223 w 660082"/>
                <a:gd name="connsiteY52" fmla="*/ 660726 h 1238726"/>
                <a:gd name="connsiteX53" fmla="*/ 238932 w 660082"/>
                <a:gd name="connsiteY53" fmla="*/ 703588 h 1238726"/>
                <a:gd name="connsiteX54" fmla="*/ 196069 w 660082"/>
                <a:gd name="connsiteY54" fmla="*/ 660726 h 1238726"/>
                <a:gd name="connsiteX55" fmla="*/ 238932 w 660082"/>
                <a:gd name="connsiteY55" fmla="*/ 617435 h 1238726"/>
                <a:gd name="connsiteX56" fmla="*/ 264221 w 660082"/>
                <a:gd name="connsiteY56" fmla="*/ 625578 h 1238726"/>
                <a:gd name="connsiteX57" fmla="*/ 315656 w 660082"/>
                <a:gd name="connsiteY57" fmla="*/ 574143 h 1238726"/>
                <a:gd name="connsiteX58" fmla="*/ 319942 w 660082"/>
                <a:gd name="connsiteY58" fmla="*/ 569857 h 1238726"/>
                <a:gd name="connsiteX59" fmla="*/ 609264 w 660082"/>
                <a:gd name="connsiteY59" fmla="*/ 569857 h 1238726"/>
                <a:gd name="connsiteX60" fmla="*/ 424098 w 660082"/>
                <a:gd name="connsiteY60" fmla="*/ 366260 h 1238726"/>
                <a:gd name="connsiteX61" fmla="*/ 406096 w 660082"/>
                <a:gd name="connsiteY61" fmla="*/ 370118 h 1238726"/>
                <a:gd name="connsiteX62" fmla="*/ 363233 w 660082"/>
                <a:gd name="connsiteY62" fmla="*/ 327255 h 1238726"/>
                <a:gd name="connsiteX63" fmla="*/ 371806 w 660082"/>
                <a:gd name="connsiteY63" fmla="*/ 301538 h 1238726"/>
                <a:gd name="connsiteX64" fmla="*/ 355089 w 660082"/>
                <a:gd name="connsiteY64" fmla="*/ 280107 h 1238726"/>
                <a:gd name="connsiteX65" fmla="*/ 355089 w 660082"/>
                <a:gd name="connsiteY65" fmla="*/ 392406 h 1238726"/>
                <a:gd name="connsiteX66" fmla="*/ 346088 w 660082"/>
                <a:gd name="connsiteY66" fmla="*/ 400979 h 1238726"/>
                <a:gd name="connsiteX67" fmla="*/ 145492 w 660082"/>
                <a:gd name="connsiteY67" fmla="*/ 602433 h 1238726"/>
                <a:gd name="connsiteX68" fmla="*/ 145492 w 660082"/>
                <a:gd name="connsiteY68" fmla="*/ 734449 h 1238726"/>
                <a:gd name="connsiteX69" fmla="*/ 153635 w 660082"/>
                <a:gd name="connsiteY69" fmla="*/ 759738 h 1238726"/>
                <a:gd name="connsiteX70" fmla="*/ 110773 w 660082"/>
                <a:gd name="connsiteY70" fmla="*/ 803029 h 1238726"/>
                <a:gd name="connsiteX71" fmla="*/ 67910 w 660082"/>
                <a:gd name="connsiteY71" fmla="*/ 759738 h 1238726"/>
                <a:gd name="connsiteX72" fmla="*/ 86341 w 660082"/>
                <a:gd name="connsiteY72" fmla="*/ 724162 h 1238726"/>
                <a:gd name="connsiteX73" fmla="*/ 86341 w 660082"/>
                <a:gd name="connsiteY73" fmla="*/ 578001 h 1238726"/>
                <a:gd name="connsiteX74" fmla="*/ 94914 w 660082"/>
                <a:gd name="connsiteY74" fmla="*/ 569429 h 1238726"/>
                <a:gd name="connsiteX75" fmla="*/ 296368 w 660082"/>
                <a:gd name="connsiteY75" fmla="*/ 368403 h 1238726"/>
                <a:gd name="connsiteX76" fmla="*/ 296368 w 660082"/>
                <a:gd name="connsiteY76" fmla="*/ 232101 h 1238726"/>
                <a:gd name="connsiteX77" fmla="*/ 304940 w 660082"/>
                <a:gd name="connsiteY77" fmla="*/ 223528 h 1238726"/>
                <a:gd name="connsiteX78" fmla="*/ 309226 w 660082"/>
                <a:gd name="connsiteY78" fmla="*/ 219242 h 1238726"/>
                <a:gd name="connsiteX79" fmla="*/ 166066 w 660082"/>
                <a:gd name="connsiteY79" fmla="*/ 3215 h 1238726"/>
                <a:gd name="connsiteX80" fmla="*/ 166066 w 660082"/>
                <a:gd name="connsiteY80" fmla="*/ 229529 h 1238726"/>
                <a:gd name="connsiteX81" fmla="*/ 163494 w 660082"/>
                <a:gd name="connsiteY81" fmla="*/ 232529 h 1238726"/>
                <a:gd name="connsiteX82" fmla="*/ 97486 w 660082"/>
                <a:gd name="connsiteY82" fmla="*/ 298109 h 1238726"/>
                <a:gd name="connsiteX83" fmla="*/ 109058 w 660082"/>
                <a:gd name="connsiteY83" fmla="*/ 327255 h 1238726"/>
                <a:gd name="connsiteX84" fmla="*/ 66196 w 660082"/>
                <a:gd name="connsiteY84" fmla="*/ 370118 h 1238726"/>
                <a:gd name="connsiteX85" fmla="*/ 24191 w 660082"/>
                <a:gd name="connsiteY85" fmla="*/ 336256 h 1238726"/>
                <a:gd name="connsiteX86" fmla="*/ 20333 w 660082"/>
                <a:gd name="connsiteY86" fmla="*/ 370118 h 1238726"/>
                <a:gd name="connsiteX87" fmla="*/ 4045 w 660082"/>
                <a:gd name="connsiteY87" fmla="*/ 631579 h 1238726"/>
                <a:gd name="connsiteX88" fmla="*/ 21190 w 660082"/>
                <a:gd name="connsiteY88" fmla="*/ 797028 h 1238726"/>
                <a:gd name="connsiteX89" fmla="*/ 76912 w 660082"/>
                <a:gd name="connsiteY89" fmla="*/ 1104781 h 1238726"/>
                <a:gd name="connsiteX90" fmla="*/ 91485 w 660082"/>
                <a:gd name="connsiteY90" fmla="*/ 1227368 h 1238726"/>
                <a:gd name="connsiteX91" fmla="*/ 92771 w 660082"/>
                <a:gd name="connsiteY91" fmla="*/ 1236369 h 1238726"/>
                <a:gd name="connsiteX92" fmla="*/ 436099 w 660082"/>
                <a:gd name="connsiteY92" fmla="*/ 1236369 h 1238726"/>
                <a:gd name="connsiteX93" fmla="*/ 511109 w 660082"/>
                <a:gd name="connsiteY93" fmla="*/ 1161788 h 1238726"/>
                <a:gd name="connsiteX94" fmla="*/ 514109 w 660082"/>
                <a:gd name="connsiteY94" fmla="*/ 1158788 h 1238726"/>
                <a:gd name="connsiteX95" fmla="*/ 640982 w 660082"/>
                <a:gd name="connsiteY95" fmla="*/ 1158788 h 1238726"/>
                <a:gd name="connsiteX96" fmla="*/ 641839 w 660082"/>
                <a:gd name="connsiteY96" fmla="*/ 1147644 h 1238726"/>
                <a:gd name="connsiteX97" fmla="*/ 507251 w 660082"/>
                <a:gd name="connsiteY97" fmla="*/ 1147644 h 1238726"/>
                <a:gd name="connsiteX98" fmla="*/ 448529 w 660082"/>
                <a:gd name="connsiteY98" fmla="*/ 1206794 h 1238726"/>
                <a:gd name="connsiteX99" fmla="*/ 435242 w 660082"/>
                <a:gd name="connsiteY99" fmla="*/ 1207222 h 1238726"/>
                <a:gd name="connsiteX100" fmla="*/ 400952 w 660082"/>
                <a:gd name="connsiteY100" fmla="*/ 1224367 h 1238726"/>
                <a:gd name="connsiteX101" fmla="*/ 358090 w 660082"/>
                <a:gd name="connsiteY101" fmla="*/ 1181934 h 1238726"/>
                <a:gd name="connsiteX102" fmla="*/ 400952 w 660082"/>
                <a:gd name="connsiteY102" fmla="*/ 1138642 h 1238726"/>
                <a:gd name="connsiteX103" fmla="*/ 443815 w 660082"/>
                <a:gd name="connsiteY103" fmla="*/ 1181934 h 1238726"/>
                <a:gd name="connsiteX104" fmla="*/ 443815 w 660082"/>
                <a:gd name="connsiteY104" fmla="*/ 1184077 h 1238726"/>
                <a:gd name="connsiteX105" fmla="*/ 496964 w 660082"/>
                <a:gd name="connsiteY105" fmla="*/ 1130927 h 1238726"/>
                <a:gd name="connsiteX106" fmla="*/ 499536 w 660082"/>
                <a:gd name="connsiteY106" fmla="*/ 1128355 h 1238726"/>
                <a:gd name="connsiteX107" fmla="*/ 643125 w 660082"/>
                <a:gd name="connsiteY107" fmla="*/ 1128355 h 1238726"/>
                <a:gd name="connsiteX108" fmla="*/ 645268 w 660082"/>
                <a:gd name="connsiteY108" fmla="*/ 1096637 h 1238726"/>
                <a:gd name="connsiteX109" fmla="*/ 329372 w 660082"/>
                <a:gd name="connsiteY109" fmla="*/ 1096637 h 1238726"/>
                <a:gd name="connsiteX110" fmla="*/ 272365 w 660082"/>
                <a:gd name="connsiteY110" fmla="*/ 1153644 h 1238726"/>
                <a:gd name="connsiteX111" fmla="*/ 283080 w 660082"/>
                <a:gd name="connsiteY111" fmla="*/ 1181934 h 1238726"/>
                <a:gd name="connsiteX112" fmla="*/ 239789 w 660082"/>
                <a:gd name="connsiteY112" fmla="*/ 1224367 h 1238726"/>
                <a:gd name="connsiteX113" fmla="*/ 196927 w 660082"/>
                <a:gd name="connsiteY113" fmla="*/ 1181934 h 1238726"/>
                <a:gd name="connsiteX114" fmla="*/ 239789 w 660082"/>
                <a:gd name="connsiteY114" fmla="*/ 1138642 h 1238726"/>
                <a:gd name="connsiteX115" fmla="*/ 255648 w 660082"/>
                <a:gd name="connsiteY115" fmla="*/ 1141643 h 1238726"/>
                <a:gd name="connsiteX116" fmla="*/ 316942 w 660082"/>
                <a:gd name="connsiteY116" fmla="*/ 1078635 h 1238726"/>
                <a:gd name="connsiteX117" fmla="*/ 319942 w 660082"/>
                <a:gd name="connsiteY117" fmla="*/ 1076063 h 1238726"/>
                <a:gd name="connsiteX118" fmla="*/ 645268 w 660082"/>
                <a:gd name="connsiteY118" fmla="*/ 1076063 h 1238726"/>
                <a:gd name="connsiteX119" fmla="*/ 648697 w 660082"/>
                <a:gd name="connsiteY119" fmla="*/ 1022914 h 1238726"/>
                <a:gd name="connsiteX120" fmla="*/ 616550 w 660082"/>
                <a:gd name="connsiteY120" fmla="*/ 1022914 h 1238726"/>
                <a:gd name="connsiteX121" fmla="*/ 577974 w 660082"/>
                <a:gd name="connsiteY121" fmla="*/ 1047345 h 1238726"/>
                <a:gd name="connsiteX122" fmla="*/ 535540 w 660082"/>
                <a:gd name="connsiteY122" fmla="*/ 1004483 h 1238726"/>
                <a:gd name="connsiteX123" fmla="*/ 577974 w 660082"/>
                <a:gd name="connsiteY123" fmla="*/ 961192 h 1238726"/>
                <a:gd name="connsiteX124" fmla="*/ 621265 w 660082"/>
                <a:gd name="connsiteY124" fmla="*/ 1003197 h 1238726"/>
                <a:gd name="connsiteX125" fmla="*/ 650412 w 660082"/>
                <a:gd name="connsiteY125" fmla="*/ 1003197 h 1238726"/>
                <a:gd name="connsiteX126" fmla="*/ 653841 w 660082"/>
                <a:gd name="connsiteY126" fmla="*/ 932474 h 1238726"/>
                <a:gd name="connsiteX127" fmla="*/ 539827 w 660082"/>
                <a:gd name="connsiteY127" fmla="*/ 932474 h 1238726"/>
                <a:gd name="connsiteX128" fmla="*/ 435242 w 660082"/>
                <a:gd name="connsiteY128" fmla="*/ 1037058 h 1238726"/>
                <a:gd name="connsiteX129" fmla="*/ 430956 w 660082"/>
                <a:gd name="connsiteY129" fmla="*/ 1039630 h 1238726"/>
                <a:gd name="connsiteX130" fmla="*/ 406524 w 660082"/>
                <a:gd name="connsiteY130" fmla="*/ 1047345 h 1238726"/>
                <a:gd name="connsiteX131" fmla="*/ 363662 w 660082"/>
                <a:gd name="connsiteY131" fmla="*/ 1004483 h 1238726"/>
                <a:gd name="connsiteX132" fmla="*/ 406524 w 660082"/>
                <a:gd name="connsiteY132" fmla="*/ 961192 h 1238726"/>
                <a:gd name="connsiteX133" fmla="*/ 448529 w 660082"/>
                <a:gd name="connsiteY133" fmla="*/ 995482 h 1238726"/>
                <a:gd name="connsiteX134" fmla="*/ 529111 w 660082"/>
                <a:gd name="connsiteY134" fmla="*/ 915757 h 1238726"/>
                <a:gd name="connsiteX135" fmla="*/ 532111 w 660082"/>
                <a:gd name="connsiteY135" fmla="*/ 912757 h 1238726"/>
                <a:gd name="connsiteX136" fmla="*/ 655127 w 660082"/>
                <a:gd name="connsiteY136" fmla="*/ 912757 h 1238726"/>
                <a:gd name="connsiteX137" fmla="*/ 657698 w 660082"/>
                <a:gd name="connsiteY137" fmla="*/ 848463 h 1238726"/>
                <a:gd name="connsiteX138" fmla="*/ 620837 w 660082"/>
                <a:gd name="connsiteY138" fmla="*/ 848463 h 1238726"/>
                <a:gd name="connsiteX139" fmla="*/ 580117 w 660082"/>
                <a:gd name="connsiteY139" fmla="*/ 878896 h 1238726"/>
                <a:gd name="connsiteX140" fmla="*/ 536826 w 660082"/>
                <a:gd name="connsiteY140" fmla="*/ 836033 h 1238726"/>
                <a:gd name="connsiteX141" fmla="*/ 580117 w 660082"/>
                <a:gd name="connsiteY141" fmla="*/ 793171 h 1238726"/>
                <a:gd name="connsiteX142" fmla="*/ 622551 w 660082"/>
                <a:gd name="connsiteY142" fmla="*/ 828747 h 1238726"/>
                <a:gd name="connsiteX143" fmla="*/ 658127 w 660082"/>
                <a:gd name="connsiteY143" fmla="*/ 828747 h 1238726"/>
                <a:gd name="connsiteX144" fmla="*/ 658556 w 660082"/>
                <a:gd name="connsiteY144" fmla="*/ 777740 h 1238726"/>
                <a:gd name="connsiteX145" fmla="*/ 658127 w 660082"/>
                <a:gd name="connsiteY145" fmla="*/ 761024 h 1238726"/>
                <a:gd name="connsiteX146" fmla="*/ 529111 w 660082"/>
                <a:gd name="connsiteY146" fmla="*/ 761024 h 12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60082" h="1238726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="" xmlns:a16="http://schemas.microsoft.com/office/drawing/2014/main" id="{C1D7928D-EAEB-4D4C-BC7B-A039ACF833D2}"/>
                </a:ext>
              </a:extLst>
            </p:cNvPr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>
                <a:gd name="connsiteX0" fmla="*/ 4501 w 8572"/>
                <a:gd name="connsiteY0" fmla="*/ 5786 h 8572"/>
                <a:gd name="connsiteX1" fmla="*/ 7072 w 8572"/>
                <a:gd name="connsiteY1" fmla="*/ 3215 h 8572"/>
                <a:gd name="connsiteX2" fmla="*/ 3215 w 8572"/>
                <a:gd name="connsiteY2" fmla="*/ 3215 h 8572"/>
                <a:gd name="connsiteX3" fmla="*/ 4501 w 8572"/>
                <a:gd name="connsiteY3" fmla="*/ 5786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="" xmlns:a16="http://schemas.microsoft.com/office/drawing/2014/main" id="{F0CC0916-C0EA-4C4F-9BB2-362B4B112AE5}"/>
                </a:ext>
              </a:extLst>
            </p:cNvPr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>
                <a:gd name="connsiteX0" fmla="*/ 353830 w 548640"/>
                <a:gd name="connsiteY0" fmla="*/ 77796 h 167163"/>
                <a:gd name="connsiteX1" fmla="*/ 353830 w 548640"/>
                <a:gd name="connsiteY1" fmla="*/ 77796 h 167163"/>
                <a:gd name="connsiteX2" fmla="*/ 350830 w 548640"/>
                <a:gd name="connsiteY2" fmla="*/ 80796 h 167163"/>
                <a:gd name="connsiteX3" fmla="*/ 3215 w 548640"/>
                <a:gd name="connsiteY3" fmla="*/ 80796 h 167163"/>
                <a:gd name="connsiteX4" fmla="*/ 30218 w 548640"/>
                <a:gd name="connsiteY4" fmla="*/ 163949 h 167163"/>
                <a:gd name="connsiteX5" fmla="*/ 314825 w 548640"/>
                <a:gd name="connsiteY5" fmla="*/ 163949 h 167163"/>
                <a:gd name="connsiteX6" fmla="*/ 441698 w 548640"/>
                <a:gd name="connsiteY6" fmla="*/ 37505 h 167163"/>
                <a:gd name="connsiteX7" fmla="*/ 444270 w 548640"/>
                <a:gd name="connsiteY7" fmla="*/ 34933 h 167163"/>
                <a:gd name="connsiteX8" fmla="*/ 543711 w 548640"/>
                <a:gd name="connsiteY8" fmla="*/ 34933 h 167163"/>
                <a:gd name="connsiteX9" fmla="*/ 545854 w 548640"/>
                <a:gd name="connsiteY9" fmla="*/ 3215 h 167163"/>
                <a:gd name="connsiteX10" fmla="*/ 428411 w 548640"/>
                <a:gd name="connsiteY10" fmla="*/ 3215 h 167163"/>
                <a:gd name="connsiteX11" fmla="*/ 353830 w 548640"/>
                <a:gd name="connsiteY11" fmla="*/ 77796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167163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="" xmlns:a16="http://schemas.microsoft.com/office/drawing/2014/main" id="{C8A477AE-AEF3-4118-9CB1-0333564B8953}"/>
                </a:ext>
              </a:extLst>
            </p:cNvPr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>
                <a:gd name="connsiteX0" fmla="*/ 461415 w 587216"/>
                <a:gd name="connsiteY0" fmla="*/ 293822 h 754380"/>
                <a:gd name="connsiteX1" fmla="*/ 461415 w 587216"/>
                <a:gd name="connsiteY1" fmla="*/ 293822 h 754380"/>
                <a:gd name="connsiteX2" fmla="*/ 392835 w 587216"/>
                <a:gd name="connsiteY2" fmla="*/ 361117 h 754380"/>
                <a:gd name="connsiteX3" fmla="*/ 195239 w 587216"/>
                <a:gd name="connsiteY3" fmla="*/ 559141 h 754380"/>
                <a:gd name="connsiteX4" fmla="*/ 44791 w 587216"/>
                <a:gd name="connsiteY4" fmla="*/ 711732 h 754380"/>
                <a:gd name="connsiteX5" fmla="*/ 70080 w 587216"/>
                <a:gd name="connsiteY5" fmla="*/ 753308 h 754380"/>
                <a:gd name="connsiteX6" fmla="*/ 289536 w 587216"/>
                <a:gd name="connsiteY6" fmla="*/ 533852 h 754380"/>
                <a:gd name="connsiteX7" fmla="*/ 307110 w 587216"/>
                <a:gd name="connsiteY7" fmla="*/ 469130 h 754380"/>
                <a:gd name="connsiteX8" fmla="*/ 307538 w 587216"/>
                <a:gd name="connsiteY8" fmla="*/ 466558 h 754380"/>
                <a:gd name="connsiteX9" fmla="*/ 585716 w 587216"/>
                <a:gd name="connsiteY9" fmla="*/ 188381 h 754380"/>
                <a:gd name="connsiteX10" fmla="*/ 562570 w 587216"/>
                <a:gd name="connsiteY10" fmla="*/ 39219 h 754380"/>
                <a:gd name="connsiteX11" fmla="*/ 561285 w 587216"/>
                <a:gd name="connsiteY11" fmla="*/ 3215 h 754380"/>
                <a:gd name="connsiteX12" fmla="*/ 462272 w 587216"/>
                <a:gd name="connsiteY12" fmla="*/ 102227 h 754380"/>
                <a:gd name="connsiteX13" fmla="*/ 462701 w 587216"/>
                <a:gd name="connsiteY13" fmla="*/ 224814 h 754380"/>
                <a:gd name="connsiteX14" fmla="*/ 462701 w 587216"/>
                <a:gd name="connsiteY14" fmla="*/ 229100 h 754380"/>
                <a:gd name="connsiteX15" fmla="*/ 285679 w 587216"/>
                <a:gd name="connsiteY15" fmla="*/ 406122 h 754380"/>
                <a:gd name="connsiteX16" fmla="*/ 281392 w 587216"/>
                <a:gd name="connsiteY16" fmla="*/ 406122 h 754380"/>
                <a:gd name="connsiteX17" fmla="*/ 243245 w 587216"/>
                <a:gd name="connsiteY17" fmla="*/ 406122 h 754380"/>
                <a:gd name="connsiteX18" fmla="*/ 3215 w 587216"/>
                <a:gd name="connsiteY18" fmla="*/ 646152 h 754380"/>
                <a:gd name="connsiteX19" fmla="*/ 34504 w 587216"/>
                <a:gd name="connsiteY19" fmla="*/ 694587 h 754380"/>
                <a:gd name="connsiteX20" fmla="*/ 181523 w 587216"/>
                <a:gd name="connsiteY20" fmla="*/ 545425 h 754380"/>
                <a:gd name="connsiteX21" fmla="*/ 379548 w 587216"/>
                <a:gd name="connsiteY21" fmla="*/ 346972 h 754380"/>
                <a:gd name="connsiteX22" fmla="*/ 448556 w 587216"/>
                <a:gd name="connsiteY22" fmla="*/ 279249 h 754380"/>
                <a:gd name="connsiteX23" fmla="*/ 469987 w 587216"/>
                <a:gd name="connsiteY23" fmla="*/ 259104 h 754380"/>
                <a:gd name="connsiteX24" fmla="*/ 482418 w 587216"/>
                <a:gd name="connsiteY24" fmla="*/ 248817 h 754380"/>
                <a:gd name="connsiteX25" fmla="*/ 487990 w 587216"/>
                <a:gd name="connsiteY25" fmla="*/ 232958 h 754380"/>
                <a:gd name="connsiteX26" fmla="*/ 486704 w 587216"/>
                <a:gd name="connsiteY26" fmla="*/ 196953 h 754380"/>
                <a:gd name="connsiteX27" fmla="*/ 477703 w 587216"/>
                <a:gd name="connsiteY27" fmla="*/ 147233 h 754380"/>
                <a:gd name="connsiteX28" fmla="*/ 478560 w 587216"/>
                <a:gd name="connsiteY28" fmla="*/ 140803 h 754380"/>
                <a:gd name="connsiteX29" fmla="*/ 490133 w 587216"/>
                <a:gd name="connsiteY29" fmla="*/ 101798 h 754380"/>
                <a:gd name="connsiteX30" fmla="*/ 550998 w 587216"/>
                <a:gd name="connsiteY30" fmla="*/ 101798 h 754380"/>
                <a:gd name="connsiteX31" fmla="*/ 550998 w 587216"/>
                <a:gd name="connsiteY31" fmla="*/ 162663 h 754380"/>
                <a:gd name="connsiteX32" fmla="*/ 502992 w 587216"/>
                <a:gd name="connsiteY32" fmla="*/ 171236 h 754380"/>
                <a:gd name="connsiteX33" fmla="*/ 506420 w 587216"/>
                <a:gd name="connsiteY33" fmla="*/ 194810 h 754380"/>
                <a:gd name="connsiteX34" fmla="*/ 507278 w 587216"/>
                <a:gd name="connsiteY34" fmla="*/ 235101 h 754380"/>
                <a:gd name="connsiteX35" fmla="*/ 492276 w 587216"/>
                <a:gd name="connsiteY35" fmla="*/ 265962 h 754380"/>
                <a:gd name="connsiteX36" fmla="*/ 483275 w 587216"/>
                <a:gd name="connsiteY36" fmla="*/ 273677 h 754380"/>
                <a:gd name="connsiteX37" fmla="*/ 461415 w 587216"/>
                <a:gd name="connsiteY37" fmla="*/ 293822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7216" h="75438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="" xmlns:a16="http://schemas.microsoft.com/office/drawing/2014/main" id="{BD092E4C-EF3E-4B91-B2A9-122DA3A84F69}"/>
                </a:ext>
              </a:extLst>
            </p:cNvPr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>
                <a:gd name="connsiteX0" fmla="*/ 3215 w 30003"/>
                <a:gd name="connsiteY0" fmla="*/ 14788 h 30003"/>
                <a:gd name="connsiteX1" fmla="*/ 9215 w 30003"/>
                <a:gd name="connsiteY1" fmla="*/ 28504 h 30003"/>
                <a:gd name="connsiteX2" fmla="*/ 26789 w 30003"/>
                <a:gd name="connsiteY2" fmla="*/ 28504 h 30003"/>
                <a:gd name="connsiteX3" fmla="*/ 28932 w 30003"/>
                <a:gd name="connsiteY3" fmla="*/ 26361 h 30003"/>
                <a:gd name="connsiteX4" fmla="*/ 14787 w 30003"/>
                <a:gd name="connsiteY4" fmla="*/ 3215 h 30003"/>
                <a:gd name="connsiteX5" fmla="*/ 3215 w 30003"/>
                <a:gd name="connsiteY5" fmla="*/ 1478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0003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="" xmlns:a16="http://schemas.microsoft.com/office/drawing/2014/main" id="{90DF76C3-7B93-404C-9C73-12D166CEBF2B}"/>
                </a:ext>
              </a:extLst>
            </p:cNvPr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>
                <a:gd name="connsiteX0" fmla="*/ 385961 w 458628"/>
                <a:gd name="connsiteY0" fmla="*/ 350830 h 505777"/>
                <a:gd name="connsiteX1" fmla="*/ 428823 w 458628"/>
                <a:gd name="connsiteY1" fmla="*/ 307967 h 505777"/>
                <a:gd name="connsiteX2" fmla="*/ 456255 w 458628"/>
                <a:gd name="connsiteY2" fmla="*/ 318254 h 505777"/>
                <a:gd name="connsiteX3" fmla="*/ 450683 w 458628"/>
                <a:gd name="connsiteY3" fmla="*/ 270677 h 505777"/>
                <a:gd name="connsiteX4" fmla="*/ 396676 w 458628"/>
                <a:gd name="connsiteY4" fmla="*/ 270677 h 505777"/>
                <a:gd name="connsiteX5" fmla="*/ 303664 w 458628"/>
                <a:gd name="connsiteY5" fmla="*/ 363689 h 505777"/>
                <a:gd name="connsiteX6" fmla="*/ 298092 w 458628"/>
                <a:gd name="connsiteY6" fmla="*/ 366689 h 505777"/>
                <a:gd name="connsiteX7" fmla="*/ 256944 w 458628"/>
                <a:gd name="connsiteY7" fmla="*/ 398407 h 505777"/>
                <a:gd name="connsiteX8" fmla="*/ 214082 w 458628"/>
                <a:gd name="connsiteY8" fmla="*/ 355116 h 505777"/>
                <a:gd name="connsiteX9" fmla="*/ 256944 w 458628"/>
                <a:gd name="connsiteY9" fmla="*/ 312254 h 505777"/>
                <a:gd name="connsiteX10" fmla="*/ 297664 w 458628"/>
                <a:gd name="connsiteY10" fmla="*/ 341828 h 505777"/>
                <a:gd name="connsiteX11" fmla="*/ 385532 w 458628"/>
                <a:gd name="connsiteY11" fmla="*/ 253960 h 505777"/>
                <a:gd name="connsiteX12" fmla="*/ 388532 w 458628"/>
                <a:gd name="connsiteY12" fmla="*/ 251389 h 505777"/>
                <a:gd name="connsiteX13" fmla="*/ 447683 w 458628"/>
                <a:gd name="connsiteY13" fmla="*/ 251389 h 505777"/>
                <a:gd name="connsiteX14" fmla="*/ 441682 w 458628"/>
                <a:gd name="connsiteY14" fmla="*/ 217527 h 505777"/>
                <a:gd name="connsiteX15" fmla="*/ 435252 w 458628"/>
                <a:gd name="connsiteY15" fmla="*/ 217956 h 505777"/>
                <a:gd name="connsiteX16" fmla="*/ 392819 w 458628"/>
                <a:gd name="connsiteY16" fmla="*/ 175094 h 505777"/>
                <a:gd name="connsiteX17" fmla="*/ 423680 w 458628"/>
                <a:gd name="connsiteY17" fmla="*/ 133945 h 505777"/>
                <a:gd name="connsiteX18" fmla="*/ 418536 w 458628"/>
                <a:gd name="connsiteY18" fmla="*/ 111229 h 505777"/>
                <a:gd name="connsiteX19" fmla="*/ 414678 w 458628"/>
                <a:gd name="connsiteY19" fmla="*/ 94084 h 505777"/>
                <a:gd name="connsiteX20" fmla="*/ 412964 w 458628"/>
                <a:gd name="connsiteY20" fmla="*/ 94084 h 505777"/>
                <a:gd name="connsiteX21" fmla="*/ 366672 w 458628"/>
                <a:gd name="connsiteY21" fmla="*/ 140375 h 505777"/>
                <a:gd name="connsiteX22" fmla="*/ 366672 w 458628"/>
                <a:gd name="connsiteY22" fmla="*/ 230386 h 505777"/>
                <a:gd name="connsiteX23" fmla="*/ 363672 w 458628"/>
                <a:gd name="connsiteY23" fmla="*/ 232958 h 505777"/>
                <a:gd name="connsiteX24" fmla="*/ 322095 w 458628"/>
                <a:gd name="connsiteY24" fmla="*/ 274535 h 505777"/>
                <a:gd name="connsiteX25" fmla="*/ 319524 w 458628"/>
                <a:gd name="connsiteY25" fmla="*/ 277535 h 505777"/>
                <a:gd name="connsiteX26" fmla="*/ 176363 w 458628"/>
                <a:gd name="connsiteY26" fmla="*/ 277535 h 505777"/>
                <a:gd name="connsiteX27" fmla="*/ 173362 w 458628"/>
                <a:gd name="connsiteY27" fmla="*/ 274535 h 505777"/>
                <a:gd name="connsiteX28" fmla="*/ 113784 w 458628"/>
                <a:gd name="connsiteY28" fmla="*/ 215384 h 505777"/>
                <a:gd name="connsiteX29" fmla="*/ 98782 w 458628"/>
                <a:gd name="connsiteY29" fmla="*/ 217956 h 505777"/>
                <a:gd name="connsiteX30" fmla="*/ 55919 w 458628"/>
                <a:gd name="connsiteY30" fmla="*/ 175094 h 505777"/>
                <a:gd name="connsiteX31" fmla="*/ 98782 w 458628"/>
                <a:gd name="connsiteY31" fmla="*/ 132231 h 505777"/>
                <a:gd name="connsiteX32" fmla="*/ 141644 w 458628"/>
                <a:gd name="connsiteY32" fmla="*/ 175094 h 505777"/>
                <a:gd name="connsiteX33" fmla="*/ 130071 w 458628"/>
                <a:gd name="connsiteY33" fmla="*/ 203811 h 505777"/>
                <a:gd name="connsiteX34" fmla="*/ 184078 w 458628"/>
                <a:gd name="connsiteY34" fmla="*/ 257818 h 505777"/>
                <a:gd name="connsiteX35" fmla="*/ 311380 w 458628"/>
                <a:gd name="connsiteY35" fmla="*/ 257818 h 505777"/>
                <a:gd name="connsiteX36" fmla="*/ 347384 w 458628"/>
                <a:gd name="connsiteY36" fmla="*/ 221813 h 505777"/>
                <a:gd name="connsiteX37" fmla="*/ 347384 w 458628"/>
                <a:gd name="connsiteY37" fmla="*/ 132231 h 505777"/>
                <a:gd name="connsiteX38" fmla="*/ 349956 w 458628"/>
                <a:gd name="connsiteY38" fmla="*/ 129659 h 505777"/>
                <a:gd name="connsiteX39" fmla="*/ 402677 w 458628"/>
                <a:gd name="connsiteY39" fmla="*/ 77367 h 505777"/>
                <a:gd name="connsiteX40" fmla="*/ 405249 w 458628"/>
                <a:gd name="connsiteY40" fmla="*/ 74795 h 505777"/>
                <a:gd name="connsiteX41" fmla="*/ 411678 w 458628"/>
                <a:gd name="connsiteY41" fmla="*/ 74795 h 505777"/>
                <a:gd name="connsiteX42" fmla="*/ 407820 w 458628"/>
                <a:gd name="connsiteY42" fmla="*/ 39648 h 505777"/>
                <a:gd name="connsiteX43" fmla="*/ 394962 w 458628"/>
                <a:gd name="connsiteY43" fmla="*/ 39648 h 505777"/>
                <a:gd name="connsiteX44" fmla="*/ 289091 w 458628"/>
                <a:gd name="connsiteY44" fmla="*/ 145090 h 505777"/>
                <a:gd name="connsiteX45" fmla="*/ 306236 w 458628"/>
                <a:gd name="connsiteY45" fmla="*/ 179380 h 505777"/>
                <a:gd name="connsiteX46" fmla="*/ 263374 w 458628"/>
                <a:gd name="connsiteY46" fmla="*/ 222242 h 505777"/>
                <a:gd name="connsiteX47" fmla="*/ 220511 w 458628"/>
                <a:gd name="connsiteY47" fmla="*/ 179380 h 505777"/>
                <a:gd name="connsiteX48" fmla="*/ 263374 w 458628"/>
                <a:gd name="connsiteY48" fmla="*/ 136517 h 505777"/>
                <a:gd name="connsiteX49" fmla="*/ 269803 w 458628"/>
                <a:gd name="connsiteY49" fmla="*/ 136946 h 505777"/>
                <a:gd name="connsiteX50" fmla="*/ 383817 w 458628"/>
                <a:gd name="connsiteY50" fmla="*/ 22932 h 505777"/>
                <a:gd name="connsiteX51" fmla="*/ 386389 w 458628"/>
                <a:gd name="connsiteY51" fmla="*/ 20360 h 505777"/>
                <a:gd name="connsiteX52" fmla="*/ 405677 w 458628"/>
                <a:gd name="connsiteY52" fmla="*/ 20360 h 505777"/>
                <a:gd name="connsiteX53" fmla="*/ 403963 w 458628"/>
                <a:gd name="connsiteY53" fmla="*/ 3215 h 505777"/>
                <a:gd name="connsiteX54" fmla="*/ 381674 w 458628"/>
                <a:gd name="connsiteY54" fmla="*/ 3215 h 505777"/>
                <a:gd name="connsiteX55" fmla="*/ 294663 w 458628"/>
                <a:gd name="connsiteY55" fmla="*/ 90226 h 505777"/>
                <a:gd name="connsiteX56" fmla="*/ 291663 w 458628"/>
                <a:gd name="connsiteY56" fmla="*/ 92797 h 505777"/>
                <a:gd name="connsiteX57" fmla="*/ 12200 w 458628"/>
                <a:gd name="connsiteY57" fmla="*/ 92797 h 505777"/>
                <a:gd name="connsiteX58" fmla="*/ 4056 w 458628"/>
                <a:gd name="connsiteY58" fmla="*/ 253532 h 505777"/>
                <a:gd name="connsiteX59" fmla="*/ 20343 w 458628"/>
                <a:gd name="connsiteY59" fmla="*/ 381691 h 505777"/>
                <a:gd name="connsiteX60" fmla="*/ 43489 w 458628"/>
                <a:gd name="connsiteY60" fmla="*/ 505992 h 505777"/>
                <a:gd name="connsiteX61" fmla="*/ 64492 w 458628"/>
                <a:gd name="connsiteY61" fmla="*/ 484989 h 505777"/>
                <a:gd name="connsiteX62" fmla="*/ 73064 w 458628"/>
                <a:gd name="connsiteY62" fmla="*/ 476417 h 505777"/>
                <a:gd name="connsiteX63" fmla="*/ 449826 w 458628"/>
                <a:gd name="connsiteY63" fmla="*/ 476417 h 505777"/>
                <a:gd name="connsiteX64" fmla="*/ 451540 w 458628"/>
                <a:gd name="connsiteY64" fmla="*/ 463558 h 505777"/>
                <a:gd name="connsiteX65" fmla="*/ 452826 w 458628"/>
                <a:gd name="connsiteY65" fmla="*/ 451985 h 505777"/>
                <a:gd name="connsiteX66" fmla="*/ 171648 w 458628"/>
                <a:gd name="connsiteY66" fmla="*/ 451985 h 505777"/>
                <a:gd name="connsiteX67" fmla="*/ 166076 w 458628"/>
                <a:gd name="connsiteY67" fmla="*/ 446413 h 505777"/>
                <a:gd name="connsiteX68" fmla="*/ 110783 w 458628"/>
                <a:gd name="connsiteY68" fmla="*/ 390692 h 505777"/>
                <a:gd name="connsiteX69" fmla="*/ 92352 w 458628"/>
                <a:gd name="connsiteY69" fmla="*/ 394978 h 505777"/>
                <a:gd name="connsiteX70" fmla="*/ 49061 w 458628"/>
                <a:gd name="connsiteY70" fmla="*/ 351687 h 505777"/>
                <a:gd name="connsiteX71" fmla="*/ 92352 w 458628"/>
                <a:gd name="connsiteY71" fmla="*/ 308825 h 505777"/>
                <a:gd name="connsiteX72" fmla="*/ 135644 w 458628"/>
                <a:gd name="connsiteY72" fmla="*/ 351687 h 505777"/>
                <a:gd name="connsiteX73" fmla="*/ 134786 w 458628"/>
                <a:gd name="connsiteY73" fmla="*/ 359402 h 505777"/>
                <a:gd name="connsiteX74" fmla="*/ 188364 w 458628"/>
                <a:gd name="connsiteY74" fmla="*/ 412552 h 505777"/>
                <a:gd name="connsiteX75" fmla="*/ 456684 w 458628"/>
                <a:gd name="connsiteY75" fmla="*/ 412552 h 505777"/>
                <a:gd name="connsiteX76" fmla="*/ 458827 w 458628"/>
                <a:gd name="connsiteY76" fmla="*/ 382548 h 505777"/>
                <a:gd name="connsiteX77" fmla="*/ 429252 w 458628"/>
                <a:gd name="connsiteY77" fmla="*/ 394978 h 505777"/>
                <a:gd name="connsiteX78" fmla="*/ 385961 w 458628"/>
                <a:gd name="connsiteY78" fmla="*/ 3508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8628" h="505777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="" xmlns:a16="http://schemas.microsoft.com/office/drawing/2014/main" id="{A955E55B-88EF-4B58-A5C3-5AD184FC2503}"/>
                </a:ext>
              </a:extLst>
            </p:cNvPr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>
                <a:gd name="connsiteX0" fmla="*/ 13502 w 21431"/>
                <a:gd name="connsiteY0" fmla="*/ 3215 h 12858"/>
                <a:gd name="connsiteX1" fmla="*/ 3215 w 21431"/>
                <a:gd name="connsiteY1" fmla="*/ 13502 h 12858"/>
                <a:gd name="connsiteX2" fmla="*/ 19503 w 21431"/>
                <a:gd name="connsiteY2" fmla="*/ 13502 h 12858"/>
                <a:gd name="connsiteX3" fmla="*/ 13502 w 21431"/>
                <a:gd name="connsiteY3" fmla="*/ 3215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2858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="" xmlns:a16="http://schemas.microsoft.com/office/drawing/2014/main" id="{AE184B62-265C-4C90-83D5-06F178E28C0E}"/>
                </a:ext>
              </a:extLst>
            </p:cNvPr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="" xmlns:a16="http://schemas.microsoft.com/office/drawing/2014/main" id="{97EA932C-81B5-445D-8985-A407BBF5E3A7}"/>
                </a:ext>
              </a:extLst>
            </p:cNvPr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>
                <a:gd name="connsiteX0" fmla="*/ 3215 w 390048"/>
                <a:gd name="connsiteY0" fmla="*/ 43077 h 222885"/>
                <a:gd name="connsiteX1" fmla="*/ 18645 w 390048"/>
                <a:gd name="connsiteY1" fmla="*/ 118943 h 222885"/>
                <a:gd name="connsiteX2" fmla="*/ 41362 w 390048"/>
                <a:gd name="connsiteY2" fmla="*/ 112514 h 222885"/>
                <a:gd name="connsiteX3" fmla="*/ 84225 w 390048"/>
                <a:gd name="connsiteY3" fmla="*/ 155377 h 222885"/>
                <a:gd name="connsiteX4" fmla="*/ 79939 w 390048"/>
                <a:gd name="connsiteY4" fmla="*/ 174236 h 222885"/>
                <a:gd name="connsiteX5" fmla="*/ 127516 w 390048"/>
                <a:gd name="connsiteY5" fmla="*/ 221813 h 222885"/>
                <a:gd name="connsiteX6" fmla="*/ 352115 w 390048"/>
                <a:gd name="connsiteY6" fmla="*/ 221813 h 222885"/>
                <a:gd name="connsiteX7" fmla="*/ 356830 w 390048"/>
                <a:gd name="connsiteY7" fmla="*/ 192667 h 222885"/>
                <a:gd name="connsiteX8" fmla="*/ 334970 w 390048"/>
                <a:gd name="connsiteY8" fmla="*/ 155377 h 222885"/>
                <a:gd name="connsiteX9" fmla="*/ 370118 w 390048"/>
                <a:gd name="connsiteY9" fmla="*/ 113372 h 222885"/>
                <a:gd name="connsiteX10" fmla="*/ 374833 w 390048"/>
                <a:gd name="connsiteY10" fmla="*/ 85940 h 222885"/>
                <a:gd name="connsiteX11" fmla="*/ 309682 w 390048"/>
                <a:gd name="connsiteY11" fmla="*/ 85940 h 222885"/>
                <a:gd name="connsiteX12" fmla="*/ 247102 w 390048"/>
                <a:gd name="connsiteY12" fmla="*/ 148519 h 222885"/>
                <a:gd name="connsiteX13" fmla="*/ 248817 w 390048"/>
                <a:gd name="connsiteY13" fmla="*/ 159663 h 222885"/>
                <a:gd name="connsiteX14" fmla="*/ 205526 w 390048"/>
                <a:gd name="connsiteY14" fmla="*/ 202525 h 222885"/>
                <a:gd name="connsiteX15" fmla="*/ 162663 w 390048"/>
                <a:gd name="connsiteY15" fmla="*/ 159663 h 222885"/>
                <a:gd name="connsiteX16" fmla="*/ 205526 w 390048"/>
                <a:gd name="connsiteY16" fmla="*/ 116800 h 222885"/>
                <a:gd name="connsiteX17" fmla="*/ 220528 w 390048"/>
                <a:gd name="connsiteY17" fmla="*/ 119372 h 222885"/>
                <a:gd name="connsiteX18" fmla="*/ 286964 w 390048"/>
                <a:gd name="connsiteY18" fmla="*/ 52507 h 222885"/>
                <a:gd name="connsiteX19" fmla="*/ 292965 w 390048"/>
                <a:gd name="connsiteY19" fmla="*/ 46935 h 222885"/>
                <a:gd name="connsiteX20" fmla="*/ 380405 w 390048"/>
                <a:gd name="connsiteY20" fmla="*/ 46935 h 222885"/>
                <a:gd name="connsiteX21" fmla="*/ 387263 w 390048"/>
                <a:gd name="connsiteY21" fmla="*/ 3215 h 222885"/>
                <a:gd name="connsiteX22" fmla="*/ 43505 w 390048"/>
                <a:gd name="connsiteY22" fmla="*/ 3215 h 222885"/>
                <a:gd name="connsiteX23" fmla="*/ 3215 w 390048"/>
                <a:gd name="connsiteY23" fmla="*/ 4307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048" h="222885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="" xmlns:a16="http://schemas.microsoft.com/office/drawing/2014/main" id="{C8F94602-9F40-4B69-AB17-1DDF84DC1245}"/>
                </a:ext>
              </a:extLst>
            </p:cNvPr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>
                <a:gd name="connsiteX0" fmla="*/ 212812 w 300037"/>
                <a:gd name="connsiteY0" fmla="*/ 173379 h 411480"/>
                <a:gd name="connsiteX1" fmla="*/ 212812 w 300037"/>
                <a:gd name="connsiteY1" fmla="*/ 173379 h 411480"/>
                <a:gd name="connsiteX2" fmla="*/ 208526 w 300037"/>
                <a:gd name="connsiteY2" fmla="*/ 169092 h 411480"/>
                <a:gd name="connsiteX3" fmla="*/ 150662 w 300037"/>
                <a:gd name="connsiteY3" fmla="*/ 111657 h 411480"/>
                <a:gd name="connsiteX4" fmla="*/ 123658 w 300037"/>
                <a:gd name="connsiteY4" fmla="*/ 121515 h 411480"/>
                <a:gd name="connsiteX5" fmla="*/ 80796 w 300037"/>
                <a:gd name="connsiteY5" fmla="*/ 78653 h 411480"/>
                <a:gd name="connsiteX6" fmla="*/ 123658 w 300037"/>
                <a:gd name="connsiteY6" fmla="*/ 35362 h 411480"/>
                <a:gd name="connsiteX7" fmla="*/ 166521 w 300037"/>
                <a:gd name="connsiteY7" fmla="*/ 78653 h 411480"/>
                <a:gd name="connsiteX8" fmla="*/ 166092 w 300037"/>
                <a:gd name="connsiteY8" fmla="*/ 85082 h 411480"/>
                <a:gd name="connsiteX9" fmla="*/ 224814 w 300037"/>
                <a:gd name="connsiteY9" fmla="*/ 144232 h 411480"/>
                <a:gd name="connsiteX10" fmla="*/ 295966 w 300037"/>
                <a:gd name="connsiteY10" fmla="*/ 144232 h 411480"/>
                <a:gd name="connsiteX11" fmla="*/ 292965 w 300037"/>
                <a:gd name="connsiteY11" fmla="*/ 117657 h 411480"/>
                <a:gd name="connsiteX12" fmla="*/ 253103 w 300037"/>
                <a:gd name="connsiteY12" fmla="*/ 75224 h 411480"/>
                <a:gd name="connsiteX13" fmla="*/ 272391 w 300037"/>
                <a:gd name="connsiteY13" fmla="*/ 39219 h 411480"/>
                <a:gd name="connsiteX14" fmla="*/ 267248 w 300037"/>
                <a:gd name="connsiteY14" fmla="*/ 22931 h 411480"/>
                <a:gd name="connsiteX15" fmla="*/ 263819 w 300037"/>
                <a:gd name="connsiteY15" fmla="*/ 3215 h 411480"/>
                <a:gd name="connsiteX16" fmla="*/ 51649 w 300037"/>
                <a:gd name="connsiteY16" fmla="*/ 3215 h 411480"/>
                <a:gd name="connsiteX17" fmla="*/ 37933 w 300037"/>
                <a:gd name="connsiteY17" fmla="*/ 16930 h 411480"/>
                <a:gd name="connsiteX18" fmla="*/ 38362 w 300037"/>
                <a:gd name="connsiteY18" fmla="*/ 63651 h 411480"/>
                <a:gd name="connsiteX19" fmla="*/ 30647 w 300037"/>
                <a:gd name="connsiteY19" fmla="*/ 120230 h 411480"/>
                <a:gd name="connsiteX20" fmla="*/ 20788 w 300037"/>
                <a:gd name="connsiteY20" fmla="*/ 233815 h 411480"/>
                <a:gd name="connsiteX21" fmla="*/ 3215 w 300037"/>
                <a:gd name="connsiteY21" fmla="*/ 262104 h 411480"/>
                <a:gd name="connsiteX22" fmla="*/ 70509 w 300037"/>
                <a:gd name="connsiteY22" fmla="*/ 329398 h 411480"/>
                <a:gd name="connsiteX23" fmla="*/ 196525 w 300037"/>
                <a:gd name="connsiteY23" fmla="*/ 329398 h 411480"/>
                <a:gd name="connsiteX24" fmla="*/ 200811 w 300037"/>
                <a:gd name="connsiteY24" fmla="*/ 333684 h 411480"/>
                <a:gd name="connsiteX25" fmla="*/ 276249 w 300037"/>
                <a:gd name="connsiteY25" fmla="*/ 409122 h 411480"/>
                <a:gd name="connsiteX26" fmla="*/ 286536 w 300037"/>
                <a:gd name="connsiteY26" fmla="*/ 376975 h 411480"/>
                <a:gd name="connsiteX27" fmla="*/ 184523 w 300037"/>
                <a:gd name="connsiteY27" fmla="*/ 274963 h 411480"/>
                <a:gd name="connsiteX28" fmla="*/ 159234 w 300037"/>
                <a:gd name="connsiteY28" fmla="*/ 274963 h 411480"/>
                <a:gd name="connsiteX29" fmla="*/ 123658 w 300037"/>
                <a:gd name="connsiteY29" fmla="*/ 293823 h 411480"/>
                <a:gd name="connsiteX30" fmla="*/ 80796 w 300037"/>
                <a:gd name="connsiteY30" fmla="*/ 250960 h 411480"/>
                <a:gd name="connsiteX31" fmla="*/ 123658 w 300037"/>
                <a:gd name="connsiteY31" fmla="*/ 208098 h 411480"/>
                <a:gd name="connsiteX32" fmla="*/ 166092 w 300037"/>
                <a:gd name="connsiteY32" fmla="*/ 245388 h 411480"/>
                <a:gd name="connsiteX33" fmla="*/ 196525 w 300037"/>
                <a:gd name="connsiteY33" fmla="*/ 245388 h 411480"/>
                <a:gd name="connsiteX34" fmla="*/ 200811 w 300037"/>
                <a:gd name="connsiteY34" fmla="*/ 249674 h 411480"/>
                <a:gd name="connsiteX35" fmla="*/ 282678 w 300037"/>
                <a:gd name="connsiteY35" fmla="*/ 331541 h 411480"/>
                <a:gd name="connsiteX36" fmla="*/ 273677 w 300037"/>
                <a:gd name="connsiteY36" fmla="*/ 283964 h 411480"/>
                <a:gd name="connsiteX37" fmla="*/ 253103 w 300037"/>
                <a:gd name="connsiteY37" fmla="*/ 247531 h 411480"/>
                <a:gd name="connsiteX38" fmla="*/ 295537 w 300037"/>
                <a:gd name="connsiteY38" fmla="*/ 204240 h 411480"/>
                <a:gd name="connsiteX39" fmla="*/ 297680 w 300037"/>
                <a:gd name="connsiteY39" fmla="*/ 204240 h 411480"/>
                <a:gd name="connsiteX40" fmla="*/ 298537 w 300037"/>
                <a:gd name="connsiteY40" fmla="*/ 195239 h 411480"/>
                <a:gd name="connsiteX41" fmla="*/ 298109 w 300037"/>
                <a:gd name="connsiteY41" fmla="*/ 173808 h 411480"/>
                <a:gd name="connsiteX42" fmla="*/ 212812 w 300037"/>
                <a:gd name="connsiteY42" fmla="*/ 173808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0037" h="41148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="" xmlns:a16="http://schemas.microsoft.com/office/drawing/2014/main" id="{7514B9F2-1016-4A3A-8F67-019C8215A6BA}"/>
                </a:ext>
              </a:extLst>
            </p:cNvPr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>
                <a:gd name="connsiteX0" fmla="*/ 9215 w 407193"/>
                <a:gd name="connsiteY0" fmla="*/ 99227 h 184308"/>
                <a:gd name="connsiteX1" fmla="*/ 9215 w 407193"/>
                <a:gd name="connsiteY1" fmla="*/ 99227 h 184308"/>
                <a:gd name="connsiteX2" fmla="*/ 3215 w 407193"/>
                <a:gd name="connsiteY2" fmla="*/ 184095 h 184308"/>
                <a:gd name="connsiteX3" fmla="*/ 273248 w 407193"/>
                <a:gd name="connsiteY3" fmla="*/ 184095 h 184308"/>
                <a:gd name="connsiteX4" fmla="*/ 359831 w 407193"/>
                <a:gd name="connsiteY4" fmla="*/ 97084 h 184308"/>
                <a:gd name="connsiteX5" fmla="*/ 362831 w 407193"/>
                <a:gd name="connsiteY5" fmla="*/ 94084 h 184308"/>
                <a:gd name="connsiteX6" fmla="*/ 391120 w 407193"/>
                <a:gd name="connsiteY6" fmla="*/ 94084 h 184308"/>
                <a:gd name="connsiteX7" fmla="*/ 389406 w 407193"/>
                <a:gd name="connsiteY7" fmla="*/ 83796 h 184308"/>
                <a:gd name="connsiteX8" fmla="*/ 388977 w 407193"/>
                <a:gd name="connsiteY8" fmla="*/ 67937 h 184308"/>
                <a:gd name="connsiteX9" fmla="*/ 379119 w 407193"/>
                <a:gd name="connsiteY9" fmla="*/ 67508 h 184308"/>
                <a:gd name="connsiteX10" fmla="*/ 363260 w 407193"/>
                <a:gd name="connsiteY10" fmla="*/ 66223 h 184308"/>
                <a:gd name="connsiteX11" fmla="*/ 348258 w 407193"/>
                <a:gd name="connsiteY11" fmla="*/ 73509 h 184308"/>
                <a:gd name="connsiteX12" fmla="*/ 323826 w 407193"/>
                <a:gd name="connsiteY12" fmla="*/ 99655 h 184308"/>
                <a:gd name="connsiteX13" fmla="*/ 295108 w 407193"/>
                <a:gd name="connsiteY13" fmla="*/ 141232 h 184308"/>
                <a:gd name="connsiteX14" fmla="*/ 289965 w 407193"/>
                <a:gd name="connsiteY14" fmla="*/ 145089 h 184308"/>
                <a:gd name="connsiteX15" fmla="*/ 253960 w 407193"/>
                <a:gd name="connsiteY15" fmla="*/ 164807 h 184308"/>
                <a:gd name="connsiteX16" fmla="*/ 211098 w 407193"/>
                <a:gd name="connsiteY16" fmla="*/ 121515 h 184308"/>
                <a:gd name="connsiteX17" fmla="*/ 253960 w 407193"/>
                <a:gd name="connsiteY17" fmla="*/ 78653 h 184308"/>
                <a:gd name="connsiteX18" fmla="*/ 293822 w 407193"/>
                <a:gd name="connsiteY18" fmla="*/ 106513 h 184308"/>
                <a:gd name="connsiteX19" fmla="*/ 307967 w 407193"/>
                <a:gd name="connsiteY19" fmla="*/ 87225 h 184308"/>
                <a:gd name="connsiteX20" fmla="*/ 335828 w 407193"/>
                <a:gd name="connsiteY20" fmla="*/ 58079 h 184308"/>
                <a:gd name="connsiteX21" fmla="*/ 368403 w 407193"/>
                <a:gd name="connsiteY21" fmla="*/ 46935 h 184308"/>
                <a:gd name="connsiteX22" fmla="*/ 379976 w 407193"/>
                <a:gd name="connsiteY22" fmla="*/ 47792 h 184308"/>
                <a:gd name="connsiteX23" fmla="*/ 392835 w 407193"/>
                <a:gd name="connsiteY23" fmla="*/ 48220 h 184308"/>
                <a:gd name="connsiteX24" fmla="*/ 396264 w 407193"/>
                <a:gd name="connsiteY24" fmla="*/ 35362 h 184308"/>
                <a:gd name="connsiteX25" fmla="*/ 223957 w 407193"/>
                <a:gd name="connsiteY25" fmla="*/ 35362 h 184308"/>
                <a:gd name="connsiteX26" fmla="*/ 130088 w 407193"/>
                <a:gd name="connsiteY26" fmla="*/ 129659 h 184308"/>
                <a:gd name="connsiteX27" fmla="*/ 88940 w 407193"/>
                <a:gd name="connsiteY27" fmla="*/ 160520 h 184308"/>
                <a:gd name="connsiteX28" fmla="*/ 45649 w 407193"/>
                <a:gd name="connsiteY28" fmla="*/ 117658 h 184308"/>
                <a:gd name="connsiteX29" fmla="*/ 88940 w 407193"/>
                <a:gd name="connsiteY29" fmla="*/ 74366 h 184308"/>
                <a:gd name="connsiteX30" fmla="*/ 129230 w 407193"/>
                <a:gd name="connsiteY30" fmla="*/ 102656 h 184308"/>
                <a:gd name="connsiteX31" fmla="*/ 213670 w 407193"/>
                <a:gd name="connsiteY31" fmla="*/ 18645 h 184308"/>
                <a:gd name="connsiteX32" fmla="*/ 216670 w 407193"/>
                <a:gd name="connsiteY32" fmla="*/ 15645 h 184308"/>
                <a:gd name="connsiteX33" fmla="*/ 401836 w 407193"/>
                <a:gd name="connsiteY33" fmla="*/ 15645 h 184308"/>
                <a:gd name="connsiteX34" fmla="*/ 405265 w 407193"/>
                <a:gd name="connsiteY34" fmla="*/ 3215 h 184308"/>
                <a:gd name="connsiteX35" fmla="*/ 202097 w 407193"/>
                <a:gd name="connsiteY35" fmla="*/ 3215 h 184308"/>
                <a:gd name="connsiteX36" fmla="*/ 146375 w 407193"/>
                <a:gd name="connsiteY36" fmla="*/ 35362 h 184308"/>
                <a:gd name="connsiteX37" fmla="*/ 141661 w 407193"/>
                <a:gd name="connsiteY37" fmla="*/ 38362 h 184308"/>
                <a:gd name="connsiteX38" fmla="*/ 18217 w 407193"/>
                <a:gd name="connsiteY38" fmla="*/ 38362 h 184308"/>
                <a:gd name="connsiteX39" fmla="*/ 10073 w 407193"/>
                <a:gd name="connsiteY39" fmla="*/ 46506 h 184308"/>
                <a:gd name="connsiteX40" fmla="*/ 9215 w 407193"/>
                <a:gd name="connsiteY40" fmla="*/ 99227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7193" h="184308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CF3D7392-CF3C-4FA5-A928-DC65555B489D}"/>
                </a:ext>
              </a:extLst>
            </p:cNvPr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>
                <a:gd name="connsiteX0" fmla="*/ 267248 w 437197"/>
                <a:gd name="connsiteY0" fmla="*/ 84653 h 235743"/>
                <a:gd name="connsiteX1" fmla="*/ 267248 w 437197"/>
                <a:gd name="connsiteY1" fmla="*/ 84653 h 235743"/>
                <a:gd name="connsiteX2" fmla="*/ 264676 w 437197"/>
                <a:gd name="connsiteY2" fmla="*/ 87654 h 235743"/>
                <a:gd name="connsiteX3" fmla="*/ 4072 w 437197"/>
                <a:gd name="connsiteY3" fmla="*/ 87654 h 235743"/>
                <a:gd name="connsiteX4" fmla="*/ 3215 w 437197"/>
                <a:gd name="connsiteY4" fmla="*/ 234244 h 235743"/>
                <a:gd name="connsiteX5" fmla="*/ 270677 w 437197"/>
                <a:gd name="connsiteY5" fmla="*/ 234244 h 235743"/>
                <a:gd name="connsiteX6" fmla="*/ 319969 w 437197"/>
                <a:gd name="connsiteY6" fmla="*/ 185380 h 235743"/>
                <a:gd name="connsiteX7" fmla="*/ 319969 w 437197"/>
                <a:gd name="connsiteY7" fmla="*/ 117658 h 235743"/>
                <a:gd name="connsiteX8" fmla="*/ 321254 w 437197"/>
                <a:gd name="connsiteY8" fmla="*/ 115515 h 235743"/>
                <a:gd name="connsiteX9" fmla="*/ 349972 w 437197"/>
                <a:gd name="connsiteY9" fmla="*/ 65365 h 235743"/>
                <a:gd name="connsiteX10" fmla="*/ 352973 w 437197"/>
                <a:gd name="connsiteY10" fmla="*/ 60651 h 235743"/>
                <a:gd name="connsiteX11" fmla="*/ 430554 w 437197"/>
                <a:gd name="connsiteY11" fmla="*/ 60651 h 235743"/>
                <a:gd name="connsiteX12" fmla="*/ 431411 w 437197"/>
                <a:gd name="connsiteY12" fmla="*/ 50363 h 235743"/>
                <a:gd name="connsiteX13" fmla="*/ 433126 w 437197"/>
                <a:gd name="connsiteY13" fmla="*/ 33218 h 235743"/>
                <a:gd name="connsiteX14" fmla="*/ 368832 w 437197"/>
                <a:gd name="connsiteY14" fmla="*/ 33218 h 235743"/>
                <a:gd name="connsiteX15" fmla="*/ 271105 w 437197"/>
                <a:gd name="connsiteY15" fmla="*/ 136088 h 235743"/>
                <a:gd name="connsiteX16" fmla="*/ 277535 w 437197"/>
                <a:gd name="connsiteY16" fmla="*/ 159234 h 235743"/>
                <a:gd name="connsiteX17" fmla="*/ 234672 w 437197"/>
                <a:gd name="connsiteY17" fmla="*/ 202097 h 235743"/>
                <a:gd name="connsiteX18" fmla="*/ 191810 w 437197"/>
                <a:gd name="connsiteY18" fmla="*/ 159234 h 235743"/>
                <a:gd name="connsiteX19" fmla="*/ 234672 w 437197"/>
                <a:gd name="connsiteY19" fmla="*/ 116372 h 235743"/>
                <a:gd name="connsiteX20" fmla="*/ 256961 w 437197"/>
                <a:gd name="connsiteY20" fmla="*/ 122373 h 235743"/>
                <a:gd name="connsiteX21" fmla="*/ 358116 w 437197"/>
                <a:gd name="connsiteY21" fmla="*/ 16502 h 235743"/>
                <a:gd name="connsiteX22" fmla="*/ 360688 w 437197"/>
                <a:gd name="connsiteY22" fmla="*/ 13502 h 235743"/>
                <a:gd name="connsiteX23" fmla="*/ 435697 w 437197"/>
                <a:gd name="connsiteY23" fmla="*/ 13502 h 235743"/>
                <a:gd name="connsiteX24" fmla="*/ 437412 w 437197"/>
                <a:gd name="connsiteY24" fmla="*/ 3215 h 235743"/>
                <a:gd name="connsiteX25" fmla="*/ 348258 w 437197"/>
                <a:gd name="connsiteY25" fmla="*/ 3215 h 235743"/>
                <a:gd name="connsiteX26" fmla="*/ 267248 w 437197"/>
                <a:gd name="connsiteY26" fmla="*/ 8465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197" h="235743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E86D5515-860F-4CD4-ABAF-59D50C04EB17}"/>
                </a:ext>
              </a:extLst>
            </p:cNvPr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>
                <a:gd name="connsiteX0" fmla="*/ 291679 w 510063"/>
                <a:gd name="connsiteY0" fmla="*/ 129659 h 381476"/>
                <a:gd name="connsiteX1" fmla="*/ 291679 w 510063"/>
                <a:gd name="connsiteY1" fmla="*/ 129659 h 381476"/>
                <a:gd name="connsiteX2" fmla="*/ 288679 w 510063"/>
                <a:gd name="connsiteY2" fmla="*/ 132231 h 381476"/>
                <a:gd name="connsiteX3" fmla="*/ 3215 w 510063"/>
                <a:gd name="connsiteY3" fmla="*/ 132231 h 381476"/>
                <a:gd name="connsiteX4" fmla="*/ 24217 w 510063"/>
                <a:gd name="connsiteY4" fmla="*/ 196954 h 381476"/>
                <a:gd name="connsiteX5" fmla="*/ 41791 w 510063"/>
                <a:gd name="connsiteY5" fmla="*/ 364117 h 381476"/>
                <a:gd name="connsiteX6" fmla="*/ 41791 w 510063"/>
                <a:gd name="connsiteY6" fmla="*/ 378690 h 381476"/>
                <a:gd name="connsiteX7" fmla="*/ 294251 w 510063"/>
                <a:gd name="connsiteY7" fmla="*/ 378690 h 381476"/>
                <a:gd name="connsiteX8" fmla="*/ 375690 w 510063"/>
                <a:gd name="connsiteY8" fmla="*/ 297680 h 381476"/>
                <a:gd name="connsiteX9" fmla="*/ 378690 w 510063"/>
                <a:gd name="connsiteY9" fmla="*/ 294680 h 381476"/>
                <a:gd name="connsiteX10" fmla="*/ 478989 w 510063"/>
                <a:gd name="connsiteY10" fmla="*/ 294680 h 381476"/>
                <a:gd name="connsiteX11" fmla="*/ 490133 w 510063"/>
                <a:gd name="connsiteY11" fmla="*/ 215813 h 381476"/>
                <a:gd name="connsiteX12" fmla="*/ 454128 w 510063"/>
                <a:gd name="connsiteY12" fmla="*/ 252246 h 381476"/>
                <a:gd name="connsiteX13" fmla="*/ 451128 w 510063"/>
                <a:gd name="connsiteY13" fmla="*/ 255246 h 381476"/>
                <a:gd name="connsiteX14" fmla="*/ 286965 w 510063"/>
                <a:gd name="connsiteY14" fmla="*/ 255246 h 381476"/>
                <a:gd name="connsiteX15" fmla="*/ 286965 w 510063"/>
                <a:gd name="connsiteY15" fmla="*/ 261247 h 381476"/>
                <a:gd name="connsiteX16" fmla="*/ 317397 w 510063"/>
                <a:gd name="connsiteY16" fmla="*/ 301967 h 381476"/>
                <a:gd name="connsiteX17" fmla="*/ 274534 w 510063"/>
                <a:gd name="connsiteY17" fmla="*/ 345258 h 381476"/>
                <a:gd name="connsiteX18" fmla="*/ 231672 w 510063"/>
                <a:gd name="connsiteY18" fmla="*/ 301967 h 381476"/>
                <a:gd name="connsiteX19" fmla="*/ 267248 w 510063"/>
                <a:gd name="connsiteY19" fmla="*/ 259961 h 381476"/>
                <a:gd name="connsiteX20" fmla="*/ 267248 w 510063"/>
                <a:gd name="connsiteY20" fmla="*/ 235958 h 381476"/>
                <a:gd name="connsiteX21" fmla="*/ 442984 w 510063"/>
                <a:gd name="connsiteY21" fmla="*/ 235958 h 381476"/>
                <a:gd name="connsiteX22" fmla="*/ 493133 w 510063"/>
                <a:gd name="connsiteY22" fmla="*/ 185809 h 381476"/>
                <a:gd name="connsiteX23" fmla="*/ 498705 w 510063"/>
                <a:gd name="connsiteY23" fmla="*/ 119801 h 381476"/>
                <a:gd name="connsiteX24" fmla="*/ 493562 w 510063"/>
                <a:gd name="connsiteY24" fmla="*/ 119801 h 381476"/>
                <a:gd name="connsiteX25" fmla="*/ 493990 w 510063"/>
                <a:gd name="connsiteY25" fmla="*/ 123658 h 381476"/>
                <a:gd name="connsiteX26" fmla="*/ 451128 w 510063"/>
                <a:gd name="connsiteY26" fmla="*/ 166950 h 381476"/>
                <a:gd name="connsiteX27" fmla="*/ 407837 w 510063"/>
                <a:gd name="connsiteY27" fmla="*/ 123658 h 381476"/>
                <a:gd name="connsiteX28" fmla="*/ 451128 w 510063"/>
                <a:gd name="connsiteY28" fmla="*/ 80796 h 381476"/>
                <a:gd name="connsiteX29" fmla="*/ 486704 w 510063"/>
                <a:gd name="connsiteY29" fmla="*/ 100084 h 381476"/>
                <a:gd name="connsiteX30" fmla="*/ 500420 w 510063"/>
                <a:gd name="connsiteY30" fmla="*/ 100084 h 381476"/>
                <a:gd name="connsiteX31" fmla="*/ 504706 w 510063"/>
                <a:gd name="connsiteY31" fmla="*/ 43077 h 381476"/>
                <a:gd name="connsiteX32" fmla="*/ 432697 w 510063"/>
                <a:gd name="connsiteY32" fmla="*/ 43077 h 381476"/>
                <a:gd name="connsiteX33" fmla="*/ 385120 w 510063"/>
                <a:gd name="connsiteY33" fmla="*/ 90654 h 381476"/>
                <a:gd name="connsiteX34" fmla="*/ 385120 w 510063"/>
                <a:gd name="connsiteY34" fmla="*/ 231244 h 381476"/>
                <a:gd name="connsiteX35" fmla="*/ 200811 w 510063"/>
                <a:gd name="connsiteY35" fmla="*/ 231244 h 381476"/>
                <a:gd name="connsiteX36" fmla="*/ 151948 w 510063"/>
                <a:gd name="connsiteY36" fmla="*/ 280106 h 381476"/>
                <a:gd name="connsiteX37" fmla="*/ 158377 w 510063"/>
                <a:gd name="connsiteY37" fmla="*/ 302395 h 381476"/>
                <a:gd name="connsiteX38" fmla="*/ 115086 w 510063"/>
                <a:gd name="connsiteY38" fmla="*/ 345686 h 381476"/>
                <a:gd name="connsiteX39" fmla="*/ 71795 w 510063"/>
                <a:gd name="connsiteY39" fmla="*/ 302395 h 381476"/>
                <a:gd name="connsiteX40" fmla="*/ 115086 w 510063"/>
                <a:gd name="connsiteY40" fmla="*/ 259104 h 381476"/>
                <a:gd name="connsiteX41" fmla="*/ 137803 w 510063"/>
                <a:gd name="connsiteY41" fmla="*/ 265962 h 381476"/>
                <a:gd name="connsiteX42" fmla="*/ 189238 w 510063"/>
                <a:gd name="connsiteY42" fmla="*/ 214527 h 381476"/>
                <a:gd name="connsiteX43" fmla="*/ 192238 w 510063"/>
                <a:gd name="connsiteY43" fmla="*/ 211526 h 381476"/>
                <a:gd name="connsiteX44" fmla="*/ 365832 w 510063"/>
                <a:gd name="connsiteY44" fmla="*/ 211526 h 381476"/>
                <a:gd name="connsiteX45" fmla="*/ 365832 w 510063"/>
                <a:gd name="connsiteY45" fmla="*/ 82082 h 381476"/>
                <a:gd name="connsiteX46" fmla="*/ 368832 w 510063"/>
                <a:gd name="connsiteY46" fmla="*/ 79081 h 381476"/>
                <a:gd name="connsiteX47" fmla="*/ 421553 w 510063"/>
                <a:gd name="connsiteY47" fmla="*/ 26361 h 381476"/>
                <a:gd name="connsiteX48" fmla="*/ 424553 w 510063"/>
                <a:gd name="connsiteY48" fmla="*/ 23360 h 381476"/>
                <a:gd name="connsiteX49" fmla="*/ 506420 w 510063"/>
                <a:gd name="connsiteY49" fmla="*/ 23360 h 381476"/>
                <a:gd name="connsiteX50" fmla="*/ 508135 w 510063"/>
                <a:gd name="connsiteY50" fmla="*/ 3215 h 381476"/>
                <a:gd name="connsiteX51" fmla="*/ 417695 w 510063"/>
                <a:gd name="connsiteY51" fmla="*/ 3215 h 381476"/>
                <a:gd name="connsiteX52" fmla="*/ 291679 w 510063"/>
                <a:gd name="connsiteY52" fmla="*/ 129659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0063" h="381476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="" xmlns:a16="http://schemas.microsoft.com/office/drawing/2014/main" id="{4390CD76-65DE-4257-BDA3-11E982029B13}"/>
                </a:ext>
              </a:extLst>
            </p:cNvPr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>
                <a:gd name="connsiteX0" fmla="*/ 432697 w 432911"/>
                <a:gd name="connsiteY0" fmla="*/ 21217 h 304323"/>
                <a:gd name="connsiteX1" fmla="*/ 433126 w 432911"/>
                <a:gd name="connsiteY1" fmla="*/ 3215 h 304323"/>
                <a:gd name="connsiteX2" fmla="*/ 367546 w 432911"/>
                <a:gd name="connsiteY2" fmla="*/ 3215 h 304323"/>
                <a:gd name="connsiteX3" fmla="*/ 342686 w 432911"/>
                <a:gd name="connsiteY3" fmla="*/ 46506 h 304323"/>
                <a:gd name="connsiteX4" fmla="*/ 342686 w 432911"/>
                <a:gd name="connsiteY4" fmla="*/ 116800 h 304323"/>
                <a:gd name="connsiteX5" fmla="*/ 340114 w 432911"/>
                <a:gd name="connsiteY5" fmla="*/ 119372 h 304323"/>
                <a:gd name="connsiteX6" fmla="*/ 284821 w 432911"/>
                <a:gd name="connsiteY6" fmla="*/ 174236 h 304323"/>
                <a:gd name="connsiteX7" fmla="*/ 281821 w 432911"/>
                <a:gd name="connsiteY7" fmla="*/ 177236 h 304323"/>
                <a:gd name="connsiteX8" fmla="*/ 6215 w 432911"/>
                <a:gd name="connsiteY8" fmla="*/ 177236 h 304323"/>
                <a:gd name="connsiteX9" fmla="*/ 3215 w 432911"/>
                <a:gd name="connsiteY9" fmla="*/ 304538 h 304323"/>
                <a:gd name="connsiteX10" fmla="*/ 122801 w 432911"/>
                <a:gd name="connsiteY10" fmla="*/ 304538 h 304323"/>
                <a:gd name="connsiteX11" fmla="*/ 178522 w 432911"/>
                <a:gd name="connsiteY11" fmla="*/ 272391 h 304323"/>
                <a:gd name="connsiteX12" fmla="*/ 183237 w 432911"/>
                <a:gd name="connsiteY12" fmla="*/ 269819 h 304323"/>
                <a:gd name="connsiteX13" fmla="*/ 406980 w 432911"/>
                <a:gd name="connsiteY13" fmla="*/ 269819 h 304323"/>
                <a:gd name="connsiteX14" fmla="*/ 421553 w 432911"/>
                <a:gd name="connsiteY14" fmla="*/ 207240 h 304323"/>
                <a:gd name="connsiteX15" fmla="*/ 400979 w 432911"/>
                <a:gd name="connsiteY15" fmla="*/ 227814 h 304323"/>
                <a:gd name="connsiteX16" fmla="*/ 395407 w 432911"/>
                <a:gd name="connsiteY16" fmla="*/ 233386 h 304323"/>
                <a:gd name="connsiteX17" fmla="*/ 154948 w 432911"/>
                <a:gd name="connsiteY17" fmla="*/ 233386 h 304323"/>
                <a:gd name="connsiteX18" fmla="*/ 117229 w 432911"/>
                <a:gd name="connsiteY18" fmla="*/ 271105 h 304323"/>
                <a:gd name="connsiteX19" fmla="*/ 113371 w 432911"/>
                <a:gd name="connsiteY19" fmla="*/ 274105 h 304323"/>
                <a:gd name="connsiteX20" fmla="*/ 76938 w 432911"/>
                <a:gd name="connsiteY20" fmla="*/ 293823 h 304323"/>
                <a:gd name="connsiteX21" fmla="*/ 34076 w 432911"/>
                <a:gd name="connsiteY21" fmla="*/ 250960 h 304323"/>
                <a:gd name="connsiteX22" fmla="*/ 76938 w 432911"/>
                <a:gd name="connsiteY22" fmla="*/ 207669 h 304323"/>
                <a:gd name="connsiteX23" fmla="*/ 109514 w 432911"/>
                <a:gd name="connsiteY23" fmla="*/ 222670 h 304323"/>
                <a:gd name="connsiteX24" fmla="*/ 133088 w 432911"/>
                <a:gd name="connsiteY24" fmla="*/ 199096 h 304323"/>
                <a:gd name="connsiteX25" fmla="*/ 138660 w 432911"/>
                <a:gd name="connsiteY25" fmla="*/ 193524 h 304323"/>
                <a:gd name="connsiteX26" fmla="*/ 379119 w 432911"/>
                <a:gd name="connsiteY26" fmla="*/ 193524 h 304323"/>
                <a:gd name="connsiteX27" fmla="*/ 431411 w 432911"/>
                <a:gd name="connsiteY27" fmla="*/ 141661 h 304323"/>
                <a:gd name="connsiteX28" fmla="*/ 432268 w 432911"/>
                <a:gd name="connsiteY28" fmla="*/ 130516 h 304323"/>
                <a:gd name="connsiteX29" fmla="*/ 433126 w 432911"/>
                <a:gd name="connsiteY29" fmla="*/ 97084 h 304323"/>
                <a:gd name="connsiteX30" fmla="*/ 413409 w 432911"/>
                <a:gd name="connsiteY30" fmla="*/ 101798 h 304323"/>
                <a:gd name="connsiteX31" fmla="*/ 370118 w 432911"/>
                <a:gd name="connsiteY31" fmla="*/ 58936 h 304323"/>
                <a:gd name="connsiteX32" fmla="*/ 413409 w 432911"/>
                <a:gd name="connsiteY32" fmla="*/ 16073 h 304323"/>
                <a:gd name="connsiteX33" fmla="*/ 413409 w 432911"/>
                <a:gd name="connsiteY33" fmla="*/ 16073 h 304323"/>
                <a:gd name="connsiteX34" fmla="*/ 432697 w 432911"/>
                <a:gd name="connsiteY34" fmla="*/ 21217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911" h="304323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="" xmlns:a16="http://schemas.microsoft.com/office/drawing/2014/main" id="{0789465F-27BC-4D54-8DB0-F91DB5A069BD}"/>
                </a:ext>
              </a:extLst>
            </p:cNvPr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>
                <a:gd name="connsiteX0" fmla="*/ 738307 w 737235"/>
                <a:gd name="connsiteY0" fmla="*/ 406551 h 822960"/>
                <a:gd name="connsiteX1" fmla="*/ 738307 w 737235"/>
                <a:gd name="connsiteY1" fmla="*/ 406551 h 822960"/>
                <a:gd name="connsiteX2" fmla="*/ 3215 w 737235"/>
                <a:gd name="connsiteY2" fmla="*/ 3215 h 822960"/>
                <a:gd name="connsiteX3" fmla="*/ 115086 w 737235"/>
                <a:gd name="connsiteY3" fmla="*/ 251817 h 822960"/>
                <a:gd name="connsiteX4" fmla="*/ 125373 w 737235"/>
                <a:gd name="connsiteY4" fmla="*/ 265962 h 822960"/>
                <a:gd name="connsiteX5" fmla="*/ 229100 w 737235"/>
                <a:gd name="connsiteY5" fmla="*/ 398836 h 822960"/>
                <a:gd name="connsiteX6" fmla="*/ 360688 w 737235"/>
                <a:gd name="connsiteY6" fmla="*/ 599432 h 822960"/>
                <a:gd name="connsiteX7" fmla="*/ 453700 w 737235"/>
                <a:gd name="connsiteY7" fmla="*/ 783741 h 822960"/>
                <a:gd name="connsiteX8" fmla="*/ 468702 w 737235"/>
                <a:gd name="connsiteY8" fmla="*/ 821031 h 822960"/>
                <a:gd name="connsiteX9" fmla="*/ 635437 w 737235"/>
                <a:gd name="connsiteY9" fmla="*/ 540282 h 822960"/>
                <a:gd name="connsiteX10" fmla="*/ 738307 w 737235"/>
                <a:gd name="connsiteY10" fmla="*/ 406551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235" h="82296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="" xmlns:a16="http://schemas.microsoft.com/office/drawing/2014/main" id="{8CB8691E-4E9D-4204-8F28-D5BEBE715D60}"/>
                </a:ext>
              </a:extLst>
            </p:cNvPr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="" xmlns:a16="http://schemas.microsoft.com/office/drawing/2014/main" id="{B535DDB5-93E9-43D7-8269-3BBA8CD9B47B}"/>
                </a:ext>
              </a:extLst>
            </p:cNvPr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>
                <a:gd name="connsiteX0" fmla="*/ 498277 w 501491"/>
                <a:gd name="connsiteY0" fmla="*/ 194810 h 231457"/>
                <a:gd name="connsiteX1" fmla="*/ 483704 w 501491"/>
                <a:gd name="connsiteY1" fmla="*/ 162234 h 231457"/>
                <a:gd name="connsiteX2" fmla="*/ 295966 w 501491"/>
                <a:gd name="connsiteY2" fmla="*/ 194810 h 231457"/>
                <a:gd name="connsiteX3" fmla="*/ 289965 w 501491"/>
                <a:gd name="connsiteY3" fmla="*/ 195667 h 231457"/>
                <a:gd name="connsiteX4" fmla="*/ 16502 w 501491"/>
                <a:gd name="connsiteY4" fmla="*/ 3215 h 231457"/>
                <a:gd name="connsiteX5" fmla="*/ 3215 w 501491"/>
                <a:gd name="connsiteY5" fmla="*/ 29361 h 231457"/>
                <a:gd name="connsiteX6" fmla="*/ 289536 w 501491"/>
                <a:gd name="connsiteY6" fmla="*/ 230814 h 231457"/>
                <a:gd name="connsiteX7" fmla="*/ 498277 w 501491"/>
                <a:gd name="connsiteY7" fmla="*/ 194810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91" h="231457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0AEC3335-5713-4B95-AD8B-851228B0AA2F}"/>
                </a:ext>
              </a:extLst>
            </p:cNvPr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>
                <a:gd name="connsiteX0" fmla="*/ 340114 w 488632"/>
                <a:gd name="connsiteY0" fmla="*/ 38791 h 287178"/>
                <a:gd name="connsiteX1" fmla="*/ 340114 w 488632"/>
                <a:gd name="connsiteY1" fmla="*/ 38791 h 287178"/>
                <a:gd name="connsiteX2" fmla="*/ 343972 w 488632"/>
                <a:gd name="connsiteY2" fmla="*/ 38362 h 287178"/>
                <a:gd name="connsiteX3" fmla="*/ 435697 w 488632"/>
                <a:gd name="connsiteY3" fmla="*/ 102656 h 287178"/>
                <a:gd name="connsiteX4" fmla="*/ 436555 w 488632"/>
                <a:gd name="connsiteY4" fmla="*/ 106514 h 287178"/>
                <a:gd name="connsiteX5" fmla="*/ 465272 w 488632"/>
                <a:gd name="connsiteY5" fmla="*/ 271534 h 287178"/>
                <a:gd name="connsiteX6" fmla="*/ 487132 w 488632"/>
                <a:gd name="connsiteY6" fmla="*/ 286965 h 287178"/>
                <a:gd name="connsiteX7" fmla="*/ 480274 w 488632"/>
                <a:gd name="connsiteY7" fmla="*/ 251817 h 287178"/>
                <a:gd name="connsiteX8" fmla="*/ 461844 w 488632"/>
                <a:gd name="connsiteY8" fmla="*/ 131802 h 287178"/>
                <a:gd name="connsiteX9" fmla="*/ 451128 w 488632"/>
                <a:gd name="connsiteY9" fmla="*/ 87226 h 287178"/>
                <a:gd name="connsiteX10" fmla="*/ 344400 w 488632"/>
                <a:gd name="connsiteY10" fmla="*/ 12216 h 287178"/>
                <a:gd name="connsiteX11" fmla="*/ 85511 w 488632"/>
                <a:gd name="connsiteY11" fmla="*/ 57222 h 287178"/>
                <a:gd name="connsiteX12" fmla="*/ 81225 w 488632"/>
                <a:gd name="connsiteY12" fmla="*/ 58079 h 287178"/>
                <a:gd name="connsiteX13" fmla="*/ 3215 w 488632"/>
                <a:gd name="connsiteY13" fmla="*/ 3215 h 287178"/>
                <a:gd name="connsiteX14" fmla="*/ 6644 w 488632"/>
                <a:gd name="connsiteY14" fmla="*/ 19074 h 287178"/>
                <a:gd name="connsiteX15" fmla="*/ 95369 w 488632"/>
                <a:gd name="connsiteY15" fmla="*/ 81653 h 287178"/>
                <a:gd name="connsiteX16" fmla="*/ 340114 w 488632"/>
                <a:gd name="connsiteY16" fmla="*/ 38791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632" h="287178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="" xmlns:a16="http://schemas.microsoft.com/office/drawing/2014/main" id="{3FF612DF-93FC-420E-9AC5-0EA4EBA5D04A}"/>
                </a:ext>
              </a:extLst>
            </p:cNvPr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>
                <a:gd name="connsiteX0" fmla="*/ 457557 w 505777"/>
                <a:gd name="connsiteY0" fmla="*/ 127945 h 171450"/>
                <a:gd name="connsiteX1" fmla="*/ 465701 w 505777"/>
                <a:gd name="connsiteY1" fmla="*/ 126659 h 171450"/>
                <a:gd name="connsiteX2" fmla="*/ 505992 w 505777"/>
                <a:gd name="connsiteY2" fmla="*/ 154948 h 171450"/>
                <a:gd name="connsiteX3" fmla="*/ 485847 w 505777"/>
                <a:gd name="connsiteY3" fmla="*/ 109514 h 171450"/>
                <a:gd name="connsiteX4" fmla="*/ 471702 w 505777"/>
                <a:gd name="connsiteY4" fmla="*/ 99655 h 171450"/>
                <a:gd name="connsiteX5" fmla="*/ 213670 w 505777"/>
                <a:gd name="connsiteY5" fmla="*/ 144661 h 171450"/>
                <a:gd name="connsiteX6" fmla="*/ 205526 w 505777"/>
                <a:gd name="connsiteY6" fmla="*/ 145947 h 171450"/>
                <a:gd name="connsiteX7" fmla="*/ 3215 w 505777"/>
                <a:gd name="connsiteY7" fmla="*/ 3215 h 171450"/>
                <a:gd name="connsiteX8" fmla="*/ 3215 w 505777"/>
                <a:gd name="connsiteY8" fmla="*/ 3215 h 171450"/>
                <a:gd name="connsiteX9" fmla="*/ 26789 w 505777"/>
                <a:gd name="connsiteY9" fmla="*/ 39219 h 171450"/>
                <a:gd name="connsiteX10" fmla="*/ 213241 w 505777"/>
                <a:gd name="connsiteY10" fmla="*/ 170378 h 171450"/>
                <a:gd name="connsiteX11" fmla="*/ 457557 w 505777"/>
                <a:gd name="connsiteY11" fmla="*/ 1279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77" h="17145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="" xmlns:a16="http://schemas.microsoft.com/office/drawing/2014/main" id="{45B972CF-E9E3-405C-BFC7-B63C204628A9}"/>
                </a:ext>
              </a:extLst>
            </p:cNvPr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>
                <a:gd name="connsiteX0" fmla="*/ 326827 w 518636"/>
                <a:gd name="connsiteY0" fmla="*/ 34505 h 445770"/>
                <a:gd name="connsiteX1" fmla="*/ 326827 w 518636"/>
                <a:gd name="connsiteY1" fmla="*/ 34505 h 445770"/>
                <a:gd name="connsiteX2" fmla="*/ 330684 w 518636"/>
                <a:gd name="connsiteY2" fmla="*/ 33647 h 445770"/>
                <a:gd name="connsiteX3" fmla="*/ 392406 w 518636"/>
                <a:gd name="connsiteY3" fmla="*/ 77367 h 445770"/>
                <a:gd name="connsiteX4" fmla="*/ 392835 w 518636"/>
                <a:gd name="connsiteY4" fmla="*/ 81225 h 445770"/>
                <a:gd name="connsiteX5" fmla="*/ 405693 w 518636"/>
                <a:gd name="connsiteY5" fmla="*/ 153662 h 445770"/>
                <a:gd name="connsiteX6" fmla="*/ 406551 w 518636"/>
                <a:gd name="connsiteY6" fmla="*/ 157520 h 445770"/>
                <a:gd name="connsiteX7" fmla="*/ 358974 w 518636"/>
                <a:gd name="connsiteY7" fmla="*/ 225243 h 445770"/>
                <a:gd name="connsiteX8" fmla="*/ 367117 w 518636"/>
                <a:gd name="connsiteY8" fmla="*/ 272391 h 445770"/>
                <a:gd name="connsiteX9" fmla="*/ 469559 w 518636"/>
                <a:gd name="connsiteY9" fmla="*/ 344400 h 445770"/>
                <a:gd name="connsiteX10" fmla="*/ 469987 w 518636"/>
                <a:gd name="connsiteY10" fmla="*/ 348258 h 445770"/>
                <a:gd name="connsiteX11" fmla="*/ 484132 w 518636"/>
                <a:gd name="connsiteY11" fmla="*/ 428840 h 445770"/>
                <a:gd name="connsiteX12" fmla="*/ 510278 w 518636"/>
                <a:gd name="connsiteY12" fmla="*/ 436126 h 445770"/>
                <a:gd name="connsiteX13" fmla="*/ 517993 w 518636"/>
                <a:gd name="connsiteY13" fmla="*/ 443413 h 445770"/>
                <a:gd name="connsiteX14" fmla="*/ 483703 w 518636"/>
                <a:gd name="connsiteY14" fmla="*/ 271534 h 445770"/>
                <a:gd name="connsiteX15" fmla="*/ 438269 w 518636"/>
                <a:gd name="connsiteY15" fmla="*/ 239816 h 445770"/>
                <a:gd name="connsiteX16" fmla="*/ 437412 w 518636"/>
                <a:gd name="connsiteY16" fmla="*/ 235958 h 445770"/>
                <a:gd name="connsiteX17" fmla="*/ 409123 w 518636"/>
                <a:gd name="connsiteY17" fmla="*/ 70938 h 445770"/>
                <a:gd name="connsiteX18" fmla="*/ 330684 w 518636"/>
                <a:gd name="connsiteY18" fmla="*/ 15645 h 445770"/>
                <a:gd name="connsiteX19" fmla="*/ 86368 w 518636"/>
                <a:gd name="connsiteY19" fmla="*/ 57650 h 445770"/>
                <a:gd name="connsiteX20" fmla="*/ 82082 w 518636"/>
                <a:gd name="connsiteY20" fmla="*/ 58507 h 445770"/>
                <a:gd name="connsiteX21" fmla="*/ 3215 w 518636"/>
                <a:gd name="connsiteY21" fmla="*/ 3215 h 445770"/>
                <a:gd name="connsiteX22" fmla="*/ 9215 w 518636"/>
                <a:gd name="connsiteY22" fmla="*/ 36648 h 445770"/>
                <a:gd name="connsiteX23" fmla="*/ 67937 w 518636"/>
                <a:gd name="connsiteY23" fmla="*/ 77796 h 445770"/>
                <a:gd name="connsiteX24" fmla="*/ 326827 w 518636"/>
                <a:gd name="connsiteY24" fmla="*/ 3450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636" h="44577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="" xmlns:a16="http://schemas.microsoft.com/office/drawing/2014/main" id="{F257B50A-2D19-467D-86F8-9AD0642E1A31}"/>
                </a:ext>
              </a:extLst>
            </p:cNvPr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>
                <a:gd name="connsiteX0" fmla="*/ 368403 w 467201"/>
                <a:gd name="connsiteY0" fmla="*/ 71795 h 137160"/>
                <a:gd name="connsiteX1" fmla="*/ 368403 w 467201"/>
                <a:gd name="connsiteY1" fmla="*/ 71795 h 137160"/>
                <a:gd name="connsiteX2" fmla="*/ 372261 w 467201"/>
                <a:gd name="connsiteY2" fmla="*/ 70938 h 137160"/>
                <a:gd name="connsiteX3" fmla="*/ 464415 w 467201"/>
                <a:gd name="connsiteY3" fmla="*/ 136088 h 137160"/>
                <a:gd name="connsiteX4" fmla="*/ 449842 w 467201"/>
                <a:gd name="connsiteY4" fmla="*/ 96227 h 137160"/>
                <a:gd name="connsiteX5" fmla="*/ 372690 w 467201"/>
                <a:gd name="connsiteY5" fmla="*/ 41791 h 137160"/>
                <a:gd name="connsiteX6" fmla="*/ 128373 w 467201"/>
                <a:gd name="connsiteY6" fmla="*/ 84225 h 137160"/>
                <a:gd name="connsiteX7" fmla="*/ 120229 w 467201"/>
                <a:gd name="connsiteY7" fmla="*/ 85940 h 137160"/>
                <a:gd name="connsiteX8" fmla="*/ 3215 w 467201"/>
                <a:gd name="connsiteY8" fmla="*/ 3215 h 137160"/>
                <a:gd name="connsiteX9" fmla="*/ 20788 w 467201"/>
                <a:gd name="connsiteY9" fmla="*/ 53793 h 137160"/>
                <a:gd name="connsiteX10" fmla="*/ 109942 w 467201"/>
                <a:gd name="connsiteY10" fmla="*/ 116372 h 137160"/>
                <a:gd name="connsiteX11" fmla="*/ 368403 w 467201"/>
                <a:gd name="connsiteY11" fmla="*/ 7179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201" h="13716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="" xmlns:a16="http://schemas.microsoft.com/office/drawing/2014/main" id="{8317FB10-C3A0-426E-9AE1-B4581E36897C}"/>
                </a:ext>
              </a:extLst>
            </p:cNvPr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>
                <a:gd name="connsiteX0" fmla="*/ 515422 w 548640"/>
                <a:gd name="connsiteY0" fmla="*/ 433554 h 582930"/>
                <a:gd name="connsiteX1" fmla="*/ 515422 w 548640"/>
                <a:gd name="connsiteY1" fmla="*/ 433554 h 582930"/>
                <a:gd name="connsiteX2" fmla="*/ 509421 w 548640"/>
                <a:gd name="connsiteY2" fmla="*/ 445127 h 582930"/>
                <a:gd name="connsiteX3" fmla="*/ 449414 w 548640"/>
                <a:gd name="connsiteY3" fmla="*/ 455843 h 582930"/>
                <a:gd name="connsiteX4" fmla="*/ 439126 w 548640"/>
                <a:gd name="connsiteY4" fmla="*/ 395835 h 582930"/>
                <a:gd name="connsiteX5" fmla="*/ 453700 w 548640"/>
                <a:gd name="connsiteY5" fmla="*/ 383405 h 582930"/>
                <a:gd name="connsiteX6" fmla="*/ 439984 w 548640"/>
                <a:gd name="connsiteY6" fmla="*/ 304967 h 582930"/>
                <a:gd name="connsiteX7" fmla="*/ 337542 w 548640"/>
                <a:gd name="connsiteY7" fmla="*/ 232958 h 582930"/>
                <a:gd name="connsiteX8" fmla="*/ 336685 w 548640"/>
                <a:gd name="connsiteY8" fmla="*/ 229100 h 582930"/>
                <a:gd name="connsiteX9" fmla="*/ 327255 w 548640"/>
                <a:gd name="connsiteY9" fmla="*/ 173379 h 582930"/>
                <a:gd name="connsiteX10" fmla="*/ 326398 w 548640"/>
                <a:gd name="connsiteY10" fmla="*/ 169521 h 582930"/>
                <a:gd name="connsiteX11" fmla="*/ 373975 w 548640"/>
                <a:gd name="connsiteY11" fmla="*/ 101798 h 582930"/>
                <a:gd name="connsiteX12" fmla="*/ 362831 w 548640"/>
                <a:gd name="connsiteY12" fmla="*/ 37076 h 582930"/>
                <a:gd name="connsiteX13" fmla="*/ 314397 w 548640"/>
                <a:gd name="connsiteY13" fmla="*/ 3215 h 582930"/>
                <a:gd name="connsiteX14" fmla="*/ 56793 w 548640"/>
                <a:gd name="connsiteY14" fmla="*/ 47792 h 582930"/>
                <a:gd name="connsiteX15" fmla="*/ 52507 w 548640"/>
                <a:gd name="connsiteY15" fmla="*/ 48649 h 582930"/>
                <a:gd name="connsiteX16" fmla="*/ 3215 w 548640"/>
                <a:gd name="connsiteY16" fmla="*/ 13930 h 582930"/>
                <a:gd name="connsiteX17" fmla="*/ 10930 w 548640"/>
                <a:gd name="connsiteY17" fmla="*/ 59794 h 582930"/>
                <a:gd name="connsiteX18" fmla="*/ 73081 w 548640"/>
                <a:gd name="connsiteY18" fmla="*/ 103513 h 582930"/>
                <a:gd name="connsiteX19" fmla="*/ 247531 w 548640"/>
                <a:gd name="connsiteY19" fmla="*/ 72652 h 582930"/>
                <a:gd name="connsiteX20" fmla="*/ 253532 w 548640"/>
                <a:gd name="connsiteY20" fmla="*/ 59794 h 582930"/>
                <a:gd name="connsiteX21" fmla="*/ 313111 w 548640"/>
                <a:gd name="connsiteY21" fmla="*/ 49506 h 582930"/>
                <a:gd name="connsiteX22" fmla="*/ 323826 w 548640"/>
                <a:gd name="connsiteY22" fmla="*/ 109514 h 582930"/>
                <a:gd name="connsiteX23" fmla="*/ 263819 w 548640"/>
                <a:gd name="connsiteY23" fmla="*/ 119801 h 582930"/>
                <a:gd name="connsiteX24" fmla="*/ 246674 w 548640"/>
                <a:gd name="connsiteY24" fmla="*/ 93226 h 582930"/>
                <a:gd name="connsiteX25" fmla="*/ 72223 w 548640"/>
                <a:gd name="connsiteY25" fmla="*/ 123658 h 582930"/>
                <a:gd name="connsiteX26" fmla="*/ 67937 w 548640"/>
                <a:gd name="connsiteY26" fmla="*/ 124516 h 582930"/>
                <a:gd name="connsiteX27" fmla="*/ 15216 w 548640"/>
                <a:gd name="connsiteY27" fmla="*/ 87654 h 582930"/>
                <a:gd name="connsiteX28" fmla="*/ 19502 w 548640"/>
                <a:gd name="connsiteY28" fmla="*/ 112086 h 582930"/>
                <a:gd name="connsiteX29" fmla="*/ 58079 w 548640"/>
                <a:gd name="connsiteY29" fmla="*/ 139089 h 582930"/>
                <a:gd name="connsiteX30" fmla="*/ 200811 w 548640"/>
                <a:gd name="connsiteY30" fmla="*/ 114229 h 582930"/>
                <a:gd name="connsiteX31" fmla="*/ 204668 w 548640"/>
                <a:gd name="connsiteY31" fmla="*/ 113800 h 582930"/>
                <a:gd name="connsiteX32" fmla="*/ 278392 w 548640"/>
                <a:gd name="connsiteY32" fmla="*/ 165664 h 582930"/>
                <a:gd name="connsiteX33" fmla="*/ 279249 w 548640"/>
                <a:gd name="connsiteY33" fmla="*/ 169521 h 582930"/>
                <a:gd name="connsiteX34" fmla="*/ 299823 w 548640"/>
                <a:gd name="connsiteY34" fmla="*/ 287393 h 582930"/>
                <a:gd name="connsiteX35" fmla="*/ 307110 w 548640"/>
                <a:gd name="connsiteY35" fmla="*/ 292537 h 582930"/>
                <a:gd name="connsiteX36" fmla="*/ 361117 w 548640"/>
                <a:gd name="connsiteY36" fmla="*/ 288679 h 582930"/>
                <a:gd name="connsiteX37" fmla="*/ 371404 w 548640"/>
                <a:gd name="connsiteY37" fmla="*/ 348686 h 582930"/>
                <a:gd name="connsiteX38" fmla="*/ 311825 w 548640"/>
                <a:gd name="connsiteY38" fmla="*/ 358973 h 582930"/>
                <a:gd name="connsiteX39" fmla="*/ 296394 w 548640"/>
                <a:gd name="connsiteY39" fmla="*/ 309253 h 582930"/>
                <a:gd name="connsiteX40" fmla="*/ 281821 w 548640"/>
                <a:gd name="connsiteY40" fmla="*/ 298966 h 582930"/>
                <a:gd name="connsiteX41" fmla="*/ 280964 w 548640"/>
                <a:gd name="connsiteY41" fmla="*/ 294680 h 582930"/>
                <a:gd name="connsiteX42" fmla="*/ 260819 w 548640"/>
                <a:gd name="connsiteY42" fmla="*/ 177665 h 582930"/>
                <a:gd name="connsiteX43" fmla="*/ 199954 w 548640"/>
                <a:gd name="connsiteY43" fmla="*/ 134803 h 582930"/>
                <a:gd name="connsiteX44" fmla="*/ 57222 w 548640"/>
                <a:gd name="connsiteY44" fmla="*/ 159663 h 582930"/>
                <a:gd name="connsiteX45" fmla="*/ 53364 w 548640"/>
                <a:gd name="connsiteY45" fmla="*/ 160091 h 582930"/>
                <a:gd name="connsiteX46" fmla="*/ 24646 w 548640"/>
                <a:gd name="connsiteY46" fmla="*/ 139946 h 582930"/>
                <a:gd name="connsiteX47" fmla="*/ 27646 w 548640"/>
                <a:gd name="connsiteY47" fmla="*/ 156663 h 582930"/>
                <a:gd name="connsiteX48" fmla="*/ 119801 w 548640"/>
                <a:gd name="connsiteY48" fmla="*/ 221385 h 582930"/>
                <a:gd name="connsiteX49" fmla="*/ 153233 w 548640"/>
                <a:gd name="connsiteY49" fmla="*/ 215813 h 582930"/>
                <a:gd name="connsiteX50" fmla="*/ 160949 w 548640"/>
                <a:gd name="connsiteY50" fmla="*/ 193096 h 582930"/>
                <a:gd name="connsiteX51" fmla="*/ 220528 w 548640"/>
                <a:gd name="connsiteY51" fmla="*/ 182809 h 582930"/>
                <a:gd name="connsiteX52" fmla="*/ 231243 w 548640"/>
                <a:gd name="connsiteY52" fmla="*/ 242388 h 582930"/>
                <a:gd name="connsiteX53" fmla="*/ 171236 w 548640"/>
                <a:gd name="connsiteY53" fmla="*/ 252675 h 582930"/>
                <a:gd name="connsiteX54" fmla="*/ 157091 w 548640"/>
                <a:gd name="connsiteY54" fmla="*/ 235101 h 582930"/>
                <a:gd name="connsiteX55" fmla="*/ 115515 w 548640"/>
                <a:gd name="connsiteY55" fmla="*/ 242388 h 582930"/>
                <a:gd name="connsiteX56" fmla="*/ 34076 w 548640"/>
                <a:gd name="connsiteY56" fmla="*/ 184952 h 582930"/>
                <a:gd name="connsiteX57" fmla="*/ 42220 w 548640"/>
                <a:gd name="connsiteY57" fmla="*/ 220099 h 582930"/>
                <a:gd name="connsiteX58" fmla="*/ 44363 w 548640"/>
                <a:gd name="connsiteY58" fmla="*/ 226957 h 582930"/>
                <a:gd name="connsiteX59" fmla="*/ 545854 w 548640"/>
                <a:gd name="connsiteY59" fmla="*/ 580144 h 582930"/>
                <a:gd name="connsiteX60" fmla="*/ 515422 w 548640"/>
                <a:gd name="connsiteY60" fmla="*/ 433554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8640" h="58293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8F968566-5828-44EB-ACB4-AADCABF8553F}"/>
                </a:ext>
              </a:extLst>
            </p:cNvPr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>
                <a:gd name="connsiteX0" fmla="*/ 73509 w 77152"/>
                <a:gd name="connsiteY0" fmla="*/ 86797 h 137160"/>
                <a:gd name="connsiteX1" fmla="*/ 55507 w 77152"/>
                <a:gd name="connsiteY1" fmla="*/ 79510 h 137160"/>
                <a:gd name="connsiteX2" fmla="*/ 55507 w 77152"/>
                <a:gd name="connsiteY2" fmla="*/ 79510 h 137160"/>
                <a:gd name="connsiteX3" fmla="*/ 40505 w 77152"/>
                <a:gd name="connsiteY3" fmla="*/ 28075 h 137160"/>
                <a:gd name="connsiteX4" fmla="*/ 22074 w 77152"/>
                <a:gd name="connsiteY4" fmla="*/ 4929 h 137160"/>
                <a:gd name="connsiteX5" fmla="*/ 20360 w 77152"/>
                <a:gd name="connsiteY5" fmla="*/ 3215 h 137160"/>
                <a:gd name="connsiteX6" fmla="*/ 3215 w 77152"/>
                <a:gd name="connsiteY6" fmla="*/ 27646 h 137160"/>
                <a:gd name="connsiteX7" fmla="*/ 21646 w 77152"/>
                <a:gd name="connsiteY7" fmla="*/ 134802 h 137160"/>
                <a:gd name="connsiteX8" fmla="*/ 40505 w 77152"/>
                <a:gd name="connsiteY8" fmla="*/ 130516 h 137160"/>
                <a:gd name="connsiteX9" fmla="*/ 72652 w 77152"/>
                <a:gd name="connsiteY9" fmla="*/ 106942 h 137160"/>
                <a:gd name="connsiteX10" fmla="*/ 73509 w 77152"/>
                <a:gd name="connsiteY10" fmla="*/ 86797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" h="13716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420FC5FE-5F6C-44F8-A5BD-D95344DA2EED}"/>
                </a:ext>
              </a:extLst>
            </p:cNvPr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>
                <a:gd name="connsiteX0" fmla="*/ 968478 w 990123"/>
                <a:gd name="connsiteY0" fmla="*/ 1134356 h 1337310"/>
                <a:gd name="connsiteX1" fmla="*/ 968478 w 990123"/>
                <a:gd name="connsiteY1" fmla="*/ 1134356 h 1337310"/>
                <a:gd name="connsiteX2" fmla="*/ 926044 w 990123"/>
                <a:gd name="connsiteY2" fmla="*/ 1118068 h 1337310"/>
                <a:gd name="connsiteX3" fmla="*/ 734020 w 990123"/>
                <a:gd name="connsiteY3" fmla="*/ 909757 h 1337310"/>
                <a:gd name="connsiteX4" fmla="*/ 624721 w 990123"/>
                <a:gd name="connsiteY4" fmla="*/ 756309 h 1337310"/>
                <a:gd name="connsiteX5" fmla="*/ 612291 w 990123"/>
                <a:gd name="connsiteY5" fmla="*/ 732306 h 1337310"/>
                <a:gd name="connsiteX6" fmla="*/ 594289 w 990123"/>
                <a:gd name="connsiteY6" fmla="*/ 725019 h 1337310"/>
                <a:gd name="connsiteX7" fmla="*/ 583144 w 990123"/>
                <a:gd name="connsiteY7" fmla="*/ 665869 h 1337310"/>
                <a:gd name="connsiteX8" fmla="*/ 564285 w 990123"/>
                <a:gd name="connsiteY8" fmla="*/ 611005 h 1337310"/>
                <a:gd name="connsiteX9" fmla="*/ 561713 w 990123"/>
                <a:gd name="connsiteY9" fmla="*/ 611434 h 1337310"/>
                <a:gd name="connsiteX10" fmla="*/ 480274 w 990123"/>
                <a:gd name="connsiteY10" fmla="*/ 553998 h 1337310"/>
                <a:gd name="connsiteX11" fmla="*/ 478560 w 990123"/>
                <a:gd name="connsiteY11" fmla="*/ 544140 h 1337310"/>
                <a:gd name="connsiteX12" fmla="*/ 438269 w 990123"/>
                <a:gd name="connsiteY12" fmla="*/ 309682 h 1337310"/>
                <a:gd name="connsiteX13" fmla="*/ 3215 w 990123"/>
                <a:gd name="connsiteY13" fmla="*/ 3215 h 1337310"/>
                <a:gd name="connsiteX14" fmla="*/ 38791 w 990123"/>
                <a:gd name="connsiteY14" fmla="*/ 87654 h 1337310"/>
                <a:gd name="connsiteX15" fmla="*/ 355116 w 990123"/>
                <a:gd name="connsiteY15" fmla="*/ 310110 h 1337310"/>
                <a:gd name="connsiteX16" fmla="*/ 356830 w 990123"/>
                <a:gd name="connsiteY16" fmla="*/ 318254 h 1337310"/>
                <a:gd name="connsiteX17" fmla="*/ 383405 w 990123"/>
                <a:gd name="connsiteY17" fmla="*/ 472131 h 1337310"/>
                <a:gd name="connsiteX18" fmla="*/ 388977 w 990123"/>
                <a:gd name="connsiteY18" fmla="*/ 527852 h 1337310"/>
                <a:gd name="connsiteX19" fmla="*/ 329398 w 990123"/>
                <a:gd name="connsiteY19" fmla="*/ 538139 h 1337310"/>
                <a:gd name="connsiteX20" fmla="*/ 319111 w 990123"/>
                <a:gd name="connsiteY20" fmla="*/ 478560 h 1337310"/>
                <a:gd name="connsiteX21" fmla="*/ 342257 w 990123"/>
                <a:gd name="connsiteY21" fmla="*/ 462272 h 1337310"/>
                <a:gd name="connsiteX22" fmla="*/ 319968 w 990123"/>
                <a:gd name="connsiteY22" fmla="*/ 333256 h 1337310"/>
                <a:gd name="connsiteX23" fmla="*/ 75652 w 990123"/>
                <a:gd name="connsiteY23" fmla="*/ 161377 h 1337310"/>
                <a:gd name="connsiteX24" fmla="*/ 106942 w 990123"/>
                <a:gd name="connsiteY24" fmla="*/ 220099 h 1337310"/>
                <a:gd name="connsiteX25" fmla="*/ 183237 w 990123"/>
                <a:gd name="connsiteY25" fmla="*/ 342686 h 1337310"/>
                <a:gd name="connsiteX26" fmla="*/ 195239 w 990123"/>
                <a:gd name="connsiteY26" fmla="*/ 362403 h 1337310"/>
                <a:gd name="connsiteX27" fmla="*/ 235529 w 990123"/>
                <a:gd name="connsiteY27" fmla="*/ 367117 h 1337310"/>
                <a:gd name="connsiteX28" fmla="*/ 245816 w 990123"/>
                <a:gd name="connsiteY28" fmla="*/ 427125 h 1337310"/>
                <a:gd name="connsiteX29" fmla="*/ 235529 w 990123"/>
                <a:gd name="connsiteY29" fmla="*/ 437412 h 1337310"/>
                <a:gd name="connsiteX30" fmla="*/ 254389 w 990123"/>
                <a:gd name="connsiteY30" fmla="*/ 477703 h 1337310"/>
                <a:gd name="connsiteX31" fmla="*/ 343114 w 990123"/>
                <a:gd name="connsiteY31" fmla="*/ 695873 h 1337310"/>
                <a:gd name="connsiteX32" fmla="*/ 359402 w 990123"/>
                <a:gd name="connsiteY32" fmla="*/ 761024 h 1337310"/>
                <a:gd name="connsiteX33" fmla="*/ 325541 w 990123"/>
                <a:gd name="connsiteY33" fmla="*/ 849749 h 1337310"/>
                <a:gd name="connsiteX34" fmla="*/ 324683 w 990123"/>
                <a:gd name="connsiteY34" fmla="*/ 854035 h 1337310"/>
                <a:gd name="connsiteX35" fmla="*/ 500420 w 990123"/>
                <a:gd name="connsiteY35" fmla="*/ 823603 h 1337310"/>
                <a:gd name="connsiteX36" fmla="*/ 507278 w 990123"/>
                <a:gd name="connsiteY36" fmla="*/ 808601 h 1337310"/>
                <a:gd name="connsiteX37" fmla="*/ 566857 w 990123"/>
                <a:gd name="connsiteY37" fmla="*/ 797886 h 1337310"/>
                <a:gd name="connsiteX38" fmla="*/ 577572 w 990123"/>
                <a:gd name="connsiteY38" fmla="*/ 857893 h 1337310"/>
                <a:gd name="connsiteX39" fmla="*/ 517565 w 990123"/>
                <a:gd name="connsiteY39" fmla="*/ 868180 h 1337310"/>
                <a:gd name="connsiteX40" fmla="*/ 504277 w 990123"/>
                <a:gd name="connsiteY40" fmla="*/ 852321 h 1337310"/>
                <a:gd name="connsiteX41" fmla="*/ 317397 w 990123"/>
                <a:gd name="connsiteY41" fmla="*/ 884897 h 1337310"/>
                <a:gd name="connsiteX42" fmla="*/ 304967 w 990123"/>
                <a:gd name="connsiteY42" fmla="*/ 951762 h 1337310"/>
                <a:gd name="connsiteX43" fmla="*/ 314396 w 990123"/>
                <a:gd name="connsiteY43" fmla="*/ 1020771 h 1337310"/>
                <a:gd name="connsiteX44" fmla="*/ 361974 w 990123"/>
                <a:gd name="connsiteY44" fmla="*/ 1055061 h 1337310"/>
                <a:gd name="connsiteX45" fmla="*/ 455414 w 990123"/>
                <a:gd name="connsiteY45" fmla="*/ 1081635 h 1337310"/>
                <a:gd name="connsiteX46" fmla="*/ 442555 w 990123"/>
                <a:gd name="connsiteY46" fmla="*/ 1007483 h 1337310"/>
                <a:gd name="connsiteX47" fmla="*/ 424982 w 990123"/>
                <a:gd name="connsiteY47" fmla="*/ 1000196 h 1337310"/>
                <a:gd name="connsiteX48" fmla="*/ 414695 w 990123"/>
                <a:gd name="connsiteY48" fmla="*/ 940618 h 1337310"/>
                <a:gd name="connsiteX49" fmla="*/ 474273 w 990123"/>
                <a:gd name="connsiteY49" fmla="*/ 929902 h 1337310"/>
                <a:gd name="connsiteX50" fmla="*/ 484989 w 990123"/>
                <a:gd name="connsiteY50" fmla="*/ 989910 h 1337310"/>
                <a:gd name="connsiteX51" fmla="*/ 471273 w 990123"/>
                <a:gd name="connsiteY51" fmla="*/ 1002339 h 1337310"/>
                <a:gd name="connsiteX52" fmla="*/ 484989 w 990123"/>
                <a:gd name="connsiteY52" fmla="*/ 1083350 h 1337310"/>
                <a:gd name="connsiteX53" fmla="*/ 485846 w 990123"/>
                <a:gd name="connsiteY53" fmla="*/ 1088065 h 1337310"/>
                <a:gd name="connsiteX54" fmla="*/ 559141 w 990123"/>
                <a:gd name="connsiteY54" fmla="*/ 1101352 h 1337310"/>
                <a:gd name="connsiteX55" fmla="*/ 555284 w 990123"/>
                <a:gd name="connsiteY55" fmla="*/ 1047345 h 1337310"/>
                <a:gd name="connsiteX56" fmla="*/ 615291 w 990123"/>
                <a:gd name="connsiteY56" fmla="*/ 1037059 h 1337310"/>
                <a:gd name="connsiteX57" fmla="*/ 625578 w 990123"/>
                <a:gd name="connsiteY57" fmla="*/ 1096637 h 1337310"/>
                <a:gd name="connsiteX58" fmla="*/ 605861 w 990123"/>
                <a:gd name="connsiteY58" fmla="*/ 1112496 h 1337310"/>
                <a:gd name="connsiteX59" fmla="*/ 620006 w 990123"/>
                <a:gd name="connsiteY59" fmla="*/ 1142929 h 1337310"/>
                <a:gd name="connsiteX60" fmla="*/ 651724 w 990123"/>
                <a:gd name="connsiteY60" fmla="*/ 1170789 h 1337310"/>
                <a:gd name="connsiteX61" fmla="*/ 682157 w 990123"/>
                <a:gd name="connsiteY61" fmla="*/ 1203793 h 1337310"/>
                <a:gd name="connsiteX62" fmla="*/ 700587 w 990123"/>
                <a:gd name="connsiteY62" fmla="*/ 1177647 h 1337310"/>
                <a:gd name="connsiteX63" fmla="*/ 664583 w 990123"/>
                <a:gd name="connsiteY63" fmla="*/ 970193 h 1337310"/>
                <a:gd name="connsiteX64" fmla="*/ 663297 w 990123"/>
                <a:gd name="connsiteY64" fmla="*/ 969764 h 1337310"/>
                <a:gd name="connsiteX65" fmla="*/ 653010 w 990123"/>
                <a:gd name="connsiteY65" fmla="*/ 909757 h 1337310"/>
                <a:gd name="connsiteX66" fmla="*/ 712589 w 990123"/>
                <a:gd name="connsiteY66" fmla="*/ 899469 h 1337310"/>
                <a:gd name="connsiteX67" fmla="*/ 722876 w 990123"/>
                <a:gd name="connsiteY67" fmla="*/ 959048 h 1337310"/>
                <a:gd name="connsiteX68" fmla="*/ 695444 w 990123"/>
                <a:gd name="connsiteY68" fmla="*/ 976622 h 1337310"/>
                <a:gd name="connsiteX69" fmla="*/ 730591 w 990123"/>
                <a:gd name="connsiteY69" fmla="*/ 1178505 h 1337310"/>
                <a:gd name="connsiteX70" fmla="*/ 731877 w 990123"/>
                <a:gd name="connsiteY70" fmla="*/ 1184505 h 1337310"/>
                <a:gd name="connsiteX71" fmla="*/ 702302 w 990123"/>
                <a:gd name="connsiteY71" fmla="*/ 1226511 h 1337310"/>
                <a:gd name="connsiteX72" fmla="*/ 741736 w 990123"/>
                <a:gd name="connsiteY72" fmla="*/ 1270230 h 1337310"/>
                <a:gd name="connsiteX73" fmla="*/ 742164 w 990123"/>
                <a:gd name="connsiteY73" fmla="*/ 1269373 h 1337310"/>
                <a:gd name="connsiteX74" fmla="*/ 748165 w 990123"/>
                <a:gd name="connsiteY74" fmla="*/ 1268516 h 1337310"/>
                <a:gd name="connsiteX75" fmla="*/ 821031 w 990123"/>
                <a:gd name="connsiteY75" fmla="*/ 1255657 h 1337310"/>
                <a:gd name="connsiteX76" fmla="*/ 828318 w 990123"/>
                <a:gd name="connsiteY76" fmla="*/ 1239369 h 1337310"/>
                <a:gd name="connsiteX77" fmla="*/ 888325 w 990123"/>
                <a:gd name="connsiteY77" fmla="*/ 1229082 h 1337310"/>
                <a:gd name="connsiteX78" fmla="*/ 898612 w 990123"/>
                <a:gd name="connsiteY78" fmla="*/ 1288661 h 1337310"/>
                <a:gd name="connsiteX79" fmla="*/ 839034 w 990123"/>
                <a:gd name="connsiteY79" fmla="*/ 1298948 h 1337310"/>
                <a:gd name="connsiteX80" fmla="*/ 826175 w 990123"/>
                <a:gd name="connsiteY80" fmla="*/ 1284375 h 1337310"/>
                <a:gd name="connsiteX81" fmla="*/ 767882 w 990123"/>
                <a:gd name="connsiteY81" fmla="*/ 1294662 h 1337310"/>
                <a:gd name="connsiteX82" fmla="*/ 767882 w 990123"/>
                <a:gd name="connsiteY82" fmla="*/ 1294662 h 1337310"/>
                <a:gd name="connsiteX83" fmla="*/ 877610 w 990123"/>
                <a:gd name="connsiteY83" fmla="*/ 1318236 h 1337310"/>
                <a:gd name="connsiteX84" fmla="*/ 949190 w 990123"/>
                <a:gd name="connsiteY84" fmla="*/ 1334953 h 1337310"/>
                <a:gd name="connsiteX85" fmla="*/ 983909 w 990123"/>
                <a:gd name="connsiteY85" fmla="*/ 1334095 h 1337310"/>
                <a:gd name="connsiteX86" fmla="*/ 961192 w 990123"/>
                <a:gd name="connsiteY86" fmla="*/ 1203793 h 1337310"/>
                <a:gd name="connsiteX87" fmla="*/ 959049 w 990123"/>
                <a:gd name="connsiteY87" fmla="*/ 1192221 h 1337310"/>
                <a:gd name="connsiteX88" fmla="*/ 988624 w 990123"/>
                <a:gd name="connsiteY88" fmla="*/ 1150215 h 1337310"/>
                <a:gd name="connsiteX89" fmla="*/ 968478 w 990123"/>
                <a:gd name="connsiteY89" fmla="*/ 1134356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90123" h="133731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06B2927E-60F0-4EAA-963C-3938DE7BBE23}"/>
                </a:ext>
              </a:extLst>
            </p:cNvPr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1B843192-9031-4B60-A8AE-55465E5BCEF7}"/>
                </a:ext>
              </a:extLst>
            </p:cNvPr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>
                <a:gd name="connsiteX0" fmla="*/ 20788 w 42862"/>
                <a:gd name="connsiteY0" fmla="*/ 264676 h 265747"/>
                <a:gd name="connsiteX1" fmla="*/ 42648 w 42862"/>
                <a:gd name="connsiteY1" fmla="*/ 239387 h 265747"/>
                <a:gd name="connsiteX2" fmla="*/ 42648 w 42862"/>
                <a:gd name="connsiteY2" fmla="*/ 43506 h 265747"/>
                <a:gd name="connsiteX3" fmla="*/ 42648 w 42862"/>
                <a:gd name="connsiteY3" fmla="*/ 40505 h 265747"/>
                <a:gd name="connsiteX4" fmla="*/ 36219 w 42862"/>
                <a:gd name="connsiteY4" fmla="*/ 10930 h 265747"/>
                <a:gd name="connsiteX5" fmla="*/ 34504 w 42862"/>
                <a:gd name="connsiteY5" fmla="*/ 3215 h 265747"/>
                <a:gd name="connsiteX6" fmla="*/ 3215 w 42862"/>
                <a:gd name="connsiteY6" fmla="*/ 34504 h 265747"/>
                <a:gd name="connsiteX7" fmla="*/ 3215 w 42862"/>
                <a:gd name="connsiteY7" fmla="*/ 258247 h 265747"/>
                <a:gd name="connsiteX8" fmla="*/ 20788 w 42862"/>
                <a:gd name="connsiteY8" fmla="*/ 264676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" h="265747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="" xmlns:a16="http://schemas.microsoft.com/office/drawing/2014/main" id="{7320CD02-B559-4A15-8AAD-E7F183E2599F}"/>
                </a:ext>
              </a:extLst>
            </p:cNvPr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>
                <a:gd name="connsiteX0" fmla="*/ 22074 w 38576"/>
                <a:gd name="connsiteY0" fmla="*/ 3215 h 55721"/>
                <a:gd name="connsiteX1" fmla="*/ 3215 w 38576"/>
                <a:gd name="connsiteY1" fmla="*/ 22074 h 55721"/>
                <a:gd name="connsiteX2" fmla="*/ 21646 w 38576"/>
                <a:gd name="connsiteY2" fmla="*/ 53792 h 55721"/>
                <a:gd name="connsiteX3" fmla="*/ 39219 w 38576"/>
                <a:gd name="connsiteY3" fmla="*/ 36219 h 55721"/>
                <a:gd name="connsiteX4" fmla="*/ 22074 w 38576"/>
                <a:gd name="connsiteY4" fmla="*/ 3215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6" h="55721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="" xmlns:a16="http://schemas.microsoft.com/office/drawing/2014/main" id="{F452195C-A9D1-4298-BFB1-05CCB8D0D19D}"/>
                </a:ext>
              </a:extLst>
            </p:cNvPr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>
                <a:gd name="connsiteX0" fmla="*/ 26360 w 30003"/>
                <a:gd name="connsiteY0" fmla="*/ 7929 h 34290"/>
                <a:gd name="connsiteX1" fmla="*/ 20360 w 30003"/>
                <a:gd name="connsiteY1" fmla="*/ 3215 h 34290"/>
                <a:gd name="connsiteX2" fmla="*/ 3215 w 30003"/>
                <a:gd name="connsiteY2" fmla="*/ 20360 h 34290"/>
                <a:gd name="connsiteX3" fmla="*/ 10073 w 30003"/>
                <a:gd name="connsiteY3" fmla="*/ 33218 h 34290"/>
                <a:gd name="connsiteX4" fmla="*/ 29789 w 30003"/>
                <a:gd name="connsiteY4" fmla="*/ 13502 h 34290"/>
                <a:gd name="connsiteX5" fmla="*/ 26360 w 30003"/>
                <a:gd name="connsiteY5" fmla="*/ 7929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429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="" xmlns:a16="http://schemas.microsoft.com/office/drawing/2014/main" id="{929857FF-3C71-4068-987F-F814C424B112}"/>
                </a:ext>
              </a:extLst>
            </p:cNvPr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>
                <a:gd name="connsiteX0" fmla="*/ 19502 w 30003"/>
                <a:gd name="connsiteY0" fmla="*/ 3215 h 38576"/>
                <a:gd name="connsiteX1" fmla="*/ 19502 w 30003"/>
                <a:gd name="connsiteY1" fmla="*/ 3215 h 38576"/>
                <a:gd name="connsiteX2" fmla="*/ 3215 w 30003"/>
                <a:gd name="connsiteY2" fmla="*/ 19502 h 38576"/>
                <a:gd name="connsiteX3" fmla="*/ 13502 w 30003"/>
                <a:gd name="connsiteY3" fmla="*/ 36219 h 38576"/>
                <a:gd name="connsiteX4" fmla="*/ 28075 w 30003"/>
                <a:gd name="connsiteY4" fmla="*/ 21646 h 38576"/>
                <a:gd name="connsiteX5" fmla="*/ 19502 w 30003"/>
                <a:gd name="connsiteY5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8576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="" xmlns:a16="http://schemas.microsoft.com/office/drawing/2014/main" id="{68E7BF78-71C5-40AF-A642-3F7CB7E00AD1}"/>
                </a:ext>
              </a:extLst>
            </p:cNvPr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>
                <a:gd name="connsiteX0" fmla="*/ 3215 w 8572"/>
                <a:gd name="connsiteY0" fmla="*/ 4501 h 12858"/>
                <a:gd name="connsiteX1" fmla="*/ 7501 w 8572"/>
                <a:gd name="connsiteY1" fmla="*/ 10501 h 12858"/>
                <a:gd name="connsiteX2" fmla="*/ 4501 w 8572"/>
                <a:gd name="connsiteY2" fmla="*/ 3215 h 12858"/>
                <a:gd name="connsiteX3" fmla="*/ 3215 w 8572"/>
                <a:gd name="connsiteY3" fmla="*/ 4501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="" xmlns:a16="http://schemas.microsoft.com/office/drawing/2014/main" id="{4F06E0F6-F934-4684-B0A1-3DADBDEC6C02}"/>
                </a:ext>
              </a:extLst>
            </p:cNvPr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>
                <a:gd name="connsiteX0" fmla="*/ 3215 w 34290"/>
                <a:gd name="connsiteY0" fmla="*/ 3215 h 38576"/>
                <a:gd name="connsiteX1" fmla="*/ 21217 w 34290"/>
                <a:gd name="connsiteY1" fmla="*/ 38362 h 38576"/>
                <a:gd name="connsiteX2" fmla="*/ 32790 w 34290"/>
                <a:gd name="connsiteY2" fmla="*/ 26789 h 38576"/>
                <a:gd name="connsiteX3" fmla="*/ 3215 w 34290"/>
                <a:gd name="connsiteY3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" h="38576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="" xmlns:a16="http://schemas.microsoft.com/office/drawing/2014/main" id="{DA7360DE-DEC3-4603-B6F5-588DC81D8084}"/>
                </a:ext>
              </a:extLst>
            </p:cNvPr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>
                <a:gd name="connsiteX0" fmla="*/ 3215 w 12858"/>
                <a:gd name="connsiteY0" fmla="*/ 8787 h 17145"/>
                <a:gd name="connsiteX1" fmla="*/ 8358 w 12858"/>
                <a:gd name="connsiteY1" fmla="*/ 16073 h 17145"/>
                <a:gd name="connsiteX2" fmla="*/ 12644 w 12858"/>
                <a:gd name="connsiteY2" fmla="*/ 11787 h 17145"/>
                <a:gd name="connsiteX3" fmla="*/ 8787 w 12858"/>
                <a:gd name="connsiteY3" fmla="*/ 3215 h 17145"/>
                <a:gd name="connsiteX4" fmla="*/ 3215 w 12858"/>
                <a:gd name="connsiteY4" fmla="*/ 8787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="" xmlns:a16="http://schemas.microsoft.com/office/drawing/2014/main" id="{59E7642B-35AF-44CC-BD1B-B2760C85D876}"/>
                </a:ext>
              </a:extLst>
            </p:cNvPr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>
                <a:gd name="connsiteX0" fmla="*/ 3215 w 34290"/>
                <a:gd name="connsiteY0" fmla="*/ 15645 h 51435"/>
                <a:gd name="connsiteX1" fmla="*/ 3215 w 34290"/>
                <a:gd name="connsiteY1" fmla="*/ 15645 h 51435"/>
                <a:gd name="connsiteX2" fmla="*/ 25503 w 34290"/>
                <a:gd name="connsiteY2" fmla="*/ 49506 h 51435"/>
                <a:gd name="connsiteX3" fmla="*/ 33647 w 34290"/>
                <a:gd name="connsiteY3" fmla="*/ 41362 h 51435"/>
                <a:gd name="connsiteX4" fmla="*/ 15645 w 34290"/>
                <a:gd name="connsiteY4" fmla="*/ 3215 h 51435"/>
                <a:gd name="connsiteX5" fmla="*/ 3215 w 34290"/>
                <a:gd name="connsiteY5" fmla="*/ 1564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" h="51435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="" xmlns:a16="http://schemas.microsoft.com/office/drawing/2014/main" id="{885B391F-FDD4-440F-9BB9-77256EEC31DE}"/>
                </a:ext>
              </a:extLst>
            </p:cNvPr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>
                <a:gd name="connsiteX0" fmla="*/ 315682 w 317182"/>
                <a:gd name="connsiteY0" fmla="*/ 59793 h 120015"/>
                <a:gd name="connsiteX1" fmla="*/ 83796 w 317182"/>
                <a:gd name="connsiteY1" fmla="*/ 59793 h 120015"/>
                <a:gd name="connsiteX2" fmla="*/ 79510 w 317182"/>
                <a:gd name="connsiteY2" fmla="*/ 55507 h 120015"/>
                <a:gd name="connsiteX3" fmla="*/ 26789 w 317182"/>
                <a:gd name="connsiteY3" fmla="*/ 3215 h 120015"/>
                <a:gd name="connsiteX4" fmla="*/ 9644 w 317182"/>
                <a:gd name="connsiteY4" fmla="*/ 6643 h 120015"/>
                <a:gd name="connsiteX5" fmla="*/ 3215 w 317182"/>
                <a:gd name="connsiteY5" fmla="*/ 6215 h 120015"/>
                <a:gd name="connsiteX6" fmla="*/ 26360 w 317182"/>
                <a:gd name="connsiteY6" fmla="*/ 117229 h 120015"/>
                <a:gd name="connsiteX7" fmla="*/ 198239 w 317182"/>
                <a:gd name="connsiteY7" fmla="*/ 117229 h 120015"/>
                <a:gd name="connsiteX8" fmla="*/ 271534 w 317182"/>
                <a:gd name="connsiteY8" fmla="*/ 74795 h 120015"/>
                <a:gd name="connsiteX9" fmla="*/ 274963 w 317182"/>
                <a:gd name="connsiteY9" fmla="*/ 72652 h 120015"/>
                <a:gd name="connsiteX10" fmla="*/ 313539 w 317182"/>
                <a:gd name="connsiteY10" fmla="*/ 72652 h 120015"/>
                <a:gd name="connsiteX11" fmla="*/ 315682 w 317182"/>
                <a:gd name="connsiteY11" fmla="*/ 59793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2" h="120015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="" xmlns:a16="http://schemas.microsoft.com/office/drawing/2014/main" id="{C45332C8-FF65-4FE3-A468-DB816CE0AE2F}"/>
                </a:ext>
              </a:extLst>
            </p:cNvPr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>
                <a:gd name="connsiteX0" fmla="*/ 388549 w 390048"/>
                <a:gd name="connsiteY0" fmla="*/ 30218 h 30003"/>
                <a:gd name="connsiteX1" fmla="*/ 328541 w 390048"/>
                <a:gd name="connsiteY1" fmla="*/ 3215 h 30003"/>
                <a:gd name="connsiteX2" fmla="*/ 55936 w 390048"/>
                <a:gd name="connsiteY2" fmla="*/ 3215 h 30003"/>
                <a:gd name="connsiteX3" fmla="*/ 3215 w 390048"/>
                <a:gd name="connsiteY3" fmla="*/ 30218 h 30003"/>
                <a:gd name="connsiteX4" fmla="*/ 388120 w 390048"/>
                <a:gd name="connsiteY4" fmla="*/ 30218 h 30003"/>
                <a:gd name="connsiteX5" fmla="*/ 388549 w 390048"/>
                <a:gd name="connsiteY5" fmla="*/ 3021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8" h="30003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="" xmlns:a16="http://schemas.microsoft.com/office/drawing/2014/main" id="{ADC016D5-9760-4298-99D5-F94F472AA148}"/>
                </a:ext>
              </a:extLst>
            </p:cNvPr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>
                <a:gd name="connsiteX0" fmla="*/ 427554 w 625792"/>
                <a:gd name="connsiteY0" fmla="*/ 40076 h 248602"/>
                <a:gd name="connsiteX1" fmla="*/ 427554 w 625792"/>
                <a:gd name="connsiteY1" fmla="*/ 40076 h 248602"/>
                <a:gd name="connsiteX2" fmla="*/ 433554 w 625792"/>
                <a:gd name="connsiteY2" fmla="*/ 40076 h 248602"/>
                <a:gd name="connsiteX3" fmla="*/ 579287 w 625792"/>
                <a:gd name="connsiteY3" fmla="*/ 185809 h 248602"/>
                <a:gd name="connsiteX4" fmla="*/ 576286 w 625792"/>
                <a:gd name="connsiteY4" fmla="*/ 188809 h 248602"/>
                <a:gd name="connsiteX5" fmla="*/ 580573 w 625792"/>
                <a:gd name="connsiteY5" fmla="*/ 204668 h 248602"/>
                <a:gd name="connsiteX6" fmla="*/ 624721 w 625792"/>
                <a:gd name="connsiteY6" fmla="*/ 248817 h 248602"/>
                <a:gd name="connsiteX7" fmla="*/ 620863 w 625792"/>
                <a:gd name="connsiteY7" fmla="*/ 182380 h 248602"/>
                <a:gd name="connsiteX8" fmla="*/ 618292 w 625792"/>
                <a:gd name="connsiteY8" fmla="*/ 157520 h 248602"/>
                <a:gd name="connsiteX9" fmla="*/ 463987 w 625792"/>
                <a:gd name="connsiteY9" fmla="*/ 3215 h 248602"/>
                <a:gd name="connsiteX10" fmla="*/ 40505 w 625792"/>
                <a:gd name="connsiteY10" fmla="*/ 3215 h 248602"/>
                <a:gd name="connsiteX11" fmla="*/ 3215 w 625792"/>
                <a:gd name="connsiteY11" fmla="*/ 34933 h 248602"/>
                <a:gd name="connsiteX12" fmla="*/ 7930 w 625792"/>
                <a:gd name="connsiteY12" fmla="*/ 39648 h 248602"/>
                <a:gd name="connsiteX13" fmla="*/ 427554 w 625792"/>
                <a:gd name="connsiteY13" fmla="*/ 40076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792" h="248602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="" xmlns:a16="http://schemas.microsoft.com/office/drawing/2014/main" id="{D64B9FC1-8F29-4A40-ADAB-41FD3B5AB846}"/>
                </a:ext>
              </a:extLst>
            </p:cNvPr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>
                <a:gd name="connsiteX0" fmla="*/ 93655 w 124301"/>
                <a:gd name="connsiteY0" fmla="*/ 68794 h 124301"/>
                <a:gd name="connsiteX1" fmla="*/ 28932 w 124301"/>
                <a:gd name="connsiteY1" fmla="*/ 17359 h 124301"/>
                <a:gd name="connsiteX2" fmla="*/ 3215 w 124301"/>
                <a:gd name="connsiteY2" fmla="*/ 3215 h 124301"/>
                <a:gd name="connsiteX3" fmla="*/ 121515 w 124301"/>
                <a:gd name="connsiteY3" fmla="*/ 121944 h 124301"/>
                <a:gd name="connsiteX4" fmla="*/ 93655 w 124301"/>
                <a:gd name="connsiteY4" fmla="*/ 6879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1" h="124301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="" xmlns:a16="http://schemas.microsoft.com/office/drawing/2014/main" id="{9015242A-D337-4B7E-9F4D-6EF0F350C520}"/>
                </a:ext>
              </a:extLst>
            </p:cNvPr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>
                <a:gd name="connsiteX0" fmla="*/ 442127 w 707231"/>
                <a:gd name="connsiteY0" fmla="*/ 100084 h 355758"/>
                <a:gd name="connsiteX1" fmla="*/ 442127 w 707231"/>
                <a:gd name="connsiteY1" fmla="*/ 100084 h 355758"/>
                <a:gd name="connsiteX2" fmla="*/ 448556 w 707231"/>
                <a:gd name="connsiteY2" fmla="*/ 100084 h 355758"/>
                <a:gd name="connsiteX3" fmla="*/ 559999 w 707231"/>
                <a:gd name="connsiteY3" fmla="*/ 211526 h 355758"/>
                <a:gd name="connsiteX4" fmla="*/ 559570 w 707231"/>
                <a:gd name="connsiteY4" fmla="*/ 217527 h 355758"/>
                <a:gd name="connsiteX5" fmla="*/ 559570 w 707231"/>
                <a:gd name="connsiteY5" fmla="*/ 306681 h 355758"/>
                <a:gd name="connsiteX6" fmla="*/ 606719 w 707231"/>
                <a:gd name="connsiteY6" fmla="*/ 353830 h 355758"/>
                <a:gd name="connsiteX7" fmla="*/ 675727 w 707231"/>
                <a:gd name="connsiteY7" fmla="*/ 353830 h 355758"/>
                <a:gd name="connsiteX8" fmla="*/ 689872 w 707231"/>
                <a:gd name="connsiteY8" fmla="*/ 316968 h 355758"/>
                <a:gd name="connsiteX9" fmla="*/ 704017 w 707231"/>
                <a:gd name="connsiteY9" fmla="*/ 279678 h 355758"/>
                <a:gd name="connsiteX10" fmla="*/ 702731 w 707231"/>
                <a:gd name="connsiteY10" fmla="*/ 239816 h 355758"/>
                <a:gd name="connsiteX11" fmla="*/ 629865 w 707231"/>
                <a:gd name="connsiteY11" fmla="*/ 166949 h 355758"/>
                <a:gd name="connsiteX12" fmla="*/ 629007 w 707231"/>
                <a:gd name="connsiteY12" fmla="*/ 163092 h 355758"/>
                <a:gd name="connsiteX13" fmla="*/ 623007 w 707231"/>
                <a:gd name="connsiteY13" fmla="*/ 142518 h 355758"/>
                <a:gd name="connsiteX14" fmla="*/ 496991 w 707231"/>
                <a:gd name="connsiteY14" fmla="*/ 16502 h 355758"/>
                <a:gd name="connsiteX15" fmla="*/ 77367 w 707231"/>
                <a:gd name="connsiteY15" fmla="*/ 16502 h 355758"/>
                <a:gd name="connsiteX16" fmla="*/ 71366 w 707231"/>
                <a:gd name="connsiteY16" fmla="*/ 16073 h 355758"/>
                <a:gd name="connsiteX17" fmla="*/ 58507 w 707231"/>
                <a:gd name="connsiteY17" fmla="*/ 3215 h 355758"/>
                <a:gd name="connsiteX18" fmla="*/ 37076 w 707231"/>
                <a:gd name="connsiteY18" fmla="*/ 30218 h 355758"/>
                <a:gd name="connsiteX19" fmla="*/ 51649 w 707231"/>
                <a:gd name="connsiteY19" fmla="*/ 44791 h 355758"/>
                <a:gd name="connsiteX20" fmla="*/ 470416 w 707231"/>
                <a:gd name="connsiteY20" fmla="*/ 44791 h 355758"/>
                <a:gd name="connsiteX21" fmla="*/ 476845 w 707231"/>
                <a:gd name="connsiteY21" fmla="*/ 44363 h 355758"/>
                <a:gd name="connsiteX22" fmla="*/ 635437 w 707231"/>
                <a:gd name="connsiteY22" fmla="*/ 202954 h 355758"/>
                <a:gd name="connsiteX23" fmla="*/ 635008 w 707231"/>
                <a:gd name="connsiteY23" fmla="*/ 209383 h 355758"/>
                <a:gd name="connsiteX24" fmla="*/ 635437 w 707231"/>
                <a:gd name="connsiteY24" fmla="*/ 229529 h 355758"/>
                <a:gd name="connsiteX25" fmla="*/ 677871 w 707231"/>
                <a:gd name="connsiteY25" fmla="*/ 241530 h 355758"/>
                <a:gd name="connsiteX26" fmla="*/ 677013 w 707231"/>
                <a:gd name="connsiteY26" fmla="*/ 308396 h 355758"/>
                <a:gd name="connsiteX27" fmla="*/ 609719 w 707231"/>
                <a:gd name="connsiteY27" fmla="*/ 309682 h 355758"/>
                <a:gd name="connsiteX28" fmla="*/ 606290 w 707231"/>
                <a:gd name="connsiteY28" fmla="*/ 248388 h 355758"/>
                <a:gd name="connsiteX29" fmla="*/ 606290 w 707231"/>
                <a:gd name="connsiteY29" fmla="*/ 214955 h 355758"/>
                <a:gd name="connsiteX30" fmla="*/ 464844 w 707231"/>
                <a:gd name="connsiteY30" fmla="*/ 73509 h 355758"/>
                <a:gd name="connsiteX31" fmla="*/ 46077 w 707231"/>
                <a:gd name="connsiteY31" fmla="*/ 74366 h 355758"/>
                <a:gd name="connsiteX32" fmla="*/ 40076 w 707231"/>
                <a:gd name="connsiteY32" fmla="*/ 74366 h 355758"/>
                <a:gd name="connsiteX33" fmla="*/ 21217 w 707231"/>
                <a:gd name="connsiteY33" fmla="*/ 55507 h 355758"/>
                <a:gd name="connsiteX34" fmla="*/ 3215 w 707231"/>
                <a:gd name="connsiteY34" fmla="*/ 92369 h 355758"/>
                <a:gd name="connsiteX35" fmla="*/ 11359 w 707231"/>
                <a:gd name="connsiteY35" fmla="*/ 100513 h 355758"/>
                <a:gd name="connsiteX36" fmla="*/ 442127 w 707231"/>
                <a:gd name="connsiteY36" fmla="*/ 100084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7231" h="355758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="" xmlns:a16="http://schemas.microsoft.com/office/drawing/2014/main" id="{9E6D4531-1715-466A-8469-4F503A72FA22}"/>
                </a:ext>
              </a:extLst>
            </p:cNvPr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>
                <a:gd name="connsiteX0" fmla="*/ 13568 w 12858"/>
                <a:gd name="connsiteY0" fmla="*/ 193953 h 197167"/>
                <a:gd name="connsiteX1" fmla="*/ 13568 w 12858"/>
                <a:gd name="connsiteY1" fmla="*/ 3215 h 197167"/>
                <a:gd name="connsiteX2" fmla="*/ 12282 w 12858"/>
                <a:gd name="connsiteY2" fmla="*/ 7929 h 197167"/>
                <a:gd name="connsiteX3" fmla="*/ 13568 w 12858"/>
                <a:gd name="connsiteY3" fmla="*/ 193953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7167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="" xmlns:a16="http://schemas.microsoft.com/office/drawing/2014/main" id="{2937207B-10D6-4E1E-8664-BDB2FFF3B8B5}"/>
                </a:ext>
              </a:extLst>
            </p:cNvPr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>
                <a:gd name="connsiteX0" fmla="*/ 432268 w 690086"/>
                <a:gd name="connsiteY0" fmla="*/ 51221 h 295751"/>
                <a:gd name="connsiteX1" fmla="*/ 432268 w 690086"/>
                <a:gd name="connsiteY1" fmla="*/ 51221 h 295751"/>
                <a:gd name="connsiteX2" fmla="*/ 436126 w 690086"/>
                <a:gd name="connsiteY2" fmla="*/ 51221 h 295751"/>
                <a:gd name="connsiteX3" fmla="*/ 448556 w 690086"/>
                <a:gd name="connsiteY3" fmla="*/ 67937 h 295751"/>
                <a:gd name="connsiteX4" fmla="*/ 510707 w 690086"/>
                <a:gd name="connsiteY4" fmla="*/ 130088 h 295751"/>
                <a:gd name="connsiteX5" fmla="*/ 511135 w 690086"/>
                <a:gd name="connsiteY5" fmla="*/ 134374 h 295751"/>
                <a:gd name="connsiteX6" fmla="*/ 510707 w 690086"/>
                <a:gd name="connsiteY6" fmla="*/ 198239 h 295751"/>
                <a:gd name="connsiteX7" fmla="*/ 605433 w 690086"/>
                <a:gd name="connsiteY7" fmla="*/ 292965 h 295751"/>
                <a:gd name="connsiteX8" fmla="*/ 688158 w 690086"/>
                <a:gd name="connsiteY8" fmla="*/ 292537 h 295751"/>
                <a:gd name="connsiteX9" fmla="*/ 687729 w 690086"/>
                <a:gd name="connsiteY9" fmla="*/ 281392 h 295751"/>
                <a:gd name="connsiteX10" fmla="*/ 683443 w 690086"/>
                <a:gd name="connsiteY10" fmla="*/ 262104 h 295751"/>
                <a:gd name="connsiteX11" fmla="*/ 610576 w 690086"/>
                <a:gd name="connsiteY11" fmla="*/ 262104 h 295751"/>
                <a:gd name="connsiteX12" fmla="*/ 546711 w 690086"/>
                <a:gd name="connsiteY12" fmla="*/ 198239 h 295751"/>
                <a:gd name="connsiteX13" fmla="*/ 546711 w 690086"/>
                <a:gd name="connsiteY13" fmla="*/ 102656 h 295751"/>
                <a:gd name="connsiteX14" fmla="*/ 452414 w 690086"/>
                <a:gd name="connsiteY14" fmla="*/ 8358 h 295751"/>
                <a:gd name="connsiteX15" fmla="*/ 21217 w 690086"/>
                <a:gd name="connsiteY15" fmla="*/ 8787 h 295751"/>
                <a:gd name="connsiteX16" fmla="*/ 14359 w 690086"/>
                <a:gd name="connsiteY16" fmla="*/ 8787 h 295751"/>
                <a:gd name="connsiteX17" fmla="*/ 8787 w 690086"/>
                <a:gd name="connsiteY17" fmla="*/ 3215 h 295751"/>
                <a:gd name="connsiteX18" fmla="*/ 4929 w 690086"/>
                <a:gd name="connsiteY18" fmla="*/ 26789 h 295751"/>
                <a:gd name="connsiteX19" fmla="*/ 3215 w 690086"/>
                <a:gd name="connsiteY19" fmla="*/ 46934 h 295751"/>
                <a:gd name="connsiteX20" fmla="*/ 4501 w 690086"/>
                <a:gd name="connsiteY20" fmla="*/ 48220 h 295751"/>
                <a:gd name="connsiteX21" fmla="*/ 432268 w 690086"/>
                <a:gd name="connsiteY21" fmla="*/ 51221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0086" h="295751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="" xmlns:a16="http://schemas.microsoft.com/office/drawing/2014/main" id="{78CB8393-3FD2-4750-998C-F75E41E5464B}"/>
                </a:ext>
              </a:extLst>
            </p:cNvPr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="" xmlns:a16="http://schemas.microsoft.com/office/drawing/2014/main" id="{E276C587-07EF-4701-A8D9-D0E514E6EDE2}"/>
                </a:ext>
              </a:extLst>
            </p:cNvPr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>
                <a:gd name="connsiteX0" fmla="*/ 3215 w 445770"/>
                <a:gd name="connsiteY0" fmla="*/ 25074 h 214312"/>
                <a:gd name="connsiteX1" fmla="*/ 269820 w 445770"/>
                <a:gd name="connsiteY1" fmla="*/ 212812 h 214312"/>
                <a:gd name="connsiteX2" fmla="*/ 444699 w 445770"/>
                <a:gd name="connsiteY2" fmla="*/ 182380 h 214312"/>
                <a:gd name="connsiteX3" fmla="*/ 436983 w 445770"/>
                <a:gd name="connsiteY3" fmla="*/ 163521 h 214312"/>
                <a:gd name="connsiteX4" fmla="*/ 433126 w 445770"/>
                <a:gd name="connsiteY4" fmla="*/ 153233 h 214312"/>
                <a:gd name="connsiteX5" fmla="*/ 271963 w 445770"/>
                <a:gd name="connsiteY5" fmla="*/ 181094 h 214312"/>
                <a:gd name="connsiteX6" fmla="*/ 268105 w 445770"/>
                <a:gd name="connsiteY6" fmla="*/ 181952 h 214312"/>
                <a:gd name="connsiteX7" fmla="*/ 14787 w 445770"/>
                <a:gd name="connsiteY7" fmla="*/ 3215 h 214312"/>
                <a:gd name="connsiteX8" fmla="*/ 3215 w 445770"/>
                <a:gd name="connsiteY8" fmla="*/ 25074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770" h="214312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="" xmlns:a16="http://schemas.microsoft.com/office/drawing/2014/main" id="{A088AFD0-4FFD-4219-89CF-D1B7EA689E76}"/>
                </a:ext>
              </a:extLst>
            </p:cNvPr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>
                <a:gd name="connsiteX0" fmla="*/ 143375 w 192881"/>
                <a:gd name="connsiteY0" fmla="*/ 164806 h 214312"/>
                <a:gd name="connsiteX1" fmla="*/ 143375 w 192881"/>
                <a:gd name="connsiteY1" fmla="*/ 164806 h 214312"/>
                <a:gd name="connsiteX2" fmla="*/ 143375 w 192881"/>
                <a:gd name="connsiteY2" fmla="*/ 25932 h 214312"/>
                <a:gd name="connsiteX3" fmla="*/ 120658 w 192881"/>
                <a:gd name="connsiteY3" fmla="*/ 3215 h 214312"/>
                <a:gd name="connsiteX4" fmla="*/ 3215 w 192881"/>
                <a:gd name="connsiteY4" fmla="*/ 3215 h 214312"/>
                <a:gd name="connsiteX5" fmla="*/ 31075 w 192881"/>
                <a:gd name="connsiteY5" fmla="*/ 103942 h 214312"/>
                <a:gd name="connsiteX6" fmla="*/ 35790 w 192881"/>
                <a:gd name="connsiteY6" fmla="*/ 99227 h 214312"/>
                <a:gd name="connsiteX7" fmla="*/ 28932 w 192881"/>
                <a:gd name="connsiteY7" fmla="*/ 76081 h 214312"/>
                <a:gd name="connsiteX8" fmla="*/ 71795 w 192881"/>
                <a:gd name="connsiteY8" fmla="*/ 33647 h 214312"/>
                <a:gd name="connsiteX9" fmla="*/ 115086 w 192881"/>
                <a:gd name="connsiteY9" fmla="*/ 76081 h 214312"/>
                <a:gd name="connsiteX10" fmla="*/ 71795 w 192881"/>
                <a:gd name="connsiteY10" fmla="*/ 119372 h 214312"/>
                <a:gd name="connsiteX11" fmla="*/ 59365 w 192881"/>
                <a:gd name="connsiteY11" fmla="*/ 117229 h 214312"/>
                <a:gd name="connsiteX12" fmla="*/ 40505 w 192881"/>
                <a:gd name="connsiteY12" fmla="*/ 136088 h 214312"/>
                <a:gd name="connsiteX13" fmla="*/ 68794 w 192881"/>
                <a:gd name="connsiteY13" fmla="*/ 169093 h 214312"/>
                <a:gd name="connsiteX14" fmla="*/ 190524 w 192881"/>
                <a:gd name="connsiteY14" fmla="*/ 211955 h 214312"/>
                <a:gd name="connsiteX15" fmla="*/ 147233 w 192881"/>
                <a:gd name="connsiteY15" fmla="*/ 168664 h 214312"/>
                <a:gd name="connsiteX16" fmla="*/ 143375 w 192881"/>
                <a:gd name="connsiteY16" fmla="*/ 164806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881" h="214312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="" xmlns:a16="http://schemas.microsoft.com/office/drawing/2014/main" id="{C38A751A-F32E-48D2-8554-1B845126D635}"/>
                </a:ext>
              </a:extLst>
            </p:cNvPr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="" xmlns:a16="http://schemas.microsoft.com/office/drawing/2014/main" id="{0E5FAC96-09E8-4DFC-8321-0CF9C0CCFBAD}"/>
                </a:ext>
              </a:extLst>
            </p:cNvPr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>
                <a:gd name="connsiteX0" fmla="*/ 7072 w 690086"/>
                <a:gd name="connsiteY0" fmla="*/ 54650 h 304323"/>
                <a:gd name="connsiteX1" fmla="*/ 366689 w 690086"/>
                <a:gd name="connsiteY1" fmla="*/ 54650 h 304323"/>
                <a:gd name="connsiteX2" fmla="*/ 376119 w 690086"/>
                <a:gd name="connsiteY2" fmla="*/ 40076 h 304323"/>
                <a:gd name="connsiteX3" fmla="*/ 442984 w 690086"/>
                <a:gd name="connsiteY3" fmla="*/ 38791 h 304323"/>
                <a:gd name="connsiteX4" fmla="*/ 441698 w 690086"/>
                <a:gd name="connsiteY4" fmla="*/ 105656 h 304323"/>
                <a:gd name="connsiteX5" fmla="*/ 374833 w 690086"/>
                <a:gd name="connsiteY5" fmla="*/ 106942 h 304323"/>
                <a:gd name="connsiteX6" fmla="*/ 362831 w 690086"/>
                <a:gd name="connsiteY6" fmla="*/ 83796 h 304323"/>
                <a:gd name="connsiteX7" fmla="*/ 7930 w 690086"/>
                <a:gd name="connsiteY7" fmla="*/ 83796 h 304323"/>
                <a:gd name="connsiteX8" fmla="*/ 10930 w 690086"/>
                <a:gd name="connsiteY8" fmla="*/ 109942 h 304323"/>
                <a:gd name="connsiteX9" fmla="*/ 263390 w 690086"/>
                <a:gd name="connsiteY9" fmla="*/ 109942 h 304323"/>
                <a:gd name="connsiteX10" fmla="*/ 269391 w 690086"/>
                <a:gd name="connsiteY10" fmla="*/ 109942 h 304323"/>
                <a:gd name="connsiteX11" fmla="*/ 319969 w 690086"/>
                <a:gd name="connsiteY11" fmla="*/ 160520 h 304323"/>
                <a:gd name="connsiteX12" fmla="*/ 457557 w 690086"/>
                <a:gd name="connsiteY12" fmla="*/ 160520 h 304323"/>
                <a:gd name="connsiteX13" fmla="*/ 463987 w 690086"/>
                <a:gd name="connsiteY13" fmla="*/ 160520 h 304323"/>
                <a:gd name="connsiteX14" fmla="*/ 605433 w 690086"/>
                <a:gd name="connsiteY14" fmla="*/ 301966 h 304323"/>
                <a:gd name="connsiteX15" fmla="*/ 612291 w 690086"/>
                <a:gd name="connsiteY15" fmla="*/ 294251 h 304323"/>
                <a:gd name="connsiteX16" fmla="*/ 676585 w 690086"/>
                <a:gd name="connsiteY16" fmla="*/ 290822 h 304323"/>
                <a:gd name="connsiteX17" fmla="*/ 684729 w 690086"/>
                <a:gd name="connsiteY17" fmla="*/ 267248 h 304323"/>
                <a:gd name="connsiteX18" fmla="*/ 689015 w 690086"/>
                <a:gd name="connsiteY18" fmla="*/ 240244 h 304323"/>
                <a:gd name="connsiteX19" fmla="*/ 686872 w 690086"/>
                <a:gd name="connsiteY19" fmla="*/ 238101 h 304323"/>
                <a:gd name="connsiteX20" fmla="*/ 599004 w 690086"/>
                <a:gd name="connsiteY20" fmla="*/ 238101 h 304323"/>
                <a:gd name="connsiteX21" fmla="*/ 493133 w 690086"/>
                <a:gd name="connsiteY21" fmla="*/ 132231 h 304323"/>
                <a:gd name="connsiteX22" fmla="*/ 493133 w 690086"/>
                <a:gd name="connsiteY22" fmla="*/ 128373 h 304323"/>
                <a:gd name="connsiteX23" fmla="*/ 492705 w 690086"/>
                <a:gd name="connsiteY23" fmla="*/ 64079 h 304323"/>
                <a:gd name="connsiteX24" fmla="*/ 435269 w 690086"/>
                <a:gd name="connsiteY24" fmla="*/ 6644 h 304323"/>
                <a:gd name="connsiteX25" fmla="*/ 433983 w 690086"/>
                <a:gd name="connsiteY25" fmla="*/ 6215 h 304323"/>
                <a:gd name="connsiteX26" fmla="*/ 3215 w 690086"/>
                <a:gd name="connsiteY26" fmla="*/ 3215 h 304323"/>
                <a:gd name="connsiteX27" fmla="*/ 5358 w 690086"/>
                <a:gd name="connsiteY27" fmla="*/ 52935 h 304323"/>
                <a:gd name="connsiteX28" fmla="*/ 7072 w 690086"/>
                <a:gd name="connsiteY28" fmla="*/ 54650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0086" h="304323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="" xmlns:a16="http://schemas.microsoft.com/office/drawing/2014/main" id="{FA6B2209-D15B-4E68-98F1-2319AE085E07}"/>
                </a:ext>
              </a:extLst>
            </p:cNvPr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>
                <a:gd name="connsiteX0" fmla="*/ 3215 w 210026"/>
                <a:gd name="connsiteY0" fmla="*/ 32361 h 137160"/>
                <a:gd name="connsiteX1" fmla="*/ 152805 w 210026"/>
                <a:gd name="connsiteY1" fmla="*/ 137374 h 137160"/>
                <a:gd name="connsiteX2" fmla="*/ 208955 w 210026"/>
                <a:gd name="connsiteY2" fmla="*/ 127944 h 137160"/>
                <a:gd name="connsiteX3" fmla="*/ 192238 w 210026"/>
                <a:gd name="connsiteY3" fmla="*/ 90654 h 137160"/>
                <a:gd name="connsiteX4" fmla="*/ 162234 w 210026"/>
                <a:gd name="connsiteY4" fmla="*/ 95798 h 137160"/>
                <a:gd name="connsiteX5" fmla="*/ 156234 w 210026"/>
                <a:gd name="connsiteY5" fmla="*/ 96655 h 137160"/>
                <a:gd name="connsiteX6" fmla="*/ 23789 w 210026"/>
                <a:gd name="connsiteY6" fmla="*/ 3215 h 137160"/>
                <a:gd name="connsiteX7" fmla="*/ 11358 w 210026"/>
                <a:gd name="connsiteY7" fmla="*/ 20360 h 137160"/>
                <a:gd name="connsiteX8" fmla="*/ 11358 w 210026"/>
                <a:gd name="connsiteY8" fmla="*/ 20360 h 137160"/>
                <a:gd name="connsiteX9" fmla="*/ 3215 w 210026"/>
                <a:gd name="connsiteY9" fmla="*/ 32361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26" h="13716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="" xmlns:a16="http://schemas.microsoft.com/office/drawing/2014/main" id="{1A866B02-75EA-45CA-950A-F338CA750CEC}"/>
                </a:ext>
              </a:extLst>
            </p:cNvPr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>
                <a:gd name="connsiteX0" fmla="*/ 3215 w 145732"/>
                <a:gd name="connsiteY0" fmla="*/ 34076 h 120015"/>
                <a:gd name="connsiteX1" fmla="*/ 125373 w 145732"/>
                <a:gd name="connsiteY1" fmla="*/ 120230 h 120015"/>
                <a:gd name="connsiteX2" fmla="*/ 145518 w 145732"/>
                <a:gd name="connsiteY2" fmla="*/ 116800 h 120015"/>
                <a:gd name="connsiteX3" fmla="*/ 138660 w 145732"/>
                <a:gd name="connsiteY3" fmla="*/ 82082 h 120015"/>
                <a:gd name="connsiteX4" fmla="*/ 26789 w 145732"/>
                <a:gd name="connsiteY4" fmla="*/ 3215 h 120015"/>
                <a:gd name="connsiteX5" fmla="*/ 3215 w 145732"/>
                <a:gd name="connsiteY5" fmla="*/ 34076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" h="120015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="" xmlns:a16="http://schemas.microsoft.com/office/drawing/2014/main" id="{8C5C0DDA-D573-4142-BB28-0AEC0137269C}"/>
                </a:ext>
              </a:extLst>
            </p:cNvPr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="" xmlns:a16="http://schemas.microsoft.com/office/drawing/2014/main" id="{3E9ABA06-68E7-4627-932A-2383FA9B6E23}"/>
                </a:ext>
              </a:extLst>
            </p:cNvPr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>
                <a:gd name="connsiteX0" fmla="*/ 94512 w 98583"/>
                <a:gd name="connsiteY0" fmla="*/ 94083 h 94297"/>
                <a:gd name="connsiteX1" fmla="*/ 95369 w 98583"/>
                <a:gd name="connsiteY1" fmla="*/ 57221 h 94297"/>
                <a:gd name="connsiteX2" fmla="*/ 95369 w 98583"/>
                <a:gd name="connsiteY2" fmla="*/ 52935 h 94297"/>
                <a:gd name="connsiteX3" fmla="*/ 25075 w 98583"/>
                <a:gd name="connsiteY3" fmla="*/ 3215 h 94297"/>
                <a:gd name="connsiteX4" fmla="*/ 3215 w 98583"/>
                <a:gd name="connsiteY4" fmla="*/ 30218 h 94297"/>
                <a:gd name="connsiteX5" fmla="*/ 94512 w 98583"/>
                <a:gd name="connsiteY5" fmla="*/ 94083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94297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="" xmlns:a16="http://schemas.microsoft.com/office/drawing/2014/main" id="{353D52CA-9583-44FC-AA4F-B289627DA3EB}"/>
                </a:ext>
              </a:extLst>
            </p:cNvPr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>
                <a:gd name="connsiteX0" fmla="*/ 3215 w 368617"/>
                <a:gd name="connsiteY0" fmla="*/ 22931 h 188595"/>
                <a:gd name="connsiteX1" fmla="*/ 3215 w 368617"/>
                <a:gd name="connsiteY1" fmla="*/ 22931 h 188595"/>
                <a:gd name="connsiteX2" fmla="*/ 236387 w 368617"/>
                <a:gd name="connsiteY2" fmla="*/ 187094 h 188595"/>
                <a:gd name="connsiteX3" fmla="*/ 368403 w 368617"/>
                <a:gd name="connsiteY3" fmla="*/ 164378 h 188595"/>
                <a:gd name="connsiteX4" fmla="*/ 360259 w 368617"/>
                <a:gd name="connsiteY4" fmla="*/ 135659 h 188595"/>
                <a:gd name="connsiteX5" fmla="*/ 240673 w 368617"/>
                <a:gd name="connsiteY5" fmla="*/ 156234 h 188595"/>
                <a:gd name="connsiteX6" fmla="*/ 234244 w 368617"/>
                <a:gd name="connsiteY6" fmla="*/ 157520 h 188595"/>
                <a:gd name="connsiteX7" fmla="*/ 15216 w 368617"/>
                <a:gd name="connsiteY7" fmla="*/ 3215 h 188595"/>
                <a:gd name="connsiteX8" fmla="*/ 3215 w 368617"/>
                <a:gd name="connsiteY8" fmla="*/ 22931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17" h="188595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="" xmlns:a16="http://schemas.microsoft.com/office/drawing/2014/main" id="{BD7C2237-5491-4BBD-8E0F-6839B70A4571}"/>
                </a:ext>
              </a:extLst>
            </p:cNvPr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>
                <a:gd name="connsiteX0" fmla="*/ 3215 w 278606"/>
                <a:gd name="connsiteY0" fmla="*/ 26361 h 167163"/>
                <a:gd name="connsiteX1" fmla="*/ 199525 w 278606"/>
                <a:gd name="connsiteY1" fmla="*/ 164378 h 167163"/>
                <a:gd name="connsiteX2" fmla="*/ 275820 w 278606"/>
                <a:gd name="connsiteY2" fmla="*/ 151090 h 167163"/>
                <a:gd name="connsiteX3" fmla="*/ 272391 w 278606"/>
                <a:gd name="connsiteY3" fmla="*/ 142518 h 167163"/>
                <a:gd name="connsiteX4" fmla="*/ 254389 w 278606"/>
                <a:gd name="connsiteY4" fmla="*/ 103085 h 167163"/>
                <a:gd name="connsiteX5" fmla="*/ 183666 w 278606"/>
                <a:gd name="connsiteY5" fmla="*/ 114657 h 167163"/>
                <a:gd name="connsiteX6" fmla="*/ 177665 w 278606"/>
                <a:gd name="connsiteY6" fmla="*/ 115086 h 167163"/>
                <a:gd name="connsiteX7" fmla="*/ 18645 w 278606"/>
                <a:gd name="connsiteY7" fmla="*/ 3215 h 167163"/>
                <a:gd name="connsiteX8" fmla="*/ 3215 w 278606"/>
                <a:gd name="connsiteY8" fmla="*/ 26361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" h="167163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="" xmlns:a16="http://schemas.microsoft.com/office/drawing/2014/main" id="{EA833C1D-5073-4914-B3D1-0D69DA5C62D0}"/>
                </a:ext>
              </a:extLst>
            </p:cNvPr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>
                <a:gd name="connsiteX0" fmla="*/ 253960 w 282892"/>
                <a:gd name="connsiteY0" fmla="*/ 3215 h 132873"/>
                <a:gd name="connsiteX1" fmla="*/ 253960 w 282892"/>
                <a:gd name="connsiteY1" fmla="*/ 3215 h 132873"/>
                <a:gd name="connsiteX2" fmla="*/ 179808 w 282892"/>
                <a:gd name="connsiteY2" fmla="*/ 46077 h 132873"/>
                <a:gd name="connsiteX3" fmla="*/ 176808 w 282892"/>
                <a:gd name="connsiteY3" fmla="*/ 47792 h 132873"/>
                <a:gd name="connsiteX4" fmla="*/ 3215 w 282892"/>
                <a:gd name="connsiteY4" fmla="*/ 47792 h 132873"/>
                <a:gd name="connsiteX5" fmla="*/ 19074 w 282892"/>
                <a:gd name="connsiteY5" fmla="*/ 124087 h 132873"/>
                <a:gd name="connsiteX6" fmla="*/ 21217 w 282892"/>
                <a:gd name="connsiteY6" fmla="*/ 133517 h 132873"/>
                <a:gd name="connsiteX7" fmla="*/ 37076 w 282892"/>
                <a:gd name="connsiteY7" fmla="*/ 106085 h 132873"/>
                <a:gd name="connsiteX8" fmla="*/ 41362 w 282892"/>
                <a:gd name="connsiteY8" fmla="*/ 98798 h 132873"/>
                <a:gd name="connsiteX9" fmla="*/ 185809 w 282892"/>
                <a:gd name="connsiteY9" fmla="*/ 98798 h 132873"/>
                <a:gd name="connsiteX10" fmla="*/ 240673 w 282892"/>
                <a:gd name="connsiteY10" fmla="*/ 44363 h 132873"/>
                <a:gd name="connsiteX11" fmla="*/ 244959 w 282892"/>
                <a:gd name="connsiteY11" fmla="*/ 40076 h 132873"/>
                <a:gd name="connsiteX12" fmla="*/ 274106 w 282892"/>
                <a:gd name="connsiteY12" fmla="*/ 40076 h 132873"/>
                <a:gd name="connsiteX13" fmla="*/ 279678 w 282892"/>
                <a:gd name="connsiteY13" fmla="*/ 3215 h 132873"/>
                <a:gd name="connsiteX14" fmla="*/ 253960 w 282892"/>
                <a:gd name="connsiteY14" fmla="*/ 3215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892" h="132873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="" xmlns:a16="http://schemas.microsoft.com/office/drawing/2014/main" id="{00EFE022-3345-491E-91EF-30D90E3686D8}"/>
                </a:ext>
              </a:extLst>
            </p:cNvPr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>
                <a:gd name="connsiteX0" fmla="*/ 3215 w 325755"/>
                <a:gd name="connsiteY0" fmla="*/ 27218 h 175736"/>
                <a:gd name="connsiteX1" fmla="*/ 3215 w 325755"/>
                <a:gd name="connsiteY1" fmla="*/ 27218 h 175736"/>
                <a:gd name="connsiteX2" fmla="*/ 214098 w 325755"/>
                <a:gd name="connsiteY2" fmla="*/ 175522 h 175736"/>
                <a:gd name="connsiteX3" fmla="*/ 324683 w 325755"/>
                <a:gd name="connsiteY3" fmla="*/ 156234 h 175736"/>
                <a:gd name="connsiteX4" fmla="*/ 316540 w 325755"/>
                <a:gd name="connsiteY4" fmla="*/ 131373 h 175736"/>
                <a:gd name="connsiteX5" fmla="*/ 229100 w 325755"/>
                <a:gd name="connsiteY5" fmla="*/ 146375 h 175736"/>
                <a:gd name="connsiteX6" fmla="*/ 223100 w 325755"/>
                <a:gd name="connsiteY6" fmla="*/ 147661 h 175736"/>
                <a:gd name="connsiteX7" fmla="*/ 17788 w 325755"/>
                <a:gd name="connsiteY7" fmla="*/ 3215 h 175736"/>
                <a:gd name="connsiteX8" fmla="*/ 3215 w 325755"/>
                <a:gd name="connsiteY8" fmla="*/ 27218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55" h="175736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="" xmlns:a16="http://schemas.microsoft.com/office/drawing/2014/main" id="{7E57401F-DF9B-448A-BFC4-48996BB0C656}"/>
                </a:ext>
              </a:extLst>
            </p:cNvPr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>
                <a:gd name="connsiteX0" fmla="*/ 3215 w 407193"/>
                <a:gd name="connsiteY0" fmla="*/ 25503 h 201453"/>
                <a:gd name="connsiteX1" fmla="*/ 251817 w 407193"/>
                <a:gd name="connsiteY1" fmla="*/ 200811 h 201453"/>
                <a:gd name="connsiteX2" fmla="*/ 404836 w 407193"/>
                <a:gd name="connsiteY2" fmla="*/ 174236 h 201453"/>
                <a:gd name="connsiteX3" fmla="*/ 395835 w 407193"/>
                <a:gd name="connsiteY3" fmla="*/ 146376 h 201453"/>
                <a:gd name="connsiteX4" fmla="*/ 257818 w 407193"/>
                <a:gd name="connsiteY4" fmla="*/ 170378 h 201453"/>
                <a:gd name="connsiteX5" fmla="*/ 253960 w 407193"/>
                <a:gd name="connsiteY5" fmla="*/ 171235 h 201453"/>
                <a:gd name="connsiteX6" fmla="*/ 15645 w 407193"/>
                <a:gd name="connsiteY6" fmla="*/ 3215 h 201453"/>
                <a:gd name="connsiteX7" fmla="*/ 3215 w 407193"/>
                <a:gd name="connsiteY7" fmla="*/ 25503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193" h="201453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="" xmlns:a16="http://schemas.microsoft.com/office/drawing/2014/main" id="{676A13AC-D929-4FE9-A001-DC0D733E86F9}"/>
                </a:ext>
              </a:extLst>
            </p:cNvPr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="" xmlns:a16="http://schemas.microsoft.com/office/drawing/2014/main" id="{96385B18-69C4-448B-8059-9571CA6CD440}"/>
                </a:ext>
              </a:extLst>
            </p:cNvPr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>
                <a:gd name="connsiteX0" fmla="*/ 3215 w 21431"/>
                <a:gd name="connsiteY0" fmla="*/ 19074 h 34290"/>
                <a:gd name="connsiteX1" fmla="*/ 21646 w 21431"/>
                <a:gd name="connsiteY1" fmla="*/ 31504 h 34290"/>
                <a:gd name="connsiteX2" fmla="*/ 6215 w 21431"/>
                <a:gd name="connsiteY2" fmla="*/ 3215 h 34290"/>
                <a:gd name="connsiteX3" fmla="*/ 3215 w 21431"/>
                <a:gd name="connsiteY3" fmla="*/ 1907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3429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="" xmlns:a16="http://schemas.microsoft.com/office/drawing/2014/main" id="{755A34B1-47A5-42AF-9503-D27C12D2CD49}"/>
                </a:ext>
              </a:extLst>
            </p:cNvPr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>
                <a:gd name="connsiteX0" fmla="*/ 3215 w 8572"/>
                <a:gd name="connsiteY0" fmla="*/ 26360 h 25717"/>
                <a:gd name="connsiteX1" fmla="*/ 3215 w 8572"/>
                <a:gd name="connsiteY1" fmla="*/ 26360 h 25717"/>
                <a:gd name="connsiteX2" fmla="*/ 6644 w 8572"/>
                <a:gd name="connsiteY2" fmla="*/ 25074 h 25717"/>
                <a:gd name="connsiteX3" fmla="*/ 6644 w 8572"/>
                <a:gd name="connsiteY3" fmla="*/ 3215 h 25717"/>
                <a:gd name="connsiteX4" fmla="*/ 3215 w 8572"/>
                <a:gd name="connsiteY4" fmla="*/ 2636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5717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="" xmlns:a16="http://schemas.microsoft.com/office/drawing/2014/main" id="{493E512A-545E-4501-A69A-B471C1740872}"/>
                </a:ext>
              </a:extLst>
            </p:cNvPr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>
                <a:gd name="connsiteX0" fmla="*/ 3215 w 124301"/>
                <a:gd name="connsiteY0" fmla="*/ 402264 h 402907"/>
                <a:gd name="connsiteX1" fmla="*/ 3215 w 124301"/>
                <a:gd name="connsiteY1" fmla="*/ 402264 h 402907"/>
                <a:gd name="connsiteX2" fmla="*/ 42220 w 124301"/>
                <a:gd name="connsiteY2" fmla="*/ 377404 h 402907"/>
                <a:gd name="connsiteX3" fmla="*/ 56793 w 124301"/>
                <a:gd name="connsiteY3" fmla="*/ 379976 h 402907"/>
                <a:gd name="connsiteX4" fmla="*/ 122801 w 124301"/>
                <a:gd name="connsiteY4" fmla="*/ 313968 h 402907"/>
                <a:gd name="connsiteX5" fmla="*/ 122801 w 124301"/>
                <a:gd name="connsiteY5" fmla="*/ 62365 h 402907"/>
                <a:gd name="connsiteX6" fmla="*/ 107371 w 124301"/>
                <a:gd name="connsiteY6" fmla="*/ 35362 h 402907"/>
                <a:gd name="connsiteX7" fmla="*/ 61079 w 124301"/>
                <a:gd name="connsiteY7" fmla="*/ 3215 h 402907"/>
                <a:gd name="connsiteX8" fmla="*/ 51649 w 124301"/>
                <a:gd name="connsiteY8" fmla="*/ 59364 h 402907"/>
                <a:gd name="connsiteX9" fmla="*/ 51649 w 124301"/>
                <a:gd name="connsiteY9" fmla="*/ 209812 h 402907"/>
                <a:gd name="connsiteX10" fmla="*/ 86368 w 124301"/>
                <a:gd name="connsiteY10" fmla="*/ 252246 h 402907"/>
                <a:gd name="connsiteX11" fmla="*/ 43077 w 124301"/>
                <a:gd name="connsiteY11" fmla="*/ 295108 h 402907"/>
                <a:gd name="connsiteX12" fmla="*/ 17359 w 124301"/>
                <a:gd name="connsiteY12" fmla="*/ 286536 h 402907"/>
                <a:gd name="connsiteX13" fmla="*/ 3215 w 124301"/>
                <a:gd name="connsiteY13" fmla="*/ 402264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01" h="402907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="" xmlns:a16="http://schemas.microsoft.com/office/drawing/2014/main" id="{1BD499C1-A4E6-4F6B-9D77-61BF89D51390}"/>
                </a:ext>
              </a:extLst>
            </p:cNvPr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>
                <a:gd name="connsiteX0" fmla="*/ 6309 w 180022"/>
                <a:gd name="connsiteY0" fmla="*/ 46506 h 162877"/>
                <a:gd name="connsiteX1" fmla="*/ 10595 w 180022"/>
                <a:gd name="connsiteY1" fmla="*/ 94084 h 162877"/>
                <a:gd name="connsiteX2" fmla="*/ 37170 w 180022"/>
                <a:gd name="connsiteY2" fmla="*/ 85082 h 162877"/>
                <a:gd name="connsiteX3" fmla="*/ 80033 w 180022"/>
                <a:gd name="connsiteY3" fmla="*/ 127944 h 162877"/>
                <a:gd name="connsiteX4" fmla="*/ 76604 w 180022"/>
                <a:gd name="connsiteY4" fmla="*/ 144232 h 162877"/>
                <a:gd name="connsiteX5" fmla="*/ 116037 w 180022"/>
                <a:gd name="connsiteY5" fmla="*/ 147233 h 162877"/>
                <a:gd name="connsiteX6" fmla="*/ 153756 w 180022"/>
                <a:gd name="connsiteY6" fmla="*/ 158806 h 162877"/>
                <a:gd name="connsiteX7" fmla="*/ 176902 w 180022"/>
                <a:gd name="connsiteY7" fmla="*/ 137375 h 162877"/>
                <a:gd name="connsiteX8" fmla="*/ 42742 w 180022"/>
                <a:gd name="connsiteY8" fmla="*/ 3215 h 162877"/>
                <a:gd name="connsiteX9" fmla="*/ 6309 w 180022"/>
                <a:gd name="connsiteY9" fmla="*/ 46506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2" h="162877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="" xmlns:a16="http://schemas.microsoft.com/office/drawing/2014/main" id="{3E505A0B-5FDE-4132-8FBC-83AE1A098FDC}"/>
                </a:ext>
              </a:extLst>
            </p:cNvPr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>
                <a:gd name="connsiteX0" fmla="*/ 157520 w 248602"/>
                <a:gd name="connsiteY0" fmla="*/ 118943 h 214312"/>
                <a:gd name="connsiteX1" fmla="*/ 238101 w 248602"/>
                <a:gd name="connsiteY1" fmla="*/ 38362 h 214312"/>
                <a:gd name="connsiteX2" fmla="*/ 241102 w 248602"/>
                <a:gd name="connsiteY2" fmla="*/ 13502 h 214312"/>
                <a:gd name="connsiteX3" fmla="*/ 242387 w 248602"/>
                <a:gd name="connsiteY3" fmla="*/ 3215 h 214312"/>
                <a:gd name="connsiteX4" fmla="*/ 229957 w 248602"/>
                <a:gd name="connsiteY4" fmla="*/ 3215 h 214312"/>
                <a:gd name="connsiteX5" fmla="*/ 174665 w 248602"/>
                <a:gd name="connsiteY5" fmla="*/ 57650 h 214312"/>
                <a:gd name="connsiteX6" fmla="*/ 170379 w 248602"/>
                <a:gd name="connsiteY6" fmla="*/ 61936 h 214312"/>
                <a:gd name="connsiteX7" fmla="*/ 31075 w 248602"/>
                <a:gd name="connsiteY7" fmla="*/ 61936 h 214312"/>
                <a:gd name="connsiteX8" fmla="*/ 3215 w 248602"/>
                <a:gd name="connsiteY8" fmla="*/ 109942 h 214312"/>
                <a:gd name="connsiteX9" fmla="*/ 22074 w 248602"/>
                <a:gd name="connsiteY9" fmla="*/ 212383 h 214312"/>
                <a:gd name="connsiteX10" fmla="*/ 22931 w 248602"/>
                <a:gd name="connsiteY10" fmla="*/ 211526 h 214312"/>
                <a:gd name="connsiteX11" fmla="*/ 27218 w 248602"/>
                <a:gd name="connsiteY11" fmla="*/ 207240 h 214312"/>
                <a:gd name="connsiteX12" fmla="*/ 247102 w 248602"/>
                <a:gd name="connsiteY12" fmla="*/ 207240 h 214312"/>
                <a:gd name="connsiteX13" fmla="*/ 239816 w 248602"/>
                <a:gd name="connsiteY13" fmla="*/ 139946 h 214312"/>
                <a:gd name="connsiteX14" fmla="*/ 236815 w 248602"/>
                <a:gd name="connsiteY14" fmla="*/ 81224 h 214312"/>
                <a:gd name="connsiteX15" fmla="*/ 151090 w 248602"/>
                <a:gd name="connsiteY15" fmla="*/ 166949 h 214312"/>
                <a:gd name="connsiteX16" fmla="*/ 141661 w 248602"/>
                <a:gd name="connsiteY16" fmla="*/ 171235 h 214312"/>
                <a:gd name="connsiteX17" fmla="*/ 117658 w 248602"/>
                <a:gd name="connsiteY17" fmla="*/ 178951 h 214312"/>
                <a:gd name="connsiteX18" fmla="*/ 74795 w 248602"/>
                <a:gd name="connsiteY18" fmla="*/ 136088 h 214312"/>
                <a:gd name="connsiteX19" fmla="*/ 117658 w 248602"/>
                <a:gd name="connsiteY19" fmla="*/ 93226 h 214312"/>
                <a:gd name="connsiteX20" fmla="*/ 117658 w 248602"/>
                <a:gd name="connsiteY20" fmla="*/ 93226 h 214312"/>
                <a:gd name="connsiteX21" fmla="*/ 157520 w 248602"/>
                <a:gd name="connsiteY21" fmla="*/ 118943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602" h="214312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="" xmlns:a16="http://schemas.microsoft.com/office/drawing/2014/main" id="{4802160A-0515-4C8B-AD22-89FA668784E7}"/>
                </a:ext>
              </a:extLst>
            </p:cNvPr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>
                <a:gd name="connsiteX0" fmla="*/ 11359 w 21431"/>
                <a:gd name="connsiteY0" fmla="*/ 17359 h 21431"/>
                <a:gd name="connsiteX1" fmla="*/ 11359 w 21431"/>
                <a:gd name="connsiteY1" fmla="*/ 17359 h 21431"/>
                <a:gd name="connsiteX2" fmla="*/ 19931 w 21431"/>
                <a:gd name="connsiteY2" fmla="*/ 19931 h 21431"/>
                <a:gd name="connsiteX3" fmla="*/ 3215 w 21431"/>
                <a:gd name="connsiteY3" fmla="*/ 3215 h 21431"/>
                <a:gd name="connsiteX4" fmla="*/ 11359 w 21431"/>
                <a:gd name="connsiteY4" fmla="*/ 17359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21431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="" xmlns:a16="http://schemas.microsoft.com/office/drawing/2014/main" id="{9CD9995B-C4D5-40BF-B2F2-39C31B7759E0}"/>
                </a:ext>
              </a:extLst>
            </p:cNvPr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>
                <a:gd name="connsiteX0" fmla="*/ 227814 w 428625"/>
                <a:gd name="connsiteY0" fmla="*/ 76939 h 351472"/>
                <a:gd name="connsiteX1" fmla="*/ 227814 w 428625"/>
                <a:gd name="connsiteY1" fmla="*/ 76939 h 351472"/>
                <a:gd name="connsiteX2" fmla="*/ 223528 w 428625"/>
                <a:gd name="connsiteY2" fmla="*/ 72652 h 351472"/>
                <a:gd name="connsiteX3" fmla="*/ 154091 w 428625"/>
                <a:gd name="connsiteY3" fmla="*/ 3215 h 351472"/>
                <a:gd name="connsiteX4" fmla="*/ 149376 w 428625"/>
                <a:gd name="connsiteY4" fmla="*/ 8787 h 351472"/>
                <a:gd name="connsiteX5" fmla="*/ 11359 w 428625"/>
                <a:gd name="connsiteY5" fmla="*/ 155377 h 351472"/>
                <a:gd name="connsiteX6" fmla="*/ 3215 w 428625"/>
                <a:gd name="connsiteY6" fmla="*/ 168235 h 351472"/>
                <a:gd name="connsiteX7" fmla="*/ 184094 w 428625"/>
                <a:gd name="connsiteY7" fmla="*/ 349972 h 351472"/>
                <a:gd name="connsiteX8" fmla="*/ 196096 w 428625"/>
                <a:gd name="connsiteY8" fmla="*/ 349544 h 351472"/>
                <a:gd name="connsiteX9" fmla="*/ 265962 w 428625"/>
                <a:gd name="connsiteY9" fmla="*/ 320826 h 351472"/>
                <a:gd name="connsiteX10" fmla="*/ 272391 w 428625"/>
                <a:gd name="connsiteY10" fmla="*/ 316539 h 351472"/>
                <a:gd name="connsiteX11" fmla="*/ 270248 w 428625"/>
                <a:gd name="connsiteY11" fmla="*/ 303681 h 351472"/>
                <a:gd name="connsiteX12" fmla="*/ 313111 w 428625"/>
                <a:gd name="connsiteY12" fmla="*/ 260390 h 351472"/>
                <a:gd name="connsiteX13" fmla="*/ 330256 w 428625"/>
                <a:gd name="connsiteY13" fmla="*/ 264247 h 351472"/>
                <a:gd name="connsiteX14" fmla="*/ 349115 w 428625"/>
                <a:gd name="connsiteY14" fmla="*/ 193524 h 351472"/>
                <a:gd name="connsiteX15" fmla="*/ 360259 w 428625"/>
                <a:gd name="connsiteY15" fmla="*/ 171236 h 351472"/>
                <a:gd name="connsiteX16" fmla="*/ 420696 w 428625"/>
                <a:gd name="connsiteY16" fmla="*/ 157091 h 351472"/>
                <a:gd name="connsiteX17" fmla="*/ 427982 w 428625"/>
                <a:gd name="connsiteY17" fmla="*/ 150662 h 351472"/>
                <a:gd name="connsiteX18" fmla="*/ 353830 w 428625"/>
                <a:gd name="connsiteY18" fmla="*/ 76939 h 351472"/>
                <a:gd name="connsiteX19" fmla="*/ 227814 w 428625"/>
                <a:gd name="connsiteY19" fmla="*/ 76939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25" h="351472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="" xmlns:a16="http://schemas.microsoft.com/office/drawing/2014/main" id="{689D1DEE-94F1-40BE-90DF-15F4AEE8947C}"/>
                </a:ext>
              </a:extLst>
            </p:cNvPr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>
                <a:gd name="connsiteX0" fmla="*/ 3215 w 42862"/>
                <a:gd name="connsiteY0" fmla="*/ 3215 h 47148"/>
                <a:gd name="connsiteX1" fmla="*/ 28504 w 42862"/>
                <a:gd name="connsiteY1" fmla="*/ 44791 h 47148"/>
                <a:gd name="connsiteX2" fmla="*/ 42648 w 42862"/>
                <a:gd name="connsiteY2" fmla="*/ 30647 h 47148"/>
                <a:gd name="connsiteX3" fmla="*/ 6644 w 42862"/>
                <a:gd name="connsiteY3" fmla="*/ 3215 h 47148"/>
                <a:gd name="connsiteX4" fmla="*/ 3215 w 42862"/>
                <a:gd name="connsiteY4" fmla="*/ 3215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7148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="" xmlns:a16="http://schemas.microsoft.com/office/drawing/2014/main" id="{FFD575DB-A225-4C6A-AA92-002335701232}"/>
                </a:ext>
              </a:extLst>
            </p:cNvPr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>
                <a:gd name="connsiteX0" fmla="*/ 337114 w 501491"/>
                <a:gd name="connsiteY0" fmla="*/ 745593 h 1032986"/>
                <a:gd name="connsiteX1" fmla="*/ 337114 w 501491"/>
                <a:gd name="connsiteY1" fmla="*/ 745593 h 1032986"/>
                <a:gd name="connsiteX2" fmla="*/ 328113 w 501491"/>
                <a:gd name="connsiteY2" fmla="*/ 734878 h 1032986"/>
                <a:gd name="connsiteX3" fmla="*/ 328113 w 501491"/>
                <a:gd name="connsiteY3" fmla="*/ 737878 h 1032986"/>
                <a:gd name="connsiteX4" fmla="*/ 285679 w 501491"/>
                <a:gd name="connsiteY4" fmla="*/ 780740 h 1032986"/>
                <a:gd name="connsiteX5" fmla="*/ 242387 w 501491"/>
                <a:gd name="connsiteY5" fmla="*/ 737878 h 1032986"/>
                <a:gd name="connsiteX6" fmla="*/ 250531 w 501491"/>
                <a:gd name="connsiteY6" fmla="*/ 713018 h 1032986"/>
                <a:gd name="connsiteX7" fmla="*/ 194810 w 501491"/>
                <a:gd name="connsiteY7" fmla="*/ 657296 h 1032986"/>
                <a:gd name="connsiteX8" fmla="*/ 190524 w 501491"/>
                <a:gd name="connsiteY8" fmla="*/ 653010 h 1032986"/>
                <a:gd name="connsiteX9" fmla="*/ 190524 w 501491"/>
                <a:gd name="connsiteY9" fmla="*/ 402264 h 1032986"/>
                <a:gd name="connsiteX10" fmla="*/ 138660 w 501491"/>
                <a:gd name="connsiteY10" fmla="*/ 350401 h 1032986"/>
                <a:gd name="connsiteX11" fmla="*/ 134374 w 501491"/>
                <a:gd name="connsiteY11" fmla="*/ 346115 h 1032986"/>
                <a:gd name="connsiteX12" fmla="*/ 134374 w 501491"/>
                <a:gd name="connsiteY12" fmla="*/ 8787 h 1032986"/>
                <a:gd name="connsiteX13" fmla="*/ 111228 w 501491"/>
                <a:gd name="connsiteY13" fmla="*/ 3215 h 1032986"/>
                <a:gd name="connsiteX14" fmla="*/ 111228 w 501491"/>
                <a:gd name="connsiteY14" fmla="*/ 361117 h 1032986"/>
                <a:gd name="connsiteX15" fmla="*/ 141232 w 501491"/>
                <a:gd name="connsiteY15" fmla="*/ 391120 h 1032986"/>
                <a:gd name="connsiteX16" fmla="*/ 146804 w 501491"/>
                <a:gd name="connsiteY16" fmla="*/ 396692 h 1032986"/>
                <a:gd name="connsiteX17" fmla="*/ 146804 w 501491"/>
                <a:gd name="connsiteY17" fmla="*/ 530852 h 1032986"/>
                <a:gd name="connsiteX18" fmla="*/ 159234 w 501491"/>
                <a:gd name="connsiteY18" fmla="*/ 561285 h 1032986"/>
                <a:gd name="connsiteX19" fmla="*/ 116372 w 501491"/>
                <a:gd name="connsiteY19" fmla="*/ 603718 h 1032986"/>
                <a:gd name="connsiteX20" fmla="*/ 73081 w 501491"/>
                <a:gd name="connsiteY20" fmla="*/ 561285 h 1032986"/>
                <a:gd name="connsiteX21" fmla="*/ 107371 w 501491"/>
                <a:gd name="connsiteY21" fmla="*/ 519279 h 1032986"/>
                <a:gd name="connsiteX22" fmla="*/ 107371 w 501491"/>
                <a:gd name="connsiteY22" fmla="*/ 413409 h 1032986"/>
                <a:gd name="connsiteX23" fmla="*/ 77367 w 501491"/>
                <a:gd name="connsiteY23" fmla="*/ 382976 h 1032986"/>
                <a:gd name="connsiteX24" fmla="*/ 71795 w 501491"/>
                <a:gd name="connsiteY24" fmla="*/ 376976 h 1032986"/>
                <a:gd name="connsiteX25" fmla="*/ 71795 w 501491"/>
                <a:gd name="connsiteY25" fmla="*/ 30647 h 1032986"/>
                <a:gd name="connsiteX26" fmla="*/ 51221 w 501491"/>
                <a:gd name="connsiteY26" fmla="*/ 211955 h 1032986"/>
                <a:gd name="connsiteX27" fmla="*/ 29361 w 501491"/>
                <a:gd name="connsiteY27" fmla="*/ 322540 h 1032986"/>
                <a:gd name="connsiteX28" fmla="*/ 29361 w 501491"/>
                <a:gd name="connsiteY28" fmla="*/ 621721 h 1032986"/>
                <a:gd name="connsiteX29" fmla="*/ 104370 w 501491"/>
                <a:gd name="connsiteY29" fmla="*/ 696730 h 1032986"/>
                <a:gd name="connsiteX30" fmla="*/ 116372 w 501491"/>
                <a:gd name="connsiteY30" fmla="*/ 695015 h 1032986"/>
                <a:gd name="connsiteX31" fmla="*/ 159234 w 501491"/>
                <a:gd name="connsiteY31" fmla="*/ 737878 h 1032986"/>
                <a:gd name="connsiteX32" fmla="*/ 116372 w 501491"/>
                <a:gd name="connsiteY32" fmla="*/ 780740 h 1032986"/>
                <a:gd name="connsiteX33" fmla="*/ 73081 w 501491"/>
                <a:gd name="connsiteY33" fmla="*/ 737878 h 1032986"/>
                <a:gd name="connsiteX34" fmla="*/ 80367 w 501491"/>
                <a:gd name="connsiteY34" fmla="*/ 714303 h 1032986"/>
                <a:gd name="connsiteX35" fmla="*/ 4929 w 501491"/>
                <a:gd name="connsiteY35" fmla="*/ 638437 h 1032986"/>
                <a:gd name="connsiteX36" fmla="*/ 3215 w 501491"/>
                <a:gd name="connsiteY36" fmla="*/ 636722 h 1032986"/>
                <a:gd name="connsiteX37" fmla="*/ 7501 w 501491"/>
                <a:gd name="connsiteY37" fmla="*/ 656011 h 1032986"/>
                <a:gd name="connsiteX38" fmla="*/ 41791 w 501491"/>
                <a:gd name="connsiteY38" fmla="*/ 799171 h 1032986"/>
                <a:gd name="connsiteX39" fmla="*/ 178951 w 501491"/>
                <a:gd name="connsiteY39" fmla="*/ 799171 h 1032986"/>
                <a:gd name="connsiteX40" fmla="*/ 183237 w 501491"/>
                <a:gd name="connsiteY40" fmla="*/ 803458 h 1032986"/>
                <a:gd name="connsiteX41" fmla="*/ 218813 w 501491"/>
                <a:gd name="connsiteY41" fmla="*/ 839033 h 1032986"/>
                <a:gd name="connsiteX42" fmla="*/ 218813 w 501491"/>
                <a:gd name="connsiteY42" fmla="*/ 977479 h 1032986"/>
                <a:gd name="connsiteX43" fmla="*/ 271534 w 501491"/>
                <a:gd name="connsiteY43" fmla="*/ 1030200 h 1032986"/>
                <a:gd name="connsiteX44" fmla="*/ 350401 w 501491"/>
                <a:gd name="connsiteY44" fmla="*/ 1024628 h 1032986"/>
                <a:gd name="connsiteX45" fmla="*/ 371832 w 501491"/>
                <a:gd name="connsiteY45" fmla="*/ 1016484 h 1032986"/>
                <a:gd name="connsiteX46" fmla="*/ 371404 w 501491"/>
                <a:gd name="connsiteY46" fmla="*/ 986480 h 1032986"/>
                <a:gd name="connsiteX47" fmla="*/ 443413 w 501491"/>
                <a:gd name="connsiteY47" fmla="*/ 987766 h 1032986"/>
                <a:gd name="connsiteX48" fmla="*/ 449413 w 501491"/>
                <a:gd name="connsiteY48" fmla="*/ 962906 h 1032986"/>
                <a:gd name="connsiteX49" fmla="*/ 337971 w 501491"/>
                <a:gd name="connsiteY49" fmla="*/ 962906 h 1032986"/>
                <a:gd name="connsiteX50" fmla="*/ 335399 w 501491"/>
                <a:gd name="connsiteY50" fmla="*/ 959906 h 1032986"/>
                <a:gd name="connsiteX51" fmla="*/ 311825 w 501491"/>
                <a:gd name="connsiteY51" fmla="*/ 936331 h 1032986"/>
                <a:gd name="connsiteX52" fmla="*/ 286964 w 501491"/>
                <a:gd name="connsiteY52" fmla="*/ 944475 h 1032986"/>
                <a:gd name="connsiteX53" fmla="*/ 244102 w 501491"/>
                <a:gd name="connsiteY53" fmla="*/ 901184 h 1032986"/>
                <a:gd name="connsiteX54" fmla="*/ 286964 w 501491"/>
                <a:gd name="connsiteY54" fmla="*/ 858750 h 1032986"/>
                <a:gd name="connsiteX55" fmla="*/ 329827 w 501491"/>
                <a:gd name="connsiteY55" fmla="*/ 901184 h 1032986"/>
                <a:gd name="connsiteX56" fmla="*/ 324683 w 501491"/>
                <a:gd name="connsiteY56" fmla="*/ 921758 h 1032986"/>
                <a:gd name="connsiteX57" fmla="*/ 346115 w 501491"/>
                <a:gd name="connsiteY57" fmla="*/ 943189 h 1032986"/>
                <a:gd name="connsiteX58" fmla="*/ 441270 w 501491"/>
                <a:gd name="connsiteY58" fmla="*/ 943189 h 1032986"/>
                <a:gd name="connsiteX59" fmla="*/ 393692 w 501491"/>
                <a:gd name="connsiteY59" fmla="*/ 921330 h 1032986"/>
                <a:gd name="connsiteX60" fmla="*/ 353401 w 501491"/>
                <a:gd name="connsiteY60" fmla="*/ 889611 h 1032986"/>
                <a:gd name="connsiteX61" fmla="*/ 480703 w 501491"/>
                <a:gd name="connsiteY61" fmla="*/ 920901 h 1032986"/>
                <a:gd name="connsiteX62" fmla="*/ 498277 w 501491"/>
                <a:gd name="connsiteY62" fmla="*/ 887897 h 1032986"/>
                <a:gd name="connsiteX63" fmla="*/ 463558 w 501491"/>
                <a:gd name="connsiteY63" fmla="*/ 853178 h 1032986"/>
                <a:gd name="connsiteX64" fmla="*/ 337114 w 501491"/>
                <a:gd name="connsiteY64" fmla="*/ 745593 h 10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1491" h="1032986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="" xmlns:a16="http://schemas.microsoft.com/office/drawing/2014/main" id="{5CEE2BCD-4672-4D5B-8E49-32FB4B74B71D}"/>
                </a:ext>
              </a:extLst>
            </p:cNvPr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>
                <a:gd name="connsiteX0" fmla="*/ 49506 w 85725"/>
                <a:gd name="connsiteY0" fmla="*/ 175951 h 222885"/>
                <a:gd name="connsiteX1" fmla="*/ 49506 w 85725"/>
                <a:gd name="connsiteY1" fmla="*/ 73081 h 222885"/>
                <a:gd name="connsiteX2" fmla="*/ 3215 w 85725"/>
                <a:gd name="connsiteY2" fmla="*/ 3215 h 222885"/>
                <a:gd name="connsiteX3" fmla="*/ 3215 w 85725"/>
                <a:gd name="connsiteY3" fmla="*/ 172950 h 222885"/>
                <a:gd name="connsiteX4" fmla="*/ 16502 w 85725"/>
                <a:gd name="connsiteY4" fmla="*/ 196524 h 222885"/>
                <a:gd name="connsiteX5" fmla="*/ 53364 w 85725"/>
                <a:gd name="connsiteY5" fmla="*/ 216241 h 222885"/>
                <a:gd name="connsiteX6" fmla="*/ 74366 w 85725"/>
                <a:gd name="connsiteY6" fmla="*/ 221385 h 222885"/>
                <a:gd name="connsiteX7" fmla="*/ 84225 w 85725"/>
                <a:gd name="connsiteY7" fmla="*/ 211526 h 222885"/>
                <a:gd name="connsiteX8" fmla="*/ 52078 w 85725"/>
                <a:gd name="connsiteY8" fmla="*/ 179379 h 222885"/>
                <a:gd name="connsiteX9" fmla="*/ 49506 w 85725"/>
                <a:gd name="connsiteY9" fmla="*/ 175951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2885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="" xmlns:a16="http://schemas.microsoft.com/office/drawing/2014/main" id="{1DB926C1-721D-4EFB-8901-387AB0C867B8}"/>
                </a:ext>
              </a:extLst>
            </p:cNvPr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>
                <a:gd name="connsiteX0" fmla="*/ 84225 w 252888"/>
                <a:gd name="connsiteY0" fmla="*/ 361974 h 715803"/>
                <a:gd name="connsiteX1" fmla="*/ 84225 w 252888"/>
                <a:gd name="connsiteY1" fmla="*/ 361974 h 715803"/>
                <a:gd name="connsiteX2" fmla="*/ 157091 w 252888"/>
                <a:gd name="connsiteY2" fmla="*/ 179808 h 715803"/>
                <a:gd name="connsiteX3" fmla="*/ 200382 w 252888"/>
                <a:gd name="connsiteY3" fmla="*/ 105227 h 715803"/>
                <a:gd name="connsiteX4" fmla="*/ 200382 w 252888"/>
                <a:gd name="connsiteY4" fmla="*/ 65794 h 715803"/>
                <a:gd name="connsiteX5" fmla="*/ 98369 w 252888"/>
                <a:gd name="connsiteY5" fmla="*/ 30647 h 715803"/>
                <a:gd name="connsiteX6" fmla="*/ 78224 w 252888"/>
                <a:gd name="connsiteY6" fmla="*/ 35790 h 715803"/>
                <a:gd name="connsiteX7" fmla="*/ 40934 w 252888"/>
                <a:gd name="connsiteY7" fmla="*/ 13502 h 715803"/>
                <a:gd name="connsiteX8" fmla="*/ 3215 w 252888"/>
                <a:gd name="connsiteY8" fmla="*/ 3215 h 715803"/>
                <a:gd name="connsiteX9" fmla="*/ 3215 w 252888"/>
                <a:gd name="connsiteY9" fmla="*/ 321255 h 715803"/>
                <a:gd name="connsiteX10" fmla="*/ 55078 w 252888"/>
                <a:gd name="connsiteY10" fmla="*/ 372690 h 715803"/>
                <a:gd name="connsiteX11" fmla="*/ 59365 w 252888"/>
                <a:gd name="connsiteY11" fmla="*/ 376976 h 715803"/>
                <a:gd name="connsiteX12" fmla="*/ 59365 w 252888"/>
                <a:gd name="connsiteY12" fmla="*/ 627721 h 715803"/>
                <a:gd name="connsiteX13" fmla="*/ 114657 w 252888"/>
                <a:gd name="connsiteY13" fmla="*/ 683014 h 715803"/>
                <a:gd name="connsiteX14" fmla="*/ 124944 w 252888"/>
                <a:gd name="connsiteY14" fmla="*/ 681728 h 715803"/>
                <a:gd name="connsiteX15" fmla="*/ 149804 w 252888"/>
                <a:gd name="connsiteY15" fmla="*/ 689872 h 715803"/>
                <a:gd name="connsiteX16" fmla="*/ 148519 w 252888"/>
                <a:gd name="connsiteY16" fmla="*/ 686014 h 715803"/>
                <a:gd name="connsiteX17" fmla="*/ 152376 w 252888"/>
                <a:gd name="connsiteY17" fmla="*/ 671870 h 715803"/>
                <a:gd name="connsiteX18" fmla="*/ 204240 w 252888"/>
                <a:gd name="connsiteY18" fmla="*/ 671441 h 715803"/>
                <a:gd name="connsiteX19" fmla="*/ 228671 w 252888"/>
                <a:gd name="connsiteY19" fmla="*/ 695873 h 715803"/>
                <a:gd name="connsiteX20" fmla="*/ 251389 w 252888"/>
                <a:gd name="connsiteY20" fmla="*/ 716447 h 715803"/>
                <a:gd name="connsiteX21" fmla="*/ 251389 w 252888"/>
                <a:gd name="connsiteY21" fmla="*/ 554855 h 715803"/>
                <a:gd name="connsiteX22" fmla="*/ 190524 w 252888"/>
                <a:gd name="connsiteY22" fmla="*/ 502991 h 715803"/>
                <a:gd name="connsiteX23" fmla="*/ 163520 w 252888"/>
                <a:gd name="connsiteY23" fmla="*/ 529995 h 715803"/>
                <a:gd name="connsiteX24" fmla="*/ 167378 w 252888"/>
                <a:gd name="connsiteY24" fmla="*/ 548426 h 715803"/>
                <a:gd name="connsiteX25" fmla="*/ 124944 w 252888"/>
                <a:gd name="connsiteY25" fmla="*/ 590859 h 715803"/>
                <a:gd name="connsiteX26" fmla="*/ 81653 w 252888"/>
                <a:gd name="connsiteY26" fmla="*/ 548426 h 715803"/>
                <a:gd name="connsiteX27" fmla="*/ 124944 w 252888"/>
                <a:gd name="connsiteY27" fmla="*/ 505563 h 715803"/>
                <a:gd name="connsiteX28" fmla="*/ 151519 w 252888"/>
                <a:gd name="connsiteY28" fmla="*/ 514993 h 715803"/>
                <a:gd name="connsiteX29" fmla="*/ 173379 w 252888"/>
                <a:gd name="connsiteY29" fmla="*/ 493133 h 715803"/>
                <a:gd name="connsiteX30" fmla="*/ 128802 w 252888"/>
                <a:gd name="connsiteY30" fmla="*/ 474273 h 715803"/>
                <a:gd name="connsiteX31" fmla="*/ 76938 w 252888"/>
                <a:gd name="connsiteY31" fmla="*/ 469130 h 715803"/>
                <a:gd name="connsiteX32" fmla="*/ 64937 w 252888"/>
                <a:gd name="connsiteY32" fmla="*/ 454557 h 715803"/>
                <a:gd name="connsiteX33" fmla="*/ 84225 w 252888"/>
                <a:gd name="connsiteY33" fmla="*/ 361974 h 7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888" h="715803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="" xmlns:a16="http://schemas.microsoft.com/office/drawing/2014/main" id="{601D8D60-6A7D-4AEF-A717-4D6197463C2B}"/>
                </a:ext>
              </a:extLst>
            </p:cNvPr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>
                <a:gd name="connsiteX0" fmla="*/ 3215 w 12858"/>
                <a:gd name="connsiteY0" fmla="*/ 3215 h 64293"/>
                <a:gd name="connsiteX1" fmla="*/ 3215 w 12858"/>
                <a:gd name="connsiteY1" fmla="*/ 3215 h 64293"/>
                <a:gd name="connsiteX2" fmla="*/ 3215 w 12858"/>
                <a:gd name="connsiteY2" fmla="*/ 56793 h 64293"/>
                <a:gd name="connsiteX3" fmla="*/ 9644 w 12858"/>
                <a:gd name="connsiteY3" fmla="*/ 63222 h 64293"/>
                <a:gd name="connsiteX4" fmla="*/ 6215 w 12858"/>
                <a:gd name="connsiteY4" fmla="*/ 42648 h 64293"/>
                <a:gd name="connsiteX5" fmla="*/ 3215 w 12858"/>
                <a:gd name="connsiteY5" fmla="*/ 321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" h="64293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="" xmlns:a16="http://schemas.microsoft.com/office/drawing/2014/main" id="{F9947B5C-BFD6-4A48-963F-377555DC67D2}"/>
                </a:ext>
              </a:extLst>
            </p:cNvPr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="" xmlns:a16="http://schemas.microsoft.com/office/drawing/2014/main" id="{204EF0E9-C65B-4370-9A19-79BBC78E1D35}"/>
                </a:ext>
              </a:extLst>
            </p:cNvPr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>
                <a:gd name="connsiteX0" fmla="*/ 433126 w 501491"/>
                <a:gd name="connsiteY0" fmla="*/ 3215 h 1268730"/>
                <a:gd name="connsiteX1" fmla="*/ 416838 w 501491"/>
                <a:gd name="connsiteY1" fmla="*/ 70509 h 1268730"/>
                <a:gd name="connsiteX2" fmla="*/ 405694 w 501491"/>
                <a:gd name="connsiteY2" fmla="*/ 232100 h 1268730"/>
                <a:gd name="connsiteX3" fmla="*/ 389406 w 501491"/>
                <a:gd name="connsiteY3" fmla="*/ 336256 h 1268730"/>
                <a:gd name="connsiteX4" fmla="*/ 322969 w 501491"/>
                <a:gd name="connsiteY4" fmla="*/ 468273 h 1268730"/>
                <a:gd name="connsiteX5" fmla="*/ 238101 w 501491"/>
                <a:gd name="connsiteY5" fmla="*/ 690301 h 1268730"/>
                <a:gd name="connsiteX6" fmla="*/ 186666 w 501491"/>
                <a:gd name="connsiteY6" fmla="*/ 773454 h 1268730"/>
                <a:gd name="connsiteX7" fmla="*/ 64937 w 501491"/>
                <a:gd name="connsiteY7" fmla="*/ 981337 h 1268730"/>
                <a:gd name="connsiteX8" fmla="*/ 7501 w 501491"/>
                <a:gd name="connsiteY8" fmla="*/ 1152358 h 1268730"/>
                <a:gd name="connsiteX9" fmla="*/ 3215 w 501491"/>
                <a:gd name="connsiteY9" fmla="*/ 1172075 h 1268730"/>
                <a:gd name="connsiteX10" fmla="*/ 313539 w 501491"/>
                <a:gd name="connsiteY10" fmla="*/ 1265944 h 1268730"/>
                <a:gd name="connsiteX11" fmla="*/ 458415 w 501491"/>
                <a:gd name="connsiteY11" fmla="*/ 1030629 h 1268730"/>
                <a:gd name="connsiteX12" fmla="*/ 476845 w 501491"/>
                <a:gd name="connsiteY12" fmla="*/ 936331 h 1268730"/>
                <a:gd name="connsiteX13" fmla="*/ 500848 w 501491"/>
                <a:gd name="connsiteY13" fmla="*/ 830461 h 1268730"/>
                <a:gd name="connsiteX14" fmla="*/ 433126 w 501491"/>
                <a:gd name="connsiteY14" fmla="*/ 321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91" h="126873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="" xmlns:a16="http://schemas.microsoft.com/office/drawing/2014/main" id="{43101C03-679C-446D-BD47-80B61894EC30}"/>
                </a:ext>
              </a:extLst>
            </p:cNvPr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>
                <a:gd name="connsiteX0" fmla="*/ 285679 w 1504473"/>
                <a:gd name="connsiteY0" fmla="*/ 1179790 h 2546032"/>
                <a:gd name="connsiteX1" fmla="*/ 285679 w 1504473"/>
                <a:gd name="connsiteY1" fmla="*/ 1179790 h 2546032"/>
                <a:gd name="connsiteX2" fmla="*/ 298109 w 1504473"/>
                <a:gd name="connsiteY2" fmla="*/ 1080349 h 2546032"/>
                <a:gd name="connsiteX3" fmla="*/ 312253 w 1504473"/>
                <a:gd name="connsiteY3" fmla="*/ 1121069 h 2546032"/>
                <a:gd name="connsiteX4" fmla="*/ 338400 w 1504473"/>
                <a:gd name="connsiteY4" fmla="*/ 1217081 h 2546032"/>
                <a:gd name="connsiteX5" fmla="*/ 347829 w 1504473"/>
                <a:gd name="connsiteY5" fmla="*/ 1254371 h 2546032"/>
                <a:gd name="connsiteX6" fmla="*/ 394121 w 1504473"/>
                <a:gd name="connsiteY6" fmla="*/ 1433965 h 2546032"/>
                <a:gd name="connsiteX7" fmla="*/ 437412 w 1504473"/>
                <a:gd name="connsiteY7" fmla="*/ 1433965 h 2546032"/>
                <a:gd name="connsiteX8" fmla="*/ 526566 w 1504473"/>
                <a:gd name="connsiteY8" fmla="*/ 1344811 h 2546032"/>
                <a:gd name="connsiteX9" fmla="*/ 532567 w 1504473"/>
                <a:gd name="connsiteY9" fmla="*/ 1344811 h 2546032"/>
                <a:gd name="connsiteX10" fmla="*/ 871180 w 1504473"/>
                <a:gd name="connsiteY10" fmla="*/ 1344811 h 2546032"/>
                <a:gd name="connsiteX11" fmla="*/ 880610 w 1504473"/>
                <a:gd name="connsiteY11" fmla="*/ 1331524 h 2546032"/>
                <a:gd name="connsiteX12" fmla="*/ 941046 w 1504473"/>
                <a:gd name="connsiteY12" fmla="*/ 1331095 h 2546032"/>
                <a:gd name="connsiteX13" fmla="*/ 941475 w 1504473"/>
                <a:gd name="connsiteY13" fmla="*/ 1391960 h 2546032"/>
                <a:gd name="connsiteX14" fmla="*/ 880610 w 1504473"/>
                <a:gd name="connsiteY14" fmla="*/ 1391531 h 2546032"/>
                <a:gd name="connsiteX15" fmla="*/ 870323 w 1504473"/>
                <a:gd name="connsiteY15" fmla="*/ 1373958 h 2546032"/>
                <a:gd name="connsiteX16" fmla="*/ 538996 w 1504473"/>
                <a:gd name="connsiteY16" fmla="*/ 1374386 h 2546032"/>
                <a:gd name="connsiteX17" fmla="*/ 449842 w 1504473"/>
                <a:gd name="connsiteY17" fmla="*/ 1463540 h 2546032"/>
                <a:gd name="connsiteX18" fmla="*/ 443841 w 1504473"/>
                <a:gd name="connsiteY18" fmla="*/ 1463540 h 2546032"/>
                <a:gd name="connsiteX19" fmla="*/ 403122 w 1504473"/>
                <a:gd name="connsiteY19" fmla="*/ 1463540 h 2546032"/>
                <a:gd name="connsiteX20" fmla="*/ 417267 w 1504473"/>
                <a:gd name="connsiteY20" fmla="*/ 1493544 h 2546032"/>
                <a:gd name="connsiteX21" fmla="*/ 497419 w 1504473"/>
                <a:gd name="connsiteY21" fmla="*/ 1493544 h 2546032"/>
                <a:gd name="connsiteX22" fmla="*/ 514993 w 1504473"/>
                <a:gd name="connsiteY22" fmla="*/ 1475970 h 2546032"/>
                <a:gd name="connsiteX23" fmla="*/ 526566 w 1504473"/>
                <a:gd name="connsiteY23" fmla="*/ 1437394 h 2546032"/>
                <a:gd name="connsiteX24" fmla="*/ 587002 w 1504473"/>
                <a:gd name="connsiteY24" fmla="*/ 1437394 h 2546032"/>
                <a:gd name="connsiteX25" fmla="*/ 587002 w 1504473"/>
                <a:gd name="connsiteY25" fmla="*/ 1497830 h 2546032"/>
                <a:gd name="connsiteX26" fmla="*/ 530424 w 1504473"/>
                <a:gd name="connsiteY26" fmla="*/ 1501259 h 2546032"/>
                <a:gd name="connsiteX27" fmla="*/ 508992 w 1504473"/>
                <a:gd name="connsiteY27" fmla="*/ 1522690 h 2546032"/>
                <a:gd name="connsiteX28" fmla="*/ 430982 w 1504473"/>
                <a:gd name="connsiteY28" fmla="*/ 1522690 h 2546032"/>
                <a:gd name="connsiteX29" fmla="*/ 436555 w 1504473"/>
                <a:gd name="connsiteY29" fmla="*/ 1539407 h 2546032"/>
                <a:gd name="connsiteX30" fmla="*/ 438698 w 1504473"/>
                <a:gd name="connsiteY30" fmla="*/ 1548408 h 2546032"/>
                <a:gd name="connsiteX31" fmla="*/ 467844 w 1504473"/>
                <a:gd name="connsiteY31" fmla="*/ 1560838 h 2546032"/>
                <a:gd name="connsiteX32" fmla="*/ 468273 w 1504473"/>
                <a:gd name="connsiteY32" fmla="*/ 1621274 h 2546032"/>
                <a:gd name="connsiteX33" fmla="*/ 445984 w 1504473"/>
                <a:gd name="connsiteY33" fmla="*/ 1633276 h 2546032"/>
                <a:gd name="connsiteX34" fmla="*/ 444270 w 1504473"/>
                <a:gd name="connsiteY34" fmla="*/ 1688140 h 2546032"/>
                <a:gd name="connsiteX35" fmla="*/ 548426 w 1504473"/>
                <a:gd name="connsiteY35" fmla="*/ 1583984 h 2546032"/>
                <a:gd name="connsiteX36" fmla="*/ 554427 w 1504473"/>
                <a:gd name="connsiteY36" fmla="*/ 1584412 h 2546032"/>
                <a:gd name="connsiteX37" fmla="*/ 635865 w 1504473"/>
                <a:gd name="connsiteY37" fmla="*/ 1584412 h 2546032"/>
                <a:gd name="connsiteX38" fmla="*/ 647867 w 1504473"/>
                <a:gd name="connsiteY38" fmla="*/ 1558266 h 2546032"/>
                <a:gd name="connsiteX39" fmla="*/ 708303 w 1504473"/>
                <a:gd name="connsiteY39" fmla="*/ 1558266 h 2546032"/>
                <a:gd name="connsiteX40" fmla="*/ 708732 w 1504473"/>
                <a:gd name="connsiteY40" fmla="*/ 1619131 h 2546032"/>
                <a:gd name="connsiteX41" fmla="*/ 647867 w 1504473"/>
                <a:gd name="connsiteY41" fmla="*/ 1618702 h 2546032"/>
                <a:gd name="connsiteX42" fmla="*/ 643581 w 1504473"/>
                <a:gd name="connsiteY42" fmla="*/ 1613559 h 2546032"/>
                <a:gd name="connsiteX43" fmla="*/ 560427 w 1504473"/>
                <a:gd name="connsiteY43" fmla="*/ 1613130 h 2546032"/>
                <a:gd name="connsiteX44" fmla="*/ 436126 w 1504473"/>
                <a:gd name="connsiteY44" fmla="*/ 1737432 h 2546032"/>
                <a:gd name="connsiteX45" fmla="*/ 436126 w 1504473"/>
                <a:gd name="connsiteY45" fmla="*/ 1737860 h 2546032"/>
                <a:gd name="connsiteX46" fmla="*/ 413837 w 1504473"/>
                <a:gd name="connsiteY46" fmla="*/ 1816727 h 2546032"/>
                <a:gd name="connsiteX47" fmla="*/ 406980 w 1504473"/>
                <a:gd name="connsiteY47" fmla="*/ 1854017 h 2546032"/>
                <a:gd name="connsiteX48" fmla="*/ 522280 w 1504473"/>
                <a:gd name="connsiteY48" fmla="*/ 1738717 h 2546032"/>
                <a:gd name="connsiteX49" fmla="*/ 524423 w 1504473"/>
                <a:gd name="connsiteY49" fmla="*/ 1737432 h 2546032"/>
                <a:gd name="connsiteX50" fmla="*/ 529138 w 1504473"/>
                <a:gd name="connsiteY50" fmla="*/ 1682139 h 2546032"/>
                <a:gd name="connsiteX51" fmla="*/ 589574 w 1504473"/>
                <a:gd name="connsiteY51" fmla="*/ 1682139 h 2546032"/>
                <a:gd name="connsiteX52" fmla="*/ 590002 w 1504473"/>
                <a:gd name="connsiteY52" fmla="*/ 1743004 h 2546032"/>
                <a:gd name="connsiteX53" fmla="*/ 546711 w 1504473"/>
                <a:gd name="connsiteY53" fmla="*/ 1753291 h 2546032"/>
                <a:gd name="connsiteX54" fmla="*/ 543282 w 1504473"/>
                <a:gd name="connsiteY54" fmla="*/ 1759720 h 2546032"/>
                <a:gd name="connsiteX55" fmla="*/ 397978 w 1504473"/>
                <a:gd name="connsiteY55" fmla="*/ 1905024 h 2546032"/>
                <a:gd name="connsiteX56" fmla="*/ 394121 w 1504473"/>
                <a:gd name="connsiteY56" fmla="*/ 1926027 h 2546032"/>
                <a:gd name="connsiteX57" fmla="*/ 380833 w 1504473"/>
                <a:gd name="connsiteY57" fmla="*/ 1992892 h 2546032"/>
                <a:gd name="connsiteX58" fmla="*/ 782884 w 1504473"/>
                <a:gd name="connsiteY58" fmla="*/ 1590842 h 2546032"/>
                <a:gd name="connsiteX59" fmla="*/ 782884 w 1504473"/>
                <a:gd name="connsiteY59" fmla="*/ 1514975 h 2546032"/>
                <a:gd name="connsiteX60" fmla="*/ 766596 w 1504473"/>
                <a:gd name="connsiteY60" fmla="*/ 1504688 h 2546032"/>
                <a:gd name="connsiteX61" fmla="*/ 767025 w 1504473"/>
                <a:gd name="connsiteY61" fmla="*/ 1444252 h 2546032"/>
                <a:gd name="connsiteX62" fmla="*/ 827461 w 1504473"/>
                <a:gd name="connsiteY62" fmla="*/ 1443823 h 2546032"/>
                <a:gd name="connsiteX63" fmla="*/ 827889 w 1504473"/>
                <a:gd name="connsiteY63" fmla="*/ 1505117 h 2546032"/>
                <a:gd name="connsiteX64" fmla="*/ 812459 w 1504473"/>
                <a:gd name="connsiteY64" fmla="*/ 1514975 h 2546032"/>
                <a:gd name="connsiteX65" fmla="*/ 812030 w 1504473"/>
                <a:gd name="connsiteY65" fmla="*/ 1596842 h 2546032"/>
                <a:gd name="connsiteX66" fmla="*/ 812030 w 1504473"/>
                <a:gd name="connsiteY66" fmla="*/ 1602843 h 2546032"/>
                <a:gd name="connsiteX67" fmla="*/ 373547 w 1504473"/>
                <a:gd name="connsiteY67" fmla="*/ 2041755 h 2546032"/>
                <a:gd name="connsiteX68" fmla="*/ 369261 w 1504473"/>
                <a:gd name="connsiteY68" fmla="*/ 2041755 h 2546032"/>
                <a:gd name="connsiteX69" fmla="*/ 348258 w 1504473"/>
                <a:gd name="connsiteY69" fmla="*/ 2103906 h 2546032"/>
                <a:gd name="connsiteX70" fmla="*/ 340971 w 1504473"/>
                <a:gd name="connsiteY70" fmla="*/ 2121480 h 2546032"/>
                <a:gd name="connsiteX71" fmla="*/ 370546 w 1504473"/>
                <a:gd name="connsiteY71" fmla="*/ 2121480 h 2546032"/>
                <a:gd name="connsiteX72" fmla="*/ 638437 w 1504473"/>
                <a:gd name="connsiteY72" fmla="*/ 1853589 h 2546032"/>
                <a:gd name="connsiteX73" fmla="*/ 649153 w 1504473"/>
                <a:gd name="connsiteY73" fmla="*/ 1811584 h 2546032"/>
                <a:gd name="connsiteX74" fmla="*/ 710017 w 1504473"/>
                <a:gd name="connsiteY74" fmla="*/ 1811584 h 2546032"/>
                <a:gd name="connsiteX75" fmla="*/ 710017 w 1504473"/>
                <a:gd name="connsiteY75" fmla="*/ 1872020 h 2546032"/>
                <a:gd name="connsiteX76" fmla="*/ 656439 w 1504473"/>
                <a:gd name="connsiteY76" fmla="*/ 1877592 h 2546032"/>
                <a:gd name="connsiteX77" fmla="*/ 383405 w 1504473"/>
                <a:gd name="connsiteY77" fmla="*/ 2150626 h 2546032"/>
                <a:gd name="connsiteX78" fmla="*/ 377404 w 1504473"/>
                <a:gd name="connsiteY78" fmla="*/ 2150626 h 2546032"/>
                <a:gd name="connsiteX79" fmla="*/ 329827 w 1504473"/>
                <a:gd name="connsiteY79" fmla="*/ 2150626 h 2546032"/>
                <a:gd name="connsiteX80" fmla="*/ 314396 w 1504473"/>
                <a:gd name="connsiteY80" fmla="*/ 2199489 h 2546032"/>
                <a:gd name="connsiteX81" fmla="*/ 324255 w 1504473"/>
                <a:gd name="connsiteY81" fmla="*/ 2218349 h 2546032"/>
                <a:gd name="connsiteX82" fmla="*/ 408694 w 1504473"/>
                <a:gd name="connsiteY82" fmla="*/ 2218349 h 2546032"/>
                <a:gd name="connsiteX83" fmla="*/ 752880 w 1504473"/>
                <a:gd name="connsiteY83" fmla="*/ 1874163 h 2546032"/>
                <a:gd name="connsiteX84" fmla="*/ 752880 w 1504473"/>
                <a:gd name="connsiteY84" fmla="*/ 1718572 h 2546032"/>
                <a:gd name="connsiteX85" fmla="*/ 756738 w 1504473"/>
                <a:gd name="connsiteY85" fmla="*/ 1708714 h 2546032"/>
                <a:gd name="connsiteX86" fmla="*/ 768310 w 1504473"/>
                <a:gd name="connsiteY86" fmla="*/ 1686425 h 2546032"/>
                <a:gd name="connsiteX87" fmla="*/ 828747 w 1504473"/>
                <a:gd name="connsiteY87" fmla="*/ 1686425 h 2546032"/>
                <a:gd name="connsiteX88" fmla="*/ 828747 w 1504473"/>
                <a:gd name="connsiteY88" fmla="*/ 1746861 h 2546032"/>
                <a:gd name="connsiteX89" fmla="*/ 782026 w 1504473"/>
                <a:gd name="connsiteY89" fmla="*/ 1756720 h 2546032"/>
                <a:gd name="connsiteX90" fmla="*/ 782026 w 1504473"/>
                <a:gd name="connsiteY90" fmla="*/ 1887879 h 2546032"/>
                <a:gd name="connsiteX91" fmla="*/ 421553 w 1504473"/>
                <a:gd name="connsiteY91" fmla="*/ 2248781 h 2546032"/>
                <a:gd name="connsiteX92" fmla="*/ 340543 w 1504473"/>
                <a:gd name="connsiteY92" fmla="*/ 2248781 h 2546032"/>
                <a:gd name="connsiteX93" fmla="*/ 362402 w 1504473"/>
                <a:gd name="connsiteY93" fmla="*/ 2288643 h 2546032"/>
                <a:gd name="connsiteX94" fmla="*/ 391978 w 1504473"/>
                <a:gd name="connsiteY94" fmla="*/ 2310075 h 2546032"/>
                <a:gd name="connsiteX95" fmla="*/ 393692 w 1504473"/>
                <a:gd name="connsiteY95" fmla="*/ 2310075 h 2546032"/>
                <a:gd name="connsiteX96" fmla="*/ 812887 w 1504473"/>
                <a:gd name="connsiteY96" fmla="*/ 1890879 h 2546032"/>
                <a:gd name="connsiteX97" fmla="*/ 813316 w 1504473"/>
                <a:gd name="connsiteY97" fmla="*/ 1812869 h 2546032"/>
                <a:gd name="connsiteX98" fmla="*/ 813316 w 1504473"/>
                <a:gd name="connsiteY98" fmla="*/ 1806869 h 2546032"/>
                <a:gd name="connsiteX99" fmla="*/ 911900 w 1504473"/>
                <a:gd name="connsiteY99" fmla="*/ 1708285 h 2546032"/>
                <a:gd name="connsiteX100" fmla="*/ 893469 w 1504473"/>
                <a:gd name="connsiteY100" fmla="*/ 1639276 h 2546032"/>
                <a:gd name="connsiteX101" fmla="*/ 887468 w 1504473"/>
                <a:gd name="connsiteY101" fmla="*/ 1634133 h 2546032"/>
                <a:gd name="connsiteX102" fmla="*/ 887468 w 1504473"/>
                <a:gd name="connsiteY102" fmla="*/ 1573268 h 2546032"/>
                <a:gd name="connsiteX103" fmla="*/ 948333 w 1504473"/>
                <a:gd name="connsiteY103" fmla="*/ 1573268 h 2546032"/>
                <a:gd name="connsiteX104" fmla="*/ 948333 w 1504473"/>
                <a:gd name="connsiteY104" fmla="*/ 1633704 h 2546032"/>
                <a:gd name="connsiteX105" fmla="*/ 926045 w 1504473"/>
                <a:gd name="connsiteY105" fmla="*/ 1645706 h 2546032"/>
                <a:gd name="connsiteX106" fmla="*/ 942761 w 1504473"/>
                <a:gd name="connsiteY106" fmla="*/ 1708714 h 2546032"/>
                <a:gd name="connsiteX107" fmla="*/ 944904 w 1504473"/>
                <a:gd name="connsiteY107" fmla="*/ 1716857 h 2546032"/>
                <a:gd name="connsiteX108" fmla="*/ 842891 w 1504473"/>
                <a:gd name="connsiteY108" fmla="*/ 1819299 h 2546032"/>
                <a:gd name="connsiteX109" fmla="*/ 842891 w 1504473"/>
                <a:gd name="connsiteY109" fmla="*/ 1896451 h 2546032"/>
                <a:gd name="connsiteX110" fmla="*/ 842891 w 1504473"/>
                <a:gd name="connsiteY110" fmla="*/ 1902452 h 2546032"/>
                <a:gd name="connsiteX111" fmla="*/ 417267 w 1504473"/>
                <a:gd name="connsiteY111" fmla="*/ 2328077 h 2546032"/>
                <a:gd name="connsiteX112" fmla="*/ 446842 w 1504473"/>
                <a:gd name="connsiteY112" fmla="*/ 2350794 h 2546032"/>
                <a:gd name="connsiteX113" fmla="*/ 862608 w 1504473"/>
                <a:gd name="connsiteY113" fmla="*/ 1935028 h 2546032"/>
                <a:gd name="connsiteX114" fmla="*/ 884896 w 1504473"/>
                <a:gd name="connsiteY114" fmla="*/ 1852303 h 2546032"/>
                <a:gd name="connsiteX115" fmla="*/ 885754 w 1504473"/>
                <a:gd name="connsiteY115" fmla="*/ 1848874 h 2546032"/>
                <a:gd name="connsiteX116" fmla="*/ 1008340 w 1504473"/>
                <a:gd name="connsiteY116" fmla="*/ 1726287 h 2546032"/>
                <a:gd name="connsiteX117" fmla="*/ 1008340 w 1504473"/>
                <a:gd name="connsiteY117" fmla="*/ 1515832 h 2546032"/>
                <a:gd name="connsiteX118" fmla="*/ 1007055 w 1504473"/>
                <a:gd name="connsiteY118" fmla="*/ 1514975 h 2546032"/>
                <a:gd name="connsiteX119" fmla="*/ 1007055 w 1504473"/>
                <a:gd name="connsiteY119" fmla="*/ 1454110 h 2546032"/>
                <a:gd name="connsiteX120" fmla="*/ 1067491 w 1504473"/>
                <a:gd name="connsiteY120" fmla="*/ 1454539 h 2546032"/>
                <a:gd name="connsiteX121" fmla="*/ 1067491 w 1504473"/>
                <a:gd name="connsiteY121" fmla="*/ 1514975 h 2546032"/>
                <a:gd name="connsiteX122" fmla="*/ 1037487 w 1504473"/>
                <a:gd name="connsiteY122" fmla="*/ 1527834 h 2546032"/>
                <a:gd name="connsiteX123" fmla="*/ 1037487 w 1504473"/>
                <a:gd name="connsiteY123" fmla="*/ 1732717 h 2546032"/>
                <a:gd name="connsiteX124" fmla="*/ 1037487 w 1504473"/>
                <a:gd name="connsiteY124" fmla="*/ 1738717 h 2546032"/>
                <a:gd name="connsiteX125" fmla="*/ 911471 w 1504473"/>
                <a:gd name="connsiteY125" fmla="*/ 1864733 h 2546032"/>
                <a:gd name="connsiteX126" fmla="*/ 889611 w 1504473"/>
                <a:gd name="connsiteY126" fmla="*/ 1946601 h 2546032"/>
                <a:gd name="connsiteX127" fmla="*/ 888754 w 1504473"/>
                <a:gd name="connsiteY127" fmla="*/ 1950458 h 2546032"/>
                <a:gd name="connsiteX128" fmla="*/ 469559 w 1504473"/>
                <a:gd name="connsiteY128" fmla="*/ 2369654 h 2546032"/>
                <a:gd name="connsiteX129" fmla="*/ 479417 w 1504473"/>
                <a:gd name="connsiteY129" fmla="*/ 2377797 h 2546032"/>
                <a:gd name="connsiteX130" fmla="*/ 1033201 w 1504473"/>
                <a:gd name="connsiteY130" fmla="*/ 1824014 h 2546032"/>
                <a:gd name="connsiteX131" fmla="*/ 1039202 w 1504473"/>
                <a:gd name="connsiteY131" fmla="*/ 1824014 h 2546032"/>
                <a:gd name="connsiteX132" fmla="*/ 1113354 w 1504473"/>
                <a:gd name="connsiteY132" fmla="*/ 1823585 h 2546032"/>
                <a:gd name="connsiteX133" fmla="*/ 1123212 w 1504473"/>
                <a:gd name="connsiteY133" fmla="*/ 1809012 h 2546032"/>
                <a:gd name="connsiteX134" fmla="*/ 1184077 w 1504473"/>
                <a:gd name="connsiteY134" fmla="*/ 1809012 h 2546032"/>
                <a:gd name="connsiteX135" fmla="*/ 1184077 w 1504473"/>
                <a:gd name="connsiteY135" fmla="*/ 1869448 h 2546032"/>
                <a:gd name="connsiteX136" fmla="*/ 1123641 w 1504473"/>
                <a:gd name="connsiteY136" fmla="*/ 1869448 h 2546032"/>
                <a:gd name="connsiteX137" fmla="*/ 1113354 w 1504473"/>
                <a:gd name="connsiteY137" fmla="*/ 1852732 h 2546032"/>
                <a:gd name="connsiteX138" fmla="*/ 1046488 w 1504473"/>
                <a:gd name="connsiteY138" fmla="*/ 1852732 h 2546032"/>
                <a:gd name="connsiteX139" fmla="*/ 502563 w 1504473"/>
                <a:gd name="connsiteY139" fmla="*/ 2396657 h 2546032"/>
                <a:gd name="connsiteX140" fmla="*/ 529566 w 1504473"/>
                <a:gd name="connsiteY140" fmla="*/ 2419374 h 2546032"/>
                <a:gd name="connsiteX141" fmla="*/ 869466 w 1504473"/>
                <a:gd name="connsiteY141" fmla="*/ 2079474 h 2546032"/>
                <a:gd name="connsiteX142" fmla="*/ 872895 w 1504473"/>
                <a:gd name="connsiteY142" fmla="*/ 2076474 h 2546032"/>
                <a:gd name="connsiteX143" fmla="*/ 885325 w 1504473"/>
                <a:gd name="connsiteY143" fmla="*/ 2047327 h 2546032"/>
                <a:gd name="connsiteX144" fmla="*/ 946190 w 1504473"/>
                <a:gd name="connsiteY144" fmla="*/ 2047327 h 2546032"/>
                <a:gd name="connsiteX145" fmla="*/ 946190 w 1504473"/>
                <a:gd name="connsiteY145" fmla="*/ 2107763 h 2546032"/>
                <a:gd name="connsiteX146" fmla="*/ 912328 w 1504473"/>
                <a:gd name="connsiteY146" fmla="*/ 2119765 h 2546032"/>
                <a:gd name="connsiteX147" fmla="*/ 911471 w 1504473"/>
                <a:gd name="connsiteY147" fmla="*/ 2120622 h 2546032"/>
                <a:gd name="connsiteX148" fmla="*/ 574143 w 1504473"/>
                <a:gd name="connsiteY148" fmla="*/ 2457950 h 2546032"/>
                <a:gd name="connsiteX149" fmla="*/ 605433 w 1504473"/>
                <a:gd name="connsiteY149" fmla="*/ 2486668 h 2546032"/>
                <a:gd name="connsiteX150" fmla="*/ 1013913 w 1504473"/>
                <a:gd name="connsiteY150" fmla="*/ 2078188 h 2546032"/>
                <a:gd name="connsiteX151" fmla="*/ 1013913 w 1504473"/>
                <a:gd name="connsiteY151" fmla="*/ 1989892 h 2546032"/>
                <a:gd name="connsiteX152" fmla="*/ 1004912 w 1504473"/>
                <a:gd name="connsiteY152" fmla="*/ 1983462 h 2546032"/>
                <a:gd name="connsiteX153" fmla="*/ 1005340 w 1504473"/>
                <a:gd name="connsiteY153" fmla="*/ 1922597 h 2546032"/>
                <a:gd name="connsiteX154" fmla="*/ 1065776 w 1504473"/>
                <a:gd name="connsiteY154" fmla="*/ 1922597 h 2546032"/>
                <a:gd name="connsiteX155" fmla="*/ 1065776 w 1504473"/>
                <a:gd name="connsiteY155" fmla="*/ 1983034 h 2546032"/>
                <a:gd name="connsiteX156" fmla="*/ 1052917 w 1504473"/>
                <a:gd name="connsiteY156" fmla="*/ 1992035 h 2546032"/>
                <a:gd name="connsiteX157" fmla="*/ 1052917 w 1504473"/>
                <a:gd name="connsiteY157" fmla="*/ 2086332 h 2546032"/>
                <a:gd name="connsiteX158" fmla="*/ 1052917 w 1504473"/>
                <a:gd name="connsiteY158" fmla="*/ 2094476 h 2546032"/>
                <a:gd name="connsiteX159" fmla="*/ 634151 w 1504473"/>
                <a:gd name="connsiteY159" fmla="*/ 2513243 h 2546032"/>
                <a:gd name="connsiteX160" fmla="*/ 665440 w 1504473"/>
                <a:gd name="connsiteY160" fmla="*/ 2544104 h 2546032"/>
                <a:gd name="connsiteX161" fmla="*/ 1260801 w 1504473"/>
                <a:gd name="connsiteY161" fmla="*/ 1948744 h 2546032"/>
                <a:gd name="connsiteX162" fmla="*/ 1260801 w 1504473"/>
                <a:gd name="connsiteY162" fmla="*/ 1797010 h 2546032"/>
                <a:gd name="connsiteX163" fmla="*/ 1260801 w 1504473"/>
                <a:gd name="connsiteY163" fmla="*/ 1785009 h 2546032"/>
                <a:gd name="connsiteX164" fmla="*/ 1349097 w 1504473"/>
                <a:gd name="connsiteY164" fmla="*/ 1696712 h 2546032"/>
                <a:gd name="connsiteX165" fmla="*/ 1361099 w 1504473"/>
                <a:gd name="connsiteY165" fmla="*/ 1696712 h 2546032"/>
                <a:gd name="connsiteX166" fmla="*/ 1497830 w 1504473"/>
                <a:gd name="connsiteY166" fmla="*/ 1697141 h 2546032"/>
                <a:gd name="connsiteX167" fmla="*/ 1502117 w 1504473"/>
                <a:gd name="connsiteY167" fmla="*/ 1692854 h 2546032"/>
                <a:gd name="connsiteX168" fmla="*/ 1353812 w 1504473"/>
                <a:gd name="connsiteY168" fmla="*/ 435269 h 2546032"/>
                <a:gd name="connsiteX169" fmla="*/ 1304520 w 1504473"/>
                <a:gd name="connsiteY169" fmla="*/ 413837 h 2546032"/>
                <a:gd name="connsiteX170" fmla="*/ 1289947 w 1504473"/>
                <a:gd name="connsiteY170" fmla="*/ 404408 h 2546032"/>
                <a:gd name="connsiteX171" fmla="*/ 1289947 w 1504473"/>
                <a:gd name="connsiteY171" fmla="*/ 467416 h 2546032"/>
                <a:gd name="connsiteX172" fmla="*/ 1295519 w 1504473"/>
                <a:gd name="connsiteY172" fmla="*/ 472130 h 2546032"/>
                <a:gd name="connsiteX173" fmla="*/ 1295519 w 1504473"/>
                <a:gd name="connsiteY173" fmla="*/ 532995 h 2546032"/>
                <a:gd name="connsiteX174" fmla="*/ 1234655 w 1504473"/>
                <a:gd name="connsiteY174" fmla="*/ 532995 h 2546032"/>
                <a:gd name="connsiteX175" fmla="*/ 1234655 w 1504473"/>
                <a:gd name="connsiteY175" fmla="*/ 472559 h 2546032"/>
                <a:gd name="connsiteX176" fmla="*/ 1260801 w 1504473"/>
                <a:gd name="connsiteY176" fmla="*/ 460558 h 2546032"/>
                <a:gd name="connsiteX177" fmla="*/ 1260801 w 1504473"/>
                <a:gd name="connsiteY177" fmla="*/ 388120 h 2546032"/>
                <a:gd name="connsiteX178" fmla="*/ 1260801 w 1504473"/>
                <a:gd name="connsiteY178" fmla="*/ 384262 h 2546032"/>
                <a:gd name="connsiteX179" fmla="*/ 1217938 w 1504473"/>
                <a:gd name="connsiteY179" fmla="*/ 351258 h 2546032"/>
                <a:gd name="connsiteX180" fmla="*/ 1166503 w 1504473"/>
                <a:gd name="connsiteY180" fmla="*/ 301966 h 2546032"/>
                <a:gd name="connsiteX181" fmla="*/ 1157073 w 1504473"/>
                <a:gd name="connsiteY181" fmla="*/ 283107 h 2546032"/>
                <a:gd name="connsiteX182" fmla="*/ 1132642 w 1504473"/>
                <a:gd name="connsiteY182" fmla="*/ 307538 h 2546032"/>
                <a:gd name="connsiteX183" fmla="*/ 1132642 w 1504473"/>
                <a:gd name="connsiteY183" fmla="*/ 342686 h 2546032"/>
                <a:gd name="connsiteX184" fmla="*/ 1177647 w 1504473"/>
                <a:gd name="connsiteY184" fmla="*/ 352973 h 2546032"/>
                <a:gd name="connsiteX185" fmla="*/ 1177647 w 1504473"/>
                <a:gd name="connsiteY185" fmla="*/ 413409 h 2546032"/>
                <a:gd name="connsiteX186" fmla="*/ 1116783 w 1504473"/>
                <a:gd name="connsiteY186" fmla="*/ 413409 h 2546032"/>
                <a:gd name="connsiteX187" fmla="*/ 1113354 w 1504473"/>
                <a:gd name="connsiteY187" fmla="*/ 356830 h 2546032"/>
                <a:gd name="connsiteX188" fmla="*/ 1113354 w 1504473"/>
                <a:gd name="connsiteY188" fmla="*/ 303681 h 2546032"/>
                <a:gd name="connsiteX189" fmla="*/ 1113782 w 1504473"/>
                <a:gd name="connsiteY189" fmla="*/ 299395 h 2546032"/>
                <a:gd name="connsiteX190" fmla="*/ 1156216 w 1504473"/>
                <a:gd name="connsiteY190" fmla="*/ 256961 h 2546032"/>
                <a:gd name="connsiteX191" fmla="*/ 1168646 w 1504473"/>
                <a:gd name="connsiteY191" fmla="*/ 173379 h 2546032"/>
                <a:gd name="connsiteX192" fmla="*/ 1169075 w 1504473"/>
                <a:gd name="connsiteY192" fmla="*/ 171664 h 2546032"/>
                <a:gd name="connsiteX193" fmla="*/ 1110782 w 1504473"/>
                <a:gd name="connsiteY193" fmla="*/ 169950 h 2546032"/>
                <a:gd name="connsiteX194" fmla="*/ 1106067 w 1504473"/>
                <a:gd name="connsiteY194" fmla="*/ 164378 h 2546032"/>
                <a:gd name="connsiteX195" fmla="*/ 1051203 w 1504473"/>
                <a:gd name="connsiteY195" fmla="*/ 163949 h 2546032"/>
                <a:gd name="connsiteX196" fmla="*/ 1043059 w 1504473"/>
                <a:gd name="connsiteY196" fmla="*/ 163949 h 2546032"/>
                <a:gd name="connsiteX197" fmla="*/ 880182 w 1504473"/>
                <a:gd name="connsiteY197" fmla="*/ 3215 h 2546032"/>
                <a:gd name="connsiteX198" fmla="*/ 776454 w 1504473"/>
                <a:gd name="connsiteY198" fmla="*/ 3215 h 2546032"/>
                <a:gd name="connsiteX199" fmla="*/ 774740 w 1504473"/>
                <a:gd name="connsiteY199" fmla="*/ 14359 h 2546032"/>
                <a:gd name="connsiteX200" fmla="*/ 771740 w 1504473"/>
                <a:gd name="connsiteY200" fmla="*/ 28504 h 2546032"/>
                <a:gd name="connsiteX201" fmla="*/ 861751 w 1504473"/>
                <a:gd name="connsiteY201" fmla="*/ 28504 h 2546032"/>
                <a:gd name="connsiteX202" fmla="*/ 869895 w 1504473"/>
                <a:gd name="connsiteY202" fmla="*/ 28504 h 2546032"/>
                <a:gd name="connsiteX203" fmla="*/ 1057204 w 1504473"/>
                <a:gd name="connsiteY203" fmla="*/ 215384 h 2546032"/>
                <a:gd name="connsiteX204" fmla="*/ 1062776 w 1504473"/>
                <a:gd name="connsiteY204" fmla="*/ 231672 h 2546032"/>
                <a:gd name="connsiteX205" fmla="*/ 1055489 w 1504473"/>
                <a:gd name="connsiteY205" fmla="*/ 283107 h 2546032"/>
                <a:gd name="connsiteX206" fmla="*/ 995053 w 1504473"/>
                <a:gd name="connsiteY206" fmla="*/ 283107 h 2546032"/>
                <a:gd name="connsiteX207" fmla="*/ 994625 w 1504473"/>
                <a:gd name="connsiteY207" fmla="*/ 222242 h 2546032"/>
                <a:gd name="connsiteX208" fmla="*/ 1002340 w 1504473"/>
                <a:gd name="connsiteY208" fmla="*/ 215813 h 2546032"/>
                <a:gd name="connsiteX209" fmla="*/ 853607 w 1504473"/>
                <a:gd name="connsiteY209" fmla="*/ 67080 h 2546032"/>
                <a:gd name="connsiteX210" fmla="*/ 758881 w 1504473"/>
                <a:gd name="connsiteY210" fmla="*/ 67080 h 2546032"/>
                <a:gd name="connsiteX211" fmla="*/ 746879 w 1504473"/>
                <a:gd name="connsiteY211" fmla="*/ 89797 h 2546032"/>
                <a:gd name="connsiteX212" fmla="*/ 742593 w 1504473"/>
                <a:gd name="connsiteY212" fmla="*/ 95798 h 2546032"/>
                <a:gd name="connsiteX213" fmla="*/ 844177 w 1504473"/>
                <a:gd name="connsiteY213" fmla="*/ 95798 h 2546032"/>
                <a:gd name="connsiteX214" fmla="*/ 848035 w 1504473"/>
                <a:gd name="connsiteY214" fmla="*/ 95798 h 2546032"/>
                <a:gd name="connsiteX215" fmla="*/ 958191 w 1504473"/>
                <a:gd name="connsiteY215" fmla="*/ 205954 h 2546032"/>
                <a:gd name="connsiteX216" fmla="*/ 958191 w 1504473"/>
                <a:gd name="connsiteY216" fmla="*/ 209812 h 2546032"/>
                <a:gd name="connsiteX217" fmla="*/ 958191 w 1504473"/>
                <a:gd name="connsiteY217" fmla="*/ 369260 h 2546032"/>
                <a:gd name="connsiteX218" fmla="*/ 1120212 w 1504473"/>
                <a:gd name="connsiteY218" fmla="*/ 531281 h 2546032"/>
                <a:gd name="connsiteX219" fmla="*/ 1167360 w 1504473"/>
                <a:gd name="connsiteY219" fmla="*/ 530852 h 2546032"/>
                <a:gd name="connsiteX220" fmla="*/ 1171647 w 1504473"/>
                <a:gd name="connsiteY220" fmla="*/ 530852 h 2546032"/>
                <a:gd name="connsiteX221" fmla="*/ 1250514 w 1504473"/>
                <a:gd name="connsiteY221" fmla="*/ 609719 h 2546032"/>
                <a:gd name="connsiteX222" fmla="*/ 1250514 w 1504473"/>
                <a:gd name="connsiteY222" fmla="*/ 613577 h 2546032"/>
                <a:gd name="connsiteX223" fmla="*/ 1250514 w 1504473"/>
                <a:gd name="connsiteY223" fmla="*/ 659868 h 2546032"/>
                <a:gd name="connsiteX224" fmla="*/ 1250514 w 1504473"/>
                <a:gd name="connsiteY224" fmla="*/ 664154 h 2546032"/>
                <a:gd name="connsiteX225" fmla="*/ 1160931 w 1504473"/>
                <a:gd name="connsiteY225" fmla="*/ 753737 h 2546032"/>
                <a:gd name="connsiteX226" fmla="*/ 1156645 w 1504473"/>
                <a:gd name="connsiteY226" fmla="*/ 753737 h 2546032"/>
                <a:gd name="connsiteX227" fmla="*/ 1068348 w 1504473"/>
                <a:gd name="connsiteY227" fmla="*/ 753737 h 2546032"/>
                <a:gd name="connsiteX228" fmla="*/ 1055918 w 1504473"/>
                <a:gd name="connsiteY228" fmla="*/ 785027 h 2546032"/>
                <a:gd name="connsiteX229" fmla="*/ 995053 w 1504473"/>
                <a:gd name="connsiteY229" fmla="*/ 784598 h 2546032"/>
                <a:gd name="connsiteX230" fmla="*/ 995053 w 1504473"/>
                <a:gd name="connsiteY230" fmla="*/ 724162 h 2546032"/>
                <a:gd name="connsiteX231" fmla="*/ 1055489 w 1504473"/>
                <a:gd name="connsiteY231" fmla="*/ 723733 h 2546032"/>
                <a:gd name="connsiteX232" fmla="*/ 1062776 w 1504473"/>
                <a:gd name="connsiteY232" fmla="*/ 733592 h 2546032"/>
                <a:gd name="connsiteX233" fmla="*/ 1152359 w 1504473"/>
                <a:gd name="connsiteY233" fmla="*/ 733592 h 2546032"/>
                <a:gd name="connsiteX234" fmla="*/ 1230368 w 1504473"/>
                <a:gd name="connsiteY234" fmla="*/ 655582 h 2546032"/>
                <a:gd name="connsiteX235" fmla="*/ 1230797 w 1504473"/>
                <a:gd name="connsiteY235" fmla="*/ 617434 h 2546032"/>
                <a:gd name="connsiteX236" fmla="*/ 1163074 w 1504473"/>
                <a:gd name="connsiteY236" fmla="*/ 551426 h 2546032"/>
                <a:gd name="connsiteX237" fmla="*/ 1115497 w 1504473"/>
                <a:gd name="connsiteY237" fmla="*/ 551426 h 2546032"/>
                <a:gd name="connsiteX238" fmla="*/ 1111211 w 1504473"/>
                <a:gd name="connsiteY238" fmla="*/ 550997 h 2546032"/>
                <a:gd name="connsiteX239" fmla="*/ 938475 w 1504473"/>
                <a:gd name="connsiteY239" fmla="*/ 378262 h 2546032"/>
                <a:gd name="connsiteX240" fmla="*/ 938475 w 1504473"/>
                <a:gd name="connsiteY240" fmla="*/ 374404 h 2546032"/>
                <a:gd name="connsiteX241" fmla="*/ 938475 w 1504473"/>
                <a:gd name="connsiteY241" fmla="*/ 214955 h 2546032"/>
                <a:gd name="connsiteX242" fmla="*/ 839891 w 1504473"/>
                <a:gd name="connsiteY242" fmla="*/ 116372 h 2546032"/>
                <a:gd name="connsiteX243" fmla="*/ 722876 w 1504473"/>
                <a:gd name="connsiteY243" fmla="*/ 116372 h 2546032"/>
                <a:gd name="connsiteX244" fmla="*/ 692444 w 1504473"/>
                <a:gd name="connsiteY244" fmla="*/ 142089 h 2546032"/>
                <a:gd name="connsiteX245" fmla="*/ 831318 w 1504473"/>
                <a:gd name="connsiteY245" fmla="*/ 142089 h 2546032"/>
                <a:gd name="connsiteX246" fmla="*/ 835605 w 1504473"/>
                <a:gd name="connsiteY246" fmla="*/ 142518 h 2546032"/>
                <a:gd name="connsiteX247" fmla="*/ 914900 w 1504473"/>
                <a:gd name="connsiteY247" fmla="*/ 221813 h 2546032"/>
                <a:gd name="connsiteX248" fmla="*/ 914900 w 1504473"/>
                <a:gd name="connsiteY248" fmla="*/ 393263 h 2546032"/>
                <a:gd name="connsiteX249" fmla="*/ 1126212 w 1504473"/>
                <a:gd name="connsiteY249" fmla="*/ 604576 h 2546032"/>
                <a:gd name="connsiteX250" fmla="*/ 1175504 w 1504473"/>
                <a:gd name="connsiteY250" fmla="*/ 612291 h 2546032"/>
                <a:gd name="connsiteX251" fmla="*/ 1175504 w 1504473"/>
                <a:gd name="connsiteY251" fmla="*/ 673156 h 2546032"/>
                <a:gd name="connsiteX252" fmla="*/ 1114640 w 1504473"/>
                <a:gd name="connsiteY252" fmla="*/ 673156 h 2546032"/>
                <a:gd name="connsiteX253" fmla="*/ 1110782 w 1504473"/>
                <a:gd name="connsiteY253" fmla="*/ 617434 h 2546032"/>
                <a:gd name="connsiteX254" fmla="*/ 894755 w 1504473"/>
                <a:gd name="connsiteY254" fmla="*/ 401407 h 2546032"/>
                <a:gd name="connsiteX255" fmla="*/ 894755 w 1504473"/>
                <a:gd name="connsiteY255" fmla="*/ 397550 h 2546032"/>
                <a:gd name="connsiteX256" fmla="*/ 895183 w 1504473"/>
                <a:gd name="connsiteY256" fmla="*/ 229957 h 2546032"/>
                <a:gd name="connsiteX257" fmla="*/ 827461 w 1504473"/>
                <a:gd name="connsiteY257" fmla="*/ 162235 h 2546032"/>
                <a:gd name="connsiteX258" fmla="*/ 674013 w 1504473"/>
                <a:gd name="connsiteY258" fmla="*/ 162235 h 2546032"/>
                <a:gd name="connsiteX259" fmla="*/ 657297 w 1504473"/>
                <a:gd name="connsiteY259" fmla="*/ 179380 h 2546032"/>
                <a:gd name="connsiteX260" fmla="*/ 820603 w 1504473"/>
                <a:gd name="connsiteY260" fmla="*/ 179380 h 2546032"/>
                <a:gd name="connsiteX261" fmla="*/ 824889 w 1504473"/>
                <a:gd name="connsiteY261" fmla="*/ 178951 h 2546032"/>
                <a:gd name="connsiteX262" fmla="*/ 878467 w 1504473"/>
                <a:gd name="connsiteY262" fmla="*/ 232529 h 2546032"/>
                <a:gd name="connsiteX263" fmla="*/ 878038 w 1504473"/>
                <a:gd name="connsiteY263" fmla="*/ 236387 h 2546032"/>
                <a:gd name="connsiteX264" fmla="*/ 878038 w 1504473"/>
                <a:gd name="connsiteY264" fmla="*/ 310110 h 2546032"/>
                <a:gd name="connsiteX265" fmla="*/ 878467 w 1504473"/>
                <a:gd name="connsiteY265" fmla="*/ 314396 h 2546032"/>
                <a:gd name="connsiteX266" fmla="*/ 819745 w 1504473"/>
                <a:gd name="connsiteY266" fmla="*/ 373118 h 2546032"/>
                <a:gd name="connsiteX267" fmla="*/ 819745 w 1504473"/>
                <a:gd name="connsiteY267" fmla="*/ 421124 h 2546032"/>
                <a:gd name="connsiteX268" fmla="*/ 908471 w 1504473"/>
                <a:gd name="connsiteY268" fmla="*/ 509849 h 2546032"/>
                <a:gd name="connsiteX269" fmla="*/ 908042 w 1504473"/>
                <a:gd name="connsiteY269" fmla="*/ 513707 h 2546032"/>
                <a:gd name="connsiteX270" fmla="*/ 908042 w 1504473"/>
                <a:gd name="connsiteY270" fmla="*/ 595574 h 2546032"/>
                <a:gd name="connsiteX271" fmla="*/ 932474 w 1504473"/>
                <a:gd name="connsiteY271" fmla="*/ 607147 h 2546032"/>
                <a:gd name="connsiteX272" fmla="*/ 932474 w 1504473"/>
                <a:gd name="connsiteY272" fmla="*/ 668012 h 2546032"/>
                <a:gd name="connsiteX273" fmla="*/ 871609 w 1504473"/>
                <a:gd name="connsiteY273" fmla="*/ 668012 h 2546032"/>
                <a:gd name="connsiteX274" fmla="*/ 872038 w 1504473"/>
                <a:gd name="connsiteY274" fmla="*/ 607147 h 2546032"/>
                <a:gd name="connsiteX275" fmla="*/ 888325 w 1504473"/>
                <a:gd name="connsiteY275" fmla="*/ 597289 h 2546032"/>
                <a:gd name="connsiteX276" fmla="*/ 888325 w 1504473"/>
                <a:gd name="connsiteY276" fmla="*/ 517565 h 2546032"/>
                <a:gd name="connsiteX277" fmla="*/ 800029 w 1504473"/>
                <a:gd name="connsiteY277" fmla="*/ 429268 h 2546032"/>
                <a:gd name="connsiteX278" fmla="*/ 799600 w 1504473"/>
                <a:gd name="connsiteY278" fmla="*/ 424982 h 2546032"/>
                <a:gd name="connsiteX279" fmla="*/ 800029 w 1504473"/>
                <a:gd name="connsiteY279" fmla="*/ 368403 h 2546032"/>
                <a:gd name="connsiteX280" fmla="*/ 800029 w 1504473"/>
                <a:gd name="connsiteY280" fmla="*/ 364117 h 2546032"/>
                <a:gd name="connsiteX281" fmla="*/ 858750 w 1504473"/>
                <a:gd name="connsiteY281" fmla="*/ 305395 h 2546032"/>
                <a:gd name="connsiteX282" fmla="*/ 858750 w 1504473"/>
                <a:gd name="connsiteY282" fmla="*/ 239816 h 2546032"/>
                <a:gd name="connsiteX283" fmla="*/ 816745 w 1504473"/>
                <a:gd name="connsiteY283" fmla="*/ 197810 h 2546032"/>
                <a:gd name="connsiteX284" fmla="*/ 638008 w 1504473"/>
                <a:gd name="connsiteY284" fmla="*/ 197810 h 2546032"/>
                <a:gd name="connsiteX285" fmla="*/ 581001 w 1504473"/>
                <a:gd name="connsiteY285" fmla="*/ 255675 h 2546032"/>
                <a:gd name="connsiteX286" fmla="*/ 738735 w 1504473"/>
                <a:gd name="connsiteY286" fmla="*/ 255246 h 2546032"/>
                <a:gd name="connsiteX287" fmla="*/ 746879 w 1504473"/>
                <a:gd name="connsiteY287" fmla="*/ 243673 h 2546032"/>
                <a:gd name="connsiteX288" fmla="*/ 807315 w 1504473"/>
                <a:gd name="connsiteY288" fmla="*/ 243673 h 2546032"/>
                <a:gd name="connsiteX289" fmla="*/ 807744 w 1504473"/>
                <a:gd name="connsiteY289" fmla="*/ 304538 h 2546032"/>
                <a:gd name="connsiteX290" fmla="*/ 746879 w 1504473"/>
                <a:gd name="connsiteY290" fmla="*/ 304109 h 2546032"/>
                <a:gd name="connsiteX291" fmla="*/ 734449 w 1504473"/>
                <a:gd name="connsiteY291" fmla="*/ 274963 h 2546032"/>
                <a:gd name="connsiteX292" fmla="*/ 561713 w 1504473"/>
                <a:gd name="connsiteY292" fmla="*/ 274963 h 2546032"/>
                <a:gd name="connsiteX293" fmla="*/ 549283 w 1504473"/>
                <a:gd name="connsiteY293" fmla="*/ 287393 h 2546032"/>
                <a:gd name="connsiteX294" fmla="*/ 686443 w 1504473"/>
                <a:gd name="connsiteY294" fmla="*/ 287393 h 2546032"/>
                <a:gd name="connsiteX295" fmla="*/ 690729 w 1504473"/>
                <a:gd name="connsiteY295" fmla="*/ 287822 h 2546032"/>
                <a:gd name="connsiteX296" fmla="*/ 754594 w 1504473"/>
                <a:gd name="connsiteY296" fmla="*/ 351687 h 2546032"/>
                <a:gd name="connsiteX297" fmla="*/ 755023 w 1504473"/>
                <a:gd name="connsiteY297" fmla="*/ 355973 h 2546032"/>
                <a:gd name="connsiteX298" fmla="*/ 755023 w 1504473"/>
                <a:gd name="connsiteY298" fmla="*/ 475559 h 2546032"/>
                <a:gd name="connsiteX299" fmla="*/ 761452 w 1504473"/>
                <a:gd name="connsiteY299" fmla="*/ 481989 h 2546032"/>
                <a:gd name="connsiteX300" fmla="*/ 815459 w 1504473"/>
                <a:gd name="connsiteY300" fmla="*/ 487132 h 2546032"/>
                <a:gd name="connsiteX301" fmla="*/ 815459 w 1504473"/>
                <a:gd name="connsiteY301" fmla="*/ 547997 h 2546032"/>
                <a:gd name="connsiteX302" fmla="*/ 755023 w 1504473"/>
                <a:gd name="connsiteY302" fmla="*/ 547997 h 2546032"/>
                <a:gd name="connsiteX303" fmla="*/ 748165 w 1504473"/>
                <a:gd name="connsiteY303" fmla="*/ 496562 h 2546032"/>
                <a:gd name="connsiteX304" fmla="*/ 735735 w 1504473"/>
                <a:gd name="connsiteY304" fmla="*/ 484132 h 2546032"/>
                <a:gd name="connsiteX305" fmla="*/ 735735 w 1504473"/>
                <a:gd name="connsiteY305" fmla="*/ 479846 h 2546032"/>
                <a:gd name="connsiteX306" fmla="*/ 735735 w 1504473"/>
                <a:gd name="connsiteY306" fmla="*/ 361117 h 2546032"/>
                <a:gd name="connsiteX307" fmla="*/ 683014 w 1504473"/>
                <a:gd name="connsiteY307" fmla="*/ 308396 h 2546032"/>
                <a:gd name="connsiteX308" fmla="*/ 538139 w 1504473"/>
                <a:gd name="connsiteY308" fmla="*/ 308396 h 2546032"/>
                <a:gd name="connsiteX309" fmla="*/ 533853 w 1504473"/>
                <a:gd name="connsiteY309" fmla="*/ 307967 h 2546032"/>
                <a:gd name="connsiteX310" fmla="*/ 532138 w 1504473"/>
                <a:gd name="connsiteY310" fmla="*/ 306253 h 2546032"/>
                <a:gd name="connsiteX311" fmla="*/ 523994 w 1504473"/>
                <a:gd name="connsiteY311" fmla="*/ 314396 h 2546032"/>
                <a:gd name="connsiteX312" fmla="*/ 589145 w 1504473"/>
                <a:gd name="connsiteY312" fmla="*/ 379547 h 2546032"/>
                <a:gd name="connsiteX313" fmla="*/ 623007 w 1504473"/>
                <a:gd name="connsiteY313" fmla="*/ 379547 h 2546032"/>
                <a:gd name="connsiteX314" fmla="*/ 634151 w 1504473"/>
                <a:gd name="connsiteY314" fmla="*/ 358116 h 2546032"/>
                <a:gd name="connsiteX315" fmla="*/ 694587 w 1504473"/>
                <a:gd name="connsiteY315" fmla="*/ 358116 h 2546032"/>
                <a:gd name="connsiteX316" fmla="*/ 695016 w 1504473"/>
                <a:gd name="connsiteY316" fmla="*/ 418981 h 2546032"/>
                <a:gd name="connsiteX317" fmla="*/ 634151 w 1504473"/>
                <a:gd name="connsiteY317" fmla="*/ 418981 h 2546032"/>
                <a:gd name="connsiteX318" fmla="*/ 623435 w 1504473"/>
                <a:gd name="connsiteY318" fmla="*/ 399264 h 2546032"/>
                <a:gd name="connsiteX319" fmla="*/ 581430 w 1504473"/>
                <a:gd name="connsiteY319" fmla="*/ 399264 h 2546032"/>
                <a:gd name="connsiteX320" fmla="*/ 508135 w 1504473"/>
                <a:gd name="connsiteY320" fmla="*/ 327684 h 2546032"/>
                <a:gd name="connsiteX321" fmla="*/ 496562 w 1504473"/>
                <a:gd name="connsiteY321" fmla="*/ 339257 h 2546032"/>
                <a:gd name="connsiteX322" fmla="*/ 487561 w 1504473"/>
                <a:gd name="connsiteY322" fmla="*/ 347829 h 2546032"/>
                <a:gd name="connsiteX323" fmla="*/ 947904 w 1504473"/>
                <a:gd name="connsiteY323" fmla="*/ 807744 h 2546032"/>
                <a:gd name="connsiteX324" fmla="*/ 947904 w 1504473"/>
                <a:gd name="connsiteY324" fmla="*/ 818031 h 2546032"/>
                <a:gd name="connsiteX325" fmla="*/ 947904 w 1504473"/>
                <a:gd name="connsiteY325" fmla="*/ 1055918 h 2546032"/>
                <a:gd name="connsiteX326" fmla="*/ 989481 w 1504473"/>
                <a:gd name="connsiteY326" fmla="*/ 1097494 h 2546032"/>
                <a:gd name="connsiteX327" fmla="*/ 1207651 w 1504473"/>
                <a:gd name="connsiteY327" fmla="*/ 1097066 h 2546032"/>
                <a:gd name="connsiteX328" fmla="*/ 1281803 w 1504473"/>
                <a:gd name="connsiteY328" fmla="*/ 1022914 h 2546032"/>
                <a:gd name="connsiteX329" fmla="*/ 1290804 w 1504473"/>
                <a:gd name="connsiteY329" fmla="*/ 1040059 h 2546032"/>
                <a:gd name="connsiteX330" fmla="*/ 1309235 w 1504473"/>
                <a:gd name="connsiteY330" fmla="*/ 1064919 h 2546032"/>
                <a:gd name="connsiteX331" fmla="*/ 1228225 w 1504473"/>
                <a:gd name="connsiteY331" fmla="*/ 1145929 h 2546032"/>
                <a:gd name="connsiteX332" fmla="*/ 1218367 w 1504473"/>
                <a:gd name="connsiteY332" fmla="*/ 1145929 h 2546032"/>
                <a:gd name="connsiteX333" fmla="*/ 979194 w 1504473"/>
                <a:gd name="connsiteY333" fmla="*/ 1145929 h 2546032"/>
                <a:gd name="connsiteX334" fmla="*/ 968907 w 1504473"/>
                <a:gd name="connsiteY334" fmla="*/ 1145929 h 2546032"/>
                <a:gd name="connsiteX335" fmla="*/ 898184 w 1504473"/>
                <a:gd name="connsiteY335" fmla="*/ 1075206 h 2546032"/>
                <a:gd name="connsiteX336" fmla="*/ 898184 w 1504473"/>
                <a:gd name="connsiteY336" fmla="*/ 1064919 h 2546032"/>
                <a:gd name="connsiteX337" fmla="*/ 898612 w 1504473"/>
                <a:gd name="connsiteY337" fmla="*/ 827032 h 2546032"/>
                <a:gd name="connsiteX338" fmla="*/ 452414 w 1504473"/>
                <a:gd name="connsiteY338" fmla="*/ 381691 h 2546032"/>
                <a:gd name="connsiteX339" fmla="*/ 420696 w 1504473"/>
                <a:gd name="connsiteY339" fmla="*/ 409551 h 2546032"/>
                <a:gd name="connsiteX340" fmla="*/ 414695 w 1504473"/>
                <a:gd name="connsiteY340" fmla="*/ 412980 h 2546032"/>
                <a:gd name="connsiteX341" fmla="*/ 816316 w 1504473"/>
                <a:gd name="connsiteY341" fmla="*/ 814602 h 2546032"/>
                <a:gd name="connsiteX342" fmla="*/ 816745 w 1504473"/>
                <a:gd name="connsiteY342" fmla="*/ 822746 h 2546032"/>
                <a:gd name="connsiteX343" fmla="*/ 816745 w 1504473"/>
                <a:gd name="connsiteY343" fmla="*/ 978765 h 2546032"/>
                <a:gd name="connsiteX344" fmla="*/ 812459 w 1504473"/>
                <a:gd name="connsiteY344" fmla="*/ 1034486 h 2546032"/>
                <a:gd name="connsiteX345" fmla="*/ 752023 w 1504473"/>
                <a:gd name="connsiteY345" fmla="*/ 1034486 h 2546032"/>
                <a:gd name="connsiteX346" fmla="*/ 752023 w 1504473"/>
                <a:gd name="connsiteY346" fmla="*/ 974050 h 2546032"/>
                <a:gd name="connsiteX347" fmla="*/ 777312 w 1504473"/>
                <a:gd name="connsiteY347" fmla="*/ 962049 h 2546032"/>
                <a:gd name="connsiteX348" fmla="*/ 777312 w 1504473"/>
                <a:gd name="connsiteY348" fmla="*/ 830890 h 2546032"/>
                <a:gd name="connsiteX349" fmla="*/ 358973 w 1504473"/>
                <a:gd name="connsiteY349" fmla="*/ 412552 h 2546032"/>
                <a:gd name="connsiteX350" fmla="*/ 341400 w 1504473"/>
                <a:gd name="connsiteY350" fmla="*/ 413837 h 2546032"/>
                <a:gd name="connsiteX351" fmla="*/ 553998 w 1504473"/>
                <a:gd name="connsiteY351" fmla="*/ 626436 h 2546032"/>
                <a:gd name="connsiteX352" fmla="*/ 553998 w 1504473"/>
                <a:gd name="connsiteY352" fmla="*/ 630293 h 2546032"/>
                <a:gd name="connsiteX353" fmla="*/ 553569 w 1504473"/>
                <a:gd name="connsiteY353" fmla="*/ 719447 h 2546032"/>
                <a:gd name="connsiteX354" fmla="*/ 569857 w 1504473"/>
                <a:gd name="connsiteY354" fmla="*/ 729306 h 2546032"/>
                <a:gd name="connsiteX355" fmla="*/ 569857 w 1504473"/>
                <a:gd name="connsiteY355" fmla="*/ 790170 h 2546032"/>
                <a:gd name="connsiteX356" fmla="*/ 508992 w 1504473"/>
                <a:gd name="connsiteY356" fmla="*/ 790170 h 2546032"/>
                <a:gd name="connsiteX357" fmla="*/ 508992 w 1504473"/>
                <a:gd name="connsiteY357" fmla="*/ 729734 h 2546032"/>
                <a:gd name="connsiteX358" fmla="*/ 533853 w 1504473"/>
                <a:gd name="connsiteY358" fmla="*/ 717733 h 2546032"/>
                <a:gd name="connsiteX359" fmla="*/ 533853 w 1504473"/>
                <a:gd name="connsiteY359" fmla="*/ 634579 h 2546032"/>
                <a:gd name="connsiteX360" fmla="*/ 316111 w 1504473"/>
                <a:gd name="connsiteY360" fmla="*/ 416838 h 2546032"/>
                <a:gd name="connsiteX361" fmla="*/ 240673 w 1504473"/>
                <a:gd name="connsiteY361" fmla="*/ 442555 h 2546032"/>
                <a:gd name="connsiteX362" fmla="*/ 237244 w 1504473"/>
                <a:gd name="connsiteY362" fmla="*/ 444698 h 2546032"/>
                <a:gd name="connsiteX363" fmla="*/ 391549 w 1504473"/>
                <a:gd name="connsiteY363" fmla="*/ 599003 h 2546032"/>
                <a:gd name="connsiteX364" fmla="*/ 443841 w 1504473"/>
                <a:gd name="connsiteY364" fmla="*/ 605433 h 2546032"/>
                <a:gd name="connsiteX365" fmla="*/ 444270 w 1504473"/>
                <a:gd name="connsiteY365" fmla="*/ 666298 h 2546032"/>
                <a:gd name="connsiteX366" fmla="*/ 383405 w 1504473"/>
                <a:gd name="connsiteY366" fmla="*/ 665869 h 2546032"/>
                <a:gd name="connsiteX367" fmla="*/ 377833 w 1504473"/>
                <a:gd name="connsiteY367" fmla="*/ 612719 h 2546032"/>
                <a:gd name="connsiteX368" fmla="*/ 221385 w 1504473"/>
                <a:gd name="connsiteY368" fmla="*/ 456271 h 2546032"/>
                <a:gd name="connsiteX369" fmla="*/ 167378 w 1504473"/>
                <a:gd name="connsiteY369" fmla="*/ 496991 h 2546032"/>
                <a:gd name="connsiteX370" fmla="*/ 527852 w 1504473"/>
                <a:gd name="connsiteY370" fmla="*/ 857464 h 2546032"/>
                <a:gd name="connsiteX371" fmla="*/ 622149 w 1504473"/>
                <a:gd name="connsiteY371" fmla="*/ 857036 h 2546032"/>
                <a:gd name="connsiteX372" fmla="*/ 628150 w 1504473"/>
                <a:gd name="connsiteY372" fmla="*/ 849749 h 2546032"/>
                <a:gd name="connsiteX373" fmla="*/ 688586 w 1504473"/>
                <a:gd name="connsiteY373" fmla="*/ 849749 h 2546032"/>
                <a:gd name="connsiteX374" fmla="*/ 688586 w 1504473"/>
                <a:gd name="connsiteY374" fmla="*/ 910614 h 2546032"/>
                <a:gd name="connsiteX375" fmla="*/ 628150 w 1504473"/>
                <a:gd name="connsiteY375" fmla="*/ 910614 h 2546032"/>
                <a:gd name="connsiteX376" fmla="*/ 615720 w 1504473"/>
                <a:gd name="connsiteY376" fmla="*/ 877181 h 2546032"/>
                <a:gd name="connsiteX377" fmla="*/ 523566 w 1504473"/>
                <a:gd name="connsiteY377" fmla="*/ 877610 h 2546032"/>
                <a:gd name="connsiteX378" fmla="*/ 519708 w 1504473"/>
                <a:gd name="connsiteY378" fmla="*/ 877181 h 2546032"/>
                <a:gd name="connsiteX379" fmla="*/ 152376 w 1504473"/>
                <a:gd name="connsiteY379" fmla="*/ 509849 h 2546032"/>
                <a:gd name="connsiteX380" fmla="*/ 113800 w 1504473"/>
                <a:gd name="connsiteY380" fmla="*/ 547568 h 2546032"/>
                <a:gd name="connsiteX381" fmla="*/ 116372 w 1504473"/>
                <a:gd name="connsiteY381" fmla="*/ 547568 h 2546032"/>
                <a:gd name="connsiteX382" fmla="*/ 128802 w 1504473"/>
                <a:gd name="connsiteY382" fmla="*/ 547997 h 2546032"/>
                <a:gd name="connsiteX383" fmla="*/ 289965 w 1504473"/>
                <a:gd name="connsiteY383" fmla="*/ 709160 h 2546032"/>
                <a:gd name="connsiteX384" fmla="*/ 330684 w 1504473"/>
                <a:gd name="connsiteY384" fmla="*/ 720304 h 2546032"/>
                <a:gd name="connsiteX385" fmla="*/ 331113 w 1504473"/>
                <a:gd name="connsiteY385" fmla="*/ 781169 h 2546032"/>
                <a:gd name="connsiteX386" fmla="*/ 270248 w 1504473"/>
                <a:gd name="connsiteY386" fmla="*/ 780741 h 2546032"/>
                <a:gd name="connsiteX387" fmla="*/ 259532 w 1504473"/>
                <a:gd name="connsiteY387" fmla="*/ 761881 h 2546032"/>
                <a:gd name="connsiteX388" fmla="*/ 104799 w 1504473"/>
                <a:gd name="connsiteY388" fmla="*/ 607147 h 2546032"/>
                <a:gd name="connsiteX389" fmla="*/ 66651 w 1504473"/>
                <a:gd name="connsiteY389" fmla="*/ 607147 h 2546032"/>
                <a:gd name="connsiteX390" fmla="*/ 29361 w 1504473"/>
                <a:gd name="connsiteY390" fmla="*/ 669298 h 2546032"/>
                <a:gd name="connsiteX391" fmla="*/ 88940 w 1504473"/>
                <a:gd name="connsiteY391" fmla="*/ 669298 h 2546032"/>
                <a:gd name="connsiteX392" fmla="*/ 93226 w 1504473"/>
                <a:gd name="connsiteY392" fmla="*/ 669727 h 2546032"/>
                <a:gd name="connsiteX393" fmla="*/ 268962 w 1504473"/>
                <a:gd name="connsiteY393" fmla="*/ 845463 h 2546032"/>
                <a:gd name="connsiteX394" fmla="*/ 395835 w 1504473"/>
                <a:gd name="connsiteY394" fmla="*/ 845463 h 2546032"/>
                <a:gd name="connsiteX395" fmla="*/ 451128 w 1504473"/>
                <a:gd name="connsiteY395" fmla="*/ 849749 h 2546032"/>
                <a:gd name="connsiteX396" fmla="*/ 451128 w 1504473"/>
                <a:gd name="connsiteY396" fmla="*/ 910185 h 2546032"/>
                <a:gd name="connsiteX397" fmla="*/ 390263 w 1504473"/>
                <a:gd name="connsiteY397" fmla="*/ 910185 h 2546032"/>
                <a:gd name="connsiteX398" fmla="*/ 380405 w 1504473"/>
                <a:gd name="connsiteY398" fmla="*/ 865180 h 2546032"/>
                <a:gd name="connsiteX399" fmla="*/ 263819 w 1504473"/>
                <a:gd name="connsiteY399" fmla="*/ 865180 h 2546032"/>
                <a:gd name="connsiteX400" fmla="*/ 259961 w 1504473"/>
                <a:gd name="connsiteY400" fmla="*/ 865180 h 2546032"/>
                <a:gd name="connsiteX401" fmla="*/ 83796 w 1504473"/>
                <a:gd name="connsiteY401" fmla="*/ 689015 h 2546032"/>
                <a:gd name="connsiteX402" fmla="*/ 19502 w 1504473"/>
                <a:gd name="connsiteY402" fmla="*/ 689015 h 2546032"/>
                <a:gd name="connsiteX403" fmla="*/ 13930 w 1504473"/>
                <a:gd name="connsiteY403" fmla="*/ 741307 h 2546032"/>
                <a:gd name="connsiteX404" fmla="*/ 87225 w 1504473"/>
                <a:gd name="connsiteY404" fmla="*/ 741307 h 2546032"/>
                <a:gd name="connsiteX405" fmla="*/ 93226 w 1504473"/>
                <a:gd name="connsiteY405" fmla="*/ 741307 h 2546032"/>
                <a:gd name="connsiteX406" fmla="*/ 253103 w 1504473"/>
                <a:gd name="connsiteY406" fmla="*/ 901184 h 2546032"/>
                <a:gd name="connsiteX407" fmla="*/ 344400 w 1504473"/>
                <a:gd name="connsiteY407" fmla="*/ 901184 h 2546032"/>
                <a:gd name="connsiteX408" fmla="*/ 350401 w 1504473"/>
                <a:gd name="connsiteY408" fmla="*/ 901184 h 2546032"/>
                <a:gd name="connsiteX409" fmla="*/ 426268 w 1504473"/>
                <a:gd name="connsiteY409" fmla="*/ 977051 h 2546032"/>
                <a:gd name="connsiteX410" fmla="*/ 502134 w 1504473"/>
                <a:gd name="connsiteY410" fmla="*/ 977051 h 2546032"/>
                <a:gd name="connsiteX411" fmla="*/ 502563 w 1504473"/>
                <a:gd name="connsiteY411" fmla="*/ 977051 h 2546032"/>
                <a:gd name="connsiteX412" fmla="*/ 508564 w 1504473"/>
                <a:gd name="connsiteY412" fmla="*/ 969336 h 2546032"/>
                <a:gd name="connsiteX413" fmla="*/ 569428 w 1504473"/>
                <a:gd name="connsiteY413" fmla="*/ 968907 h 2546032"/>
                <a:gd name="connsiteX414" fmla="*/ 569428 w 1504473"/>
                <a:gd name="connsiteY414" fmla="*/ 1029772 h 2546032"/>
                <a:gd name="connsiteX415" fmla="*/ 508564 w 1504473"/>
                <a:gd name="connsiteY415" fmla="*/ 1029772 h 2546032"/>
                <a:gd name="connsiteX416" fmla="*/ 496562 w 1504473"/>
                <a:gd name="connsiteY416" fmla="*/ 1006197 h 2546032"/>
                <a:gd name="connsiteX417" fmla="*/ 420267 w 1504473"/>
                <a:gd name="connsiteY417" fmla="*/ 1006197 h 2546032"/>
                <a:gd name="connsiteX418" fmla="*/ 414266 w 1504473"/>
                <a:gd name="connsiteY418" fmla="*/ 1006197 h 2546032"/>
                <a:gd name="connsiteX419" fmla="*/ 338400 w 1504473"/>
                <a:gd name="connsiteY419" fmla="*/ 930331 h 2546032"/>
                <a:gd name="connsiteX420" fmla="*/ 247531 w 1504473"/>
                <a:gd name="connsiteY420" fmla="*/ 930759 h 2546032"/>
                <a:gd name="connsiteX421" fmla="*/ 241102 w 1504473"/>
                <a:gd name="connsiteY421" fmla="*/ 930331 h 2546032"/>
                <a:gd name="connsiteX422" fmla="*/ 81224 w 1504473"/>
                <a:gd name="connsiteY422" fmla="*/ 770453 h 2546032"/>
                <a:gd name="connsiteX423" fmla="*/ 11359 w 1504473"/>
                <a:gd name="connsiteY423" fmla="*/ 770453 h 2546032"/>
                <a:gd name="connsiteX424" fmla="*/ 7930 w 1504473"/>
                <a:gd name="connsiteY424" fmla="*/ 816745 h 2546032"/>
                <a:gd name="connsiteX425" fmla="*/ 78653 w 1504473"/>
                <a:gd name="connsiteY425" fmla="*/ 816745 h 2546032"/>
                <a:gd name="connsiteX426" fmla="*/ 353401 w 1504473"/>
                <a:gd name="connsiteY426" fmla="*/ 1091494 h 2546032"/>
                <a:gd name="connsiteX427" fmla="*/ 629865 w 1504473"/>
                <a:gd name="connsiteY427" fmla="*/ 1091494 h 2546032"/>
                <a:gd name="connsiteX428" fmla="*/ 632436 w 1504473"/>
                <a:gd name="connsiteY428" fmla="*/ 1088493 h 2546032"/>
                <a:gd name="connsiteX429" fmla="*/ 693301 w 1504473"/>
                <a:gd name="connsiteY429" fmla="*/ 1088065 h 2546032"/>
                <a:gd name="connsiteX430" fmla="*/ 692872 w 1504473"/>
                <a:gd name="connsiteY430" fmla="*/ 1148929 h 2546032"/>
                <a:gd name="connsiteX431" fmla="*/ 632008 w 1504473"/>
                <a:gd name="connsiteY431" fmla="*/ 1148929 h 2546032"/>
                <a:gd name="connsiteX432" fmla="*/ 620006 w 1504473"/>
                <a:gd name="connsiteY432" fmla="*/ 1120640 h 2546032"/>
                <a:gd name="connsiteX433" fmla="*/ 346972 w 1504473"/>
                <a:gd name="connsiteY433" fmla="*/ 1120211 h 2546032"/>
                <a:gd name="connsiteX434" fmla="*/ 340971 w 1504473"/>
                <a:gd name="connsiteY434" fmla="*/ 1120211 h 2546032"/>
                <a:gd name="connsiteX435" fmla="*/ 66223 w 1504473"/>
                <a:gd name="connsiteY435" fmla="*/ 845463 h 2546032"/>
                <a:gd name="connsiteX436" fmla="*/ 5786 w 1504473"/>
                <a:gd name="connsiteY436" fmla="*/ 845463 h 2546032"/>
                <a:gd name="connsiteX437" fmla="*/ 4072 w 1504473"/>
                <a:gd name="connsiteY437" fmla="*/ 892183 h 2546032"/>
                <a:gd name="connsiteX438" fmla="*/ 80367 w 1504473"/>
                <a:gd name="connsiteY438" fmla="*/ 892183 h 2546032"/>
                <a:gd name="connsiteX439" fmla="*/ 86368 w 1504473"/>
                <a:gd name="connsiteY439" fmla="*/ 892183 h 2546032"/>
                <a:gd name="connsiteX440" fmla="*/ 181094 w 1504473"/>
                <a:gd name="connsiteY440" fmla="*/ 986909 h 2546032"/>
                <a:gd name="connsiteX441" fmla="*/ 178951 w 1504473"/>
                <a:gd name="connsiteY441" fmla="*/ 995482 h 2546032"/>
                <a:gd name="connsiteX442" fmla="*/ 155377 w 1504473"/>
                <a:gd name="connsiteY442" fmla="*/ 1083350 h 2546032"/>
                <a:gd name="connsiteX443" fmla="*/ 156234 w 1504473"/>
                <a:gd name="connsiteY443" fmla="*/ 1084207 h 2546032"/>
                <a:gd name="connsiteX444" fmla="*/ 214955 w 1504473"/>
                <a:gd name="connsiteY444" fmla="*/ 1085493 h 2546032"/>
                <a:gd name="connsiteX445" fmla="*/ 214955 w 1504473"/>
                <a:gd name="connsiteY445" fmla="*/ 1145929 h 2546032"/>
                <a:gd name="connsiteX446" fmla="*/ 154519 w 1504473"/>
                <a:gd name="connsiteY446" fmla="*/ 1145929 h 2546032"/>
                <a:gd name="connsiteX447" fmla="*/ 142518 w 1504473"/>
                <a:gd name="connsiteY447" fmla="*/ 1111639 h 2546032"/>
                <a:gd name="connsiteX448" fmla="*/ 122801 w 1504473"/>
                <a:gd name="connsiteY448" fmla="*/ 1091922 h 2546032"/>
                <a:gd name="connsiteX449" fmla="*/ 124944 w 1504473"/>
                <a:gd name="connsiteY449" fmla="*/ 1083778 h 2546032"/>
                <a:gd name="connsiteX450" fmla="*/ 148519 w 1504473"/>
                <a:gd name="connsiteY450" fmla="*/ 995482 h 2546032"/>
                <a:gd name="connsiteX451" fmla="*/ 74795 w 1504473"/>
                <a:gd name="connsiteY451" fmla="*/ 921758 h 2546032"/>
                <a:gd name="connsiteX452" fmla="*/ 3643 w 1504473"/>
                <a:gd name="connsiteY452" fmla="*/ 921758 h 2546032"/>
                <a:gd name="connsiteX453" fmla="*/ 3215 w 1504473"/>
                <a:gd name="connsiteY453" fmla="*/ 995053 h 2546032"/>
                <a:gd name="connsiteX454" fmla="*/ 20360 w 1504473"/>
                <a:gd name="connsiteY454" fmla="*/ 995053 h 2546032"/>
                <a:gd name="connsiteX455" fmla="*/ 32790 w 1504473"/>
                <a:gd name="connsiteY455" fmla="*/ 963335 h 2546032"/>
                <a:gd name="connsiteX456" fmla="*/ 93655 w 1504473"/>
                <a:gd name="connsiteY456" fmla="*/ 963335 h 2546032"/>
                <a:gd name="connsiteX457" fmla="*/ 93655 w 1504473"/>
                <a:gd name="connsiteY457" fmla="*/ 1024199 h 2546032"/>
                <a:gd name="connsiteX458" fmla="*/ 33218 w 1504473"/>
                <a:gd name="connsiteY458" fmla="*/ 1024199 h 2546032"/>
                <a:gd name="connsiteX459" fmla="*/ 3643 w 1504473"/>
                <a:gd name="connsiteY459" fmla="*/ 1024199 h 2546032"/>
                <a:gd name="connsiteX460" fmla="*/ 38791 w 1504473"/>
                <a:gd name="connsiteY460" fmla="*/ 1388102 h 2546032"/>
                <a:gd name="connsiteX461" fmla="*/ 51221 w 1504473"/>
                <a:gd name="connsiteY461" fmla="*/ 1375672 h 2546032"/>
                <a:gd name="connsiteX462" fmla="*/ 51221 w 1504473"/>
                <a:gd name="connsiteY462" fmla="*/ 1279660 h 2546032"/>
                <a:gd name="connsiteX463" fmla="*/ 35362 w 1504473"/>
                <a:gd name="connsiteY463" fmla="*/ 1269802 h 2546032"/>
                <a:gd name="connsiteX464" fmla="*/ 35790 w 1504473"/>
                <a:gd name="connsiteY464" fmla="*/ 1208937 h 2546032"/>
                <a:gd name="connsiteX465" fmla="*/ 96226 w 1504473"/>
                <a:gd name="connsiteY465" fmla="*/ 1208937 h 2546032"/>
                <a:gd name="connsiteX466" fmla="*/ 96226 w 1504473"/>
                <a:gd name="connsiteY466" fmla="*/ 1269802 h 2546032"/>
                <a:gd name="connsiteX467" fmla="*/ 80796 w 1504473"/>
                <a:gd name="connsiteY467" fmla="*/ 1279660 h 2546032"/>
                <a:gd name="connsiteX468" fmla="*/ 80796 w 1504473"/>
                <a:gd name="connsiteY468" fmla="*/ 1382101 h 2546032"/>
                <a:gd name="connsiteX469" fmla="*/ 80796 w 1504473"/>
                <a:gd name="connsiteY469" fmla="*/ 1388102 h 2546032"/>
                <a:gd name="connsiteX470" fmla="*/ 45220 w 1504473"/>
                <a:gd name="connsiteY470" fmla="*/ 1423678 h 2546032"/>
                <a:gd name="connsiteX471" fmla="*/ 54650 w 1504473"/>
                <a:gd name="connsiteY471" fmla="*/ 1471684 h 2546032"/>
                <a:gd name="connsiteX472" fmla="*/ 145518 w 1504473"/>
                <a:gd name="connsiteY472" fmla="*/ 1380816 h 2546032"/>
                <a:gd name="connsiteX473" fmla="*/ 156234 w 1504473"/>
                <a:gd name="connsiteY473" fmla="*/ 1338382 h 2546032"/>
                <a:gd name="connsiteX474" fmla="*/ 202097 w 1504473"/>
                <a:gd name="connsiteY474" fmla="*/ 1328523 h 2546032"/>
                <a:gd name="connsiteX475" fmla="*/ 257818 w 1504473"/>
                <a:gd name="connsiteY475" fmla="*/ 1237655 h 2546032"/>
                <a:gd name="connsiteX476" fmla="*/ 285679 w 1504473"/>
                <a:gd name="connsiteY476" fmla="*/ 1179790 h 2546032"/>
                <a:gd name="connsiteX477" fmla="*/ 1349955 w 1504473"/>
                <a:gd name="connsiteY477" fmla="*/ 1571982 h 2546032"/>
                <a:gd name="connsiteX478" fmla="*/ 1349955 w 1504473"/>
                <a:gd name="connsiteY478" fmla="*/ 1571982 h 2546032"/>
                <a:gd name="connsiteX479" fmla="*/ 1410819 w 1504473"/>
                <a:gd name="connsiteY479" fmla="*/ 1571982 h 2546032"/>
                <a:gd name="connsiteX480" fmla="*/ 1410391 w 1504473"/>
                <a:gd name="connsiteY480" fmla="*/ 1632418 h 2546032"/>
                <a:gd name="connsiteX481" fmla="*/ 1349955 w 1504473"/>
                <a:gd name="connsiteY481" fmla="*/ 1632418 h 2546032"/>
                <a:gd name="connsiteX482" fmla="*/ 1349955 w 1504473"/>
                <a:gd name="connsiteY482" fmla="*/ 1571982 h 2546032"/>
                <a:gd name="connsiteX483" fmla="*/ 1169932 w 1504473"/>
                <a:gd name="connsiteY483" fmla="*/ 900327 h 2546032"/>
                <a:gd name="connsiteX484" fmla="*/ 1109496 w 1504473"/>
                <a:gd name="connsiteY484" fmla="*/ 900327 h 2546032"/>
                <a:gd name="connsiteX485" fmla="*/ 1109067 w 1504473"/>
                <a:gd name="connsiteY485" fmla="*/ 839462 h 2546032"/>
                <a:gd name="connsiteX486" fmla="*/ 1169932 w 1504473"/>
                <a:gd name="connsiteY486" fmla="*/ 839462 h 2546032"/>
                <a:gd name="connsiteX487" fmla="*/ 1169932 w 1504473"/>
                <a:gd name="connsiteY487" fmla="*/ 900327 h 2546032"/>
                <a:gd name="connsiteX488" fmla="*/ 1289090 w 1504473"/>
                <a:gd name="connsiteY488" fmla="*/ 786313 h 2546032"/>
                <a:gd name="connsiteX489" fmla="*/ 1228225 w 1504473"/>
                <a:gd name="connsiteY489" fmla="*/ 786313 h 2546032"/>
                <a:gd name="connsiteX490" fmla="*/ 1228225 w 1504473"/>
                <a:gd name="connsiteY490" fmla="*/ 725448 h 2546032"/>
                <a:gd name="connsiteX491" fmla="*/ 1289090 w 1504473"/>
                <a:gd name="connsiteY491" fmla="*/ 725448 h 2546032"/>
                <a:gd name="connsiteX492" fmla="*/ 1289090 w 1504473"/>
                <a:gd name="connsiteY492" fmla="*/ 786313 h 2546032"/>
                <a:gd name="connsiteX493" fmla="*/ 1225653 w 1504473"/>
                <a:gd name="connsiteY493" fmla="*/ 1447681 h 2546032"/>
                <a:gd name="connsiteX494" fmla="*/ 1225653 w 1504473"/>
                <a:gd name="connsiteY494" fmla="*/ 1447681 h 2546032"/>
                <a:gd name="connsiteX495" fmla="*/ 1286518 w 1504473"/>
                <a:gd name="connsiteY495" fmla="*/ 1447681 h 2546032"/>
                <a:gd name="connsiteX496" fmla="*/ 1286947 w 1504473"/>
                <a:gd name="connsiteY496" fmla="*/ 1508546 h 2546032"/>
                <a:gd name="connsiteX497" fmla="*/ 1226082 w 1504473"/>
                <a:gd name="connsiteY497" fmla="*/ 1508117 h 2546032"/>
                <a:gd name="connsiteX498" fmla="*/ 1225653 w 1504473"/>
                <a:gd name="connsiteY498" fmla="*/ 1447681 h 2546032"/>
                <a:gd name="connsiteX499" fmla="*/ 1107782 w 1504473"/>
                <a:gd name="connsiteY499" fmla="*/ 1328095 h 2546032"/>
                <a:gd name="connsiteX500" fmla="*/ 1168218 w 1504473"/>
                <a:gd name="connsiteY500" fmla="*/ 1328095 h 2546032"/>
                <a:gd name="connsiteX501" fmla="*/ 1168218 w 1504473"/>
                <a:gd name="connsiteY501" fmla="*/ 1388959 h 2546032"/>
                <a:gd name="connsiteX502" fmla="*/ 1107353 w 1504473"/>
                <a:gd name="connsiteY502" fmla="*/ 1388959 h 2546032"/>
                <a:gd name="connsiteX503" fmla="*/ 1107782 w 1504473"/>
                <a:gd name="connsiteY503" fmla="*/ 1328095 h 2546032"/>
                <a:gd name="connsiteX504" fmla="*/ 981766 w 1504473"/>
                <a:gd name="connsiteY504" fmla="*/ 1203793 h 2546032"/>
                <a:gd name="connsiteX505" fmla="*/ 1042630 w 1504473"/>
                <a:gd name="connsiteY505" fmla="*/ 1204222 h 2546032"/>
                <a:gd name="connsiteX506" fmla="*/ 1042630 w 1504473"/>
                <a:gd name="connsiteY506" fmla="*/ 1265087 h 2546032"/>
                <a:gd name="connsiteX507" fmla="*/ 982194 w 1504473"/>
                <a:gd name="connsiteY507" fmla="*/ 1265087 h 2546032"/>
                <a:gd name="connsiteX508" fmla="*/ 981766 w 1504473"/>
                <a:gd name="connsiteY508" fmla="*/ 1203793 h 25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504473" h="2546032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="" xmlns:a16="http://schemas.microsoft.com/office/drawing/2014/main" id="{5E3F2B0D-97E2-46DA-A142-4BFBD835D1E9}"/>
                </a:ext>
              </a:extLst>
            </p:cNvPr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>
                <a:gd name="connsiteX0" fmla="*/ 13502 w 81438"/>
                <a:gd name="connsiteY0" fmla="*/ 124944 h 124301"/>
                <a:gd name="connsiteX1" fmla="*/ 13502 w 81438"/>
                <a:gd name="connsiteY1" fmla="*/ 124944 h 124301"/>
                <a:gd name="connsiteX2" fmla="*/ 20360 w 81438"/>
                <a:gd name="connsiteY2" fmla="*/ 108228 h 124301"/>
                <a:gd name="connsiteX3" fmla="*/ 64937 w 81438"/>
                <a:gd name="connsiteY3" fmla="*/ 29361 h 124301"/>
                <a:gd name="connsiteX4" fmla="*/ 80796 w 81438"/>
                <a:gd name="connsiteY4" fmla="*/ 3215 h 124301"/>
                <a:gd name="connsiteX5" fmla="*/ 3215 w 81438"/>
                <a:gd name="connsiteY5" fmla="*/ 80796 h 124301"/>
                <a:gd name="connsiteX6" fmla="*/ 13502 w 81438"/>
                <a:gd name="connsiteY6" fmla="*/ 12494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8" h="124301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6" name="Freeform 18">
            <a:extLst>
              <a:ext uri="{FF2B5EF4-FFF2-40B4-BE49-F238E27FC236}">
                <a16:creationId xmlns="" xmlns:a16="http://schemas.microsoft.com/office/drawing/2014/main" id="{FBC24A5F-F077-42BD-8C39-9FC6BF5CAF07}"/>
              </a:ext>
            </a:extLst>
          </p:cNvPr>
          <p:cNvSpPr>
            <a:spLocks/>
          </p:cNvSpPr>
          <p:nvPr/>
        </p:nvSpPr>
        <p:spPr bwMode="auto">
          <a:xfrm>
            <a:off x="6408929" y="1837971"/>
            <a:ext cx="1241045" cy="4316301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6559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4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231261" y="3955177"/>
            <a:ext cx="11396663" cy="1550988"/>
          </a:xfrm>
          <a:custGeom>
            <a:avLst/>
            <a:gdLst>
              <a:gd name="T0" fmla="*/ 381 w 7179"/>
              <a:gd name="T1" fmla="*/ 977 h 977"/>
              <a:gd name="T2" fmla="*/ 0 w 7179"/>
              <a:gd name="T3" fmla="*/ 977 h 977"/>
              <a:gd name="T4" fmla="*/ 0 w 7179"/>
              <a:gd name="T5" fmla="*/ 920 h 977"/>
              <a:gd name="T6" fmla="*/ 357 w 7179"/>
              <a:gd name="T7" fmla="*/ 920 h 977"/>
              <a:gd name="T8" fmla="*/ 480 w 7179"/>
              <a:gd name="T9" fmla="*/ 799 h 977"/>
              <a:gd name="T10" fmla="*/ 2067 w 7179"/>
              <a:gd name="T11" fmla="*/ 799 h 977"/>
              <a:gd name="T12" fmla="*/ 2218 w 7179"/>
              <a:gd name="T13" fmla="*/ 650 h 977"/>
              <a:gd name="T14" fmla="*/ 3537 w 7179"/>
              <a:gd name="T15" fmla="*/ 650 h 977"/>
              <a:gd name="T16" fmla="*/ 3696 w 7179"/>
              <a:gd name="T17" fmla="*/ 488 h 977"/>
              <a:gd name="T18" fmla="*/ 4954 w 7179"/>
              <a:gd name="T19" fmla="*/ 488 h 977"/>
              <a:gd name="T20" fmla="*/ 5273 w 7179"/>
              <a:gd name="T21" fmla="*/ 168 h 977"/>
              <a:gd name="T22" fmla="*/ 6122 w 7179"/>
              <a:gd name="T23" fmla="*/ 168 h 977"/>
              <a:gd name="T24" fmla="*/ 6290 w 7179"/>
              <a:gd name="T25" fmla="*/ 0 h 977"/>
              <a:gd name="T26" fmla="*/ 6902 w 7179"/>
              <a:gd name="T27" fmla="*/ 0 h 977"/>
              <a:gd name="T28" fmla="*/ 7179 w 7179"/>
              <a:gd name="T29" fmla="*/ 280 h 977"/>
              <a:gd name="T30" fmla="*/ 7141 w 7179"/>
              <a:gd name="T31" fmla="*/ 320 h 977"/>
              <a:gd name="T32" fmla="*/ 6878 w 7179"/>
              <a:gd name="T33" fmla="*/ 57 h 977"/>
              <a:gd name="T34" fmla="*/ 6313 w 7179"/>
              <a:gd name="T35" fmla="*/ 57 h 977"/>
              <a:gd name="T36" fmla="*/ 6145 w 7179"/>
              <a:gd name="T37" fmla="*/ 225 h 977"/>
              <a:gd name="T38" fmla="*/ 5296 w 7179"/>
              <a:gd name="T39" fmla="*/ 225 h 977"/>
              <a:gd name="T40" fmla="*/ 4977 w 7179"/>
              <a:gd name="T41" fmla="*/ 545 h 977"/>
              <a:gd name="T42" fmla="*/ 3719 w 7179"/>
              <a:gd name="T43" fmla="*/ 545 h 977"/>
              <a:gd name="T44" fmla="*/ 3561 w 7179"/>
              <a:gd name="T45" fmla="*/ 707 h 977"/>
              <a:gd name="T46" fmla="*/ 2242 w 7179"/>
              <a:gd name="T47" fmla="*/ 707 h 977"/>
              <a:gd name="T48" fmla="*/ 2090 w 7179"/>
              <a:gd name="T49" fmla="*/ 856 h 977"/>
              <a:gd name="T50" fmla="*/ 501 w 7179"/>
              <a:gd name="T51" fmla="*/ 856 h 977"/>
              <a:gd name="T52" fmla="*/ 381 w 7179"/>
              <a:gd name="T53" fmla="*/ 977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79" h="977">
                <a:moveTo>
                  <a:pt x="381" y="977"/>
                </a:moveTo>
                <a:lnTo>
                  <a:pt x="0" y="977"/>
                </a:lnTo>
                <a:lnTo>
                  <a:pt x="0" y="920"/>
                </a:lnTo>
                <a:lnTo>
                  <a:pt x="357" y="920"/>
                </a:lnTo>
                <a:lnTo>
                  <a:pt x="480" y="799"/>
                </a:lnTo>
                <a:lnTo>
                  <a:pt x="2067" y="799"/>
                </a:lnTo>
                <a:lnTo>
                  <a:pt x="2218" y="650"/>
                </a:lnTo>
                <a:lnTo>
                  <a:pt x="3537" y="650"/>
                </a:lnTo>
                <a:lnTo>
                  <a:pt x="3696" y="488"/>
                </a:lnTo>
                <a:lnTo>
                  <a:pt x="4954" y="488"/>
                </a:lnTo>
                <a:lnTo>
                  <a:pt x="5273" y="168"/>
                </a:lnTo>
                <a:lnTo>
                  <a:pt x="6122" y="168"/>
                </a:lnTo>
                <a:lnTo>
                  <a:pt x="6290" y="0"/>
                </a:lnTo>
                <a:lnTo>
                  <a:pt x="6902" y="0"/>
                </a:lnTo>
                <a:lnTo>
                  <a:pt x="7179" y="280"/>
                </a:lnTo>
                <a:lnTo>
                  <a:pt x="7141" y="320"/>
                </a:lnTo>
                <a:lnTo>
                  <a:pt x="6878" y="57"/>
                </a:lnTo>
                <a:lnTo>
                  <a:pt x="6313" y="57"/>
                </a:lnTo>
                <a:lnTo>
                  <a:pt x="6145" y="225"/>
                </a:lnTo>
                <a:lnTo>
                  <a:pt x="5296" y="225"/>
                </a:lnTo>
                <a:lnTo>
                  <a:pt x="4977" y="545"/>
                </a:lnTo>
                <a:lnTo>
                  <a:pt x="3719" y="545"/>
                </a:lnTo>
                <a:lnTo>
                  <a:pt x="3561" y="707"/>
                </a:lnTo>
                <a:lnTo>
                  <a:pt x="2242" y="707"/>
                </a:lnTo>
                <a:lnTo>
                  <a:pt x="2090" y="856"/>
                </a:lnTo>
                <a:lnTo>
                  <a:pt x="501" y="856"/>
                </a:lnTo>
                <a:lnTo>
                  <a:pt x="381" y="97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231261" y="3974227"/>
            <a:ext cx="6940550" cy="1144588"/>
          </a:xfrm>
          <a:custGeom>
            <a:avLst/>
            <a:gdLst>
              <a:gd name="T0" fmla="*/ 115 w 1849"/>
              <a:gd name="T1" fmla="*/ 304 h 304"/>
              <a:gd name="T2" fmla="*/ 0 w 1849"/>
              <a:gd name="T3" fmla="*/ 304 h 304"/>
              <a:gd name="T4" fmla="*/ 0 w 1849"/>
              <a:gd name="T5" fmla="*/ 288 h 304"/>
              <a:gd name="T6" fmla="*/ 108 w 1849"/>
              <a:gd name="T7" fmla="*/ 288 h 304"/>
              <a:gd name="T8" fmla="*/ 169 w 1849"/>
              <a:gd name="T9" fmla="*/ 228 h 304"/>
              <a:gd name="T10" fmla="*/ 831 w 1849"/>
              <a:gd name="T11" fmla="*/ 228 h 304"/>
              <a:gd name="T12" fmla="*/ 904 w 1849"/>
              <a:gd name="T13" fmla="*/ 154 h 304"/>
              <a:gd name="T14" fmla="*/ 1434 w 1849"/>
              <a:gd name="T15" fmla="*/ 154 h 304"/>
              <a:gd name="T16" fmla="*/ 1524 w 1849"/>
              <a:gd name="T17" fmla="*/ 64 h 304"/>
              <a:gd name="T18" fmla="*/ 1528 w 1849"/>
              <a:gd name="T19" fmla="*/ 64 h 304"/>
              <a:gd name="T20" fmla="*/ 1635 w 1849"/>
              <a:gd name="T21" fmla="*/ 65 h 304"/>
              <a:gd name="T22" fmla="*/ 1698 w 1849"/>
              <a:gd name="T23" fmla="*/ 3 h 304"/>
              <a:gd name="T24" fmla="*/ 1700 w 1849"/>
              <a:gd name="T25" fmla="*/ 0 h 304"/>
              <a:gd name="T26" fmla="*/ 1849 w 1849"/>
              <a:gd name="T27" fmla="*/ 0 h 304"/>
              <a:gd name="T28" fmla="*/ 1849 w 1849"/>
              <a:gd name="T29" fmla="*/ 16 h 304"/>
              <a:gd name="T30" fmla="*/ 1706 w 1849"/>
              <a:gd name="T31" fmla="*/ 16 h 304"/>
              <a:gd name="T32" fmla="*/ 1648 w 1849"/>
              <a:gd name="T33" fmla="*/ 74 h 304"/>
              <a:gd name="T34" fmla="*/ 1648 w 1849"/>
              <a:gd name="T35" fmla="*/ 75 h 304"/>
              <a:gd name="T36" fmla="*/ 1645 w 1849"/>
              <a:gd name="T37" fmla="*/ 78 h 304"/>
              <a:gd name="T38" fmla="*/ 1530 w 1849"/>
              <a:gd name="T39" fmla="*/ 80 h 304"/>
              <a:gd name="T40" fmla="*/ 1441 w 1849"/>
              <a:gd name="T41" fmla="*/ 170 h 304"/>
              <a:gd name="T42" fmla="*/ 911 w 1849"/>
              <a:gd name="T43" fmla="*/ 170 h 304"/>
              <a:gd name="T44" fmla="*/ 837 w 1849"/>
              <a:gd name="T45" fmla="*/ 244 h 304"/>
              <a:gd name="T46" fmla="*/ 175 w 1849"/>
              <a:gd name="T47" fmla="*/ 244 h 304"/>
              <a:gd name="T48" fmla="*/ 115 w 1849"/>
              <a:gd name="T49" fmla="*/ 304 h 304"/>
              <a:gd name="T50" fmla="*/ 1633 w 1849"/>
              <a:gd name="T51" fmla="*/ 68 h 304"/>
              <a:gd name="T52" fmla="*/ 1632 w 1849"/>
              <a:gd name="T53" fmla="*/ 69 h 304"/>
              <a:gd name="T54" fmla="*/ 1633 w 1849"/>
              <a:gd name="T55" fmla="*/ 68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849" h="304">
                <a:moveTo>
                  <a:pt x="115" y="304"/>
                </a:moveTo>
                <a:cubicBezTo>
                  <a:pt x="0" y="304"/>
                  <a:pt x="0" y="304"/>
                  <a:pt x="0" y="304"/>
                </a:cubicBezTo>
                <a:cubicBezTo>
                  <a:pt x="0" y="288"/>
                  <a:pt x="0" y="288"/>
                  <a:pt x="0" y="288"/>
                </a:cubicBezTo>
                <a:cubicBezTo>
                  <a:pt x="108" y="288"/>
                  <a:pt x="108" y="288"/>
                  <a:pt x="108" y="288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831" y="228"/>
                  <a:pt x="831" y="228"/>
                  <a:pt x="831" y="228"/>
                </a:cubicBezTo>
                <a:cubicBezTo>
                  <a:pt x="904" y="154"/>
                  <a:pt x="904" y="154"/>
                  <a:pt x="904" y="154"/>
                </a:cubicBezTo>
                <a:cubicBezTo>
                  <a:pt x="1434" y="154"/>
                  <a:pt x="1434" y="154"/>
                  <a:pt x="1434" y="154"/>
                </a:cubicBezTo>
                <a:cubicBezTo>
                  <a:pt x="1524" y="64"/>
                  <a:pt x="1524" y="64"/>
                  <a:pt x="1524" y="64"/>
                </a:cubicBezTo>
                <a:cubicBezTo>
                  <a:pt x="1528" y="64"/>
                  <a:pt x="1528" y="64"/>
                  <a:pt x="1528" y="64"/>
                </a:cubicBezTo>
                <a:cubicBezTo>
                  <a:pt x="1573" y="66"/>
                  <a:pt x="1623" y="66"/>
                  <a:pt x="1635" y="65"/>
                </a:cubicBezTo>
                <a:cubicBezTo>
                  <a:pt x="1640" y="58"/>
                  <a:pt x="1656" y="42"/>
                  <a:pt x="1698" y="3"/>
                </a:cubicBezTo>
                <a:cubicBezTo>
                  <a:pt x="1700" y="0"/>
                  <a:pt x="1700" y="0"/>
                  <a:pt x="1700" y="0"/>
                </a:cubicBezTo>
                <a:cubicBezTo>
                  <a:pt x="1849" y="0"/>
                  <a:pt x="1849" y="0"/>
                  <a:pt x="1849" y="0"/>
                </a:cubicBezTo>
                <a:cubicBezTo>
                  <a:pt x="1849" y="16"/>
                  <a:pt x="1849" y="16"/>
                  <a:pt x="1849" y="16"/>
                </a:cubicBezTo>
                <a:cubicBezTo>
                  <a:pt x="1706" y="16"/>
                  <a:pt x="1706" y="16"/>
                  <a:pt x="1706" y="16"/>
                </a:cubicBezTo>
                <a:cubicBezTo>
                  <a:pt x="1681" y="41"/>
                  <a:pt x="1653" y="67"/>
                  <a:pt x="1648" y="74"/>
                </a:cubicBezTo>
                <a:cubicBezTo>
                  <a:pt x="1648" y="75"/>
                  <a:pt x="1648" y="75"/>
                  <a:pt x="1648" y="75"/>
                </a:cubicBezTo>
                <a:cubicBezTo>
                  <a:pt x="1645" y="78"/>
                  <a:pt x="1645" y="78"/>
                  <a:pt x="1645" y="78"/>
                </a:cubicBezTo>
                <a:cubicBezTo>
                  <a:pt x="1642" y="81"/>
                  <a:pt x="1639" y="84"/>
                  <a:pt x="1530" y="80"/>
                </a:cubicBezTo>
                <a:cubicBezTo>
                  <a:pt x="1441" y="170"/>
                  <a:pt x="1441" y="170"/>
                  <a:pt x="1441" y="170"/>
                </a:cubicBezTo>
                <a:cubicBezTo>
                  <a:pt x="911" y="170"/>
                  <a:pt x="911" y="170"/>
                  <a:pt x="911" y="170"/>
                </a:cubicBezTo>
                <a:cubicBezTo>
                  <a:pt x="837" y="244"/>
                  <a:pt x="837" y="244"/>
                  <a:pt x="837" y="244"/>
                </a:cubicBezTo>
                <a:cubicBezTo>
                  <a:pt x="175" y="244"/>
                  <a:pt x="175" y="244"/>
                  <a:pt x="175" y="244"/>
                </a:cubicBezTo>
                <a:lnTo>
                  <a:pt x="115" y="304"/>
                </a:lnTo>
                <a:close/>
                <a:moveTo>
                  <a:pt x="1633" y="68"/>
                </a:moveTo>
                <a:cubicBezTo>
                  <a:pt x="1633" y="68"/>
                  <a:pt x="1632" y="69"/>
                  <a:pt x="1632" y="69"/>
                </a:cubicBezTo>
                <a:cubicBezTo>
                  <a:pt x="1632" y="69"/>
                  <a:pt x="1633" y="68"/>
                  <a:pt x="1633" y="6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231261" y="3582114"/>
            <a:ext cx="9902825" cy="1682750"/>
          </a:xfrm>
          <a:custGeom>
            <a:avLst/>
            <a:gdLst>
              <a:gd name="T0" fmla="*/ 319 w 6238"/>
              <a:gd name="T1" fmla="*/ 1060 h 1060"/>
              <a:gd name="T2" fmla="*/ 0 w 6238"/>
              <a:gd name="T3" fmla="*/ 1060 h 1060"/>
              <a:gd name="T4" fmla="*/ 0 w 6238"/>
              <a:gd name="T5" fmla="*/ 1032 h 1060"/>
              <a:gd name="T6" fmla="*/ 307 w 6238"/>
              <a:gd name="T7" fmla="*/ 1032 h 1060"/>
              <a:gd name="T8" fmla="*/ 449 w 6238"/>
              <a:gd name="T9" fmla="*/ 892 h 1060"/>
              <a:gd name="T10" fmla="*/ 2024 w 6238"/>
              <a:gd name="T11" fmla="*/ 892 h 1060"/>
              <a:gd name="T12" fmla="*/ 2194 w 6238"/>
              <a:gd name="T13" fmla="*/ 721 h 1060"/>
              <a:gd name="T14" fmla="*/ 3473 w 6238"/>
              <a:gd name="T15" fmla="*/ 721 h 1060"/>
              <a:gd name="T16" fmla="*/ 3656 w 6238"/>
              <a:gd name="T17" fmla="*/ 539 h 1060"/>
              <a:gd name="T18" fmla="*/ 4883 w 6238"/>
              <a:gd name="T19" fmla="*/ 539 h 1060"/>
              <a:gd name="T20" fmla="*/ 5233 w 6238"/>
              <a:gd name="T21" fmla="*/ 188 h 1060"/>
              <a:gd name="T22" fmla="*/ 6029 w 6238"/>
              <a:gd name="T23" fmla="*/ 188 h 1060"/>
              <a:gd name="T24" fmla="*/ 6219 w 6238"/>
              <a:gd name="T25" fmla="*/ 0 h 1060"/>
              <a:gd name="T26" fmla="*/ 6238 w 6238"/>
              <a:gd name="T27" fmla="*/ 19 h 1060"/>
              <a:gd name="T28" fmla="*/ 6041 w 6238"/>
              <a:gd name="T29" fmla="*/ 216 h 1060"/>
              <a:gd name="T30" fmla="*/ 5244 w 6238"/>
              <a:gd name="T31" fmla="*/ 216 h 1060"/>
              <a:gd name="T32" fmla="*/ 4895 w 6238"/>
              <a:gd name="T33" fmla="*/ 567 h 1060"/>
              <a:gd name="T34" fmla="*/ 3667 w 6238"/>
              <a:gd name="T35" fmla="*/ 567 h 1060"/>
              <a:gd name="T36" fmla="*/ 3485 w 6238"/>
              <a:gd name="T37" fmla="*/ 750 h 1060"/>
              <a:gd name="T38" fmla="*/ 2206 w 6238"/>
              <a:gd name="T39" fmla="*/ 750 h 1060"/>
              <a:gd name="T40" fmla="*/ 2036 w 6238"/>
              <a:gd name="T41" fmla="*/ 920 h 1060"/>
              <a:gd name="T42" fmla="*/ 461 w 6238"/>
              <a:gd name="T43" fmla="*/ 920 h 1060"/>
              <a:gd name="T44" fmla="*/ 319 w 6238"/>
              <a:gd name="T45" fmla="*/ 1060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238" h="1060">
                <a:moveTo>
                  <a:pt x="319" y="1060"/>
                </a:moveTo>
                <a:lnTo>
                  <a:pt x="0" y="1060"/>
                </a:lnTo>
                <a:lnTo>
                  <a:pt x="0" y="1032"/>
                </a:lnTo>
                <a:lnTo>
                  <a:pt x="307" y="1032"/>
                </a:lnTo>
                <a:lnTo>
                  <a:pt x="449" y="892"/>
                </a:lnTo>
                <a:lnTo>
                  <a:pt x="2024" y="892"/>
                </a:lnTo>
                <a:lnTo>
                  <a:pt x="2194" y="721"/>
                </a:lnTo>
                <a:lnTo>
                  <a:pt x="3473" y="721"/>
                </a:lnTo>
                <a:lnTo>
                  <a:pt x="3656" y="539"/>
                </a:lnTo>
                <a:lnTo>
                  <a:pt x="4883" y="539"/>
                </a:lnTo>
                <a:lnTo>
                  <a:pt x="5233" y="188"/>
                </a:lnTo>
                <a:lnTo>
                  <a:pt x="6029" y="188"/>
                </a:lnTo>
                <a:lnTo>
                  <a:pt x="6219" y="0"/>
                </a:lnTo>
                <a:lnTo>
                  <a:pt x="6238" y="19"/>
                </a:lnTo>
                <a:lnTo>
                  <a:pt x="6041" y="216"/>
                </a:lnTo>
                <a:lnTo>
                  <a:pt x="5244" y="216"/>
                </a:lnTo>
                <a:lnTo>
                  <a:pt x="4895" y="567"/>
                </a:lnTo>
                <a:lnTo>
                  <a:pt x="3667" y="567"/>
                </a:lnTo>
                <a:lnTo>
                  <a:pt x="3485" y="750"/>
                </a:lnTo>
                <a:lnTo>
                  <a:pt x="2206" y="750"/>
                </a:lnTo>
                <a:lnTo>
                  <a:pt x="2036" y="920"/>
                </a:lnTo>
                <a:lnTo>
                  <a:pt x="461" y="920"/>
                </a:lnTo>
                <a:lnTo>
                  <a:pt x="319" y="106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231261" y="4501277"/>
            <a:ext cx="10806113" cy="1293813"/>
          </a:xfrm>
          <a:custGeom>
            <a:avLst/>
            <a:gdLst>
              <a:gd name="T0" fmla="*/ 525 w 6807"/>
              <a:gd name="T1" fmla="*/ 815 h 815"/>
              <a:gd name="T2" fmla="*/ 0 w 6807"/>
              <a:gd name="T3" fmla="*/ 815 h 815"/>
              <a:gd name="T4" fmla="*/ 0 w 6807"/>
              <a:gd name="T5" fmla="*/ 777 h 815"/>
              <a:gd name="T6" fmla="*/ 508 w 6807"/>
              <a:gd name="T7" fmla="*/ 777 h 815"/>
              <a:gd name="T8" fmla="*/ 631 w 6807"/>
              <a:gd name="T9" fmla="*/ 654 h 815"/>
              <a:gd name="T10" fmla="*/ 2093 w 6807"/>
              <a:gd name="T11" fmla="*/ 654 h 815"/>
              <a:gd name="T12" fmla="*/ 2308 w 6807"/>
              <a:gd name="T13" fmla="*/ 438 h 815"/>
              <a:gd name="T14" fmla="*/ 3573 w 6807"/>
              <a:gd name="T15" fmla="*/ 438 h 815"/>
              <a:gd name="T16" fmla="*/ 3717 w 6807"/>
              <a:gd name="T17" fmla="*/ 291 h 815"/>
              <a:gd name="T18" fmla="*/ 5041 w 6807"/>
              <a:gd name="T19" fmla="*/ 291 h 815"/>
              <a:gd name="T20" fmla="*/ 5332 w 6807"/>
              <a:gd name="T21" fmla="*/ 0 h 815"/>
              <a:gd name="T22" fmla="*/ 6046 w 6807"/>
              <a:gd name="T23" fmla="*/ 0 h 815"/>
              <a:gd name="T24" fmla="*/ 6216 w 6807"/>
              <a:gd name="T25" fmla="*/ 168 h 815"/>
              <a:gd name="T26" fmla="*/ 6807 w 6807"/>
              <a:gd name="T27" fmla="*/ 168 h 815"/>
              <a:gd name="T28" fmla="*/ 6807 w 6807"/>
              <a:gd name="T29" fmla="*/ 206 h 815"/>
              <a:gd name="T30" fmla="*/ 6200 w 6807"/>
              <a:gd name="T31" fmla="*/ 206 h 815"/>
              <a:gd name="T32" fmla="*/ 6032 w 6807"/>
              <a:gd name="T33" fmla="*/ 38 h 815"/>
              <a:gd name="T34" fmla="*/ 5348 w 6807"/>
              <a:gd name="T35" fmla="*/ 38 h 815"/>
              <a:gd name="T36" fmla="*/ 5058 w 6807"/>
              <a:gd name="T37" fmla="*/ 329 h 815"/>
              <a:gd name="T38" fmla="*/ 3734 w 6807"/>
              <a:gd name="T39" fmla="*/ 329 h 815"/>
              <a:gd name="T40" fmla="*/ 3587 w 6807"/>
              <a:gd name="T41" fmla="*/ 476 h 815"/>
              <a:gd name="T42" fmla="*/ 2324 w 6807"/>
              <a:gd name="T43" fmla="*/ 476 h 815"/>
              <a:gd name="T44" fmla="*/ 2109 w 6807"/>
              <a:gd name="T45" fmla="*/ 692 h 815"/>
              <a:gd name="T46" fmla="*/ 648 w 6807"/>
              <a:gd name="T47" fmla="*/ 692 h 815"/>
              <a:gd name="T48" fmla="*/ 525 w 6807"/>
              <a:gd name="T49" fmla="*/ 815 h 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807" h="815">
                <a:moveTo>
                  <a:pt x="525" y="815"/>
                </a:moveTo>
                <a:lnTo>
                  <a:pt x="0" y="815"/>
                </a:lnTo>
                <a:lnTo>
                  <a:pt x="0" y="777"/>
                </a:lnTo>
                <a:lnTo>
                  <a:pt x="508" y="777"/>
                </a:lnTo>
                <a:lnTo>
                  <a:pt x="631" y="654"/>
                </a:lnTo>
                <a:lnTo>
                  <a:pt x="2093" y="654"/>
                </a:lnTo>
                <a:lnTo>
                  <a:pt x="2308" y="438"/>
                </a:lnTo>
                <a:lnTo>
                  <a:pt x="3573" y="438"/>
                </a:lnTo>
                <a:lnTo>
                  <a:pt x="3717" y="291"/>
                </a:lnTo>
                <a:lnTo>
                  <a:pt x="5041" y="291"/>
                </a:lnTo>
                <a:lnTo>
                  <a:pt x="5332" y="0"/>
                </a:lnTo>
                <a:lnTo>
                  <a:pt x="6046" y="0"/>
                </a:lnTo>
                <a:lnTo>
                  <a:pt x="6216" y="168"/>
                </a:lnTo>
                <a:lnTo>
                  <a:pt x="6807" y="168"/>
                </a:lnTo>
                <a:lnTo>
                  <a:pt x="6807" y="206"/>
                </a:lnTo>
                <a:lnTo>
                  <a:pt x="6200" y="206"/>
                </a:lnTo>
                <a:lnTo>
                  <a:pt x="6032" y="38"/>
                </a:lnTo>
                <a:lnTo>
                  <a:pt x="5348" y="38"/>
                </a:lnTo>
                <a:lnTo>
                  <a:pt x="5058" y="329"/>
                </a:lnTo>
                <a:lnTo>
                  <a:pt x="3734" y="329"/>
                </a:lnTo>
                <a:lnTo>
                  <a:pt x="3587" y="476"/>
                </a:lnTo>
                <a:lnTo>
                  <a:pt x="2324" y="476"/>
                </a:lnTo>
                <a:lnTo>
                  <a:pt x="2109" y="692"/>
                </a:lnTo>
                <a:lnTo>
                  <a:pt x="648" y="692"/>
                </a:lnTo>
                <a:lnTo>
                  <a:pt x="525" y="81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1552061" y="5234702"/>
            <a:ext cx="5894388" cy="793750"/>
          </a:xfrm>
          <a:custGeom>
            <a:avLst/>
            <a:gdLst>
              <a:gd name="T0" fmla="*/ 859 w 3713"/>
              <a:gd name="T1" fmla="*/ 500 h 500"/>
              <a:gd name="T2" fmla="*/ 107 w 3713"/>
              <a:gd name="T3" fmla="*/ 500 h 500"/>
              <a:gd name="T4" fmla="*/ 0 w 3713"/>
              <a:gd name="T5" fmla="*/ 389 h 500"/>
              <a:gd name="T6" fmla="*/ 22 w 3713"/>
              <a:gd name="T7" fmla="*/ 370 h 500"/>
              <a:gd name="T8" fmla="*/ 119 w 3713"/>
              <a:gd name="T9" fmla="*/ 472 h 500"/>
              <a:gd name="T10" fmla="*/ 847 w 3713"/>
              <a:gd name="T11" fmla="*/ 472 h 500"/>
              <a:gd name="T12" fmla="*/ 1008 w 3713"/>
              <a:gd name="T13" fmla="*/ 311 h 500"/>
              <a:gd name="T14" fmla="*/ 1499 w 3713"/>
              <a:gd name="T15" fmla="*/ 311 h 500"/>
              <a:gd name="T16" fmla="*/ 1641 w 3713"/>
              <a:gd name="T17" fmla="*/ 168 h 500"/>
              <a:gd name="T18" fmla="*/ 2805 w 3713"/>
              <a:gd name="T19" fmla="*/ 168 h 500"/>
              <a:gd name="T20" fmla="*/ 2956 w 3713"/>
              <a:gd name="T21" fmla="*/ 0 h 500"/>
              <a:gd name="T22" fmla="*/ 3713 w 3713"/>
              <a:gd name="T23" fmla="*/ 0 h 500"/>
              <a:gd name="T24" fmla="*/ 3713 w 3713"/>
              <a:gd name="T25" fmla="*/ 29 h 500"/>
              <a:gd name="T26" fmla="*/ 2968 w 3713"/>
              <a:gd name="T27" fmla="*/ 29 h 500"/>
              <a:gd name="T28" fmla="*/ 2819 w 3713"/>
              <a:gd name="T29" fmla="*/ 197 h 500"/>
              <a:gd name="T30" fmla="*/ 1653 w 3713"/>
              <a:gd name="T31" fmla="*/ 197 h 500"/>
              <a:gd name="T32" fmla="*/ 1511 w 3713"/>
              <a:gd name="T33" fmla="*/ 339 h 500"/>
              <a:gd name="T34" fmla="*/ 1019 w 3713"/>
              <a:gd name="T35" fmla="*/ 339 h 500"/>
              <a:gd name="T36" fmla="*/ 859 w 3713"/>
              <a:gd name="T37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713" h="500">
                <a:moveTo>
                  <a:pt x="859" y="500"/>
                </a:moveTo>
                <a:lnTo>
                  <a:pt x="107" y="500"/>
                </a:lnTo>
                <a:lnTo>
                  <a:pt x="0" y="389"/>
                </a:lnTo>
                <a:lnTo>
                  <a:pt x="22" y="370"/>
                </a:lnTo>
                <a:lnTo>
                  <a:pt x="119" y="472"/>
                </a:lnTo>
                <a:lnTo>
                  <a:pt x="847" y="472"/>
                </a:lnTo>
                <a:lnTo>
                  <a:pt x="1008" y="311"/>
                </a:lnTo>
                <a:lnTo>
                  <a:pt x="1499" y="311"/>
                </a:lnTo>
                <a:lnTo>
                  <a:pt x="1641" y="168"/>
                </a:lnTo>
                <a:lnTo>
                  <a:pt x="2805" y="168"/>
                </a:lnTo>
                <a:lnTo>
                  <a:pt x="2956" y="0"/>
                </a:lnTo>
                <a:lnTo>
                  <a:pt x="3713" y="0"/>
                </a:lnTo>
                <a:lnTo>
                  <a:pt x="3713" y="29"/>
                </a:lnTo>
                <a:lnTo>
                  <a:pt x="2968" y="29"/>
                </a:lnTo>
                <a:lnTo>
                  <a:pt x="2819" y="197"/>
                </a:lnTo>
                <a:lnTo>
                  <a:pt x="1653" y="197"/>
                </a:lnTo>
                <a:lnTo>
                  <a:pt x="1511" y="339"/>
                </a:lnTo>
                <a:lnTo>
                  <a:pt x="1019" y="339"/>
                </a:lnTo>
                <a:lnTo>
                  <a:pt x="859" y="5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231261" y="5555377"/>
            <a:ext cx="8858250" cy="827088"/>
          </a:xfrm>
          <a:custGeom>
            <a:avLst/>
            <a:gdLst>
              <a:gd name="T0" fmla="*/ 3866 w 5580"/>
              <a:gd name="T1" fmla="*/ 521 h 521"/>
              <a:gd name="T2" fmla="*/ 3232 w 5580"/>
              <a:gd name="T3" fmla="*/ 521 h 521"/>
              <a:gd name="T4" fmla="*/ 3036 w 5580"/>
              <a:gd name="T5" fmla="*/ 324 h 521"/>
              <a:gd name="T6" fmla="*/ 1984 w 5580"/>
              <a:gd name="T7" fmla="*/ 324 h 521"/>
              <a:gd name="T8" fmla="*/ 1832 w 5580"/>
              <a:gd name="T9" fmla="*/ 478 h 521"/>
              <a:gd name="T10" fmla="*/ 825 w 5580"/>
              <a:gd name="T11" fmla="*/ 478 h 521"/>
              <a:gd name="T12" fmla="*/ 615 w 5580"/>
              <a:gd name="T13" fmla="*/ 279 h 521"/>
              <a:gd name="T14" fmla="*/ 0 w 5580"/>
              <a:gd name="T15" fmla="*/ 279 h 521"/>
              <a:gd name="T16" fmla="*/ 0 w 5580"/>
              <a:gd name="T17" fmla="*/ 251 h 521"/>
              <a:gd name="T18" fmla="*/ 627 w 5580"/>
              <a:gd name="T19" fmla="*/ 251 h 521"/>
              <a:gd name="T20" fmla="*/ 835 w 5580"/>
              <a:gd name="T21" fmla="*/ 450 h 521"/>
              <a:gd name="T22" fmla="*/ 1821 w 5580"/>
              <a:gd name="T23" fmla="*/ 450 h 521"/>
              <a:gd name="T24" fmla="*/ 1972 w 5580"/>
              <a:gd name="T25" fmla="*/ 296 h 521"/>
              <a:gd name="T26" fmla="*/ 3048 w 5580"/>
              <a:gd name="T27" fmla="*/ 296 h 521"/>
              <a:gd name="T28" fmla="*/ 3244 w 5580"/>
              <a:gd name="T29" fmla="*/ 493 h 521"/>
              <a:gd name="T30" fmla="*/ 3854 w 5580"/>
              <a:gd name="T31" fmla="*/ 493 h 521"/>
              <a:gd name="T32" fmla="*/ 4105 w 5580"/>
              <a:gd name="T33" fmla="*/ 237 h 521"/>
              <a:gd name="T34" fmla="*/ 4679 w 5580"/>
              <a:gd name="T35" fmla="*/ 237 h 521"/>
              <a:gd name="T36" fmla="*/ 4913 w 5580"/>
              <a:gd name="T37" fmla="*/ 0 h 521"/>
              <a:gd name="T38" fmla="*/ 5580 w 5580"/>
              <a:gd name="T39" fmla="*/ 0 h 521"/>
              <a:gd name="T40" fmla="*/ 5580 w 5580"/>
              <a:gd name="T41" fmla="*/ 28 h 521"/>
              <a:gd name="T42" fmla="*/ 4925 w 5580"/>
              <a:gd name="T43" fmla="*/ 28 h 521"/>
              <a:gd name="T44" fmla="*/ 4691 w 5580"/>
              <a:gd name="T45" fmla="*/ 265 h 521"/>
              <a:gd name="T46" fmla="*/ 4117 w 5580"/>
              <a:gd name="T47" fmla="*/ 265 h 521"/>
              <a:gd name="T48" fmla="*/ 3866 w 5580"/>
              <a:gd name="T49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580" h="521">
                <a:moveTo>
                  <a:pt x="3866" y="521"/>
                </a:moveTo>
                <a:lnTo>
                  <a:pt x="3232" y="521"/>
                </a:lnTo>
                <a:lnTo>
                  <a:pt x="3036" y="324"/>
                </a:lnTo>
                <a:lnTo>
                  <a:pt x="1984" y="324"/>
                </a:lnTo>
                <a:lnTo>
                  <a:pt x="1832" y="478"/>
                </a:lnTo>
                <a:lnTo>
                  <a:pt x="825" y="478"/>
                </a:lnTo>
                <a:lnTo>
                  <a:pt x="615" y="279"/>
                </a:lnTo>
                <a:lnTo>
                  <a:pt x="0" y="279"/>
                </a:lnTo>
                <a:lnTo>
                  <a:pt x="0" y="251"/>
                </a:lnTo>
                <a:lnTo>
                  <a:pt x="627" y="251"/>
                </a:lnTo>
                <a:lnTo>
                  <a:pt x="835" y="450"/>
                </a:lnTo>
                <a:lnTo>
                  <a:pt x="1821" y="450"/>
                </a:lnTo>
                <a:lnTo>
                  <a:pt x="1972" y="296"/>
                </a:lnTo>
                <a:lnTo>
                  <a:pt x="3048" y="296"/>
                </a:lnTo>
                <a:lnTo>
                  <a:pt x="3244" y="493"/>
                </a:lnTo>
                <a:lnTo>
                  <a:pt x="3854" y="493"/>
                </a:lnTo>
                <a:lnTo>
                  <a:pt x="4105" y="237"/>
                </a:lnTo>
                <a:lnTo>
                  <a:pt x="4679" y="237"/>
                </a:lnTo>
                <a:lnTo>
                  <a:pt x="4913" y="0"/>
                </a:lnTo>
                <a:lnTo>
                  <a:pt x="5580" y="0"/>
                </a:lnTo>
                <a:lnTo>
                  <a:pt x="5580" y="28"/>
                </a:lnTo>
                <a:lnTo>
                  <a:pt x="4925" y="28"/>
                </a:lnTo>
                <a:lnTo>
                  <a:pt x="4691" y="265"/>
                </a:lnTo>
                <a:lnTo>
                  <a:pt x="4117" y="265"/>
                </a:lnTo>
                <a:lnTo>
                  <a:pt x="3866" y="52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4385749" y="5668089"/>
            <a:ext cx="2981325" cy="379413"/>
          </a:xfrm>
          <a:custGeom>
            <a:avLst/>
            <a:gdLst>
              <a:gd name="T0" fmla="*/ 19 w 1878"/>
              <a:gd name="T1" fmla="*/ 239 h 239"/>
              <a:gd name="T2" fmla="*/ 0 w 1878"/>
              <a:gd name="T3" fmla="*/ 218 h 239"/>
              <a:gd name="T4" fmla="*/ 133 w 1878"/>
              <a:gd name="T5" fmla="*/ 85 h 239"/>
              <a:gd name="T6" fmla="*/ 930 w 1878"/>
              <a:gd name="T7" fmla="*/ 85 h 239"/>
              <a:gd name="T8" fmla="*/ 1022 w 1878"/>
              <a:gd name="T9" fmla="*/ 177 h 239"/>
              <a:gd name="T10" fmla="*/ 1228 w 1878"/>
              <a:gd name="T11" fmla="*/ 177 h 239"/>
              <a:gd name="T12" fmla="*/ 1405 w 1878"/>
              <a:gd name="T13" fmla="*/ 0 h 239"/>
              <a:gd name="T14" fmla="*/ 1878 w 1878"/>
              <a:gd name="T15" fmla="*/ 0 h 239"/>
              <a:gd name="T16" fmla="*/ 1878 w 1878"/>
              <a:gd name="T17" fmla="*/ 28 h 239"/>
              <a:gd name="T18" fmla="*/ 1417 w 1878"/>
              <a:gd name="T19" fmla="*/ 28 h 239"/>
              <a:gd name="T20" fmla="*/ 1239 w 1878"/>
              <a:gd name="T21" fmla="*/ 206 h 239"/>
              <a:gd name="T22" fmla="*/ 1010 w 1878"/>
              <a:gd name="T23" fmla="*/ 206 h 239"/>
              <a:gd name="T24" fmla="*/ 918 w 1878"/>
              <a:gd name="T25" fmla="*/ 113 h 239"/>
              <a:gd name="T26" fmla="*/ 145 w 1878"/>
              <a:gd name="T27" fmla="*/ 113 h 239"/>
              <a:gd name="T28" fmla="*/ 19 w 1878"/>
              <a:gd name="T29" fmla="*/ 23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78" h="239">
                <a:moveTo>
                  <a:pt x="19" y="239"/>
                </a:moveTo>
                <a:lnTo>
                  <a:pt x="0" y="218"/>
                </a:lnTo>
                <a:lnTo>
                  <a:pt x="133" y="85"/>
                </a:lnTo>
                <a:lnTo>
                  <a:pt x="930" y="85"/>
                </a:lnTo>
                <a:lnTo>
                  <a:pt x="1022" y="177"/>
                </a:lnTo>
                <a:lnTo>
                  <a:pt x="1228" y="177"/>
                </a:lnTo>
                <a:lnTo>
                  <a:pt x="1405" y="0"/>
                </a:lnTo>
                <a:lnTo>
                  <a:pt x="1878" y="0"/>
                </a:lnTo>
                <a:lnTo>
                  <a:pt x="1878" y="28"/>
                </a:lnTo>
                <a:lnTo>
                  <a:pt x="1417" y="28"/>
                </a:lnTo>
                <a:lnTo>
                  <a:pt x="1239" y="206"/>
                </a:lnTo>
                <a:lnTo>
                  <a:pt x="1010" y="206"/>
                </a:lnTo>
                <a:lnTo>
                  <a:pt x="918" y="113"/>
                </a:lnTo>
                <a:lnTo>
                  <a:pt x="145" y="113"/>
                </a:lnTo>
                <a:lnTo>
                  <a:pt x="19" y="2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231261" y="6187202"/>
            <a:ext cx="7315200" cy="722313"/>
          </a:xfrm>
          <a:custGeom>
            <a:avLst/>
            <a:gdLst>
              <a:gd name="T0" fmla="*/ 2341 w 4608"/>
              <a:gd name="T1" fmla="*/ 455 h 455"/>
              <a:gd name="T2" fmla="*/ 1920 w 4608"/>
              <a:gd name="T3" fmla="*/ 455 h 455"/>
              <a:gd name="T4" fmla="*/ 1672 w 4608"/>
              <a:gd name="T5" fmla="*/ 206 h 455"/>
              <a:gd name="T6" fmla="*/ 742 w 4608"/>
              <a:gd name="T7" fmla="*/ 206 h 455"/>
              <a:gd name="T8" fmla="*/ 563 w 4608"/>
              <a:gd name="T9" fmla="*/ 47 h 455"/>
              <a:gd name="T10" fmla="*/ 0 w 4608"/>
              <a:gd name="T11" fmla="*/ 47 h 455"/>
              <a:gd name="T12" fmla="*/ 0 w 4608"/>
              <a:gd name="T13" fmla="*/ 0 h 455"/>
              <a:gd name="T14" fmla="*/ 579 w 4608"/>
              <a:gd name="T15" fmla="*/ 0 h 455"/>
              <a:gd name="T16" fmla="*/ 759 w 4608"/>
              <a:gd name="T17" fmla="*/ 159 h 455"/>
              <a:gd name="T18" fmla="*/ 1693 w 4608"/>
              <a:gd name="T19" fmla="*/ 159 h 455"/>
              <a:gd name="T20" fmla="*/ 1939 w 4608"/>
              <a:gd name="T21" fmla="*/ 408 h 455"/>
              <a:gd name="T22" fmla="*/ 2322 w 4608"/>
              <a:gd name="T23" fmla="*/ 408 h 455"/>
              <a:gd name="T24" fmla="*/ 2511 w 4608"/>
              <a:gd name="T25" fmla="*/ 218 h 455"/>
              <a:gd name="T26" fmla="*/ 2984 w 4608"/>
              <a:gd name="T27" fmla="*/ 218 h 455"/>
              <a:gd name="T28" fmla="*/ 3126 w 4608"/>
              <a:gd name="T29" fmla="*/ 363 h 455"/>
              <a:gd name="T30" fmla="*/ 4048 w 4608"/>
              <a:gd name="T31" fmla="*/ 363 h 455"/>
              <a:gd name="T32" fmla="*/ 4195 w 4608"/>
              <a:gd name="T33" fmla="*/ 216 h 455"/>
              <a:gd name="T34" fmla="*/ 4608 w 4608"/>
              <a:gd name="T35" fmla="*/ 216 h 455"/>
              <a:gd name="T36" fmla="*/ 4608 w 4608"/>
              <a:gd name="T37" fmla="*/ 263 h 455"/>
              <a:gd name="T38" fmla="*/ 4214 w 4608"/>
              <a:gd name="T39" fmla="*/ 263 h 455"/>
              <a:gd name="T40" fmla="*/ 4069 w 4608"/>
              <a:gd name="T41" fmla="*/ 410 h 455"/>
              <a:gd name="T42" fmla="*/ 3107 w 4608"/>
              <a:gd name="T43" fmla="*/ 410 h 455"/>
              <a:gd name="T44" fmla="*/ 2963 w 4608"/>
              <a:gd name="T45" fmla="*/ 265 h 455"/>
              <a:gd name="T46" fmla="*/ 2530 w 4608"/>
              <a:gd name="T47" fmla="*/ 265 h 455"/>
              <a:gd name="T48" fmla="*/ 2341 w 4608"/>
              <a:gd name="T49" fmla="*/ 455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608" h="455">
                <a:moveTo>
                  <a:pt x="2341" y="455"/>
                </a:moveTo>
                <a:lnTo>
                  <a:pt x="1920" y="455"/>
                </a:lnTo>
                <a:lnTo>
                  <a:pt x="1672" y="206"/>
                </a:lnTo>
                <a:lnTo>
                  <a:pt x="742" y="206"/>
                </a:lnTo>
                <a:lnTo>
                  <a:pt x="563" y="47"/>
                </a:lnTo>
                <a:lnTo>
                  <a:pt x="0" y="47"/>
                </a:lnTo>
                <a:lnTo>
                  <a:pt x="0" y="0"/>
                </a:lnTo>
                <a:lnTo>
                  <a:pt x="579" y="0"/>
                </a:lnTo>
                <a:lnTo>
                  <a:pt x="759" y="159"/>
                </a:lnTo>
                <a:lnTo>
                  <a:pt x="1693" y="159"/>
                </a:lnTo>
                <a:lnTo>
                  <a:pt x="1939" y="408"/>
                </a:lnTo>
                <a:lnTo>
                  <a:pt x="2322" y="408"/>
                </a:lnTo>
                <a:lnTo>
                  <a:pt x="2511" y="218"/>
                </a:lnTo>
                <a:lnTo>
                  <a:pt x="2984" y="218"/>
                </a:lnTo>
                <a:lnTo>
                  <a:pt x="3126" y="363"/>
                </a:lnTo>
                <a:lnTo>
                  <a:pt x="4048" y="363"/>
                </a:lnTo>
                <a:lnTo>
                  <a:pt x="4195" y="216"/>
                </a:lnTo>
                <a:lnTo>
                  <a:pt x="4608" y="216"/>
                </a:lnTo>
                <a:lnTo>
                  <a:pt x="4608" y="263"/>
                </a:lnTo>
                <a:lnTo>
                  <a:pt x="4214" y="263"/>
                </a:lnTo>
                <a:lnTo>
                  <a:pt x="4069" y="410"/>
                </a:lnTo>
                <a:lnTo>
                  <a:pt x="3107" y="410"/>
                </a:lnTo>
                <a:lnTo>
                  <a:pt x="2963" y="265"/>
                </a:lnTo>
                <a:lnTo>
                  <a:pt x="2530" y="265"/>
                </a:lnTo>
                <a:lnTo>
                  <a:pt x="2341" y="45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3617399" y="6066552"/>
            <a:ext cx="5240338" cy="557213"/>
          </a:xfrm>
          <a:custGeom>
            <a:avLst/>
            <a:gdLst>
              <a:gd name="T0" fmla="*/ 1780 w 3301"/>
              <a:gd name="T1" fmla="*/ 351 h 351"/>
              <a:gd name="T2" fmla="*/ 1021 w 3301"/>
              <a:gd name="T3" fmla="*/ 351 h 351"/>
              <a:gd name="T4" fmla="*/ 875 w 3301"/>
              <a:gd name="T5" fmla="*/ 204 h 351"/>
              <a:gd name="T6" fmla="*/ 87 w 3301"/>
              <a:gd name="T7" fmla="*/ 204 h 351"/>
              <a:gd name="T8" fmla="*/ 19 w 3301"/>
              <a:gd name="T9" fmla="*/ 273 h 351"/>
              <a:gd name="T10" fmla="*/ 0 w 3301"/>
              <a:gd name="T11" fmla="*/ 254 h 351"/>
              <a:gd name="T12" fmla="*/ 75 w 3301"/>
              <a:gd name="T13" fmla="*/ 175 h 351"/>
              <a:gd name="T14" fmla="*/ 886 w 3301"/>
              <a:gd name="T15" fmla="*/ 175 h 351"/>
              <a:gd name="T16" fmla="*/ 1033 w 3301"/>
              <a:gd name="T17" fmla="*/ 322 h 351"/>
              <a:gd name="T18" fmla="*/ 1768 w 3301"/>
              <a:gd name="T19" fmla="*/ 322 h 351"/>
              <a:gd name="T20" fmla="*/ 1953 w 3301"/>
              <a:gd name="T21" fmla="*/ 137 h 351"/>
              <a:gd name="T22" fmla="*/ 2378 w 3301"/>
              <a:gd name="T23" fmla="*/ 137 h 351"/>
              <a:gd name="T24" fmla="*/ 2518 w 3301"/>
              <a:gd name="T25" fmla="*/ 0 h 351"/>
              <a:gd name="T26" fmla="*/ 2906 w 3301"/>
              <a:gd name="T27" fmla="*/ 0 h 351"/>
              <a:gd name="T28" fmla="*/ 3052 w 3301"/>
              <a:gd name="T29" fmla="*/ 147 h 351"/>
              <a:gd name="T30" fmla="*/ 3301 w 3301"/>
              <a:gd name="T31" fmla="*/ 147 h 351"/>
              <a:gd name="T32" fmla="*/ 3301 w 3301"/>
              <a:gd name="T33" fmla="*/ 175 h 351"/>
              <a:gd name="T34" fmla="*/ 3041 w 3301"/>
              <a:gd name="T35" fmla="*/ 175 h 351"/>
              <a:gd name="T36" fmla="*/ 2894 w 3301"/>
              <a:gd name="T37" fmla="*/ 28 h 351"/>
              <a:gd name="T38" fmla="*/ 2530 w 3301"/>
              <a:gd name="T39" fmla="*/ 28 h 351"/>
              <a:gd name="T40" fmla="*/ 2390 w 3301"/>
              <a:gd name="T41" fmla="*/ 166 h 351"/>
              <a:gd name="T42" fmla="*/ 1965 w 3301"/>
              <a:gd name="T43" fmla="*/ 166 h 351"/>
              <a:gd name="T44" fmla="*/ 1780 w 3301"/>
              <a:gd name="T45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301" h="351">
                <a:moveTo>
                  <a:pt x="1780" y="351"/>
                </a:moveTo>
                <a:lnTo>
                  <a:pt x="1021" y="351"/>
                </a:lnTo>
                <a:lnTo>
                  <a:pt x="875" y="204"/>
                </a:lnTo>
                <a:lnTo>
                  <a:pt x="87" y="204"/>
                </a:lnTo>
                <a:lnTo>
                  <a:pt x="19" y="273"/>
                </a:lnTo>
                <a:lnTo>
                  <a:pt x="0" y="254"/>
                </a:lnTo>
                <a:lnTo>
                  <a:pt x="75" y="175"/>
                </a:lnTo>
                <a:lnTo>
                  <a:pt x="886" y="175"/>
                </a:lnTo>
                <a:lnTo>
                  <a:pt x="1033" y="322"/>
                </a:lnTo>
                <a:lnTo>
                  <a:pt x="1768" y="322"/>
                </a:lnTo>
                <a:lnTo>
                  <a:pt x="1953" y="137"/>
                </a:lnTo>
                <a:lnTo>
                  <a:pt x="2378" y="137"/>
                </a:lnTo>
                <a:lnTo>
                  <a:pt x="2518" y="0"/>
                </a:lnTo>
                <a:lnTo>
                  <a:pt x="2906" y="0"/>
                </a:lnTo>
                <a:lnTo>
                  <a:pt x="3052" y="147"/>
                </a:lnTo>
                <a:lnTo>
                  <a:pt x="3301" y="147"/>
                </a:lnTo>
                <a:lnTo>
                  <a:pt x="3301" y="175"/>
                </a:lnTo>
                <a:lnTo>
                  <a:pt x="3041" y="175"/>
                </a:lnTo>
                <a:lnTo>
                  <a:pt x="2894" y="28"/>
                </a:lnTo>
                <a:lnTo>
                  <a:pt x="2530" y="28"/>
                </a:lnTo>
                <a:lnTo>
                  <a:pt x="2390" y="166"/>
                </a:lnTo>
                <a:lnTo>
                  <a:pt x="1965" y="166"/>
                </a:lnTo>
                <a:lnTo>
                  <a:pt x="1780" y="35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7532174" y="5256927"/>
            <a:ext cx="0" cy="0"/>
          </a:xfrm>
          <a:prstGeom prst="line">
            <a:avLst/>
          </a:prstGeom>
          <a:noFill/>
          <a:ln w="444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7381361" y="5626814"/>
            <a:ext cx="134938" cy="1317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7359136" y="5603002"/>
            <a:ext cx="180975" cy="177800"/>
          </a:xfrm>
          <a:custGeom>
            <a:avLst/>
            <a:gdLst>
              <a:gd name="T0" fmla="*/ 24 w 48"/>
              <a:gd name="T1" fmla="*/ 47 h 47"/>
              <a:gd name="T2" fmla="*/ 0 w 48"/>
              <a:gd name="T3" fmla="*/ 23 h 47"/>
              <a:gd name="T4" fmla="*/ 24 w 48"/>
              <a:gd name="T5" fmla="*/ 0 h 47"/>
              <a:gd name="T6" fmla="*/ 48 w 48"/>
              <a:gd name="T7" fmla="*/ 23 h 47"/>
              <a:gd name="T8" fmla="*/ 24 w 48"/>
              <a:gd name="T9" fmla="*/ 47 h 47"/>
              <a:gd name="T10" fmla="*/ 24 w 48"/>
              <a:gd name="T11" fmla="*/ 12 h 47"/>
              <a:gd name="T12" fmla="*/ 12 w 48"/>
              <a:gd name="T13" fmla="*/ 23 h 47"/>
              <a:gd name="T14" fmla="*/ 24 w 48"/>
              <a:gd name="T15" fmla="*/ 35 h 47"/>
              <a:gd name="T16" fmla="*/ 36 w 48"/>
              <a:gd name="T17" fmla="*/ 23 h 47"/>
              <a:gd name="T18" fmla="*/ 24 w 48"/>
              <a:gd name="T19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47">
                <a:moveTo>
                  <a:pt x="24" y="47"/>
                </a:moveTo>
                <a:cubicBezTo>
                  <a:pt x="11" y="47"/>
                  <a:pt x="0" y="37"/>
                  <a:pt x="0" y="23"/>
                </a:cubicBezTo>
                <a:cubicBezTo>
                  <a:pt x="0" y="10"/>
                  <a:pt x="11" y="0"/>
                  <a:pt x="24" y="0"/>
                </a:cubicBezTo>
                <a:cubicBezTo>
                  <a:pt x="37" y="0"/>
                  <a:pt x="48" y="10"/>
                  <a:pt x="48" y="23"/>
                </a:cubicBezTo>
                <a:cubicBezTo>
                  <a:pt x="48" y="37"/>
                  <a:pt x="37" y="47"/>
                  <a:pt x="24" y="47"/>
                </a:cubicBezTo>
                <a:close/>
                <a:moveTo>
                  <a:pt x="24" y="12"/>
                </a:moveTo>
                <a:cubicBezTo>
                  <a:pt x="17" y="12"/>
                  <a:pt x="12" y="17"/>
                  <a:pt x="12" y="23"/>
                </a:cubicBezTo>
                <a:cubicBezTo>
                  <a:pt x="12" y="30"/>
                  <a:pt x="17" y="35"/>
                  <a:pt x="24" y="35"/>
                </a:cubicBezTo>
                <a:cubicBezTo>
                  <a:pt x="30" y="35"/>
                  <a:pt x="36" y="30"/>
                  <a:pt x="36" y="23"/>
                </a:cubicBezTo>
                <a:cubicBezTo>
                  <a:pt x="36" y="17"/>
                  <a:pt x="30" y="12"/>
                  <a:pt x="24" y="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7463911" y="5190252"/>
            <a:ext cx="136525" cy="1349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7441686" y="5166439"/>
            <a:ext cx="180975" cy="180975"/>
          </a:xfrm>
          <a:custGeom>
            <a:avLst/>
            <a:gdLst>
              <a:gd name="T0" fmla="*/ 24 w 48"/>
              <a:gd name="T1" fmla="*/ 48 h 48"/>
              <a:gd name="T2" fmla="*/ 0 w 48"/>
              <a:gd name="T3" fmla="*/ 24 h 48"/>
              <a:gd name="T4" fmla="*/ 24 w 48"/>
              <a:gd name="T5" fmla="*/ 0 h 48"/>
              <a:gd name="T6" fmla="*/ 48 w 48"/>
              <a:gd name="T7" fmla="*/ 24 h 48"/>
              <a:gd name="T8" fmla="*/ 24 w 48"/>
              <a:gd name="T9" fmla="*/ 48 h 48"/>
              <a:gd name="T10" fmla="*/ 24 w 48"/>
              <a:gd name="T11" fmla="*/ 12 h 48"/>
              <a:gd name="T12" fmla="*/ 12 w 48"/>
              <a:gd name="T13" fmla="*/ 24 h 48"/>
              <a:gd name="T14" fmla="*/ 24 w 48"/>
              <a:gd name="T15" fmla="*/ 36 h 48"/>
              <a:gd name="T16" fmla="*/ 36 w 48"/>
              <a:gd name="T17" fmla="*/ 24 h 48"/>
              <a:gd name="T18" fmla="*/ 24 w 48"/>
              <a:gd name="T19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48">
                <a:moveTo>
                  <a:pt x="24" y="48"/>
                </a:moveTo>
                <a:cubicBezTo>
                  <a:pt x="11" y="48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8"/>
                  <a:pt x="24" y="48"/>
                </a:cubicBezTo>
                <a:close/>
                <a:moveTo>
                  <a:pt x="24" y="12"/>
                </a:moveTo>
                <a:cubicBezTo>
                  <a:pt x="18" y="12"/>
                  <a:pt x="12" y="17"/>
                  <a:pt x="12" y="24"/>
                </a:cubicBezTo>
                <a:cubicBezTo>
                  <a:pt x="12" y="30"/>
                  <a:pt x="18" y="36"/>
                  <a:pt x="24" y="36"/>
                </a:cubicBezTo>
                <a:cubicBezTo>
                  <a:pt x="31" y="36"/>
                  <a:pt x="36" y="30"/>
                  <a:pt x="36" y="24"/>
                </a:cubicBezTo>
                <a:cubicBezTo>
                  <a:pt x="36" y="17"/>
                  <a:pt x="31" y="12"/>
                  <a:pt x="24" y="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0095986" y="3480514"/>
            <a:ext cx="134938" cy="1365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20"/>
          <p:cNvSpPr>
            <a:spLocks noEditPoints="1"/>
          </p:cNvSpPr>
          <p:nvPr/>
        </p:nvSpPr>
        <p:spPr bwMode="auto">
          <a:xfrm>
            <a:off x="10073761" y="3458289"/>
            <a:ext cx="179388" cy="180975"/>
          </a:xfrm>
          <a:custGeom>
            <a:avLst/>
            <a:gdLst>
              <a:gd name="T0" fmla="*/ 24 w 48"/>
              <a:gd name="T1" fmla="*/ 48 h 48"/>
              <a:gd name="T2" fmla="*/ 0 w 48"/>
              <a:gd name="T3" fmla="*/ 24 h 48"/>
              <a:gd name="T4" fmla="*/ 24 w 48"/>
              <a:gd name="T5" fmla="*/ 0 h 48"/>
              <a:gd name="T6" fmla="*/ 48 w 48"/>
              <a:gd name="T7" fmla="*/ 24 h 48"/>
              <a:gd name="T8" fmla="*/ 24 w 48"/>
              <a:gd name="T9" fmla="*/ 48 h 48"/>
              <a:gd name="T10" fmla="*/ 24 w 48"/>
              <a:gd name="T11" fmla="*/ 12 h 48"/>
              <a:gd name="T12" fmla="*/ 12 w 48"/>
              <a:gd name="T13" fmla="*/ 24 h 48"/>
              <a:gd name="T14" fmla="*/ 24 w 48"/>
              <a:gd name="T15" fmla="*/ 36 h 48"/>
              <a:gd name="T16" fmla="*/ 36 w 48"/>
              <a:gd name="T17" fmla="*/ 24 h 48"/>
              <a:gd name="T18" fmla="*/ 24 w 48"/>
              <a:gd name="T19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48">
                <a:moveTo>
                  <a:pt x="24" y="48"/>
                </a:moveTo>
                <a:cubicBezTo>
                  <a:pt x="11" y="48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8"/>
                  <a:pt x="24" y="48"/>
                </a:cubicBezTo>
                <a:close/>
                <a:moveTo>
                  <a:pt x="24" y="12"/>
                </a:moveTo>
                <a:cubicBezTo>
                  <a:pt x="18" y="12"/>
                  <a:pt x="12" y="17"/>
                  <a:pt x="12" y="24"/>
                </a:cubicBezTo>
                <a:cubicBezTo>
                  <a:pt x="12" y="30"/>
                  <a:pt x="18" y="36"/>
                  <a:pt x="24" y="36"/>
                </a:cubicBezTo>
                <a:cubicBezTo>
                  <a:pt x="31" y="36"/>
                  <a:pt x="36" y="30"/>
                  <a:pt x="36" y="24"/>
                </a:cubicBezTo>
                <a:cubicBezTo>
                  <a:pt x="36" y="17"/>
                  <a:pt x="31" y="12"/>
                  <a:pt x="24" y="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8875199" y="6242764"/>
            <a:ext cx="136525" cy="1365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8852974" y="6220539"/>
            <a:ext cx="180975" cy="180975"/>
          </a:xfrm>
          <a:custGeom>
            <a:avLst/>
            <a:gdLst>
              <a:gd name="T0" fmla="*/ 24 w 48"/>
              <a:gd name="T1" fmla="*/ 48 h 48"/>
              <a:gd name="T2" fmla="*/ 0 w 48"/>
              <a:gd name="T3" fmla="*/ 24 h 48"/>
              <a:gd name="T4" fmla="*/ 24 w 48"/>
              <a:gd name="T5" fmla="*/ 0 h 48"/>
              <a:gd name="T6" fmla="*/ 48 w 48"/>
              <a:gd name="T7" fmla="*/ 24 h 48"/>
              <a:gd name="T8" fmla="*/ 24 w 48"/>
              <a:gd name="T9" fmla="*/ 48 h 48"/>
              <a:gd name="T10" fmla="*/ 24 w 48"/>
              <a:gd name="T11" fmla="*/ 12 h 48"/>
              <a:gd name="T12" fmla="*/ 12 w 48"/>
              <a:gd name="T13" fmla="*/ 24 h 48"/>
              <a:gd name="T14" fmla="*/ 24 w 48"/>
              <a:gd name="T15" fmla="*/ 36 h 48"/>
              <a:gd name="T16" fmla="*/ 36 w 48"/>
              <a:gd name="T17" fmla="*/ 24 h 48"/>
              <a:gd name="T18" fmla="*/ 24 w 48"/>
              <a:gd name="T19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48">
                <a:moveTo>
                  <a:pt x="24" y="48"/>
                </a:moveTo>
                <a:cubicBezTo>
                  <a:pt x="11" y="48"/>
                  <a:pt x="0" y="37"/>
                  <a:pt x="0" y="24"/>
                </a:cubicBezTo>
                <a:cubicBezTo>
                  <a:pt x="0" y="10"/>
                  <a:pt x="11" y="0"/>
                  <a:pt x="24" y="0"/>
                </a:cubicBezTo>
                <a:cubicBezTo>
                  <a:pt x="37" y="0"/>
                  <a:pt x="48" y="10"/>
                  <a:pt x="48" y="24"/>
                </a:cubicBezTo>
                <a:cubicBezTo>
                  <a:pt x="48" y="37"/>
                  <a:pt x="37" y="48"/>
                  <a:pt x="24" y="48"/>
                </a:cubicBezTo>
                <a:close/>
                <a:moveTo>
                  <a:pt x="24" y="12"/>
                </a:moveTo>
                <a:cubicBezTo>
                  <a:pt x="18" y="12"/>
                  <a:pt x="12" y="17"/>
                  <a:pt x="12" y="24"/>
                </a:cubicBezTo>
                <a:cubicBezTo>
                  <a:pt x="12" y="30"/>
                  <a:pt x="18" y="36"/>
                  <a:pt x="24" y="36"/>
                </a:cubicBezTo>
                <a:cubicBezTo>
                  <a:pt x="31" y="36"/>
                  <a:pt x="36" y="30"/>
                  <a:pt x="36" y="24"/>
                </a:cubicBezTo>
                <a:cubicBezTo>
                  <a:pt x="36" y="17"/>
                  <a:pt x="31" y="12"/>
                  <a:pt x="24" y="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1474274" y="5742702"/>
            <a:ext cx="134938" cy="1349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1450461" y="5720477"/>
            <a:ext cx="180975" cy="180975"/>
          </a:xfrm>
          <a:custGeom>
            <a:avLst/>
            <a:gdLst>
              <a:gd name="T0" fmla="*/ 24 w 48"/>
              <a:gd name="T1" fmla="*/ 48 h 48"/>
              <a:gd name="T2" fmla="*/ 0 w 48"/>
              <a:gd name="T3" fmla="*/ 24 h 48"/>
              <a:gd name="T4" fmla="*/ 24 w 48"/>
              <a:gd name="T5" fmla="*/ 0 h 48"/>
              <a:gd name="T6" fmla="*/ 48 w 48"/>
              <a:gd name="T7" fmla="*/ 24 h 48"/>
              <a:gd name="T8" fmla="*/ 24 w 48"/>
              <a:gd name="T9" fmla="*/ 48 h 48"/>
              <a:gd name="T10" fmla="*/ 24 w 48"/>
              <a:gd name="T11" fmla="*/ 12 h 48"/>
              <a:gd name="T12" fmla="*/ 12 w 48"/>
              <a:gd name="T13" fmla="*/ 24 h 48"/>
              <a:gd name="T14" fmla="*/ 24 w 48"/>
              <a:gd name="T15" fmla="*/ 36 h 48"/>
              <a:gd name="T16" fmla="*/ 36 w 48"/>
              <a:gd name="T17" fmla="*/ 24 h 48"/>
              <a:gd name="T18" fmla="*/ 24 w 48"/>
              <a:gd name="T19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48">
                <a:moveTo>
                  <a:pt x="24" y="48"/>
                </a:moveTo>
                <a:cubicBezTo>
                  <a:pt x="10" y="48"/>
                  <a:pt x="0" y="37"/>
                  <a:pt x="0" y="24"/>
                </a:cubicBezTo>
                <a:cubicBezTo>
                  <a:pt x="0" y="11"/>
                  <a:pt x="10" y="0"/>
                  <a:pt x="24" y="0"/>
                </a:cubicBez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8"/>
                  <a:pt x="24" y="48"/>
                </a:cubicBezTo>
                <a:close/>
                <a:moveTo>
                  <a:pt x="24" y="12"/>
                </a:moveTo>
                <a:cubicBezTo>
                  <a:pt x="17" y="12"/>
                  <a:pt x="12" y="18"/>
                  <a:pt x="12" y="24"/>
                </a:cubicBezTo>
                <a:cubicBezTo>
                  <a:pt x="12" y="31"/>
                  <a:pt x="17" y="36"/>
                  <a:pt x="24" y="36"/>
                </a:cubicBezTo>
                <a:cubicBezTo>
                  <a:pt x="30" y="36"/>
                  <a:pt x="36" y="31"/>
                  <a:pt x="36" y="24"/>
                </a:cubicBezTo>
                <a:cubicBezTo>
                  <a:pt x="36" y="18"/>
                  <a:pt x="30" y="12"/>
                  <a:pt x="24" y="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3496749" y="6499939"/>
            <a:ext cx="134938" cy="1317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3474524" y="6476127"/>
            <a:ext cx="179388" cy="177800"/>
          </a:xfrm>
          <a:custGeom>
            <a:avLst/>
            <a:gdLst>
              <a:gd name="T0" fmla="*/ 24 w 48"/>
              <a:gd name="T1" fmla="*/ 47 h 47"/>
              <a:gd name="T2" fmla="*/ 0 w 48"/>
              <a:gd name="T3" fmla="*/ 24 h 47"/>
              <a:gd name="T4" fmla="*/ 24 w 48"/>
              <a:gd name="T5" fmla="*/ 0 h 47"/>
              <a:gd name="T6" fmla="*/ 48 w 48"/>
              <a:gd name="T7" fmla="*/ 24 h 47"/>
              <a:gd name="T8" fmla="*/ 24 w 48"/>
              <a:gd name="T9" fmla="*/ 47 h 47"/>
              <a:gd name="T10" fmla="*/ 24 w 48"/>
              <a:gd name="T11" fmla="*/ 12 h 47"/>
              <a:gd name="T12" fmla="*/ 12 w 48"/>
              <a:gd name="T13" fmla="*/ 24 h 47"/>
              <a:gd name="T14" fmla="*/ 24 w 48"/>
              <a:gd name="T15" fmla="*/ 35 h 47"/>
              <a:gd name="T16" fmla="*/ 36 w 48"/>
              <a:gd name="T17" fmla="*/ 24 h 47"/>
              <a:gd name="T18" fmla="*/ 24 w 48"/>
              <a:gd name="T19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47">
                <a:moveTo>
                  <a:pt x="24" y="47"/>
                </a:moveTo>
                <a:cubicBezTo>
                  <a:pt x="11" y="47"/>
                  <a:pt x="0" y="37"/>
                  <a:pt x="0" y="24"/>
                </a:cubicBezTo>
                <a:cubicBezTo>
                  <a:pt x="0" y="10"/>
                  <a:pt x="11" y="0"/>
                  <a:pt x="24" y="0"/>
                </a:cubicBezTo>
                <a:cubicBezTo>
                  <a:pt x="37" y="0"/>
                  <a:pt x="48" y="10"/>
                  <a:pt x="48" y="24"/>
                </a:cubicBezTo>
                <a:cubicBezTo>
                  <a:pt x="48" y="37"/>
                  <a:pt x="37" y="47"/>
                  <a:pt x="24" y="47"/>
                </a:cubicBezTo>
                <a:close/>
                <a:moveTo>
                  <a:pt x="24" y="12"/>
                </a:moveTo>
                <a:cubicBezTo>
                  <a:pt x="18" y="12"/>
                  <a:pt x="12" y="17"/>
                  <a:pt x="12" y="24"/>
                </a:cubicBezTo>
                <a:cubicBezTo>
                  <a:pt x="12" y="30"/>
                  <a:pt x="18" y="35"/>
                  <a:pt x="24" y="35"/>
                </a:cubicBezTo>
                <a:cubicBezTo>
                  <a:pt x="31" y="35"/>
                  <a:pt x="36" y="30"/>
                  <a:pt x="36" y="24"/>
                </a:cubicBezTo>
                <a:cubicBezTo>
                  <a:pt x="36" y="17"/>
                  <a:pt x="31" y="12"/>
                  <a:pt x="24" y="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7"/>
          <p:cNvSpPr>
            <a:spLocks noEditPoints="1"/>
          </p:cNvSpPr>
          <p:nvPr/>
        </p:nvSpPr>
        <p:spPr bwMode="auto">
          <a:xfrm>
            <a:off x="7155936" y="3880564"/>
            <a:ext cx="225425" cy="222250"/>
          </a:xfrm>
          <a:custGeom>
            <a:avLst/>
            <a:gdLst>
              <a:gd name="T0" fmla="*/ 30 w 60"/>
              <a:gd name="T1" fmla="*/ 59 h 59"/>
              <a:gd name="T2" fmla="*/ 0 w 60"/>
              <a:gd name="T3" fmla="*/ 29 h 59"/>
              <a:gd name="T4" fmla="*/ 30 w 60"/>
              <a:gd name="T5" fmla="*/ 0 h 59"/>
              <a:gd name="T6" fmla="*/ 60 w 60"/>
              <a:gd name="T7" fmla="*/ 29 h 59"/>
              <a:gd name="T8" fmla="*/ 30 w 60"/>
              <a:gd name="T9" fmla="*/ 59 h 59"/>
              <a:gd name="T10" fmla="*/ 30 w 60"/>
              <a:gd name="T11" fmla="*/ 8 h 59"/>
              <a:gd name="T12" fmla="*/ 8 w 60"/>
              <a:gd name="T13" fmla="*/ 29 h 59"/>
              <a:gd name="T14" fmla="*/ 30 w 60"/>
              <a:gd name="T15" fmla="*/ 51 h 59"/>
              <a:gd name="T16" fmla="*/ 52 w 60"/>
              <a:gd name="T17" fmla="*/ 29 h 59"/>
              <a:gd name="T18" fmla="*/ 30 w 60"/>
              <a:gd name="T19" fmla="*/ 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" h="59">
                <a:moveTo>
                  <a:pt x="30" y="59"/>
                </a:moveTo>
                <a:cubicBezTo>
                  <a:pt x="14" y="59"/>
                  <a:pt x="0" y="46"/>
                  <a:pt x="0" y="29"/>
                </a:cubicBezTo>
                <a:cubicBezTo>
                  <a:pt x="0" y="13"/>
                  <a:pt x="14" y="0"/>
                  <a:pt x="30" y="0"/>
                </a:cubicBezTo>
                <a:cubicBezTo>
                  <a:pt x="46" y="0"/>
                  <a:pt x="60" y="13"/>
                  <a:pt x="60" y="29"/>
                </a:cubicBezTo>
                <a:cubicBezTo>
                  <a:pt x="60" y="46"/>
                  <a:pt x="46" y="59"/>
                  <a:pt x="30" y="59"/>
                </a:cubicBezTo>
                <a:close/>
                <a:moveTo>
                  <a:pt x="30" y="8"/>
                </a:moveTo>
                <a:cubicBezTo>
                  <a:pt x="18" y="8"/>
                  <a:pt x="8" y="17"/>
                  <a:pt x="8" y="29"/>
                </a:cubicBezTo>
                <a:cubicBezTo>
                  <a:pt x="8" y="42"/>
                  <a:pt x="18" y="51"/>
                  <a:pt x="30" y="51"/>
                </a:cubicBezTo>
                <a:cubicBezTo>
                  <a:pt x="42" y="51"/>
                  <a:pt x="52" y="42"/>
                  <a:pt x="52" y="29"/>
                </a:cubicBezTo>
                <a:cubicBezTo>
                  <a:pt x="52" y="17"/>
                  <a:pt x="42" y="8"/>
                  <a:pt x="30" y="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>
            <a:off x="11034199" y="4610814"/>
            <a:ext cx="315913" cy="315913"/>
          </a:xfrm>
          <a:custGeom>
            <a:avLst/>
            <a:gdLst>
              <a:gd name="T0" fmla="*/ 42 w 84"/>
              <a:gd name="T1" fmla="*/ 84 h 84"/>
              <a:gd name="T2" fmla="*/ 0 w 84"/>
              <a:gd name="T3" fmla="*/ 42 h 84"/>
              <a:gd name="T4" fmla="*/ 42 w 84"/>
              <a:gd name="T5" fmla="*/ 0 h 84"/>
              <a:gd name="T6" fmla="*/ 84 w 84"/>
              <a:gd name="T7" fmla="*/ 42 h 84"/>
              <a:gd name="T8" fmla="*/ 42 w 84"/>
              <a:gd name="T9" fmla="*/ 84 h 84"/>
              <a:gd name="T10" fmla="*/ 42 w 84"/>
              <a:gd name="T11" fmla="*/ 12 h 84"/>
              <a:gd name="T12" fmla="*/ 12 w 84"/>
              <a:gd name="T13" fmla="*/ 42 h 84"/>
              <a:gd name="T14" fmla="*/ 42 w 84"/>
              <a:gd name="T15" fmla="*/ 72 h 84"/>
              <a:gd name="T16" fmla="*/ 72 w 84"/>
              <a:gd name="T17" fmla="*/ 42 h 84"/>
              <a:gd name="T18" fmla="*/ 42 w 84"/>
              <a:gd name="T19" fmla="*/ 1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" h="84">
                <a:moveTo>
                  <a:pt x="42" y="84"/>
                </a:moveTo>
                <a:cubicBezTo>
                  <a:pt x="19" y="84"/>
                  <a:pt x="0" y="65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65" y="0"/>
                  <a:pt x="84" y="19"/>
                  <a:pt x="84" y="42"/>
                </a:cubicBezTo>
                <a:cubicBezTo>
                  <a:pt x="84" y="65"/>
                  <a:pt x="65" y="84"/>
                  <a:pt x="42" y="84"/>
                </a:cubicBezTo>
                <a:close/>
                <a:moveTo>
                  <a:pt x="42" y="12"/>
                </a:moveTo>
                <a:cubicBezTo>
                  <a:pt x="26" y="12"/>
                  <a:pt x="12" y="26"/>
                  <a:pt x="12" y="42"/>
                </a:cubicBezTo>
                <a:cubicBezTo>
                  <a:pt x="12" y="59"/>
                  <a:pt x="26" y="72"/>
                  <a:pt x="42" y="72"/>
                </a:cubicBezTo>
                <a:cubicBezTo>
                  <a:pt x="59" y="72"/>
                  <a:pt x="72" y="59"/>
                  <a:pt x="72" y="42"/>
                </a:cubicBezTo>
                <a:cubicBezTo>
                  <a:pt x="72" y="26"/>
                  <a:pt x="59" y="12"/>
                  <a:pt x="42" y="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11480286" y="4275852"/>
            <a:ext cx="552450" cy="552450"/>
          </a:xfrm>
          <a:custGeom>
            <a:avLst/>
            <a:gdLst>
              <a:gd name="T0" fmla="*/ 73 w 147"/>
              <a:gd name="T1" fmla="*/ 147 h 147"/>
              <a:gd name="T2" fmla="*/ 0 w 147"/>
              <a:gd name="T3" fmla="*/ 74 h 147"/>
              <a:gd name="T4" fmla="*/ 73 w 147"/>
              <a:gd name="T5" fmla="*/ 0 h 147"/>
              <a:gd name="T6" fmla="*/ 147 w 147"/>
              <a:gd name="T7" fmla="*/ 74 h 147"/>
              <a:gd name="T8" fmla="*/ 73 w 147"/>
              <a:gd name="T9" fmla="*/ 147 h 147"/>
              <a:gd name="T10" fmla="*/ 73 w 147"/>
              <a:gd name="T11" fmla="*/ 16 h 147"/>
              <a:gd name="T12" fmla="*/ 16 w 147"/>
              <a:gd name="T13" fmla="*/ 74 h 147"/>
              <a:gd name="T14" fmla="*/ 73 w 147"/>
              <a:gd name="T15" fmla="*/ 131 h 147"/>
              <a:gd name="T16" fmla="*/ 131 w 147"/>
              <a:gd name="T17" fmla="*/ 74 h 147"/>
              <a:gd name="T18" fmla="*/ 73 w 147"/>
              <a:gd name="T19" fmla="*/ 1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7" h="147">
                <a:moveTo>
                  <a:pt x="73" y="147"/>
                </a:moveTo>
                <a:cubicBezTo>
                  <a:pt x="33" y="147"/>
                  <a:pt x="0" y="114"/>
                  <a:pt x="0" y="74"/>
                </a:cubicBezTo>
                <a:cubicBezTo>
                  <a:pt x="0" y="33"/>
                  <a:pt x="33" y="0"/>
                  <a:pt x="73" y="0"/>
                </a:cubicBezTo>
                <a:cubicBezTo>
                  <a:pt x="114" y="0"/>
                  <a:pt x="147" y="33"/>
                  <a:pt x="147" y="74"/>
                </a:cubicBezTo>
                <a:cubicBezTo>
                  <a:pt x="147" y="114"/>
                  <a:pt x="114" y="147"/>
                  <a:pt x="73" y="147"/>
                </a:cubicBezTo>
                <a:close/>
                <a:moveTo>
                  <a:pt x="73" y="16"/>
                </a:moveTo>
                <a:cubicBezTo>
                  <a:pt x="41" y="16"/>
                  <a:pt x="16" y="42"/>
                  <a:pt x="16" y="74"/>
                </a:cubicBezTo>
                <a:cubicBezTo>
                  <a:pt x="16" y="106"/>
                  <a:pt x="41" y="131"/>
                  <a:pt x="73" y="131"/>
                </a:cubicBezTo>
                <a:cubicBezTo>
                  <a:pt x="105" y="131"/>
                  <a:pt x="131" y="106"/>
                  <a:pt x="131" y="74"/>
                </a:cubicBezTo>
                <a:cubicBezTo>
                  <a:pt x="131" y="42"/>
                  <a:pt x="105" y="16"/>
                  <a:pt x="73" y="1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30"/>
          <p:cNvSpPr>
            <a:spLocks noEditPoints="1"/>
          </p:cNvSpPr>
          <p:nvPr/>
        </p:nvSpPr>
        <p:spPr bwMode="auto">
          <a:xfrm>
            <a:off x="11683486" y="4501277"/>
            <a:ext cx="142875" cy="139700"/>
          </a:xfrm>
          <a:custGeom>
            <a:avLst/>
            <a:gdLst>
              <a:gd name="T0" fmla="*/ 19 w 38"/>
              <a:gd name="T1" fmla="*/ 37 h 37"/>
              <a:gd name="T2" fmla="*/ 0 w 38"/>
              <a:gd name="T3" fmla="*/ 18 h 37"/>
              <a:gd name="T4" fmla="*/ 19 w 38"/>
              <a:gd name="T5" fmla="*/ 0 h 37"/>
              <a:gd name="T6" fmla="*/ 38 w 38"/>
              <a:gd name="T7" fmla="*/ 18 h 37"/>
              <a:gd name="T8" fmla="*/ 19 w 38"/>
              <a:gd name="T9" fmla="*/ 37 h 37"/>
              <a:gd name="T10" fmla="*/ 19 w 38"/>
              <a:gd name="T11" fmla="*/ 17 h 37"/>
              <a:gd name="T12" fmla="*/ 18 w 38"/>
              <a:gd name="T13" fmla="*/ 18 h 37"/>
              <a:gd name="T14" fmla="*/ 20 w 38"/>
              <a:gd name="T15" fmla="*/ 18 h 37"/>
              <a:gd name="T16" fmla="*/ 19 w 38"/>
              <a:gd name="T17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37">
                <a:moveTo>
                  <a:pt x="19" y="37"/>
                </a:moveTo>
                <a:cubicBezTo>
                  <a:pt x="9" y="37"/>
                  <a:pt x="0" y="29"/>
                  <a:pt x="0" y="18"/>
                </a:cubicBezTo>
                <a:cubicBezTo>
                  <a:pt x="0" y="8"/>
                  <a:pt x="9" y="0"/>
                  <a:pt x="19" y="0"/>
                </a:cubicBezTo>
                <a:cubicBezTo>
                  <a:pt x="30" y="0"/>
                  <a:pt x="38" y="8"/>
                  <a:pt x="38" y="18"/>
                </a:cubicBezTo>
                <a:cubicBezTo>
                  <a:pt x="38" y="29"/>
                  <a:pt x="30" y="37"/>
                  <a:pt x="19" y="37"/>
                </a:cubicBezTo>
                <a:close/>
                <a:moveTo>
                  <a:pt x="19" y="17"/>
                </a:moveTo>
                <a:cubicBezTo>
                  <a:pt x="19" y="17"/>
                  <a:pt x="18" y="18"/>
                  <a:pt x="18" y="18"/>
                </a:cubicBezTo>
                <a:cubicBezTo>
                  <a:pt x="18" y="20"/>
                  <a:pt x="20" y="20"/>
                  <a:pt x="20" y="18"/>
                </a:cubicBezTo>
                <a:cubicBezTo>
                  <a:pt x="20" y="18"/>
                  <a:pt x="20" y="17"/>
                  <a:pt x="19" y="1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9067286" y="5423614"/>
            <a:ext cx="315913" cy="315913"/>
          </a:xfrm>
          <a:custGeom>
            <a:avLst/>
            <a:gdLst>
              <a:gd name="T0" fmla="*/ 42 w 84"/>
              <a:gd name="T1" fmla="*/ 84 h 84"/>
              <a:gd name="T2" fmla="*/ 0 w 84"/>
              <a:gd name="T3" fmla="*/ 42 h 84"/>
              <a:gd name="T4" fmla="*/ 42 w 84"/>
              <a:gd name="T5" fmla="*/ 0 h 84"/>
              <a:gd name="T6" fmla="*/ 84 w 84"/>
              <a:gd name="T7" fmla="*/ 42 h 84"/>
              <a:gd name="T8" fmla="*/ 42 w 84"/>
              <a:gd name="T9" fmla="*/ 84 h 84"/>
              <a:gd name="T10" fmla="*/ 42 w 84"/>
              <a:gd name="T11" fmla="*/ 12 h 84"/>
              <a:gd name="T12" fmla="*/ 12 w 84"/>
              <a:gd name="T13" fmla="*/ 42 h 84"/>
              <a:gd name="T14" fmla="*/ 42 w 84"/>
              <a:gd name="T15" fmla="*/ 72 h 84"/>
              <a:gd name="T16" fmla="*/ 72 w 84"/>
              <a:gd name="T17" fmla="*/ 42 h 84"/>
              <a:gd name="T18" fmla="*/ 42 w 84"/>
              <a:gd name="T19" fmla="*/ 1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" h="84">
                <a:moveTo>
                  <a:pt x="42" y="84"/>
                </a:moveTo>
                <a:cubicBezTo>
                  <a:pt x="19" y="84"/>
                  <a:pt x="0" y="65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65" y="0"/>
                  <a:pt x="84" y="19"/>
                  <a:pt x="84" y="42"/>
                </a:cubicBezTo>
                <a:cubicBezTo>
                  <a:pt x="84" y="65"/>
                  <a:pt x="65" y="84"/>
                  <a:pt x="42" y="84"/>
                </a:cubicBezTo>
                <a:close/>
                <a:moveTo>
                  <a:pt x="42" y="12"/>
                </a:moveTo>
                <a:cubicBezTo>
                  <a:pt x="25" y="12"/>
                  <a:pt x="12" y="25"/>
                  <a:pt x="12" y="42"/>
                </a:cubicBezTo>
                <a:cubicBezTo>
                  <a:pt x="12" y="58"/>
                  <a:pt x="25" y="72"/>
                  <a:pt x="42" y="72"/>
                </a:cubicBezTo>
                <a:cubicBezTo>
                  <a:pt x="58" y="72"/>
                  <a:pt x="72" y="58"/>
                  <a:pt x="72" y="42"/>
                </a:cubicBezTo>
                <a:cubicBezTo>
                  <a:pt x="72" y="25"/>
                  <a:pt x="58" y="12"/>
                  <a:pt x="42" y="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32"/>
          <p:cNvSpPr>
            <a:spLocks noEditPoints="1"/>
          </p:cNvSpPr>
          <p:nvPr/>
        </p:nvSpPr>
        <p:spPr bwMode="auto">
          <a:xfrm>
            <a:off x="7532174" y="6330077"/>
            <a:ext cx="431800" cy="436563"/>
          </a:xfrm>
          <a:custGeom>
            <a:avLst/>
            <a:gdLst>
              <a:gd name="T0" fmla="*/ 57 w 115"/>
              <a:gd name="T1" fmla="*/ 116 h 116"/>
              <a:gd name="T2" fmla="*/ 0 w 115"/>
              <a:gd name="T3" fmla="*/ 58 h 116"/>
              <a:gd name="T4" fmla="*/ 57 w 115"/>
              <a:gd name="T5" fmla="*/ 0 h 116"/>
              <a:gd name="T6" fmla="*/ 115 w 115"/>
              <a:gd name="T7" fmla="*/ 58 h 116"/>
              <a:gd name="T8" fmla="*/ 57 w 115"/>
              <a:gd name="T9" fmla="*/ 116 h 116"/>
              <a:gd name="T10" fmla="*/ 57 w 115"/>
              <a:gd name="T11" fmla="*/ 16 h 116"/>
              <a:gd name="T12" fmla="*/ 16 w 115"/>
              <a:gd name="T13" fmla="*/ 58 h 116"/>
              <a:gd name="T14" fmla="*/ 57 w 115"/>
              <a:gd name="T15" fmla="*/ 100 h 116"/>
              <a:gd name="T16" fmla="*/ 99 w 115"/>
              <a:gd name="T17" fmla="*/ 58 h 116"/>
              <a:gd name="T18" fmla="*/ 57 w 115"/>
              <a:gd name="T19" fmla="*/ 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5" h="116">
                <a:moveTo>
                  <a:pt x="57" y="116"/>
                </a:moveTo>
                <a:cubicBezTo>
                  <a:pt x="26" y="116"/>
                  <a:pt x="0" y="90"/>
                  <a:pt x="0" y="58"/>
                </a:cubicBezTo>
                <a:cubicBezTo>
                  <a:pt x="0" y="26"/>
                  <a:pt x="26" y="0"/>
                  <a:pt x="57" y="0"/>
                </a:cubicBezTo>
                <a:cubicBezTo>
                  <a:pt x="89" y="0"/>
                  <a:pt x="115" y="26"/>
                  <a:pt x="115" y="58"/>
                </a:cubicBezTo>
                <a:cubicBezTo>
                  <a:pt x="115" y="90"/>
                  <a:pt x="89" y="116"/>
                  <a:pt x="57" y="116"/>
                </a:cubicBezTo>
                <a:close/>
                <a:moveTo>
                  <a:pt x="57" y="16"/>
                </a:moveTo>
                <a:cubicBezTo>
                  <a:pt x="34" y="16"/>
                  <a:pt x="16" y="35"/>
                  <a:pt x="16" y="58"/>
                </a:cubicBezTo>
                <a:cubicBezTo>
                  <a:pt x="16" y="81"/>
                  <a:pt x="34" y="100"/>
                  <a:pt x="57" y="100"/>
                </a:cubicBezTo>
                <a:cubicBezTo>
                  <a:pt x="80" y="100"/>
                  <a:pt x="99" y="81"/>
                  <a:pt x="99" y="58"/>
                </a:cubicBezTo>
                <a:cubicBezTo>
                  <a:pt x="99" y="35"/>
                  <a:pt x="80" y="16"/>
                  <a:pt x="57" y="1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80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5" y="473415"/>
            <a:ext cx="3262464" cy="629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57" y="4755346"/>
            <a:ext cx="10779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113" y="4205288"/>
            <a:ext cx="5397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053" y="4924716"/>
            <a:ext cx="1077913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513" y="4205288"/>
            <a:ext cx="5397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06" y="3191658"/>
            <a:ext cx="1077913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60" y="473415"/>
            <a:ext cx="16097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65" y="2124075"/>
            <a:ext cx="541338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20" y="3880141"/>
            <a:ext cx="16097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65" y="2124075"/>
            <a:ext cx="541338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290" y="2120900"/>
            <a:ext cx="54133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20" y="3357854"/>
            <a:ext cx="5397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932" y="3357854"/>
            <a:ext cx="5413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31" y="584134"/>
            <a:ext cx="1077913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412" y="327026"/>
            <a:ext cx="3657723" cy="355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106" y="584134"/>
            <a:ext cx="54133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Infographic Style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0CD7DA2-C62A-46B8-8B8C-663879A43259}"/>
              </a:ext>
            </a:extLst>
          </p:cNvPr>
          <p:cNvGrpSpPr/>
          <p:nvPr/>
        </p:nvGrpSpPr>
        <p:grpSpPr>
          <a:xfrm flipH="1">
            <a:off x="9830090" y="3350722"/>
            <a:ext cx="511666" cy="490542"/>
            <a:chOff x="4964627" y="3703863"/>
            <a:chExt cx="393594" cy="377344"/>
          </a:xfrm>
          <a:solidFill>
            <a:schemeClr val="bg1"/>
          </a:solidFill>
        </p:grpSpPr>
        <p:sp>
          <p:nvSpPr>
            <p:cNvPr id="4" name="Oval 1">
              <a:extLst>
                <a:ext uri="{FF2B5EF4-FFF2-40B4-BE49-F238E27FC236}">
                  <a16:creationId xmlns:a16="http://schemas.microsoft.com/office/drawing/2014/main" xmlns="" id="{AE9E3B7E-92DF-49E4-BB7F-801D5A50FDF0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1">
              <a:extLst>
                <a:ext uri="{FF2B5EF4-FFF2-40B4-BE49-F238E27FC236}">
                  <a16:creationId xmlns:a16="http://schemas.microsoft.com/office/drawing/2014/main" xmlns="" id="{9B798118-4664-4967-82F5-1D1A981A55C3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1">
              <a:extLst>
                <a:ext uri="{FF2B5EF4-FFF2-40B4-BE49-F238E27FC236}">
                  <a16:creationId xmlns:a16="http://schemas.microsoft.com/office/drawing/2014/main" xmlns="" id="{C62640D4-4279-4CA8-B70E-5066B556F199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">
              <a:extLst>
                <a:ext uri="{FF2B5EF4-FFF2-40B4-BE49-F238E27FC236}">
                  <a16:creationId xmlns:a16="http://schemas.microsoft.com/office/drawing/2014/main" xmlns="" id="{33A1313D-4EE4-48C6-90E8-AA91C3A40E95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Oval 3">
            <a:extLst>
              <a:ext uri="{FF2B5EF4-FFF2-40B4-BE49-F238E27FC236}">
                <a16:creationId xmlns:a16="http://schemas.microsoft.com/office/drawing/2014/main" xmlns="" id="{AA9E51FD-787B-4CF6-84AB-2B209BBBE57D}"/>
              </a:ext>
            </a:extLst>
          </p:cNvPr>
          <p:cNvSpPr/>
          <p:nvPr/>
        </p:nvSpPr>
        <p:spPr>
          <a:xfrm>
            <a:off x="9473531" y="1903109"/>
            <a:ext cx="1224785" cy="1351173"/>
          </a:xfrm>
          <a:custGeom>
            <a:avLst/>
            <a:gdLst/>
            <a:ahLst/>
            <a:cxnLst/>
            <a:rect l="l" t="t" r="r" b="b"/>
            <a:pathLst>
              <a:path w="790861" h="872472">
                <a:moveTo>
                  <a:pt x="394689" y="0"/>
                </a:moveTo>
                <a:lnTo>
                  <a:pt x="395430" y="57"/>
                </a:lnTo>
                <a:lnTo>
                  <a:pt x="396172" y="0"/>
                </a:lnTo>
                <a:cubicBezTo>
                  <a:pt x="614153" y="0"/>
                  <a:pt x="790861" y="176708"/>
                  <a:pt x="790861" y="394689"/>
                </a:cubicBezTo>
                <a:cubicBezTo>
                  <a:pt x="790861" y="542198"/>
                  <a:pt x="685540" y="687780"/>
                  <a:pt x="602673" y="754231"/>
                </a:cubicBezTo>
                <a:cubicBezTo>
                  <a:pt x="577986" y="782673"/>
                  <a:pt x="588881" y="797618"/>
                  <a:pt x="583576" y="834696"/>
                </a:cubicBezTo>
                <a:cubicBezTo>
                  <a:pt x="569784" y="863319"/>
                  <a:pt x="557447" y="872472"/>
                  <a:pt x="533068" y="872472"/>
                </a:cubicBezTo>
                <a:lnTo>
                  <a:pt x="395430" y="871979"/>
                </a:lnTo>
                <a:lnTo>
                  <a:pt x="257793" y="872472"/>
                </a:lnTo>
                <a:cubicBezTo>
                  <a:pt x="233414" y="872472"/>
                  <a:pt x="221078" y="863319"/>
                  <a:pt x="207286" y="834696"/>
                </a:cubicBezTo>
                <a:cubicBezTo>
                  <a:pt x="201981" y="797618"/>
                  <a:pt x="212876" y="782673"/>
                  <a:pt x="188188" y="754231"/>
                </a:cubicBezTo>
                <a:cubicBezTo>
                  <a:pt x="105322" y="687780"/>
                  <a:pt x="0" y="542198"/>
                  <a:pt x="0" y="394689"/>
                </a:cubicBezTo>
                <a:cubicBezTo>
                  <a:pt x="0" y="176708"/>
                  <a:pt x="176709" y="0"/>
                  <a:pt x="3946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189269D-F9A0-4C61-9682-3BFC8FC26E54}"/>
              </a:ext>
            </a:extLst>
          </p:cNvPr>
          <p:cNvGrpSpPr/>
          <p:nvPr/>
        </p:nvGrpSpPr>
        <p:grpSpPr>
          <a:xfrm flipH="1">
            <a:off x="4516298" y="3350722"/>
            <a:ext cx="511666" cy="490542"/>
            <a:chOff x="4964627" y="3703863"/>
            <a:chExt cx="393594" cy="377344"/>
          </a:xfrm>
          <a:solidFill>
            <a:schemeClr val="bg1"/>
          </a:solidFill>
        </p:grpSpPr>
        <p:sp>
          <p:nvSpPr>
            <p:cNvPr id="10" name="Oval 1">
              <a:extLst>
                <a:ext uri="{FF2B5EF4-FFF2-40B4-BE49-F238E27FC236}">
                  <a16:creationId xmlns:a16="http://schemas.microsoft.com/office/drawing/2014/main" xmlns="" id="{F43DB88E-7D28-45CE-B070-8B33E86E7AD1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">
              <a:extLst>
                <a:ext uri="{FF2B5EF4-FFF2-40B4-BE49-F238E27FC236}">
                  <a16:creationId xmlns:a16="http://schemas.microsoft.com/office/drawing/2014/main" xmlns="" id="{8F6E6517-FD03-49A5-A87C-D57213B52413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">
              <a:extLst>
                <a:ext uri="{FF2B5EF4-FFF2-40B4-BE49-F238E27FC236}">
                  <a16:creationId xmlns:a16="http://schemas.microsoft.com/office/drawing/2014/main" xmlns="" id="{B59546BE-7426-4471-9503-4BAC99BDC520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">
              <a:extLst>
                <a:ext uri="{FF2B5EF4-FFF2-40B4-BE49-F238E27FC236}">
                  <a16:creationId xmlns:a16="http://schemas.microsoft.com/office/drawing/2014/main" xmlns="" id="{16225172-3FA4-4555-968F-7149B26DA450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2C76B35-8F41-4B23-AFBF-BDEE145C9A1D}"/>
              </a:ext>
            </a:extLst>
          </p:cNvPr>
          <p:cNvGrpSpPr/>
          <p:nvPr/>
        </p:nvGrpSpPr>
        <p:grpSpPr>
          <a:xfrm>
            <a:off x="4375773" y="1808851"/>
            <a:ext cx="792715" cy="1360145"/>
            <a:chOff x="4874689" y="2348880"/>
            <a:chExt cx="914401" cy="1354872"/>
          </a:xfrm>
          <a:solidFill>
            <a:srgbClr val="90C221"/>
          </a:solidFill>
        </p:grpSpPr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xmlns="" id="{BA269FE4-27E3-4C8D-AB01-B5B48F8C1024}"/>
                </a:ext>
              </a:extLst>
            </p:cNvPr>
            <p:cNvSpPr/>
            <p:nvPr/>
          </p:nvSpPr>
          <p:spPr>
            <a:xfrm>
              <a:off x="4874690" y="2348880"/>
              <a:ext cx="914400" cy="914400"/>
            </a:xfrm>
            <a:prstGeom prst="blockArc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ound Same Side Corner Rectangle 30">
              <a:extLst>
                <a:ext uri="{FF2B5EF4-FFF2-40B4-BE49-F238E27FC236}">
                  <a16:creationId xmlns:a16="http://schemas.microsoft.com/office/drawing/2014/main" xmlns="" id="{CBA18A66-7C23-4F6A-94C0-C2947720FA6A}"/>
                </a:ext>
              </a:extLst>
            </p:cNvPr>
            <p:cNvSpPr/>
            <p:nvPr/>
          </p:nvSpPr>
          <p:spPr>
            <a:xfrm rot="10800000">
              <a:off x="4874689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 Same Side Corner Rectangle 33">
              <a:extLst>
                <a:ext uri="{FF2B5EF4-FFF2-40B4-BE49-F238E27FC236}">
                  <a16:creationId xmlns:a16="http://schemas.microsoft.com/office/drawing/2014/main" xmlns="" id="{52911753-047B-4D7A-988C-F7FA342E8D8A}"/>
                </a:ext>
              </a:extLst>
            </p:cNvPr>
            <p:cNvSpPr/>
            <p:nvPr/>
          </p:nvSpPr>
          <p:spPr>
            <a:xfrm rot="10800000">
              <a:off x="5560582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14">
            <a:extLst>
              <a:ext uri="{FF2B5EF4-FFF2-40B4-BE49-F238E27FC236}">
                <a16:creationId xmlns:a16="http://schemas.microsoft.com/office/drawing/2014/main" xmlns="" id="{344E884D-1CA4-4592-8381-7E300007D3F7}"/>
              </a:ext>
            </a:extLst>
          </p:cNvPr>
          <p:cNvGrpSpPr/>
          <p:nvPr/>
        </p:nvGrpSpPr>
        <p:grpSpPr>
          <a:xfrm>
            <a:off x="1869148" y="3350722"/>
            <a:ext cx="511666" cy="490542"/>
            <a:chOff x="1869148" y="3350721"/>
            <a:chExt cx="511666" cy="490542"/>
          </a:xfrm>
          <a:solidFill>
            <a:schemeClr val="bg1"/>
          </a:solidFill>
        </p:grpSpPr>
        <p:sp>
          <p:nvSpPr>
            <p:cNvPr id="19" name="Oval 1">
              <a:extLst>
                <a:ext uri="{FF2B5EF4-FFF2-40B4-BE49-F238E27FC236}">
                  <a16:creationId xmlns:a16="http://schemas.microsoft.com/office/drawing/2014/main" xmlns="" id="{A6AF8AEC-CCAF-4D3E-88B0-A6F88F369ADF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">
              <a:extLst>
                <a:ext uri="{FF2B5EF4-FFF2-40B4-BE49-F238E27FC236}">
                  <a16:creationId xmlns:a16="http://schemas.microsoft.com/office/drawing/2014/main" xmlns="" id="{55B622B2-0AA4-468F-9313-AE27BBF1FD11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1">
              <a:extLst>
                <a:ext uri="{FF2B5EF4-FFF2-40B4-BE49-F238E27FC236}">
                  <a16:creationId xmlns:a16="http://schemas.microsoft.com/office/drawing/2014/main" xmlns="" id="{F7751315-C953-4CAC-ADF3-3DD7E6AE0A90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1">
              <a:extLst>
                <a:ext uri="{FF2B5EF4-FFF2-40B4-BE49-F238E27FC236}">
                  <a16:creationId xmlns:a16="http://schemas.microsoft.com/office/drawing/2014/main" xmlns="" id="{9A4C30B4-BCAF-42A7-B752-28CB30BDAC93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Block Arc 37">
            <a:extLst>
              <a:ext uri="{FF2B5EF4-FFF2-40B4-BE49-F238E27FC236}">
                <a16:creationId xmlns:a16="http://schemas.microsoft.com/office/drawing/2014/main" xmlns="" id="{CD322AD1-D9BF-4007-975A-F80E365DF894}"/>
              </a:ext>
            </a:extLst>
          </p:cNvPr>
          <p:cNvSpPr/>
          <p:nvPr/>
        </p:nvSpPr>
        <p:spPr>
          <a:xfrm>
            <a:off x="1644864" y="1860465"/>
            <a:ext cx="1062264" cy="1386291"/>
          </a:xfrm>
          <a:custGeom>
            <a:avLst/>
            <a:gdLst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5961 w 1128574"/>
              <a:gd name="connsiteY9" fmla="*/ 1347236 h 1471472"/>
              <a:gd name="connsiteX10" fmla="*/ 292410 w 1128574"/>
              <a:gd name="connsiteY10" fmla="*/ 1329645 h 1471472"/>
              <a:gd name="connsiteX11" fmla="*/ 300331 w 1128574"/>
              <a:gd name="connsiteY11" fmla="*/ 1290412 h 1471472"/>
              <a:gd name="connsiteX12" fmla="*/ 657787 w 1128574"/>
              <a:gd name="connsiteY12" fmla="*/ 834864 h 1471472"/>
              <a:gd name="connsiteX13" fmla="*/ 656254 w 1128574"/>
              <a:gd name="connsiteY13" fmla="*/ 830430 h 1471472"/>
              <a:gd name="connsiteX14" fmla="*/ 838945 w 1128574"/>
              <a:gd name="connsiteY14" fmla="*/ 502307 h 1471472"/>
              <a:gd name="connsiteX15" fmla="*/ 533067 w 1128574"/>
              <a:gd name="connsiteY15" fmla="*/ 284409 h 1471472"/>
              <a:gd name="connsiteX16" fmla="*/ 282643 w 1128574"/>
              <a:gd name="connsiteY16" fmla="*/ 564282 h 1471472"/>
              <a:gd name="connsiteX17" fmla="*/ 279666 w 1128574"/>
              <a:gd name="connsiteY17" fmla="*/ 564282 h 1471472"/>
              <a:gd name="connsiteX18" fmla="*/ 280029 w 1128574"/>
              <a:gd name="connsiteY18" fmla="*/ 567621 h 1471472"/>
              <a:gd name="connsiteX19" fmla="*/ 140015 w 1128574"/>
              <a:gd name="connsiteY19" fmla="*/ 697359 h 1471472"/>
              <a:gd name="connsiteX20" fmla="*/ 0 w 1128574"/>
              <a:gd name="connsiteY20" fmla="*/ 567621 h 1471472"/>
              <a:gd name="connsiteX21" fmla="*/ 363 w 1128574"/>
              <a:gd name="connsiteY21" fmla="*/ 564281 h 1471472"/>
              <a:gd name="connsiteX22" fmla="*/ 1 w 1128574"/>
              <a:gd name="connsiteY22" fmla="*/ 564281 h 1471472"/>
              <a:gd name="connsiteX23" fmla="*/ 501773 w 1128574"/>
              <a:gd name="connsiteY23" fmla="*/ 3505 h 1471472"/>
              <a:gd name="connsiteX24" fmla="*/ 555039 w 1128574"/>
              <a:gd name="connsiteY24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2410 w 1128574"/>
              <a:gd name="connsiteY9" fmla="*/ 1329645 h 1471472"/>
              <a:gd name="connsiteX10" fmla="*/ 300331 w 1128574"/>
              <a:gd name="connsiteY10" fmla="*/ 1290412 h 1471472"/>
              <a:gd name="connsiteX11" fmla="*/ 657787 w 1128574"/>
              <a:gd name="connsiteY11" fmla="*/ 834864 h 1471472"/>
              <a:gd name="connsiteX12" fmla="*/ 656254 w 1128574"/>
              <a:gd name="connsiteY12" fmla="*/ 830430 h 1471472"/>
              <a:gd name="connsiteX13" fmla="*/ 838945 w 1128574"/>
              <a:gd name="connsiteY13" fmla="*/ 502307 h 1471472"/>
              <a:gd name="connsiteX14" fmla="*/ 533067 w 1128574"/>
              <a:gd name="connsiteY14" fmla="*/ 284409 h 1471472"/>
              <a:gd name="connsiteX15" fmla="*/ 282643 w 1128574"/>
              <a:gd name="connsiteY15" fmla="*/ 564282 h 1471472"/>
              <a:gd name="connsiteX16" fmla="*/ 279666 w 1128574"/>
              <a:gd name="connsiteY16" fmla="*/ 564282 h 1471472"/>
              <a:gd name="connsiteX17" fmla="*/ 280029 w 1128574"/>
              <a:gd name="connsiteY17" fmla="*/ 567621 h 1471472"/>
              <a:gd name="connsiteX18" fmla="*/ 140015 w 1128574"/>
              <a:gd name="connsiteY18" fmla="*/ 697359 h 1471472"/>
              <a:gd name="connsiteX19" fmla="*/ 0 w 1128574"/>
              <a:gd name="connsiteY19" fmla="*/ 567621 h 1471472"/>
              <a:gd name="connsiteX20" fmla="*/ 363 w 1128574"/>
              <a:gd name="connsiteY20" fmla="*/ 564281 h 1471472"/>
              <a:gd name="connsiteX21" fmla="*/ 1 w 1128574"/>
              <a:gd name="connsiteY21" fmla="*/ 564281 h 1471472"/>
              <a:gd name="connsiteX22" fmla="*/ 501773 w 1128574"/>
              <a:gd name="connsiteY22" fmla="*/ 3505 h 1471472"/>
              <a:gd name="connsiteX23" fmla="*/ 555039 w 1128574"/>
              <a:gd name="connsiteY23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300331 w 1128574"/>
              <a:gd name="connsiteY9" fmla="*/ 1290412 h 1471472"/>
              <a:gd name="connsiteX10" fmla="*/ 657787 w 1128574"/>
              <a:gd name="connsiteY10" fmla="*/ 834864 h 1471472"/>
              <a:gd name="connsiteX11" fmla="*/ 656254 w 1128574"/>
              <a:gd name="connsiteY11" fmla="*/ 830430 h 1471472"/>
              <a:gd name="connsiteX12" fmla="*/ 838945 w 1128574"/>
              <a:gd name="connsiteY12" fmla="*/ 502307 h 1471472"/>
              <a:gd name="connsiteX13" fmla="*/ 533067 w 1128574"/>
              <a:gd name="connsiteY13" fmla="*/ 284409 h 1471472"/>
              <a:gd name="connsiteX14" fmla="*/ 282643 w 1128574"/>
              <a:gd name="connsiteY14" fmla="*/ 564282 h 1471472"/>
              <a:gd name="connsiteX15" fmla="*/ 279666 w 1128574"/>
              <a:gd name="connsiteY15" fmla="*/ 564282 h 1471472"/>
              <a:gd name="connsiteX16" fmla="*/ 280029 w 1128574"/>
              <a:gd name="connsiteY16" fmla="*/ 567621 h 1471472"/>
              <a:gd name="connsiteX17" fmla="*/ 140015 w 1128574"/>
              <a:gd name="connsiteY17" fmla="*/ 697359 h 1471472"/>
              <a:gd name="connsiteX18" fmla="*/ 0 w 1128574"/>
              <a:gd name="connsiteY18" fmla="*/ 567621 h 1471472"/>
              <a:gd name="connsiteX19" fmla="*/ 363 w 1128574"/>
              <a:gd name="connsiteY19" fmla="*/ 564281 h 1471472"/>
              <a:gd name="connsiteX20" fmla="*/ 1 w 1128574"/>
              <a:gd name="connsiteY20" fmla="*/ 564281 h 1471472"/>
              <a:gd name="connsiteX21" fmla="*/ 501773 w 1128574"/>
              <a:gd name="connsiteY21" fmla="*/ 3505 h 1471472"/>
              <a:gd name="connsiteX22" fmla="*/ 555039 w 1128574"/>
              <a:gd name="connsiteY22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300331 w 1128574"/>
              <a:gd name="connsiteY8" fmla="*/ 1290412 h 1471472"/>
              <a:gd name="connsiteX9" fmla="*/ 657787 w 1128574"/>
              <a:gd name="connsiteY9" fmla="*/ 834864 h 1471472"/>
              <a:gd name="connsiteX10" fmla="*/ 656254 w 1128574"/>
              <a:gd name="connsiteY10" fmla="*/ 830430 h 1471472"/>
              <a:gd name="connsiteX11" fmla="*/ 838945 w 1128574"/>
              <a:gd name="connsiteY11" fmla="*/ 502307 h 1471472"/>
              <a:gd name="connsiteX12" fmla="*/ 533067 w 1128574"/>
              <a:gd name="connsiteY12" fmla="*/ 284409 h 1471472"/>
              <a:gd name="connsiteX13" fmla="*/ 282643 w 1128574"/>
              <a:gd name="connsiteY13" fmla="*/ 564282 h 1471472"/>
              <a:gd name="connsiteX14" fmla="*/ 279666 w 1128574"/>
              <a:gd name="connsiteY14" fmla="*/ 564282 h 1471472"/>
              <a:gd name="connsiteX15" fmla="*/ 280029 w 1128574"/>
              <a:gd name="connsiteY15" fmla="*/ 567621 h 1471472"/>
              <a:gd name="connsiteX16" fmla="*/ 140015 w 1128574"/>
              <a:gd name="connsiteY16" fmla="*/ 697359 h 1471472"/>
              <a:gd name="connsiteX17" fmla="*/ 0 w 1128574"/>
              <a:gd name="connsiteY17" fmla="*/ 567621 h 1471472"/>
              <a:gd name="connsiteX18" fmla="*/ 363 w 1128574"/>
              <a:gd name="connsiteY18" fmla="*/ 564281 h 1471472"/>
              <a:gd name="connsiteX19" fmla="*/ 1 w 1128574"/>
              <a:gd name="connsiteY19" fmla="*/ 564281 h 1471472"/>
              <a:gd name="connsiteX20" fmla="*/ 501773 w 1128574"/>
              <a:gd name="connsiteY20" fmla="*/ 3505 h 1471472"/>
              <a:gd name="connsiteX21" fmla="*/ 555039 w 1128574"/>
              <a:gd name="connsiteY21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74598 w 1128574"/>
              <a:gd name="connsiteY3" fmla="*/ 1360143 h 1471551"/>
              <a:gd name="connsiteX4" fmla="*/ 567462 w 1128574"/>
              <a:gd name="connsiteY4" fmla="*/ 1372368 h 1471551"/>
              <a:gd name="connsiteX5" fmla="*/ 434237 w 1128574"/>
              <a:gd name="connsiteY5" fmla="*/ 1471472 h 1471551"/>
              <a:gd name="connsiteX6" fmla="*/ 298567 w 1128574"/>
              <a:gd name="connsiteY6" fmla="*/ 1360143 h 1471551"/>
              <a:gd name="connsiteX7" fmla="*/ 300331 w 1128574"/>
              <a:gd name="connsiteY7" fmla="*/ 1290412 h 1471551"/>
              <a:gd name="connsiteX8" fmla="*/ 657787 w 1128574"/>
              <a:gd name="connsiteY8" fmla="*/ 834864 h 1471551"/>
              <a:gd name="connsiteX9" fmla="*/ 656254 w 1128574"/>
              <a:gd name="connsiteY9" fmla="*/ 830430 h 1471551"/>
              <a:gd name="connsiteX10" fmla="*/ 838945 w 1128574"/>
              <a:gd name="connsiteY10" fmla="*/ 502307 h 1471551"/>
              <a:gd name="connsiteX11" fmla="*/ 533067 w 1128574"/>
              <a:gd name="connsiteY11" fmla="*/ 284409 h 1471551"/>
              <a:gd name="connsiteX12" fmla="*/ 282643 w 1128574"/>
              <a:gd name="connsiteY12" fmla="*/ 564282 h 1471551"/>
              <a:gd name="connsiteX13" fmla="*/ 279666 w 1128574"/>
              <a:gd name="connsiteY13" fmla="*/ 564282 h 1471551"/>
              <a:gd name="connsiteX14" fmla="*/ 280029 w 1128574"/>
              <a:gd name="connsiteY14" fmla="*/ 567621 h 1471551"/>
              <a:gd name="connsiteX15" fmla="*/ 140015 w 1128574"/>
              <a:gd name="connsiteY15" fmla="*/ 697359 h 1471551"/>
              <a:gd name="connsiteX16" fmla="*/ 0 w 1128574"/>
              <a:gd name="connsiteY16" fmla="*/ 567621 h 1471551"/>
              <a:gd name="connsiteX17" fmla="*/ 363 w 1128574"/>
              <a:gd name="connsiteY17" fmla="*/ 564281 h 1471551"/>
              <a:gd name="connsiteX18" fmla="*/ 1 w 1128574"/>
              <a:gd name="connsiteY18" fmla="*/ 564281 h 1471551"/>
              <a:gd name="connsiteX19" fmla="*/ 501773 w 1128574"/>
              <a:gd name="connsiteY19" fmla="*/ 3505 h 1471551"/>
              <a:gd name="connsiteX20" fmla="*/ 555039 w 1128574"/>
              <a:gd name="connsiteY20" fmla="*/ 83 h 1471551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67462 w 1128574"/>
              <a:gd name="connsiteY3" fmla="*/ 1372368 h 1471551"/>
              <a:gd name="connsiteX4" fmla="*/ 434237 w 1128574"/>
              <a:gd name="connsiteY4" fmla="*/ 1471472 h 1471551"/>
              <a:gd name="connsiteX5" fmla="*/ 298567 w 1128574"/>
              <a:gd name="connsiteY5" fmla="*/ 1360143 h 1471551"/>
              <a:gd name="connsiteX6" fmla="*/ 300331 w 1128574"/>
              <a:gd name="connsiteY6" fmla="*/ 1290412 h 1471551"/>
              <a:gd name="connsiteX7" fmla="*/ 657787 w 1128574"/>
              <a:gd name="connsiteY7" fmla="*/ 834864 h 1471551"/>
              <a:gd name="connsiteX8" fmla="*/ 656254 w 1128574"/>
              <a:gd name="connsiteY8" fmla="*/ 830430 h 1471551"/>
              <a:gd name="connsiteX9" fmla="*/ 838945 w 1128574"/>
              <a:gd name="connsiteY9" fmla="*/ 502307 h 1471551"/>
              <a:gd name="connsiteX10" fmla="*/ 533067 w 1128574"/>
              <a:gd name="connsiteY10" fmla="*/ 284409 h 1471551"/>
              <a:gd name="connsiteX11" fmla="*/ 282643 w 1128574"/>
              <a:gd name="connsiteY11" fmla="*/ 564282 h 1471551"/>
              <a:gd name="connsiteX12" fmla="*/ 279666 w 1128574"/>
              <a:gd name="connsiteY12" fmla="*/ 564282 h 1471551"/>
              <a:gd name="connsiteX13" fmla="*/ 280029 w 1128574"/>
              <a:gd name="connsiteY13" fmla="*/ 567621 h 1471551"/>
              <a:gd name="connsiteX14" fmla="*/ 140015 w 1128574"/>
              <a:gd name="connsiteY14" fmla="*/ 697359 h 1471551"/>
              <a:gd name="connsiteX15" fmla="*/ 0 w 1128574"/>
              <a:gd name="connsiteY15" fmla="*/ 567621 h 1471551"/>
              <a:gd name="connsiteX16" fmla="*/ 363 w 1128574"/>
              <a:gd name="connsiteY16" fmla="*/ 564281 h 1471551"/>
              <a:gd name="connsiteX17" fmla="*/ 1 w 1128574"/>
              <a:gd name="connsiteY17" fmla="*/ 564281 h 1471551"/>
              <a:gd name="connsiteX18" fmla="*/ 501773 w 1128574"/>
              <a:gd name="connsiteY18" fmla="*/ 3505 h 1471551"/>
              <a:gd name="connsiteX19" fmla="*/ 555039 w 1128574"/>
              <a:gd name="connsiteY19" fmla="*/ 83 h 1471551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7787 w 1128574"/>
              <a:gd name="connsiteY7" fmla="*/ 834864 h 1471576"/>
              <a:gd name="connsiteX8" fmla="*/ 656254 w 1128574"/>
              <a:gd name="connsiteY8" fmla="*/ 830430 h 1471576"/>
              <a:gd name="connsiteX9" fmla="*/ 838945 w 1128574"/>
              <a:gd name="connsiteY9" fmla="*/ 502307 h 1471576"/>
              <a:gd name="connsiteX10" fmla="*/ 533067 w 1128574"/>
              <a:gd name="connsiteY10" fmla="*/ 284409 h 1471576"/>
              <a:gd name="connsiteX11" fmla="*/ 282643 w 1128574"/>
              <a:gd name="connsiteY11" fmla="*/ 564282 h 1471576"/>
              <a:gd name="connsiteX12" fmla="*/ 279666 w 1128574"/>
              <a:gd name="connsiteY12" fmla="*/ 564282 h 1471576"/>
              <a:gd name="connsiteX13" fmla="*/ 280029 w 1128574"/>
              <a:gd name="connsiteY13" fmla="*/ 567621 h 1471576"/>
              <a:gd name="connsiteX14" fmla="*/ 140015 w 1128574"/>
              <a:gd name="connsiteY14" fmla="*/ 697359 h 1471576"/>
              <a:gd name="connsiteX15" fmla="*/ 0 w 1128574"/>
              <a:gd name="connsiteY15" fmla="*/ 567621 h 1471576"/>
              <a:gd name="connsiteX16" fmla="*/ 363 w 1128574"/>
              <a:gd name="connsiteY16" fmla="*/ 564281 h 1471576"/>
              <a:gd name="connsiteX17" fmla="*/ 1 w 1128574"/>
              <a:gd name="connsiteY17" fmla="*/ 564281 h 1471576"/>
              <a:gd name="connsiteX18" fmla="*/ 501773 w 1128574"/>
              <a:gd name="connsiteY18" fmla="*/ 3505 h 1471576"/>
              <a:gd name="connsiteX19" fmla="*/ 555039 w 1128574"/>
              <a:gd name="connsiteY19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7615"/>
              <a:gd name="connsiteY0" fmla="*/ 83 h 1471576"/>
              <a:gd name="connsiteX1" fmla="*/ 1114657 w 1127615"/>
              <a:gd name="connsiteY1" fmla="*/ 440104 h 1471576"/>
              <a:gd name="connsiteX2" fmla="*/ 772429 w 1127615"/>
              <a:gd name="connsiteY2" fmla="*/ 1088053 h 1471576"/>
              <a:gd name="connsiteX3" fmla="*/ 567462 w 1127615"/>
              <a:gd name="connsiteY3" fmla="*/ 1372368 h 1471576"/>
              <a:gd name="connsiteX4" fmla="*/ 434237 w 1127615"/>
              <a:gd name="connsiteY4" fmla="*/ 1471472 h 1471576"/>
              <a:gd name="connsiteX5" fmla="*/ 298567 w 1127615"/>
              <a:gd name="connsiteY5" fmla="*/ 1360143 h 1471576"/>
              <a:gd name="connsiteX6" fmla="*/ 300331 w 1127615"/>
              <a:gd name="connsiteY6" fmla="*/ 1290412 h 1471576"/>
              <a:gd name="connsiteX7" fmla="*/ 656254 w 1127615"/>
              <a:gd name="connsiteY7" fmla="*/ 830430 h 1471576"/>
              <a:gd name="connsiteX8" fmla="*/ 838945 w 1127615"/>
              <a:gd name="connsiteY8" fmla="*/ 502307 h 1471576"/>
              <a:gd name="connsiteX9" fmla="*/ 533067 w 1127615"/>
              <a:gd name="connsiteY9" fmla="*/ 284409 h 1471576"/>
              <a:gd name="connsiteX10" fmla="*/ 282643 w 1127615"/>
              <a:gd name="connsiteY10" fmla="*/ 564282 h 1471576"/>
              <a:gd name="connsiteX11" fmla="*/ 279666 w 1127615"/>
              <a:gd name="connsiteY11" fmla="*/ 564282 h 1471576"/>
              <a:gd name="connsiteX12" fmla="*/ 280029 w 1127615"/>
              <a:gd name="connsiteY12" fmla="*/ 567621 h 1471576"/>
              <a:gd name="connsiteX13" fmla="*/ 140015 w 1127615"/>
              <a:gd name="connsiteY13" fmla="*/ 697359 h 1471576"/>
              <a:gd name="connsiteX14" fmla="*/ 0 w 1127615"/>
              <a:gd name="connsiteY14" fmla="*/ 567621 h 1471576"/>
              <a:gd name="connsiteX15" fmla="*/ 363 w 1127615"/>
              <a:gd name="connsiteY15" fmla="*/ 564281 h 1471576"/>
              <a:gd name="connsiteX16" fmla="*/ 1 w 1127615"/>
              <a:gd name="connsiteY16" fmla="*/ 564281 h 1471576"/>
              <a:gd name="connsiteX17" fmla="*/ 501773 w 1127615"/>
              <a:gd name="connsiteY17" fmla="*/ 3505 h 1471576"/>
              <a:gd name="connsiteX18" fmla="*/ 555039 w 1127615"/>
              <a:gd name="connsiteY18" fmla="*/ 83 h 147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7615" h="1471576">
                <a:moveTo>
                  <a:pt x="555039" y="83"/>
                </a:moveTo>
                <a:cubicBezTo>
                  <a:pt x="819662" y="-4458"/>
                  <a:pt x="1055349" y="177228"/>
                  <a:pt x="1114657" y="440104"/>
                </a:cubicBezTo>
                <a:cubicBezTo>
                  <a:pt x="1176026" y="712121"/>
                  <a:pt x="1012387" y="928036"/>
                  <a:pt x="772429" y="1088053"/>
                </a:cubicBezTo>
                <a:cubicBezTo>
                  <a:pt x="669004" y="1165193"/>
                  <a:pt x="628716" y="1262011"/>
                  <a:pt x="567462" y="1372368"/>
                </a:cubicBezTo>
                <a:cubicBezTo>
                  <a:pt x="530657" y="1446051"/>
                  <a:pt x="479053" y="1473509"/>
                  <a:pt x="434237" y="1471472"/>
                </a:cubicBezTo>
                <a:cubicBezTo>
                  <a:pt x="389421" y="1469435"/>
                  <a:pt x="310014" y="1424120"/>
                  <a:pt x="298567" y="1360143"/>
                </a:cubicBezTo>
                <a:lnTo>
                  <a:pt x="300331" y="1290412"/>
                </a:lnTo>
                <a:cubicBezTo>
                  <a:pt x="335496" y="1172787"/>
                  <a:pt x="473578" y="1003344"/>
                  <a:pt x="656254" y="830430"/>
                </a:cubicBezTo>
                <a:cubicBezTo>
                  <a:pt x="746023" y="699079"/>
                  <a:pt x="870517" y="642249"/>
                  <a:pt x="838945" y="502307"/>
                </a:cubicBezTo>
                <a:cubicBezTo>
                  <a:pt x="807373" y="362364"/>
                  <a:pt x="675644" y="268526"/>
                  <a:pt x="533067" y="284409"/>
                </a:cubicBezTo>
                <a:cubicBezTo>
                  <a:pt x="390490" y="300293"/>
                  <a:pt x="282643" y="420822"/>
                  <a:pt x="282643" y="564282"/>
                </a:cubicBezTo>
                <a:lnTo>
                  <a:pt x="279666" y="564282"/>
                </a:lnTo>
                <a:cubicBezTo>
                  <a:pt x="280014" y="565385"/>
                  <a:pt x="280029" y="566502"/>
                  <a:pt x="280029" y="567621"/>
                </a:cubicBezTo>
                <a:cubicBezTo>
                  <a:pt x="280029" y="639273"/>
                  <a:pt x="217342" y="697359"/>
                  <a:pt x="140015" y="697359"/>
                </a:cubicBezTo>
                <a:cubicBezTo>
                  <a:pt x="62687" y="697359"/>
                  <a:pt x="0" y="639273"/>
                  <a:pt x="0" y="567621"/>
                </a:cubicBezTo>
                <a:lnTo>
                  <a:pt x="363" y="564281"/>
                </a:lnTo>
                <a:lnTo>
                  <a:pt x="1" y="564281"/>
                </a:lnTo>
                <a:cubicBezTo>
                  <a:pt x="1" y="276833"/>
                  <a:pt x="216092" y="35331"/>
                  <a:pt x="501773" y="3505"/>
                </a:cubicBezTo>
                <a:cubicBezTo>
                  <a:pt x="519628" y="1516"/>
                  <a:pt x="537398" y="386"/>
                  <a:pt x="555039" y="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458663E-C8B7-487A-84CA-CD96CC981ACE}"/>
              </a:ext>
            </a:extLst>
          </p:cNvPr>
          <p:cNvGrpSpPr/>
          <p:nvPr/>
        </p:nvGrpSpPr>
        <p:grpSpPr>
          <a:xfrm flipH="1">
            <a:off x="7044810" y="3350722"/>
            <a:ext cx="511666" cy="490542"/>
            <a:chOff x="4964627" y="3703863"/>
            <a:chExt cx="393594" cy="377344"/>
          </a:xfrm>
          <a:solidFill>
            <a:schemeClr val="bg1"/>
          </a:solidFill>
        </p:grpSpPr>
        <p:sp>
          <p:nvSpPr>
            <p:cNvPr id="25" name="Oval 1">
              <a:extLst>
                <a:ext uri="{FF2B5EF4-FFF2-40B4-BE49-F238E27FC236}">
                  <a16:creationId xmlns:a16="http://schemas.microsoft.com/office/drawing/2014/main" xmlns="" id="{A22C5A5A-4984-4862-A21B-C645D1F823A9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1">
              <a:extLst>
                <a:ext uri="{FF2B5EF4-FFF2-40B4-BE49-F238E27FC236}">
                  <a16:creationId xmlns:a16="http://schemas.microsoft.com/office/drawing/2014/main" xmlns="" id="{518999C5-DCC1-4BAB-9167-B4836E229E18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1">
              <a:extLst>
                <a:ext uri="{FF2B5EF4-FFF2-40B4-BE49-F238E27FC236}">
                  <a16:creationId xmlns:a16="http://schemas.microsoft.com/office/drawing/2014/main" xmlns="" id="{71A9F248-97BB-4FAC-B458-DAD036396182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1">
              <a:extLst>
                <a:ext uri="{FF2B5EF4-FFF2-40B4-BE49-F238E27FC236}">
                  <a16:creationId xmlns:a16="http://schemas.microsoft.com/office/drawing/2014/main" xmlns="" id="{9EA15D29-F8C7-4E95-8BF2-B69B371E11CB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" name="Chevron 2">
            <a:extLst>
              <a:ext uri="{FF2B5EF4-FFF2-40B4-BE49-F238E27FC236}">
                <a16:creationId xmlns:a16="http://schemas.microsoft.com/office/drawing/2014/main" xmlns="" id="{F1F7560D-1DE8-4251-B36C-07455E944F40}"/>
              </a:ext>
            </a:extLst>
          </p:cNvPr>
          <p:cNvSpPr/>
          <p:nvPr/>
        </p:nvSpPr>
        <p:spPr>
          <a:xfrm rot="5400000">
            <a:off x="6735110" y="1810127"/>
            <a:ext cx="1387834" cy="1488513"/>
          </a:xfrm>
          <a:custGeom>
            <a:avLst/>
            <a:gdLst/>
            <a:ahLst/>
            <a:cxnLst/>
            <a:rect l="l" t="t" r="r" b="b"/>
            <a:pathLst>
              <a:path w="3010478" h="2971924">
                <a:moveTo>
                  <a:pt x="0" y="0"/>
                </a:moveTo>
                <a:cubicBezTo>
                  <a:pt x="597789" y="631968"/>
                  <a:pt x="1954851" y="1281936"/>
                  <a:pt x="3010478" y="1750136"/>
                </a:cubicBezTo>
                <a:lnTo>
                  <a:pt x="3010478" y="1766533"/>
                </a:lnTo>
                <a:cubicBezTo>
                  <a:pt x="2556291" y="2057095"/>
                  <a:pt x="1750264" y="2348261"/>
                  <a:pt x="1695591" y="2971924"/>
                </a:cubicBezTo>
                <a:lnTo>
                  <a:pt x="1167606" y="2794065"/>
                </a:lnTo>
                <a:cubicBezTo>
                  <a:pt x="1356560" y="2217270"/>
                  <a:pt x="1563728" y="2059107"/>
                  <a:pt x="1967797" y="1771109"/>
                </a:cubicBezTo>
                <a:cubicBezTo>
                  <a:pt x="1212626" y="1431720"/>
                  <a:pt x="908197" y="1282487"/>
                  <a:pt x="19210" y="696594"/>
                </a:cubicBezTo>
                <a:cubicBezTo>
                  <a:pt x="12874" y="464793"/>
                  <a:pt x="13037" y="311571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3D54FE2-9C79-40AD-8415-3B5583F0B3B3}"/>
              </a:ext>
            </a:extLst>
          </p:cNvPr>
          <p:cNvGrpSpPr/>
          <p:nvPr/>
        </p:nvGrpSpPr>
        <p:grpSpPr>
          <a:xfrm>
            <a:off x="879230" y="4618434"/>
            <a:ext cx="2472004" cy="1474862"/>
            <a:chOff x="803640" y="3362835"/>
            <a:chExt cx="2059657" cy="14748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2A201B1-BC57-45CD-A43E-7BD76788A328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C4FB239-DFAE-46F5-8FBC-733E3FCDCE8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91C9115-45C4-475C-B76A-C3959F764FD6}"/>
              </a:ext>
            </a:extLst>
          </p:cNvPr>
          <p:cNvGrpSpPr/>
          <p:nvPr/>
        </p:nvGrpSpPr>
        <p:grpSpPr>
          <a:xfrm>
            <a:off x="3536127" y="4618434"/>
            <a:ext cx="2472004" cy="1474862"/>
            <a:chOff x="803640" y="3362835"/>
            <a:chExt cx="2059657" cy="147486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47BD614-2F80-47C8-BDEC-F8EC75BE06FC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85A6C0F-D4A8-494B-9021-2A038B61058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573E4F8-6227-4A8C-BA8E-33BAAE4028AD}"/>
              </a:ext>
            </a:extLst>
          </p:cNvPr>
          <p:cNvGrpSpPr/>
          <p:nvPr/>
        </p:nvGrpSpPr>
        <p:grpSpPr>
          <a:xfrm>
            <a:off x="6193024" y="4618434"/>
            <a:ext cx="2472004" cy="1474862"/>
            <a:chOff x="803640" y="3362835"/>
            <a:chExt cx="2059657" cy="147486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C06AD767-5B73-477A-9053-7FE0C60F078D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8A953ED-2F23-42A6-AD0A-BCFEE4FAF89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4B7059CD-BD69-447C-8A58-F3A3D6D14990}"/>
              </a:ext>
            </a:extLst>
          </p:cNvPr>
          <p:cNvGrpSpPr/>
          <p:nvPr/>
        </p:nvGrpSpPr>
        <p:grpSpPr>
          <a:xfrm>
            <a:off x="8849921" y="4618434"/>
            <a:ext cx="2472004" cy="1474862"/>
            <a:chOff x="803640" y="3362835"/>
            <a:chExt cx="2059657" cy="147486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8D185B56-D921-4D18-8041-92D064D7C965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FF1EB2F0-4D98-4A7D-AECE-3894026CDCE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42" name="Parallelogram 15">
            <a:extLst>
              <a:ext uri="{FF2B5EF4-FFF2-40B4-BE49-F238E27FC236}">
                <a16:creationId xmlns:a16="http://schemas.microsoft.com/office/drawing/2014/main" xmlns="" id="{9FF4CE72-51E9-4D3F-A798-C26568635025}"/>
              </a:ext>
            </a:extLst>
          </p:cNvPr>
          <p:cNvSpPr/>
          <p:nvPr/>
        </p:nvSpPr>
        <p:spPr>
          <a:xfrm flipH="1">
            <a:off x="4573872" y="409950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32">
            <a:extLst>
              <a:ext uri="{FF2B5EF4-FFF2-40B4-BE49-F238E27FC236}">
                <a16:creationId xmlns:a16="http://schemas.microsoft.com/office/drawing/2014/main" xmlns="" id="{A4A8582F-7130-44E6-A4C1-605D0DAFB153}"/>
              </a:ext>
            </a:extLst>
          </p:cNvPr>
          <p:cNvSpPr/>
          <p:nvPr/>
        </p:nvSpPr>
        <p:spPr>
          <a:xfrm>
            <a:off x="1942122" y="411579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Chord 15">
            <a:extLst>
              <a:ext uri="{FF2B5EF4-FFF2-40B4-BE49-F238E27FC236}">
                <a16:creationId xmlns:a16="http://schemas.microsoft.com/office/drawing/2014/main" xmlns="" id="{E9BA4797-B4DF-403A-BD04-35DF73BF7420}"/>
              </a:ext>
            </a:extLst>
          </p:cNvPr>
          <p:cNvSpPr/>
          <p:nvPr/>
        </p:nvSpPr>
        <p:spPr>
          <a:xfrm>
            <a:off x="7283880" y="408287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xmlns="" id="{918883DE-9E2C-4D89-8414-C438AD13D702}"/>
              </a:ext>
            </a:extLst>
          </p:cNvPr>
          <p:cNvSpPr/>
          <p:nvPr/>
        </p:nvSpPr>
        <p:spPr>
          <a:xfrm>
            <a:off x="9913526" y="4170441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90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Infographic Style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34794E4-F1A6-4A2D-84F8-DE23941AFDD3}"/>
              </a:ext>
            </a:extLst>
          </p:cNvPr>
          <p:cNvGrpSpPr/>
          <p:nvPr/>
        </p:nvGrpSpPr>
        <p:grpSpPr>
          <a:xfrm>
            <a:off x="1542246" y="3256935"/>
            <a:ext cx="5166286" cy="678692"/>
            <a:chOff x="803640" y="3362835"/>
            <a:chExt cx="2059657" cy="6786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E9F344C-2473-438A-BBBF-45DBB604131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3276998-D998-41E4-A702-AC774AE5893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AC9E68A-6664-4755-BD30-D11C911467A1}"/>
              </a:ext>
            </a:extLst>
          </p:cNvPr>
          <p:cNvGrpSpPr/>
          <p:nvPr/>
        </p:nvGrpSpPr>
        <p:grpSpPr>
          <a:xfrm>
            <a:off x="1542246" y="4010906"/>
            <a:ext cx="5166286" cy="678692"/>
            <a:chOff x="803640" y="3362835"/>
            <a:chExt cx="2059657" cy="678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52F0811-FDD2-45FD-9C34-ABBCC24200C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B75ADC8-E37B-4A22-BB39-C094634F99C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E9B98E5-E671-4F73-80D4-3545228FE908}"/>
              </a:ext>
            </a:extLst>
          </p:cNvPr>
          <p:cNvSpPr/>
          <p:nvPr/>
        </p:nvSpPr>
        <p:spPr>
          <a:xfrm>
            <a:off x="944644" y="3341610"/>
            <a:ext cx="509349" cy="509349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1FE5280-7FB4-423D-878E-BB7728BE2E24}"/>
              </a:ext>
            </a:extLst>
          </p:cNvPr>
          <p:cNvSpPr/>
          <p:nvPr/>
        </p:nvSpPr>
        <p:spPr>
          <a:xfrm>
            <a:off x="944644" y="4832722"/>
            <a:ext cx="509349" cy="509349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FD46C9B-BED2-47C1-AA41-F54F45AB2C53}"/>
              </a:ext>
            </a:extLst>
          </p:cNvPr>
          <p:cNvSpPr/>
          <p:nvPr/>
        </p:nvSpPr>
        <p:spPr>
          <a:xfrm>
            <a:off x="938902" y="4087166"/>
            <a:ext cx="509349" cy="509349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EC77786-EA5B-456E-9B5B-89B227855886}"/>
              </a:ext>
            </a:extLst>
          </p:cNvPr>
          <p:cNvSpPr/>
          <p:nvPr/>
        </p:nvSpPr>
        <p:spPr>
          <a:xfrm>
            <a:off x="938902" y="5578280"/>
            <a:ext cx="509349" cy="509349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5F98B25-9DBE-40DD-8CD5-28026D14F20D}"/>
              </a:ext>
            </a:extLst>
          </p:cNvPr>
          <p:cNvGrpSpPr/>
          <p:nvPr/>
        </p:nvGrpSpPr>
        <p:grpSpPr>
          <a:xfrm>
            <a:off x="1542246" y="4764878"/>
            <a:ext cx="5166286" cy="678692"/>
            <a:chOff x="803640" y="3362835"/>
            <a:chExt cx="2059657" cy="6786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8BF4B7B-8C06-415C-ADA4-ECF9D086611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7C1277A-9A65-45DB-BE6C-0140B896D42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4AEAE7E-4931-4E18-8BC2-0B8B7B3FA984}"/>
              </a:ext>
            </a:extLst>
          </p:cNvPr>
          <p:cNvGrpSpPr/>
          <p:nvPr/>
        </p:nvGrpSpPr>
        <p:grpSpPr>
          <a:xfrm>
            <a:off x="1542246" y="5518850"/>
            <a:ext cx="5166286" cy="678692"/>
            <a:chOff x="803640" y="3362835"/>
            <a:chExt cx="2059657" cy="6786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D42843C-A051-4E63-A5ED-7A29E75B905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FE78AA1-E328-4E00-8D6E-EAAF8CC98C9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AF7EBB1-62B3-482A-A651-CFA2871A6259}"/>
              </a:ext>
            </a:extLst>
          </p:cNvPr>
          <p:cNvGrpSpPr/>
          <p:nvPr/>
        </p:nvGrpSpPr>
        <p:grpSpPr>
          <a:xfrm>
            <a:off x="7071176" y="1803024"/>
            <a:ext cx="4050066" cy="4371806"/>
            <a:chOff x="4315220" y="2061421"/>
            <a:chExt cx="3895409" cy="4204864"/>
          </a:xfrm>
        </p:grpSpPr>
        <p:sp>
          <p:nvSpPr>
            <p:cNvPr id="20" name="Freeform 1">
              <a:extLst>
                <a:ext uri="{FF2B5EF4-FFF2-40B4-BE49-F238E27FC236}">
                  <a16:creationId xmlns:a16="http://schemas.microsoft.com/office/drawing/2014/main" xmlns="" id="{21845A46-39B1-40AA-BB2A-28DACEC6ABB0}"/>
                </a:ext>
              </a:extLst>
            </p:cNvPr>
            <p:cNvSpPr/>
            <p:nvPr/>
          </p:nvSpPr>
          <p:spPr>
            <a:xfrm>
              <a:off x="4315220" y="2061421"/>
              <a:ext cx="3895409" cy="4204864"/>
            </a:xfrm>
            <a:custGeom>
              <a:avLst/>
              <a:gdLst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222636 w 3132814"/>
                <a:gd name="connsiteY8" fmla="*/ 1637969 h 4540195"/>
                <a:gd name="connsiteX9" fmla="*/ 548640 w 3132814"/>
                <a:gd name="connsiteY9" fmla="*/ 1160890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206733 w 3132814"/>
                <a:gd name="connsiteY8" fmla="*/ 1590262 h 4540195"/>
                <a:gd name="connsiteX9" fmla="*/ 548640 w 3132814"/>
                <a:gd name="connsiteY9" fmla="*/ 1160890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206733 w 3132814"/>
                <a:gd name="connsiteY8" fmla="*/ 1590262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70877 w 3132814"/>
                <a:gd name="connsiteY2" fmla="*/ 2618650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70877 w 3132814"/>
                <a:gd name="connsiteY2" fmla="*/ 2618650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70877 w 3132814"/>
                <a:gd name="connsiteY2" fmla="*/ 2618650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64523 w 3132814"/>
                <a:gd name="connsiteY10" fmla="*/ 7420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64523 w 3132814"/>
                <a:gd name="connsiteY10" fmla="*/ 7420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64523 w 3132814"/>
                <a:gd name="connsiteY10" fmla="*/ 7420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36279 w 3132814"/>
                <a:gd name="connsiteY10" fmla="*/ 7067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36279 w 3132814"/>
                <a:gd name="connsiteY10" fmla="*/ 7067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128457 h 4575595"/>
                <a:gd name="connsiteX1" fmla="*/ 1170592 w 3132814"/>
                <a:gd name="connsiteY1" fmla="*/ 2709709 h 4575595"/>
                <a:gd name="connsiteX2" fmla="*/ 460285 w 3132814"/>
                <a:gd name="connsiteY2" fmla="*/ 2671702 h 4575595"/>
                <a:gd name="connsiteX3" fmla="*/ 481530 w 3132814"/>
                <a:gd name="connsiteY3" fmla="*/ 2285649 h 4575595"/>
                <a:gd name="connsiteX4" fmla="*/ 389583 w 3132814"/>
                <a:gd name="connsiteY4" fmla="*/ 2173411 h 4575595"/>
                <a:gd name="connsiteX5" fmla="*/ 548609 w 3132814"/>
                <a:gd name="connsiteY5" fmla="*/ 2049782 h 4575595"/>
                <a:gd name="connsiteX6" fmla="*/ 353419 w 3132814"/>
                <a:gd name="connsiteY6" fmla="*/ 1975580 h 4575595"/>
                <a:gd name="connsiteX7" fmla="*/ 460285 w 3132814"/>
                <a:gd name="connsiteY7" fmla="*/ 1770565 h 4575595"/>
                <a:gd name="connsiteX8" fmla="*/ 189081 w 3132814"/>
                <a:gd name="connsiteY8" fmla="*/ 1639784 h 4575595"/>
                <a:gd name="connsiteX9" fmla="*/ 555701 w 3132814"/>
                <a:gd name="connsiteY9" fmla="*/ 1182169 h 4575595"/>
                <a:gd name="connsiteX10" fmla="*/ 1036279 w 3132814"/>
                <a:gd name="connsiteY10" fmla="*/ 106072 h 4575595"/>
                <a:gd name="connsiteX11" fmla="*/ 2226365 w 3132814"/>
                <a:gd name="connsiteY11" fmla="*/ 35400 h 4575595"/>
                <a:gd name="connsiteX12" fmla="*/ 3132814 w 3132814"/>
                <a:gd name="connsiteY12" fmla="*/ 1299657 h 4575595"/>
                <a:gd name="connsiteX13" fmla="*/ 2520563 w 3132814"/>
                <a:gd name="connsiteY13" fmla="*/ 2229960 h 4575595"/>
                <a:gd name="connsiteX14" fmla="*/ 2433099 w 3132814"/>
                <a:gd name="connsiteY14" fmla="*/ 3120506 h 4575595"/>
                <a:gd name="connsiteX15" fmla="*/ 1375576 w 3132814"/>
                <a:gd name="connsiteY15" fmla="*/ 3549876 h 4575595"/>
                <a:gd name="connsiteX16" fmla="*/ 1558456 w 3132814"/>
                <a:gd name="connsiteY16" fmla="*/ 3064847 h 4575595"/>
                <a:gd name="connsiteX17" fmla="*/ 2425148 w 3132814"/>
                <a:gd name="connsiteY17" fmla="*/ 3518071 h 4575595"/>
                <a:gd name="connsiteX18" fmla="*/ 1335819 w 3132814"/>
                <a:gd name="connsiteY18" fmla="*/ 3732756 h 4575595"/>
                <a:gd name="connsiteX19" fmla="*/ 1319916 w 3132814"/>
                <a:gd name="connsiteY19" fmla="*/ 3446510 h 4575595"/>
                <a:gd name="connsiteX20" fmla="*/ 2496709 w 3132814"/>
                <a:gd name="connsiteY20" fmla="*/ 3756610 h 4575595"/>
                <a:gd name="connsiteX21" fmla="*/ 1502796 w 3132814"/>
                <a:gd name="connsiteY21" fmla="*/ 3979247 h 4575595"/>
                <a:gd name="connsiteX22" fmla="*/ 1391478 w 3132814"/>
                <a:gd name="connsiteY22" fmla="*/ 3788416 h 4575595"/>
                <a:gd name="connsiteX23" fmla="*/ 2456953 w 3132814"/>
                <a:gd name="connsiteY23" fmla="*/ 3931539 h 4575595"/>
                <a:gd name="connsiteX24" fmla="*/ 1757238 w 3132814"/>
                <a:gd name="connsiteY24" fmla="*/ 4209835 h 4575595"/>
                <a:gd name="connsiteX25" fmla="*/ 1876508 w 3132814"/>
                <a:gd name="connsiteY25" fmla="*/ 3971296 h 4575595"/>
                <a:gd name="connsiteX26" fmla="*/ 2250219 w 3132814"/>
                <a:gd name="connsiteY26" fmla="*/ 4209835 h 4575595"/>
                <a:gd name="connsiteX27" fmla="*/ 731520 w 3132814"/>
                <a:gd name="connsiteY27" fmla="*/ 4241640 h 4575595"/>
                <a:gd name="connsiteX28" fmla="*/ 636104 w 3132814"/>
                <a:gd name="connsiteY28" fmla="*/ 3859977 h 4575595"/>
                <a:gd name="connsiteX29" fmla="*/ 620202 w 3132814"/>
                <a:gd name="connsiteY29" fmla="*/ 4345007 h 4575595"/>
                <a:gd name="connsiteX30" fmla="*/ 508883 w 3132814"/>
                <a:gd name="connsiteY30" fmla="*/ 3677097 h 4575595"/>
                <a:gd name="connsiteX31" fmla="*/ 477078 w 3132814"/>
                <a:gd name="connsiteY31" fmla="*/ 4575595 h 4575595"/>
                <a:gd name="connsiteX32" fmla="*/ 389614 w 3132814"/>
                <a:gd name="connsiteY32" fmla="*/ 4130322 h 4575595"/>
                <a:gd name="connsiteX33" fmla="*/ 310101 w 3132814"/>
                <a:gd name="connsiteY33" fmla="*/ 4217786 h 4575595"/>
                <a:gd name="connsiteX34" fmla="*/ 0 w 3132814"/>
                <a:gd name="connsiteY34" fmla="*/ 4178030 h 4575595"/>
                <a:gd name="connsiteX0" fmla="*/ 1304014 w 3132814"/>
                <a:gd name="connsiteY0" fmla="*/ 3135260 h 4582398"/>
                <a:gd name="connsiteX1" fmla="*/ 1170592 w 3132814"/>
                <a:gd name="connsiteY1" fmla="*/ 2716512 h 4582398"/>
                <a:gd name="connsiteX2" fmla="*/ 460285 w 3132814"/>
                <a:gd name="connsiteY2" fmla="*/ 2678505 h 4582398"/>
                <a:gd name="connsiteX3" fmla="*/ 481530 w 3132814"/>
                <a:gd name="connsiteY3" fmla="*/ 2292452 h 4582398"/>
                <a:gd name="connsiteX4" fmla="*/ 389583 w 3132814"/>
                <a:gd name="connsiteY4" fmla="*/ 2180214 h 4582398"/>
                <a:gd name="connsiteX5" fmla="*/ 548609 w 3132814"/>
                <a:gd name="connsiteY5" fmla="*/ 2056585 h 4582398"/>
                <a:gd name="connsiteX6" fmla="*/ 353419 w 3132814"/>
                <a:gd name="connsiteY6" fmla="*/ 1982383 h 4582398"/>
                <a:gd name="connsiteX7" fmla="*/ 460285 w 3132814"/>
                <a:gd name="connsiteY7" fmla="*/ 1777368 h 4582398"/>
                <a:gd name="connsiteX8" fmla="*/ 189081 w 3132814"/>
                <a:gd name="connsiteY8" fmla="*/ 1646587 h 4582398"/>
                <a:gd name="connsiteX9" fmla="*/ 555701 w 3132814"/>
                <a:gd name="connsiteY9" fmla="*/ 1188972 h 4582398"/>
                <a:gd name="connsiteX10" fmla="*/ 1036279 w 3132814"/>
                <a:gd name="connsiteY10" fmla="*/ 112875 h 4582398"/>
                <a:gd name="connsiteX11" fmla="*/ 2265200 w 3132814"/>
                <a:gd name="connsiteY11" fmla="*/ 24551 h 4582398"/>
                <a:gd name="connsiteX12" fmla="*/ 3132814 w 3132814"/>
                <a:gd name="connsiteY12" fmla="*/ 1306460 h 4582398"/>
                <a:gd name="connsiteX13" fmla="*/ 2520563 w 3132814"/>
                <a:gd name="connsiteY13" fmla="*/ 2236763 h 4582398"/>
                <a:gd name="connsiteX14" fmla="*/ 2433099 w 3132814"/>
                <a:gd name="connsiteY14" fmla="*/ 3127309 h 4582398"/>
                <a:gd name="connsiteX15" fmla="*/ 1375576 w 3132814"/>
                <a:gd name="connsiteY15" fmla="*/ 3556679 h 4582398"/>
                <a:gd name="connsiteX16" fmla="*/ 1558456 w 3132814"/>
                <a:gd name="connsiteY16" fmla="*/ 3071650 h 4582398"/>
                <a:gd name="connsiteX17" fmla="*/ 2425148 w 3132814"/>
                <a:gd name="connsiteY17" fmla="*/ 3524874 h 4582398"/>
                <a:gd name="connsiteX18" fmla="*/ 1335819 w 3132814"/>
                <a:gd name="connsiteY18" fmla="*/ 3739559 h 4582398"/>
                <a:gd name="connsiteX19" fmla="*/ 1319916 w 3132814"/>
                <a:gd name="connsiteY19" fmla="*/ 3453313 h 4582398"/>
                <a:gd name="connsiteX20" fmla="*/ 2496709 w 3132814"/>
                <a:gd name="connsiteY20" fmla="*/ 3763413 h 4582398"/>
                <a:gd name="connsiteX21" fmla="*/ 1502796 w 3132814"/>
                <a:gd name="connsiteY21" fmla="*/ 3986050 h 4582398"/>
                <a:gd name="connsiteX22" fmla="*/ 1391478 w 3132814"/>
                <a:gd name="connsiteY22" fmla="*/ 3795219 h 4582398"/>
                <a:gd name="connsiteX23" fmla="*/ 2456953 w 3132814"/>
                <a:gd name="connsiteY23" fmla="*/ 3938342 h 4582398"/>
                <a:gd name="connsiteX24" fmla="*/ 1757238 w 3132814"/>
                <a:gd name="connsiteY24" fmla="*/ 4216638 h 4582398"/>
                <a:gd name="connsiteX25" fmla="*/ 1876508 w 3132814"/>
                <a:gd name="connsiteY25" fmla="*/ 3978099 h 4582398"/>
                <a:gd name="connsiteX26" fmla="*/ 2250219 w 3132814"/>
                <a:gd name="connsiteY26" fmla="*/ 4216638 h 4582398"/>
                <a:gd name="connsiteX27" fmla="*/ 731520 w 3132814"/>
                <a:gd name="connsiteY27" fmla="*/ 4248443 h 4582398"/>
                <a:gd name="connsiteX28" fmla="*/ 636104 w 3132814"/>
                <a:gd name="connsiteY28" fmla="*/ 3866780 h 4582398"/>
                <a:gd name="connsiteX29" fmla="*/ 620202 w 3132814"/>
                <a:gd name="connsiteY29" fmla="*/ 4351810 h 4582398"/>
                <a:gd name="connsiteX30" fmla="*/ 508883 w 3132814"/>
                <a:gd name="connsiteY30" fmla="*/ 3683900 h 4582398"/>
                <a:gd name="connsiteX31" fmla="*/ 477078 w 3132814"/>
                <a:gd name="connsiteY31" fmla="*/ 4582398 h 4582398"/>
                <a:gd name="connsiteX32" fmla="*/ 389614 w 3132814"/>
                <a:gd name="connsiteY32" fmla="*/ 4137125 h 4582398"/>
                <a:gd name="connsiteX33" fmla="*/ 310101 w 3132814"/>
                <a:gd name="connsiteY33" fmla="*/ 4224589 h 4582398"/>
                <a:gd name="connsiteX34" fmla="*/ 0 w 3132814"/>
                <a:gd name="connsiteY34" fmla="*/ 4184833 h 4582398"/>
                <a:gd name="connsiteX0" fmla="*/ 1304014 w 3132814"/>
                <a:gd name="connsiteY0" fmla="*/ 3195411 h 4642549"/>
                <a:gd name="connsiteX1" fmla="*/ 1170592 w 3132814"/>
                <a:gd name="connsiteY1" fmla="*/ 2776663 h 4642549"/>
                <a:gd name="connsiteX2" fmla="*/ 460285 w 3132814"/>
                <a:gd name="connsiteY2" fmla="*/ 2738656 h 4642549"/>
                <a:gd name="connsiteX3" fmla="*/ 481530 w 3132814"/>
                <a:gd name="connsiteY3" fmla="*/ 2352603 h 4642549"/>
                <a:gd name="connsiteX4" fmla="*/ 389583 w 3132814"/>
                <a:gd name="connsiteY4" fmla="*/ 2240365 h 4642549"/>
                <a:gd name="connsiteX5" fmla="*/ 548609 w 3132814"/>
                <a:gd name="connsiteY5" fmla="*/ 2116736 h 4642549"/>
                <a:gd name="connsiteX6" fmla="*/ 353419 w 3132814"/>
                <a:gd name="connsiteY6" fmla="*/ 2042534 h 4642549"/>
                <a:gd name="connsiteX7" fmla="*/ 460285 w 3132814"/>
                <a:gd name="connsiteY7" fmla="*/ 1837519 h 4642549"/>
                <a:gd name="connsiteX8" fmla="*/ 189081 w 3132814"/>
                <a:gd name="connsiteY8" fmla="*/ 1706738 h 4642549"/>
                <a:gd name="connsiteX9" fmla="*/ 555701 w 3132814"/>
                <a:gd name="connsiteY9" fmla="*/ 1249123 h 4642549"/>
                <a:gd name="connsiteX10" fmla="*/ 1036279 w 3132814"/>
                <a:gd name="connsiteY10" fmla="*/ 173026 h 4642549"/>
                <a:gd name="connsiteX11" fmla="*/ 2265200 w 3132814"/>
                <a:gd name="connsiteY11" fmla="*/ 84702 h 4642549"/>
                <a:gd name="connsiteX12" fmla="*/ 3132814 w 3132814"/>
                <a:gd name="connsiteY12" fmla="*/ 1366611 h 4642549"/>
                <a:gd name="connsiteX13" fmla="*/ 2520563 w 3132814"/>
                <a:gd name="connsiteY13" fmla="*/ 2296914 h 4642549"/>
                <a:gd name="connsiteX14" fmla="*/ 2433099 w 3132814"/>
                <a:gd name="connsiteY14" fmla="*/ 3187460 h 4642549"/>
                <a:gd name="connsiteX15" fmla="*/ 1375576 w 3132814"/>
                <a:gd name="connsiteY15" fmla="*/ 3616830 h 4642549"/>
                <a:gd name="connsiteX16" fmla="*/ 1558456 w 3132814"/>
                <a:gd name="connsiteY16" fmla="*/ 3131801 h 4642549"/>
                <a:gd name="connsiteX17" fmla="*/ 2425148 w 3132814"/>
                <a:gd name="connsiteY17" fmla="*/ 3585025 h 4642549"/>
                <a:gd name="connsiteX18" fmla="*/ 1335819 w 3132814"/>
                <a:gd name="connsiteY18" fmla="*/ 3799710 h 4642549"/>
                <a:gd name="connsiteX19" fmla="*/ 1319916 w 3132814"/>
                <a:gd name="connsiteY19" fmla="*/ 3513464 h 4642549"/>
                <a:gd name="connsiteX20" fmla="*/ 2496709 w 3132814"/>
                <a:gd name="connsiteY20" fmla="*/ 3823564 h 4642549"/>
                <a:gd name="connsiteX21" fmla="*/ 1502796 w 3132814"/>
                <a:gd name="connsiteY21" fmla="*/ 4046201 h 4642549"/>
                <a:gd name="connsiteX22" fmla="*/ 1391478 w 3132814"/>
                <a:gd name="connsiteY22" fmla="*/ 3855370 h 4642549"/>
                <a:gd name="connsiteX23" fmla="*/ 2456953 w 3132814"/>
                <a:gd name="connsiteY23" fmla="*/ 3998493 h 4642549"/>
                <a:gd name="connsiteX24" fmla="*/ 1757238 w 3132814"/>
                <a:gd name="connsiteY24" fmla="*/ 4276789 h 4642549"/>
                <a:gd name="connsiteX25" fmla="*/ 1876508 w 3132814"/>
                <a:gd name="connsiteY25" fmla="*/ 4038250 h 4642549"/>
                <a:gd name="connsiteX26" fmla="*/ 2250219 w 3132814"/>
                <a:gd name="connsiteY26" fmla="*/ 4276789 h 4642549"/>
                <a:gd name="connsiteX27" fmla="*/ 731520 w 3132814"/>
                <a:gd name="connsiteY27" fmla="*/ 4308594 h 4642549"/>
                <a:gd name="connsiteX28" fmla="*/ 636104 w 3132814"/>
                <a:gd name="connsiteY28" fmla="*/ 3926931 h 4642549"/>
                <a:gd name="connsiteX29" fmla="*/ 620202 w 3132814"/>
                <a:gd name="connsiteY29" fmla="*/ 4411961 h 4642549"/>
                <a:gd name="connsiteX30" fmla="*/ 508883 w 3132814"/>
                <a:gd name="connsiteY30" fmla="*/ 3744051 h 4642549"/>
                <a:gd name="connsiteX31" fmla="*/ 477078 w 3132814"/>
                <a:gd name="connsiteY31" fmla="*/ 4642549 h 4642549"/>
                <a:gd name="connsiteX32" fmla="*/ 389614 w 3132814"/>
                <a:gd name="connsiteY32" fmla="*/ 4197276 h 4642549"/>
                <a:gd name="connsiteX33" fmla="*/ 310101 w 3132814"/>
                <a:gd name="connsiteY33" fmla="*/ 4284740 h 4642549"/>
                <a:gd name="connsiteX34" fmla="*/ 0 w 3132814"/>
                <a:gd name="connsiteY34" fmla="*/ 4244984 h 4642549"/>
                <a:gd name="connsiteX0" fmla="*/ 1304014 w 3132814"/>
                <a:gd name="connsiteY0" fmla="*/ 3195411 h 4642549"/>
                <a:gd name="connsiteX1" fmla="*/ 1170592 w 3132814"/>
                <a:gd name="connsiteY1" fmla="*/ 2776663 h 4642549"/>
                <a:gd name="connsiteX2" fmla="*/ 460285 w 3132814"/>
                <a:gd name="connsiteY2" fmla="*/ 2738656 h 4642549"/>
                <a:gd name="connsiteX3" fmla="*/ 481530 w 3132814"/>
                <a:gd name="connsiteY3" fmla="*/ 2352603 h 4642549"/>
                <a:gd name="connsiteX4" fmla="*/ 389583 w 3132814"/>
                <a:gd name="connsiteY4" fmla="*/ 2240365 h 4642549"/>
                <a:gd name="connsiteX5" fmla="*/ 548609 w 3132814"/>
                <a:gd name="connsiteY5" fmla="*/ 2116736 h 4642549"/>
                <a:gd name="connsiteX6" fmla="*/ 353419 w 3132814"/>
                <a:gd name="connsiteY6" fmla="*/ 2042534 h 4642549"/>
                <a:gd name="connsiteX7" fmla="*/ 460285 w 3132814"/>
                <a:gd name="connsiteY7" fmla="*/ 1837519 h 4642549"/>
                <a:gd name="connsiteX8" fmla="*/ 189081 w 3132814"/>
                <a:gd name="connsiteY8" fmla="*/ 1706738 h 4642549"/>
                <a:gd name="connsiteX9" fmla="*/ 555701 w 3132814"/>
                <a:gd name="connsiteY9" fmla="*/ 1249123 h 4642549"/>
                <a:gd name="connsiteX10" fmla="*/ 1036279 w 3132814"/>
                <a:gd name="connsiteY10" fmla="*/ 173026 h 4642549"/>
                <a:gd name="connsiteX11" fmla="*/ 2265200 w 3132814"/>
                <a:gd name="connsiteY11" fmla="*/ 84702 h 4642549"/>
                <a:gd name="connsiteX12" fmla="*/ 3132814 w 3132814"/>
                <a:gd name="connsiteY12" fmla="*/ 1366611 h 4642549"/>
                <a:gd name="connsiteX13" fmla="*/ 2520563 w 3132814"/>
                <a:gd name="connsiteY13" fmla="*/ 2296914 h 4642549"/>
                <a:gd name="connsiteX14" fmla="*/ 2433099 w 3132814"/>
                <a:gd name="connsiteY14" fmla="*/ 3187460 h 4642549"/>
                <a:gd name="connsiteX15" fmla="*/ 1375576 w 3132814"/>
                <a:gd name="connsiteY15" fmla="*/ 3616830 h 4642549"/>
                <a:gd name="connsiteX16" fmla="*/ 1558456 w 3132814"/>
                <a:gd name="connsiteY16" fmla="*/ 3131801 h 4642549"/>
                <a:gd name="connsiteX17" fmla="*/ 2425148 w 3132814"/>
                <a:gd name="connsiteY17" fmla="*/ 3585025 h 4642549"/>
                <a:gd name="connsiteX18" fmla="*/ 1335819 w 3132814"/>
                <a:gd name="connsiteY18" fmla="*/ 3799710 h 4642549"/>
                <a:gd name="connsiteX19" fmla="*/ 1319916 w 3132814"/>
                <a:gd name="connsiteY19" fmla="*/ 3513464 h 4642549"/>
                <a:gd name="connsiteX20" fmla="*/ 2496709 w 3132814"/>
                <a:gd name="connsiteY20" fmla="*/ 3823564 h 4642549"/>
                <a:gd name="connsiteX21" fmla="*/ 1502796 w 3132814"/>
                <a:gd name="connsiteY21" fmla="*/ 4046201 h 4642549"/>
                <a:gd name="connsiteX22" fmla="*/ 1391478 w 3132814"/>
                <a:gd name="connsiteY22" fmla="*/ 3855370 h 4642549"/>
                <a:gd name="connsiteX23" fmla="*/ 2456953 w 3132814"/>
                <a:gd name="connsiteY23" fmla="*/ 3998493 h 4642549"/>
                <a:gd name="connsiteX24" fmla="*/ 1757238 w 3132814"/>
                <a:gd name="connsiteY24" fmla="*/ 4276789 h 4642549"/>
                <a:gd name="connsiteX25" fmla="*/ 1876508 w 3132814"/>
                <a:gd name="connsiteY25" fmla="*/ 4038250 h 4642549"/>
                <a:gd name="connsiteX26" fmla="*/ 2250219 w 3132814"/>
                <a:gd name="connsiteY26" fmla="*/ 4276789 h 4642549"/>
                <a:gd name="connsiteX27" fmla="*/ 731520 w 3132814"/>
                <a:gd name="connsiteY27" fmla="*/ 4308594 h 4642549"/>
                <a:gd name="connsiteX28" fmla="*/ 636104 w 3132814"/>
                <a:gd name="connsiteY28" fmla="*/ 3926931 h 4642549"/>
                <a:gd name="connsiteX29" fmla="*/ 620202 w 3132814"/>
                <a:gd name="connsiteY29" fmla="*/ 4411961 h 4642549"/>
                <a:gd name="connsiteX30" fmla="*/ 508883 w 3132814"/>
                <a:gd name="connsiteY30" fmla="*/ 3744051 h 4642549"/>
                <a:gd name="connsiteX31" fmla="*/ 477078 w 3132814"/>
                <a:gd name="connsiteY31" fmla="*/ 4642549 h 4642549"/>
                <a:gd name="connsiteX32" fmla="*/ 389614 w 3132814"/>
                <a:gd name="connsiteY32" fmla="*/ 4197276 h 4642549"/>
                <a:gd name="connsiteX33" fmla="*/ 310101 w 3132814"/>
                <a:gd name="connsiteY33" fmla="*/ 4284740 h 4642549"/>
                <a:gd name="connsiteX34" fmla="*/ 0 w 3132814"/>
                <a:gd name="connsiteY34" fmla="*/ 4244984 h 4642549"/>
                <a:gd name="connsiteX0" fmla="*/ 1304014 w 3097509"/>
                <a:gd name="connsiteY0" fmla="*/ 3195411 h 4642549"/>
                <a:gd name="connsiteX1" fmla="*/ 1170592 w 3097509"/>
                <a:gd name="connsiteY1" fmla="*/ 2776663 h 4642549"/>
                <a:gd name="connsiteX2" fmla="*/ 460285 w 3097509"/>
                <a:gd name="connsiteY2" fmla="*/ 2738656 h 4642549"/>
                <a:gd name="connsiteX3" fmla="*/ 481530 w 3097509"/>
                <a:gd name="connsiteY3" fmla="*/ 2352603 h 4642549"/>
                <a:gd name="connsiteX4" fmla="*/ 389583 w 3097509"/>
                <a:gd name="connsiteY4" fmla="*/ 2240365 h 4642549"/>
                <a:gd name="connsiteX5" fmla="*/ 548609 w 3097509"/>
                <a:gd name="connsiteY5" fmla="*/ 2116736 h 4642549"/>
                <a:gd name="connsiteX6" fmla="*/ 353419 w 3097509"/>
                <a:gd name="connsiteY6" fmla="*/ 2042534 h 4642549"/>
                <a:gd name="connsiteX7" fmla="*/ 460285 w 3097509"/>
                <a:gd name="connsiteY7" fmla="*/ 1837519 h 4642549"/>
                <a:gd name="connsiteX8" fmla="*/ 189081 w 3097509"/>
                <a:gd name="connsiteY8" fmla="*/ 1706738 h 4642549"/>
                <a:gd name="connsiteX9" fmla="*/ 555701 w 3097509"/>
                <a:gd name="connsiteY9" fmla="*/ 1249123 h 4642549"/>
                <a:gd name="connsiteX10" fmla="*/ 1036279 w 3097509"/>
                <a:gd name="connsiteY10" fmla="*/ 173026 h 4642549"/>
                <a:gd name="connsiteX11" fmla="*/ 2265200 w 3097509"/>
                <a:gd name="connsiteY11" fmla="*/ 84702 h 4642549"/>
                <a:gd name="connsiteX12" fmla="*/ 3097509 w 3097509"/>
                <a:gd name="connsiteY12" fmla="*/ 1366611 h 4642549"/>
                <a:gd name="connsiteX13" fmla="*/ 2520563 w 3097509"/>
                <a:gd name="connsiteY13" fmla="*/ 2296914 h 4642549"/>
                <a:gd name="connsiteX14" fmla="*/ 2433099 w 3097509"/>
                <a:gd name="connsiteY14" fmla="*/ 3187460 h 4642549"/>
                <a:gd name="connsiteX15" fmla="*/ 1375576 w 3097509"/>
                <a:gd name="connsiteY15" fmla="*/ 3616830 h 4642549"/>
                <a:gd name="connsiteX16" fmla="*/ 1558456 w 3097509"/>
                <a:gd name="connsiteY16" fmla="*/ 3131801 h 4642549"/>
                <a:gd name="connsiteX17" fmla="*/ 2425148 w 3097509"/>
                <a:gd name="connsiteY17" fmla="*/ 3585025 h 4642549"/>
                <a:gd name="connsiteX18" fmla="*/ 1335819 w 3097509"/>
                <a:gd name="connsiteY18" fmla="*/ 3799710 h 4642549"/>
                <a:gd name="connsiteX19" fmla="*/ 1319916 w 3097509"/>
                <a:gd name="connsiteY19" fmla="*/ 3513464 h 4642549"/>
                <a:gd name="connsiteX20" fmla="*/ 2496709 w 3097509"/>
                <a:gd name="connsiteY20" fmla="*/ 3823564 h 4642549"/>
                <a:gd name="connsiteX21" fmla="*/ 1502796 w 3097509"/>
                <a:gd name="connsiteY21" fmla="*/ 4046201 h 4642549"/>
                <a:gd name="connsiteX22" fmla="*/ 1391478 w 3097509"/>
                <a:gd name="connsiteY22" fmla="*/ 3855370 h 4642549"/>
                <a:gd name="connsiteX23" fmla="*/ 2456953 w 3097509"/>
                <a:gd name="connsiteY23" fmla="*/ 3998493 h 4642549"/>
                <a:gd name="connsiteX24" fmla="*/ 1757238 w 3097509"/>
                <a:gd name="connsiteY24" fmla="*/ 4276789 h 4642549"/>
                <a:gd name="connsiteX25" fmla="*/ 1876508 w 3097509"/>
                <a:gd name="connsiteY25" fmla="*/ 4038250 h 4642549"/>
                <a:gd name="connsiteX26" fmla="*/ 2250219 w 3097509"/>
                <a:gd name="connsiteY26" fmla="*/ 4276789 h 4642549"/>
                <a:gd name="connsiteX27" fmla="*/ 731520 w 3097509"/>
                <a:gd name="connsiteY27" fmla="*/ 4308594 h 4642549"/>
                <a:gd name="connsiteX28" fmla="*/ 636104 w 3097509"/>
                <a:gd name="connsiteY28" fmla="*/ 3926931 h 4642549"/>
                <a:gd name="connsiteX29" fmla="*/ 620202 w 3097509"/>
                <a:gd name="connsiteY29" fmla="*/ 4411961 h 4642549"/>
                <a:gd name="connsiteX30" fmla="*/ 508883 w 3097509"/>
                <a:gd name="connsiteY30" fmla="*/ 3744051 h 4642549"/>
                <a:gd name="connsiteX31" fmla="*/ 477078 w 3097509"/>
                <a:gd name="connsiteY31" fmla="*/ 4642549 h 4642549"/>
                <a:gd name="connsiteX32" fmla="*/ 389614 w 3097509"/>
                <a:gd name="connsiteY32" fmla="*/ 4197276 h 4642549"/>
                <a:gd name="connsiteX33" fmla="*/ 310101 w 3097509"/>
                <a:gd name="connsiteY33" fmla="*/ 4284740 h 4642549"/>
                <a:gd name="connsiteX34" fmla="*/ 0 w 3097509"/>
                <a:gd name="connsiteY34" fmla="*/ 4244984 h 4642549"/>
                <a:gd name="connsiteX0" fmla="*/ 1304014 w 3112083"/>
                <a:gd name="connsiteY0" fmla="*/ 3195411 h 4642549"/>
                <a:gd name="connsiteX1" fmla="*/ 1170592 w 3112083"/>
                <a:gd name="connsiteY1" fmla="*/ 2776663 h 4642549"/>
                <a:gd name="connsiteX2" fmla="*/ 460285 w 3112083"/>
                <a:gd name="connsiteY2" fmla="*/ 2738656 h 4642549"/>
                <a:gd name="connsiteX3" fmla="*/ 481530 w 3112083"/>
                <a:gd name="connsiteY3" fmla="*/ 2352603 h 4642549"/>
                <a:gd name="connsiteX4" fmla="*/ 389583 w 3112083"/>
                <a:gd name="connsiteY4" fmla="*/ 2240365 h 4642549"/>
                <a:gd name="connsiteX5" fmla="*/ 548609 w 3112083"/>
                <a:gd name="connsiteY5" fmla="*/ 2116736 h 4642549"/>
                <a:gd name="connsiteX6" fmla="*/ 353419 w 3112083"/>
                <a:gd name="connsiteY6" fmla="*/ 2042534 h 4642549"/>
                <a:gd name="connsiteX7" fmla="*/ 460285 w 3112083"/>
                <a:gd name="connsiteY7" fmla="*/ 1837519 h 4642549"/>
                <a:gd name="connsiteX8" fmla="*/ 189081 w 3112083"/>
                <a:gd name="connsiteY8" fmla="*/ 1706738 h 4642549"/>
                <a:gd name="connsiteX9" fmla="*/ 555701 w 3112083"/>
                <a:gd name="connsiteY9" fmla="*/ 1249123 h 4642549"/>
                <a:gd name="connsiteX10" fmla="*/ 1036279 w 3112083"/>
                <a:gd name="connsiteY10" fmla="*/ 173026 h 4642549"/>
                <a:gd name="connsiteX11" fmla="*/ 2265200 w 3112083"/>
                <a:gd name="connsiteY11" fmla="*/ 84702 h 4642549"/>
                <a:gd name="connsiteX12" fmla="*/ 3097509 w 3112083"/>
                <a:gd name="connsiteY12" fmla="*/ 1366611 h 4642549"/>
                <a:gd name="connsiteX13" fmla="*/ 2520563 w 3112083"/>
                <a:gd name="connsiteY13" fmla="*/ 2296914 h 4642549"/>
                <a:gd name="connsiteX14" fmla="*/ 2433099 w 3112083"/>
                <a:gd name="connsiteY14" fmla="*/ 3187460 h 4642549"/>
                <a:gd name="connsiteX15" fmla="*/ 1375576 w 3112083"/>
                <a:gd name="connsiteY15" fmla="*/ 3616830 h 4642549"/>
                <a:gd name="connsiteX16" fmla="*/ 1558456 w 3112083"/>
                <a:gd name="connsiteY16" fmla="*/ 3131801 h 4642549"/>
                <a:gd name="connsiteX17" fmla="*/ 2425148 w 3112083"/>
                <a:gd name="connsiteY17" fmla="*/ 3585025 h 4642549"/>
                <a:gd name="connsiteX18" fmla="*/ 1335819 w 3112083"/>
                <a:gd name="connsiteY18" fmla="*/ 3799710 h 4642549"/>
                <a:gd name="connsiteX19" fmla="*/ 1319916 w 3112083"/>
                <a:gd name="connsiteY19" fmla="*/ 3513464 h 4642549"/>
                <a:gd name="connsiteX20" fmla="*/ 2496709 w 3112083"/>
                <a:gd name="connsiteY20" fmla="*/ 3823564 h 4642549"/>
                <a:gd name="connsiteX21" fmla="*/ 1502796 w 3112083"/>
                <a:gd name="connsiteY21" fmla="*/ 4046201 h 4642549"/>
                <a:gd name="connsiteX22" fmla="*/ 1391478 w 3112083"/>
                <a:gd name="connsiteY22" fmla="*/ 3855370 h 4642549"/>
                <a:gd name="connsiteX23" fmla="*/ 2456953 w 3112083"/>
                <a:gd name="connsiteY23" fmla="*/ 3998493 h 4642549"/>
                <a:gd name="connsiteX24" fmla="*/ 1757238 w 3112083"/>
                <a:gd name="connsiteY24" fmla="*/ 4276789 h 4642549"/>
                <a:gd name="connsiteX25" fmla="*/ 1876508 w 3112083"/>
                <a:gd name="connsiteY25" fmla="*/ 4038250 h 4642549"/>
                <a:gd name="connsiteX26" fmla="*/ 2250219 w 3112083"/>
                <a:gd name="connsiteY26" fmla="*/ 4276789 h 4642549"/>
                <a:gd name="connsiteX27" fmla="*/ 731520 w 3112083"/>
                <a:gd name="connsiteY27" fmla="*/ 4308594 h 4642549"/>
                <a:gd name="connsiteX28" fmla="*/ 636104 w 3112083"/>
                <a:gd name="connsiteY28" fmla="*/ 3926931 h 4642549"/>
                <a:gd name="connsiteX29" fmla="*/ 620202 w 3112083"/>
                <a:gd name="connsiteY29" fmla="*/ 4411961 h 4642549"/>
                <a:gd name="connsiteX30" fmla="*/ 508883 w 3112083"/>
                <a:gd name="connsiteY30" fmla="*/ 3744051 h 4642549"/>
                <a:gd name="connsiteX31" fmla="*/ 477078 w 3112083"/>
                <a:gd name="connsiteY31" fmla="*/ 4642549 h 4642549"/>
                <a:gd name="connsiteX32" fmla="*/ 389614 w 3112083"/>
                <a:gd name="connsiteY32" fmla="*/ 4197276 h 4642549"/>
                <a:gd name="connsiteX33" fmla="*/ 310101 w 3112083"/>
                <a:gd name="connsiteY33" fmla="*/ 4284740 h 4642549"/>
                <a:gd name="connsiteX34" fmla="*/ 0 w 3112083"/>
                <a:gd name="connsiteY34" fmla="*/ 4244984 h 4642549"/>
                <a:gd name="connsiteX0" fmla="*/ 1304014 w 3112083"/>
                <a:gd name="connsiteY0" fmla="*/ 3195411 h 4642549"/>
                <a:gd name="connsiteX1" fmla="*/ 1170592 w 3112083"/>
                <a:gd name="connsiteY1" fmla="*/ 2776663 h 4642549"/>
                <a:gd name="connsiteX2" fmla="*/ 460285 w 3112083"/>
                <a:gd name="connsiteY2" fmla="*/ 2738656 h 4642549"/>
                <a:gd name="connsiteX3" fmla="*/ 481530 w 3112083"/>
                <a:gd name="connsiteY3" fmla="*/ 2352603 h 4642549"/>
                <a:gd name="connsiteX4" fmla="*/ 389583 w 3112083"/>
                <a:gd name="connsiteY4" fmla="*/ 2240365 h 4642549"/>
                <a:gd name="connsiteX5" fmla="*/ 548609 w 3112083"/>
                <a:gd name="connsiteY5" fmla="*/ 2116736 h 4642549"/>
                <a:gd name="connsiteX6" fmla="*/ 353419 w 3112083"/>
                <a:gd name="connsiteY6" fmla="*/ 2042534 h 4642549"/>
                <a:gd name="connsiteX7" fmla="*/ 460285 w 3112083"/>
                <a:gd name="connsiteY7" fmla="*/ 1837519 h 4642549"/>
                <a:gd name="connsiteX8" fmla="*/ 189081 w 3112083"/>
                <a:gd name="connsiteY8" fmla="*/ 1706738 h 4642549"/>
                <a:gd name="connsiteX9" fmla="*/ 555701 w 3112083"/>
                <a:gd name="connsiteY9" fmla="*/ 1249123 h 4642549"/>
                <a:gd name="connsiteX10" fmla="*/ 1036279 w 3112083"/>
                <a:gd name="connsiteY10" fmla="*/ 173026 h 4642549"/>
                <a:gd name="connsiteX11" fmla="*/ 2265200 w 3112083"/>
                <a:gd name="connsiteY11" fmla="*/ 84702 h 4642549"/>
                <a:gd name="connsiteX12" fmla="*/ 3097509 w 3112083"/>
                <a:gd name="connsiteY12" fmla="*/ 1366611 h 4642549"/>
                <a:gd name="connsiteX13" fmla="*/ 2520563 w 3112083"/>
                <a:gd name="connsiteY13" fmla="*/ 2296914 h 4642549"/>
                <a:gd name="connsiteX14" fmla="*/ 2433099 w 3112083"/>
                <a:gd name="connsiteY14" fmla="*/ 3187460 h 4642549"/>
                <a:gd name="connsiteX15" fmla="*/ 1375576 w 3112083"/>
                <a:gd name="connsiteY15" fmla="*/ 3616830 h 4642549"/>
                <a:gd name="connsiteX16" fmla="*/ 1558456 w 3112083"/>
                <a:gd name="connsiteY16" fmla="*/ 3131801 h 4642549"/>
                <a:gd name="connsiteX17" fmla="*/ 2425148 w 3112083"/>
                <a:gd name="connsiteY17" fmla="*/ 3585025 h 4642549"/>
                <a:gd name="connsiteX18" fmla="*/ 1335819 w 3112083"/>
                <a:gd name="connsiteY18" fmla="*/ 3799710 h 4642549"/>
                <a:gd name="connsiteX19" fmla="*/ 1319916 w 3112083"/>
                <a:gd name="connsiteY19" fmla="*/ 3513464 h 4642549"/>
                <a:gd name="connsiteX20" fmla="*/ 2496709 w 3112083"/>
                <a:gd name="connsiteY20" fmla="*/ 3823564 h 4642549"/>
                <a:gd name="connsiteX21" fmla="*/ 1502796 w 3112083"/>
                <a:gd name="connsiteY21" fmla="*/ 4046201 h 4642549"/>
                <a:gd name="connsiteX22" fmla="*/ 1391478 w 3112083"/>
                <a:gd name="connsiteY22" fmla="*/ 3855370 h 4642549"/>
                <a:gd name="connsiteX23" fmla="*/ 2456953 w 3112083"/>
                <a:gd name="connsiteY23" fmla="*/ 3998493 h 4642549"/>
                <a:gd name="connsiteX24" fmla="*/ 1757238 w 3112083"/>
                <a:gd name="connsiteY24" fmla="*/ 4276789 h 4642549"/>
                <a:gd name="connsiteX25" fmla="*/ 1876508 w 3112083"/>
                <a:gd name="connsiteY25" fmla="*/ 4038250 h 4642549"/>
                <a:gd name="connsiteX26" fmla="*/ 2250219 w 3112083"/>
                <a:gd name="connsiteY26" fmla="*/ 4276789 h 4642549"/>
                <a:gd name="connsiteX27" fmla="*/ 731520 w 3112083"/>
                <a:gd name="connsiteY27" fmla="*/ 4308594 h 4642549"/>
                <a:gd name="connsiteX28" fmla="*/ 636104 w 3112083"/>
                <a:gd name="connsiteY28" fmla="*/ 3926931 h 4642549"/>
                <a:gd name="connsiteX29" fmla="*/ 620202 w 3112083"/>
                <a:gd name="connsiteY29" fmla="*/ 4411961 h 4642549"/>
                <a:gd name="connsiteX30" fmla="*/ 508883 w 3112083"/>
                <a:gd name="connsiteY30" fmla="*/ 3744051 h 4642549"/>
                <a:gd name="connsiteX31" fmla="*/ 477078 w 3112083"/>
                <a:gd name="connsiteY31" fmla="*/ 4642549 h 4642549"/>
                <a:gd name="connsiteX32" fmla="*/ 389614 w 3112083"/>
                <a:gd name="connsiteY32" fmla="*/ 4197276 h 4642549"/>
                <a:gd name="connsiteX33" fmla="*/ 310101 w 3112083"/>
                <a:gd name="connsiteY33" fmla="*/ 4284740 h 4642549"/>
                <a:gd name="connsiteX34" fmla="*/ 0 w 3112083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296914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296914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397794 w 3100667"/>
                <a:gd name="connsiteY14" fmla="*/ 3152155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397794 w 3100667"/>
                <a:gd name="connsiteY14" fmla="*/ 3152155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2397794 w 3100667"/>
                <a:gd name="connsiteY15" fmla="*/ 3152155 h 4642549"/>
                <a:gd name="connsiteX16" fmla="*/ 1375576 w 3100667"/>
                <a:gd name="connsiteY16" fmla="*/ 3616830 h 4642549"/>
                <a:gd name="connsiteX17" fmla="*/ 1558456 w 3100667"/>
                <a:gd name="connsiteY17" fmla="*/ 3131801 h 4642549"/>
                <a:gd name="connsiteX18" fmla="*/ 2425148 w 3100667"/>
                <a:gd name="connsiteY18" fmla="*/ 3585025 h 4642549"/>
                <a:gd name="connsiteX19" fmla="*/ 1335819 w 3100667"/>
                <a:gd name="connsiteY19" fmla="*/ 3799710 h 4642549"/>
                <a:gd name="connsiteX20" fmla="*/ 1319916 w 3100667"/>
                <a:gd name="connsiteY20" fmla="*/ 3513464 h 4642549"/>
                <a:gd name="connsiteX21" fmla="*/ 2496709 w 3100667"/>
                <a:gd name="connsiteY21" fmla="*/ 3823564 h 4642549"/>
                <a:gd name="connsiteX22" fmla="*/ 1502796 w 3100667"/>
                <a:gd name="connsiteY22" fmla="*/ 4046201 h 4642549"/>
                <a:gd name="connsiteX23" fmla="*/ 1391478 w 3100667"/>
                <a:gd name="connsiteY23" fmla="*/ 3855370 h 4642549"/>
                <a:gd name="connsiteX24" fmla="*/ 2456953 w 3100667"/>
                <a:gd name="connsiteY24" fmla="*/ 3998493 h 4642549"/>
                <a:gd name="connsiteX25" fmla="*/ 1757238 w 3100667"/>
                <a:gd name="connsiteY25" fmla="*/ 4276789 h 4642549"/>
                <a:gd name="connsiteX26" fmla="*/ 1876508 w 3100667"/>
                <a:gd name="connsiteY26" fmla="*/ 4038250 h 4642549"/>
                <a:gd name="connsiteX27" fmla="*/ 2250219 w 3100667"/>
                <a:gd name="connsiteY27" fmla="*/ 4276789 h 4642549"/>
                <a:gd name="connsiteX28" fmla="*/ 731520 w 3100667"/>
                <a:gd name="connsiteY28" fmla="*/ 4308594 h 4642549"/>
                <a:gd name="connsiteX29" fmla="*/ 636104 w 3100667"/>
                <a:gd name="connsiteY29" fmla="*/ 3926931 h 4642549"/>
                <a:gd name="connsiteX30" fmla="*/ 620202 w 3100667"/>
                <a:gd name="connsiteY30" fmla="*/ 4411961 h 4642549"/>
                <a:gd name="connsiteX31" fmla="*/ 508883 w 3100667"/>
                <a:gd name="connsiteY31" fmla="*/ 3744051 h 4642549"/>
                <a:gd name="connsiteX32" fmla="*/ 477078 w 3100667"/>
                <a:gd name="connsiteY32" fmla="*/ 4642549 h 4642549"/>
                <a:gd name="connsiteX33" fmla="*/ 389614 w 3100667"/>
                <a:gd name="connsiteY33" fmla="*/ 4197276 h 4642549"/>
                <a:gd name="connsiteX34" fmla="*/ 310101 w 3100667"/>
                <a:gd name="connsiteY34" fmla="*/ 4284740 h 4642549"/>
                <a:gd name="connsiteX35" fmla="*/ 0 w 3100667"/>
                <a:gd name="connsiteY35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2394263 w 3100667"/>
                <a:gd name="connsiteY15" fmla="*/ 3155686 h 4642549"/>
                <a:gd name="connsiteX16" fmla="*/ 1375576 w 3100667"/>
                <a:gd name="connsiteY16" fmla="*/ 3616830 h 4642549"/>
                <a:gd name="connsiteX17" fmla="*/ 1558456 w 3100667"/>
                <a:gd name="connsiteY17" fmla="*/ 3131801 h 4642549"/>
                <a:gd name="connsiteX18" fmla="*/ 2425148 w 3100667"/>
                <a:gd name="connsiteY18" fmla="*/ 3585025 h 4642549"/>
                <a:gd name="connsiteX19" fmla="*/ 1335819 w 3100667"/>
                <a:gd name="connsiteY19" fmla="*/ 3799710 h 4642549"/>
                <a:gd name="connsiteX20" fmla="*/ 1319916 w 3100667"/>
                <a:gd name="connsiteY20" fmla="*/ 3513464 h 4642549"/>
                <a:gd name="connsiteX21" fmla="*/ 2496709 w 3100667"/>
                <a:gd name="connsiteY21" fmla="*/ 3823564 h 4642549"/>
                <a:gd name="connsiteX22" fmla="*/ 1502796 w 3100667"/>
                <a:gd name="connsiteY22" fmla="*/ 4046201 h 4642549"/>
                <a:gd name="connsiteX23" fmla="*/ 1391478 w 3100667"/>
                <a:gd name="connsiteY23" fmla="*/ 3855370 h 4642549"/>
                <a:gd name="connsiteX24" fmla="*/ 2456953 w 3100667"/>
                <a:gd name="connsiteY24" fmla="*/ 3998493 h 4642549"/>
                <a:gd name="connsiteX25" fmla="*/ 1757238 w 3100667"/>
                <a:gd name="connsiteY25" fmla="*/ 4276789 h 4642549"/>
                <a:gd name="connsiteX26" fmla="*/ 1876508 w 3100667"/>
                <a:gd name="connsiteY26" fmla="*/ 4038250 h 4642549"/>
                <a:gd name="connsiteX27" fmla="*/ 2250219 w 3100667"/>
                <a:gd name="connsiteY27" fmla="*/ 4276789 h 4642549"/>
                <a:gd name="connsiteX28" fmla="*/ 731520 w 3100667"/>
                <a:gd name="connsiteY28" fmla="*/ 4308594 h 4642549"/>
                <a:gd name="connsiteX29" fmla="*/ 636104 w 3100667"/>
                <a:gd name="connsiteY29" fmla="*/ 3926931 h 4642549"/>
                <a:gd name="connsiteX30" fmla="*/ 620202 w 3100667"/>
                <a:gd name="connsiteY30" fmla="*/ 4411961 h 4642549"/>
                <a:gd name="connsiteX31" fmla="*/ 508883 w 3100667"/>
                <a:gd name="connsiteY31" fmla="*/ 3744051 h 4642549"/>
                <a:gd name="connsiteX32" fmla="*/ 477078 w 3100667"/>
                <a:gd name="connsiteY32" fmla="*/ 4642549 h 4642549"/>
                <a:gd name="connsiteX33" fmla="*/ 389614 w 3100667"/>
                <a:gd name="connsiteY33" fmla="*/ 4197276 h 4642549"/>
                <a:gd name="connsiteX34" fmla="*/ 310101 w 3100667"/>
                <a:gd name="connsiteY34" fmla="*/ 4284740 h 4642549"/>
                <a:gd name="connsiteX35" fmla="*/ 0 w 3100667"/>
                <a:gd name="connsiteY35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2394263 w 3100667"/>
                <a:gd name="connsiteY15" fmla="*/ 3155686 h 4642549"/>
                <a:gd name="connsiteX16" fmla="*/ 1375576 w 3100667"/>
                <a:gd name="connsiteY16" fmla="*/ 3616830 h 4642549"/>
                <a:gd name="connsiteX17" fmla="*/ 1558456 w 3100667"/>
                <a:gd name="connsiteY17" fmla="*/ 3131801 h 4642549"/>
                <a:gd name="connsiteX18" fmla="*/ 2425148 w 3100667"/>
                <a:gd name="connsiteY18" fmla="*/ 3585025 h 4642549"/>
                <a:gd name="connsiteX19" fmla="*/ 1335819 w 3100667"/>
                <a:gd name="connsiteY19" fmla="*/ 3799710 h 4642549"/>
                <a:gd name="connsiteX20" fmla="*/ 1319916 w 3100667"/>
                <a:gd name="connsiteY20" fmla="*/ 3513464 h 4642549"/>
                <a:gd name="connsiteX21" fmla="*/ 2496709 w 3100667"/>
                <a:gd name="connsiteY21" fmla="*/ 3823564 h 4642549"/>
                <a:gd name="connsiteX22" fmla="*/ 1502796 w 3100667"/>
                <a:gd name="connsiteY22" fmla="*/ 4046201 h 4642549"/>
                <a:gd name="connsiteX23" fmla="*/ 1391478 w 3100667"/>
                <a:gd name="connsiteY23" fmla="*/ 3855370 h 4642549"/>
                <a:gd name="connsiteX24" fmla="*/ 2456953 w 3100667"/>
                <a:gd name="connsiteY24" fmla="*/ 3998493 h 4642549"/>
                <a:gd name="connsiteX25" fmla="*/ 1757238 w 3100667"/>
                <a:gd name="connsiteY25" fmla="*/ 4276789 h 4642549"/>
                <a:gd name="connsiteX26" fmla="*/ 1876508 w 3100667"/>
                <a:gd name="connsiteY26" fmla="*/ 4038250 h 4642549"/>
                <a:gd name="connsiteX27" fmla="*/ 2250219 w 3100667"/>
                <a:gd name="connsiteY27" fmla="*/ 4276789 h 4642549"/>
                <a:gd name="connsiteX28" fmla="*/ 731520 w 3100667"/>
                <a:gd name="connsiteY28" fmla="*/ 4308594 h 4642549"/>
                <a:gd name="connsiteX29" fmla="*/ 636104 w 3100667"/>
                <a:gd name="connsiteY29" fmla="*/ 3926931 h 4642549"/>
                <a:gd name="connsiteX30" fmla="*/ 620202 w 3100667"/>
                <a:gd name="connsiteY30" fmla="*/ 4411961 h 4642549"/>
                <a:gd name="connsiteX31" fmla="*/ 508883 w 3100667"/>
                <a:gd name="connsiteY31" fmla="*/ 3744051 h 4642549"/>
                <a:gd name="connsiteX32" fmla="*/ 477078 w 3100667"/>
                <a:gd name="connsiteY32" fmla="*/ 4642549 h 4642549"/>
                <a:gd name="connsiteX33" fmla="*/ 389614 w 3100667"/>
                <a:gd name="connsiteY33" fmla="*/ 4197276 h 4642549"/>
                <a:gd name="connsiteX34" fmla="*/ 310101 w 3100667"/>
                <a:gd name="connsiteY34" fmla="*/ 4284740 h 4642549"/>
                <a:gd name="connsiteX35" fmla="*/ 0 w 3100667"/>
                <a:gd name="connsiteY35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6048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6048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03177 w 3100667"/>
                <a:gd name="connsiteY26" fmla="*/ 4294441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03177 w 3100667"/>
                <a:gd name="connsiteY26" fmla="*/ 4294441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03177 w 3100667"/>
                <a:gd name="connsiteY26" fmla="*/ 4294441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20829 w 3100667"/>
                <a:gd name="connsiteY26" fmla="*/ 4290910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1391478 w 3100667"/>
                <a:gd name="connsiteY20" fmla="*/ 3855370 h 4642549"/>
                <a:gd name="connsiteX21" fmla="*/ 2393404 w 3100667"/>
                <a:gd name="connsiteY21" fmla="*/ 4051451 h 4642549"/>
                <a:gd name="connsiteX22" fmla="*/ 1757238 w 3100667"/>
                <a:gd name="connsiteY22" fmla="*/ 4276789 h 4642549"/>
                <a:gd name="connsiteX23" fmla="*/ 1876508 w 3100667"/>
                <a:gd name="connsiteY23" fmla="*/ 4038250 h 4642549"/>
                <a:gd name="connsiteX24" fmla="*/ 2317299 w 3100667"/>
                <a:gd name="connsiteY24" fmla="*/ 4315623 h 4642549"/>
                <a:gd name="connsiteX25" fmla="*/ 731520 w 3100667"/>
                <a:gd name="connsiteY25" fmla="*/ 4308594 h 4642549"/>
                <a:gd name="connsiteX26" fmla="*/ 636104 w 3100667"/>
                <a:gd name="connsiteY26" fmla="*/ 3926931 h 4642549"/>
                <a:gd name="connsiteX27" fmla="*/ 620202 w 3100667"/>
                <a:gd name="connsiteY27" fmla="*/ 4411961 h 4642549"/>
                <a:gd name="connsiteX28" fmla="*/ 508883 w 3100667"/>
                <a:gd name="connsiteY28" fmla="*/ 3744051 h 4642549"/>
                <a:gd name="connsiteX29" fmla="*/ 477078 w 3100667"/>
                <a:gd name="connsiteY29" fmla="*/ 4642549 h 4642549"/>
                <a:gd name="connsiteX30" fmla="*/ 389614 w 3100667"/>
                <a:gd name="connsiteY30" fmla="*/ 4197276 h 4642549"/>
                <a:gd name="connsiteX31" fmla="*/ 310101 w 3100667"/>
                <a:gd name="connsiteY31" fmla="*/ 4284740 h 4642549"/>
                <a:gd name="connsiteX32" fmla="*/ 0 w 3100667"/>
                <a:gd name="connsiteY32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1876508 w 3100667"/>
                <a:gd name="connsiteY22" fmla="*/ 4038250 h 4642549"/>
                <a:gd name="connsiteX23" fmla="*/ 2317299 w 3100667"/>
                <a:gd name="connsiteY23" fmla="*/ 4315623 h 4642549"/>
                <a:gd name="connsiteX24" fmla="*/ 731520 w 3100667"/>
                <a:gd name="connsiteY24" fmla="*/ 4308594 h 4642549"/>
                <a:gd name="connsiteX25" fmla="*/ 636104 w 3100667"/>
                <a:gd name="connsiteY25" fmla="*/ 3926931 h 4642549"/>
                <a:gd name="connsiteX26" fmla="*/ 620202 w 3100667"/>
                <a:gd name="connsiteY26" fmla="*/ 4411961 h 4642549"/>
                <a:gd name="connsiteX27" fmla="*/ 508883 w 3100667"/>
                <a:gd name="connsiteY27" fmla="*/ 3744051 h 4642549"/>
                <a:gd name="connsiteX28" fmla="*/ 477078 w 3100667"/>
                <a:gd name="connsiteY28" fmla="*/ 4642549 h 4642549"/>
                <a:gd name="connsiteX29" fmla="*/ 389614 w 3100667"/>
                <a:gd name="connsiteY29" fmla="*/ 4197276 h 4642549"/>
                <a:gd name="connsiteX30" fmla="*/ 310101 w 3100667"/>
                <a:gd name="connsiteY30" fmla="*/ 4284740 h 4642549"/>
                <a:gd name="connsiteX31" fmla="*/ 0 w 3100667"/>
                <a:gd name="connsiteY31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60532 w 3100667"/>
                <a:gd name="connsiteY17" fmla="*/ 3739691 h 4642549"/>
                <a:gd name="connsiteX18" fmla="*/ 2468465 w 3100667"/>
                <a:gd name="connsiteY18" fmla="*/ 3664691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60532 w 3100667"/>
                <a:gd name="connsiteY17" fmla="*/ 3739691 h 4642549"/>
                <a:gd name="connsiteX18" fmla="*/ 2468465 w 3100667"/>
                <a:gd name="connsiteY18" fmla="*/ 3664691 h 4642549"/>
                <a:gd name="connsiteX19" fmla="*/ 1446308 w 3100667"/>
                <a:gd name="connsiteY19" fmla="*/ 4028548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30246 h 4642549"/>
                <a:gd name="connsiteX18" fmla="*/ 2468465 w 3100667"/>
                <a:gd name="connsiteY18" fmla="*/ 3664691 h 4642549"/>
                <a:gd name="connsiteX19" fmla="*/ 1446308 w 3100667"/>
                <a:gd name="connsiteY19" fmla="*/ 4028548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30246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66726 w 3100667"/>
                <a:gd name="connsiteY22" fmla="*/ 4266196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82001 w 3100667"/>
                <a:gd name="connsiteY24" fmla="*/ 3923400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82001 w 3100667"/>
                <a:gd name="connsiteY24" fmla="*/ 3923400 h 4642549"/>
                <a:gd name="connsiteX25" fmla="*/ 599019 w 3100667"/>
                <a:gd name="connsiteY25" fmla="*/ 4408430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82001 w 3100667"/>
                <a:gd name="connsiteY24" fmla="*/ 3923400 h 4642549"/>
                <a:gd name="connsiteX25" fmla="*/ 599019 w 3100667"/>
                <a:gd name="connsiteY25" fmla="*/ 4408430 h 4642549"/>
                <a:gd name="connsiteX26" fmla="*/ 473578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89614 w 3100667"/>
                <a:gd name="connsiteY28" fmla="*/ 4197276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89614 w 3100667"/>
                <a:gd name="connsiteY28" fmla="*/ 4197276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89614 w 3100667"/>
                <a:gd name="connsiteY28" fmla="*/ 4197276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08413 w 3100667"/>
                <a:gd name="connsiteY28" fmla="*/ 4190215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08413 w 3100667"/>
                <a:gd name="connsiteY28" fmla="*/ 4190215 h 4631957"/>
                <a:gd name="connsiteX29" fmla="*/ 310101 w 3100667"/>
                <a:gd name="connsiteY29" fmla="*/ 4284740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26066 w 3100667"/>
                <a:gd name="connsiteY28" fmla="*/ 4183154 h 4631957"/>
                <a:gd name="connsiteX29" fmla="*/ 310101 w 3100667"/>
                <a:gd name="connsiteY29" fmla="*/ 4284740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26066 w 3100667"/>
                <a:gd name="connsiteY28" fmla="*/ 4183154 h 4631957"/>
                <a:gd name="connsiteX29" fmla="*/ 232430 w 3100667"/>
                <a:gd name="connsiteY29" fmla="*/ 4334167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36658 w 3100667"/>
                <a:gd name="connsiteY28" fmla="*/ 4176093 h 4631957"/>
                <a:gd name="connsiteX29" fmla="*/ 232430 w 3100667"/>
                <a:gd name="connsiteY29" fmla="*/ 4334167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33128 w 3100667"/>
                <a:gd name="connsiteY28" fmla="*/ 4109014 h 4631957"/>
                <a:gd name="connsiteX29" fmla="*/ 232430 w 3100667"/>
                <a:gd name="connsiteY29" fmla="*/ 4334167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33128 w 3100667"/>
                <a:gd name="connsiteY28" fmla="*/ 4109014 h 4631957"/>
                <a:gd name="connsiteX29" fmla="*/ 267735 w 3100667"/>
                <a:gd name="connsiteY29" fmla="*/ 4323576 h 4631957"/>
                <a:gd name="connsiteX30" fmla="*/ 0 w 3100667"/>
                <a:gd name="connsiteY30" fmla="*/ 4244984 h 4631957"/>
                <a:gd name="connsiteX0" fmla="*/ 1388746 w 3185399"/>
                <a:gd name="connsiteY0" fmla="*/ 3195411 h 4631957"/>
                <a:gd name="connsiteX1" fmla="*/ 1255324 w 3185399"/>
                <a:gd name="connsiteY1" fmla="*/ 2776663 h 4631957"/>
                <a:gd name="connsiteX2" fmla="*/ 545017 w 3185399"/>
                <a:gd name="connsiteY2" fmla="*/ 2738656 h 4631957"/>
                <a:gd name="connsiteX3" fmla="*/ 566262 w 3185399"/>
                <a:gd name="connsiteY3" fmla="*/ 2352603 h 4631957"/>
                <a:gd name="connsiteX4" fmla="*/ 474315 w 3185399"/>
                <a:gd name="connsiteY4" fmla="*/ 2240365 h 4631957"/>
                <a:gd name="connsiteX5" fmla="*/ 633341 w 3185399"/>
                <a:gd name="connsiteY5" fmla="*/ 2116736 h 4631957"/>
                <a:gd name="connsiteX6" fmla="*/ 438151 w 3185399"/>
                <a:gd name="connsiteY6" fmla="*/ 2042534 h 4631957"/>
                <a:gd name="connsiteX7" fmla="*/ 545017 w 3185399"/>
                <a:gd name="connsiteY7" fmla="*/ 1837519 h 4631957"/>
                <a:gd name="connsiteX8" fmla="*/ 273813 w 3185399"/>
                <a:gd name="connsiteY8" fmla="*/ 1706738 h 4631957"/>
                <a:gd name="connsiteX9" fmla="*/ 640433 w 3185399"/>
                <a:gd name="connsiteY9" fmla="*/ 1249123 h 4631957"/>
                <a:gd name="connsiteX10" fmla="*/ 1121011 w 3185399"/>
                <a:gd name="connsiteY10" fmla="*/ 173026 h 4631957"/>
                <a:gd name="connsiteX11" fmla="*/ 2349932 w 3185399"/>
                <a:gd name="connsiteY11" fmla="*/ 84702 h 4631957"/>
                <a:gd name="connsiteX12" fmla="*/ 3182241 w 3185399"/>
                <a:gd name="connsiteY12" fmla="*/ 1366611 h 4631957"/>
                <a:gd name="connsiteX13" fmla="*/ 2605295 w 3185399"/>
                <a:gd name="connsiteY13" fmla="*/ 2335750 h 4631957"/>
                <a:gd name="connsiteX14" fmla="*/ 2545646 w 3185399"/>
                <a:gd name="connsiteY14" fmla="*/ 3127719 h 4631957"/>
                <a:gd name="connsiteX15" fmla="*/ 1396759 w 3185399"/>
                <a:gd name="connsiteY15" fmla="*/ 3373226 h 4631957"/>
                <a:gd name="connsiteX16" fmla="*/ 2559308 w 3185399"/>
                <a:gd name="connsiteY16" fmla="*/ 3394378 h 4631957"/>
                <a:gd name="connsiteX17" fmla="*/ 1431142 w 3185399"/>
                <a:gd name="connsiteY17" fmla="*/ 3665551 h 4631957"/>
                <a:gd name="connsiteX18" fmla="*/ 2553197 w 3185399"/>
                <a:gd name="connsiteY18" fmla="*/ 3664691 h 4631957"/>
                <a:gd name="connsiteX19" fmla="*/ 1520449 w 3185399"/>
                <a:gd name="connsiteY19" fmla="*/ 3901450 h 4631957"/>
                <a:gd name="connsiteX20" fmla="*/ 2495788 w 3185399"/>
                <a:gd name="connsiteY20" fmla="*/ 3963188 h 4631957"/>
                <a:gd name="connsiteX21" fmla="*/ 1633671 w 3185399"/>
                <a:gd name="connsiteY21" fmla="*/ 4107326 h 4631957"/>
                <a:gd name="connsiteX22" fmla="*/ 2469110 w 3185399"/>
                <a:gd name="connsiteY22" fmla="*/ 4290910 h 4631957"/>
                <a:gd name="connsiteX23" fmla="*/ 816252 w 3185399"/>
                <a:gd name="connsiteY23" fmla="*/ 4308594 h 4631957"/>
                <a:gd name="connsiteX24" fmla="*/ 766733 w 3185399"/>
                <a:gd name="connsiteY24" fmla="*/ 3923400 h 4631957"/>
                <a:gd name="connsiteX25" fmla="*/ 683751 w 3185399"/>
                <a:gd name="connsiteY25" fmla="*/ 4408430 h 4631957"/>
                <a:gd name="connsiteX26" fmla="*/ 558310 w 3185399"/>
                <a:gd name="connsiteY26" fmla="*/ 3744051 h 4631957"/>
                <a:gd name="connsiteX27" fmla="*/ 505322 w 3185399"/>
                <a:gd name="connsiteY27" fmla="*/ 4631957 h 4631957"/>
                <a:gd name="connsiteX28" fmla="*/ 417860 w 3185399"/>
                <a:gd name="connsiteY28" fmla="*/ 4109014 h 4631957"/>
                <a:gd name="connsiteX29" fmla="*/ 352467 w 3185399"/>
                <a:gd name="connsiteY29" fmla="*/ 4323576 h 4631957"/>
                <a:gd name="connsiteX30" fmla="*/ 0 w 3185399"/>
                <a:gd name="connsiteY30" fmla="*/ 4305002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73650 w 3206582"/>
                <a:gd name="connsiteY29" fmla="*/ 4323576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83252 w 3206582"/>
                <a:gd name="connsiteY2" fmla="*/ 2789811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83252 w 3206582"/>
                <a:gd name="connsiteY2" fmla="*/ 2789811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551052"/>
                <a:gd name="connsiteX1" fmla="*/ 1276507 w 3206582"/>
                <a:gd name="connsiteY1" fmla="*/ 2776663 h 4551052"/>
                <a:gd name="connsiteX2" fmla="*/ 583252 w 3206582"/>
                <a:gd name="connsiteY2" fmla="*/ 2789811 h 4551052"/>
                <a:gd name="connsiteX3" fmla="*/ 587445 w 3206582"/>
                <a:gd name="connsiteY3" fmla="*/ 2352603 h 4551052"/>
                <a:gd name="connsiteX4" fmla="*/ 495498 w 3206582"/>
                <a:gd name="connsiteY4" fmla="*/ 2240365 h 4551052"/>
                <a:gd name="connsiteX5" fmla="*/ 654524 w 3206582"/>
                <a:gd name="connsiteY5" fmla="*/ 2116736 h 4551052"/>
                <a:gd name="connsiteX6" fmla="*/ 459334 w 3206582"/>
                <a:gd name="connsiteY6" fmla="*/ 2042534 h 4551052"/>
                <a:gd name="connsiteX7" fmla="*/ 566200 w 3206582"/>
                <a:gd name="connsiteY7" fmla="*/ 1837519 h 4551052"/>
                <a:gd name="connsiteX8" fmla="*/ 294996 w 3206582"/>
                <a:gd name="connsiteY8" fmla="*/ 1706738 h 4551052"/>
                <a:gd name="connsiteX9" fmla="*/ 661616 w 3206582"/>
                <a:gd name="connsiteY9" fmla="*/ 1249123 h 4551052"/>
                <a:gd name="connsiteX10" fmla="*/ 1142194 w 3206582"/>
                <a:gd name="connsiteY10" fmla="*/ 173026 h 4551052"/>
                <a:gd name="connsiteX11" fmla="*/ 2371115 w 3206582"/>
                <a:gd name="connsiteY11" fmla="*/ 84702 h 4551052"/>
                <a:gd name="connsiteX12" fmla="*/ 3203424 w 3206582"/>
                <a:gd name="connsiteY12" fmla="*/ 1366611 h 4551052"/>
                <a:gd name="connsiteX13" fmla="*/ 2626478 w 3206582"/>
                <a:gd name="connsiteY13" fmla="*/ 2335750 h 4551052"/>
                <a:gd name="connsiteX14" fmla="*/ 2566829 w 3206582"/>
                <a:gd name="connsiteY14" fmla="*/ 3127719 h 4551052"/>
                <a:gd name="connsiteX15" fmla="*/ 1417942 w 3206582"/>
                <a:gd name="connsiteY15" fmla="*/ 3373226 h 4551052"/>
                <a:gd name="connsiteX16" fmla="*/ 2580491 w 3206582"/>
                <a:gd name="connsiteY16" fmla="*/ 3394378 h 4551052"/>
                <a:gd name="connsiteX17" fmla="*/ 1452325 w 3206582"/>
                <a:gd name="connsiteY17" fmla="*/ 3665551 h 4551052"/>
                <a:gd name="connsiteX18" fmla="*/ 2574380 w 3206582"/>
                <a:gd name="connsiteY18" fmla="*/ 3664691 h 4551052"/>
                <a:gd name="connsiteX19" fmla="*/ 1541632 w 3206582"/>
                <a:gd name="connsiteY19" fmla="*/ 3901450 h 4551052"/>
                <a:gd name="connsiteX20" fmla="*/ 2516971 w 3206582"/>
                <a:gd name="connsiteY20" fmla="*/ 3963188 h 4551052"/>
                <a:gd name="connsiteX21" fmla="*/ 1654854 w 3206582"/>
                <a:gd name="connsiteY21" fmla="*/ 4107326 h 4551052"/>
                <a:gd name="connsiteX22" fmla="*/ 2490293 w 3206582"/>
                <a:gd name="connsiteY22" fmla="*/ 4290910 h 4551052"/>
                <a:gd name="connsiteX23" fmla="*/ 837435 w 3206582"/>
                <a:gd name="connsiteY23" fmla="*/ 4308594 h 4551052"/>
                <a:gd name="connsiteX24" fmla="*/ 787916 w 3206582"/>
                <a:gd name="connsiteY24" fmla="*/ 3923400 h 4551052"/>
                <a:gd name="connsiteX25" fmla="*/ 704934 w 3206582"/>
                <a:gd name="connsiteY25" fmla="*/ 4408430 h 4551052"/>
                <a:gd name="connsiteX26" fmla="*/ 579493 w 3206582"/>
                <a:gd name="connsiteY26" fmla="*/ 3744051 h 4551052"/>
                <a:gd name="connsiteX27" fmla="*/ 523616 w 3206582"/>
                <a:gd name="connsiteY27" fmla="*/ 4551052 h 4551052"/>
                <a:gd name="connsiteX28" fmla="*/ 439043 w 3206582"/>
                <a:gd name="connsiteY28" fmla="*/ 4109014 h 4551052"/>
                <a:gd name="connsiteX29" fmla="*/ 366589 w 3206582"/>
                <a:gd name="connsiteY29" fmla="*/ 4312985 h 4551052"/>
                <a:gd name="connsiteX30" fmla="*/ 0 w 3206582"/>
                <a:gd name="connsiteY30" fmla="*/ 4319124 h 455105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79493 w 3206582"/>
                <a:gd name="connsiteY26" fmla="*/ 374405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611276 w 3206582"/>
                <a:gd name="connsiteY26" fmla="*/ 3735382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611276 w 3206582"/>
                <a:gd name="connsiteY26" fmla="*/ 3735382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611276 w 3206582"/>
                <a:gd name="connsiteY26" fmla="*/ 3735382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2207863 w 4004516"/>
                <a:gd name="connsiteY0" fmla="*/ 3195411 h 4553942"/>
                <a:gd name="connsiteX1" fmla="*/ 2074441 w 4004516"/>
                <a:gd name="connsiteY1" fmla="*/ 2776663 h 4553942"/>
                <a:gd name="connsiteX2" fmla="*/ 1381186 w 4004516"/>
                <a:gd name="connsiteY2" fmla="*/ 2789811 h 4553942"/>
                <a:gd name="connsiteX3" fmla="*/ 1385379 w 4004516"/>
                <a:gd name="connsiteY3" fmla="*/ 2352603 h 4553942"/>
                <a:gd name="connsiteX4" fmla="*/ 1293432 w 4004516"/>
                <a:gd name="connsiteY4" fmla="*/ 2240365 h 4553942"/>
                <a:gd name="connsiteX5" fmla="*/ 1452458 w 4004516"/>
                <a:gd name="connsiteY5" fmla="*/ 2116736 h 4553942"/>
                <a:gd name="connsiteX6" fmla="*/ 1257268 w 4004516"/>
                <a:gd name="connsiteY6" fmla="*/ 2042534 h 4553942"/>
                <a:gd name="connsiteX7" fmla="*/ 1364134 w 4004516"/>
                <a:gd name="connsiteY7" fmla="*/ 1837519 h 4553942"/>
                <a:gd name="connsiteX8" fmla="*/ 1092930 w 4004516"/>
                <a:gd name="connsiteY8" fmla="*/ 1706738 h 4553942"/>
                <a:gd name="connsiteX9" fmla="*/ 1459550 w 4004516"/>
                <a:gd name="connsiteY9" fmla="*/ 1249123 h 4553942"/>
                <a:gd name="connsiteX10" fmla="*/ 1940128 w 4004516"/>
                <a:gd name="connsiteY10" fmla="*/ 173026 h 4553942"/>
                <a:gd name="connsiteX11" fmla="*/ 3169049 w 4004516"/>
                <a:gd name="connsiteY11" fmla="*/ 84702 h 4553942"/>
                <a:gd name="connsiteX12" fmla="*/ 4001358 w 4004516"/>
                <a:gd name="connsiteY12" fmla="*/ 1366611 h 4553942"/>
                <a:gd name="connsiteX13" fmla="*/ 3424412 w 4004516"/>
                <a:gd name="connsiteY13" fmla="*/ 2335750 h 4553942"/>
                <a:gd name="connsiteX14" fmla="*/ 3364763 w 4004516"/>
                <a:gd name="connsiteY14" fmla="*/ 3127719 h 4553942"/>
                <a:gd name="connsiteX15" fmla="*/ 2215876 w 4004516"/>
                <a:gd name="connsiteY15" fmla="*/ 3373226 h 4553942"/>
                <a:gd name="connsiteX16" fmla="*/ 3378425 w 4004516"/>
                <a:gd name="connsiteY16" fmla="*/ 3394378 h 4553942"/>
                <a:gd name="connsiteX17" fmla="*/ 2250259 w 4004516"/>
                <a:gd name="connsiteY17" fmla="*/ 3665551 h 4553942"/>
                <a:gd name="connsiteX18" fmla="*/ 3372314 w 4004516"/>
                <a:gd name="connsiteY18" fmla="*/ 3664691 h 4553942"/>
                <a:gd name="connsiteX19" fmla="*/ 2339566 w 4004516"/>
                <a:gd name="connsiteY19" fmla="*/ 3901450 h 4553942"/>
                <a:gd name="connsiteX20" fmla="*/ 3314905 w 4004516"/>
                <a:gd name="connsiteY20" fmla="*/ 3963188 h 4553942"/>
                <a:gd name="connsiteX21" fmla="*/ 2452788 w 4004516"/>
                <a:gd name="connsiteY21" fmla="*/ 4107326 h 4553942"/>
                <a:gd name="connsiteX22" fmla="*/ 3288227 w 4004516"/>
                <a:gd name="connsiteY22" fmla="*/ 4290910 h 4553942"/>
                <a:gd name="connsiteX23" fmla="*/ 1635369 w 4004516"/>
                <a:gd name="connsiteY23" fmla="*/ 4308594 h 4553942"/>
                <a:gd name="connsiteX24" fmla="*/ 1565624 w 4004516"/>
                <a:gd name="connsiteY24" fmla="*/ 3917621 h 4553942"/>
                <a:gd name="connsiteX25" fmla="*/ 1502868 w 4004516"/>
                <a:gd name="connsiteY25" fmla="*/ 4408430 h 4553942"/>
                <a:gd name="connsiteX26" fmla="*/ 1409210 w 4004516"/>
                <a:gd name="connsiteY26" fmla="*/ 3735382 h 4553942"/>
                <a:gd name="connsiteX27" fmla="*/ 1307102 w 4004516"/>
                <a:gd name="connsiteY27" fmla="*/ 4553942 h 4553942"/>
                <a:gd name="connsiteX28" fmla="*/ 1236977 w 4004516"/>
                <a:gd name="connsiteY28" fmla="*/ 4013661 h 4553942"/>
                <a:gd name="connsiteX29" fmla="*/ 1164523 w 4004516"/>
                <a:gd name="connsiteY29" fmla="*/ 4312985 h 4553942"/>
                <a:gd name="connsiteX30" fmla="*/ 0 w 4004516"/>
                <a:gd name="connsiteY30" fmla="*/ 4310057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246044 w 4013583"/>
                <a:gd name="connsiteY28" fmla="*/ 4013661 h 4553942"/>
                <a:gd name="connsiteX29" fmla="*/ 1173590 w 4013583"/>
                <a:gd name="connsiteY29" fmla="*/ 4312985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246044 w 4013583"/>
                <a:gd name="connsiteY28" fmla="*/ 4013661 h 4553942"/>
                <a:gd name="connsiteX29" fmla="*/ 983173 w 4013583"/>
                <a:gd name="connsiteY29" fmla="*/ 4322052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110032 w 4013583"/>
                <a:gd name="connsiteY28" fmla="*/ 4004594 h 4553942"/>
                <a:gd name="connsiteX29" fmla="*/ 983173 w 4013583"/>
                <a:gd name="connsiteY29" fmla="*/ 4322052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055628 w 4013583"/>
                <a:gd name="connsiteY28" fmla="*/ 4004594 h 4553942"/>
                <a:gd name="connsiteX29" fmla="*/ 983173 w 4013583"/>
                <a:gd name="connsiteY29" fmla="*/ 4322052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574691 w 4013583"/>
                <a:gd name="connsiteY24" fmla="*/ 3917621 h 4535808"/>
                <a:gd name="connsiteX25" fmla="*/ 1511935 w 4013583"/>
                <a:gd name="connsiteY25" fmla="*/ 4408430 h 4535808"/>
                <a:gd name="connsiteX26" fmla="*/ 1418277 w 4013583"/>
                <a:gd name="connsiteY26" fmla="*/ 3735382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574691 w 4013583"/>
                <a:gd name="connsiteY24" fmla="*/ 3917621 h 4535808"/>
                <a:gd name="connsiteX25" fmla="*/ 1511935 w 4013583"/>
                <a:gd name="connsiteY25" fmla="*/ 4408430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574691 w 4013583"/>
                <a:gd name="connsiteY24" fmla="*/ 3917621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10291 w 4013583"/>
                <a:gd name="connsiteY28" fmla="*/ 396832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10291 w 4013583"/>
                <a:gd name="connsiteY28" fmla="*/ 3968324 h 4535808"/>
                <a:gd name="connsiteX29" fmla="*/ 937837 w 4013583"/>
                <a:gd name="connsiteY29" fmla="*/ 4312984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10291 w 4013583"/>
                <a:gd name="connsiteY28" fmla="*/ 3968324 h 4535808"/>
                <a:gd name="connsiteX29" fmla="*/ 937837 w 4013583"/>
                <a:gd name="connsiteY29" fmla="*/ 4312984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371076 w 4167729"/>
                <a:gd name="connsiteY0" fmla="*/ 3195411 h 4508606"/>
                <a:gd name="connsiteX1" fmla="*/ 2237654 w 4167729"/>
                <a:gd name="connsiteY1" fmla="*/ 2776663 h 4508606"/>
                <a:gd name="connsiteX2" fmla="*/ 1544399 w 4167729"/>
                <a:gd name="connsiteY2" fmla="*/ 2789811 h 4508606"/>
                <a:gd name="connsiteX3" fmla="*/ 1548592 w 4167729"/>
                <a:gd name="connsiteY3" fmla="*/ 2352603 h 4508606"/>
                <a:gd name="connsiteX4" fmla="*/ 1456645 w 4167729"/>
                <a:gd name="connsiteY4" fmla="*/ 2240365 h 4508606"/>
                <a:gd name="connsiteX5" fmla="*/ 1615671 w 4167729"/>
                <a:gd name="connsiteY5" fmla="*/ 2116736 h 4508606"/>
                <a:gd name="connsiteX6" fmla="*/ 1420481 w 4167729"/>
                <a:gd name="connsiteY6" fmla="*/ 2042534 h 4508606"/>
                <a:gd name="connsiteX7" fmla="*/ 1527347 w 4167729"/>
                <a:gd name="connsiteY7" fmla="*/ 1837519 h 4508606"/>
                <a:gd name="connsiteX8" fmla="*/ 1256143 w 4167729"/>
                <a:gd name="connsiteY8" fmla="*/ 1706738 h 4508606"/>
                <a:gd name="connsiteX9" fmla="*/ 1622763 w 4167729"/>
                <a:gd name="connsiteY9" fmla="*/ 1249123 h 4508606"/>
                <a:gd name="connsiteX10" fmla="*/ 2103341 w 4167729"/>
                <a:gd name="connsiteY10" fmla="*/ 173026 h 4508606"/>
                <a:gd name="connsiteX11" fmla="*/ 3332262 w 4167729"/>
                <a:gd name="connsiteY11" fmla="*/ 84702 h 4508606"/>
                <a:gd name="connsiteX12" fmla="*/ 4164571 w 4167729"/>
                <a:gd name="connsiteY12" fmla="*/ 1366611 h 4508606"/>
                <a:gd name="connsiteX13" fmla="*/ 3587625 w 4167729"/>
                <a:gd name="connsiteY13" fmla="*/ 2335750 h 4508606"/>
                <a:gd name="connsiteX14" fmla="*/ 3527976 w 4167729"/>
                <a:gd name="connsiteY14" fmla="*/ 3127719 h 4508606"/>
                <a:gd name="connsiteX15" fmla="*/ 2379089 w 4167729"/>
                <a:gd name="connsiteY15" fmla="*/ 3373226 h 4508606"/>
                <a:gd name="connsiteX16" fmla="*/ 3541638 w 4167729"/>
                <a:gd name="connsiteY16" fmla="*/ 3394378 h 4508606"/>
                <a:gd name="connsiteX17" fmla="*/ 2413472 w 4167729"/>
                <a:gd name="connsiteY17" fmla="*/ 3665551 h 4508606"/>
                <a:gd name="connsiteX18" fmla="*/ 3535527 w 4167729"/>
                <a:gd name="connsiteY18" fmla="*/ 3664691 h 4508606"/>
                <a:gd name="connsiteX19" fmla="*/ 2502779 w 4167729"/>
                <a:gd name="connsiteY19" fmla="*/ 3901450 h 4508606"/>
                <a:gd name="connsiteX20" fmla="*/ 3478118 w 4167729"/>
                <a:gd name="connsiteY20" fmla="*/ 3963188 h 4508606"/>
                <a:gd name="connsiteX21" fmla="*/ 2616001 w 4167729"/>
                <a:gd name="connsiteY21" fmla="*/ 4107326 h 4508606"/>
                <a:gd name="connsiteX22" fmla="*/ 3451440 w 4167729"/>
                <a:gd name="connsiteY22" fmla="*/ 4290910 h 4508606"/>
                <a:gd name="connsiteX23" fmla="*/ 1762312 w 4167729"/>
                <a:gd name="connsiteY23" fmla="*/ 4326729 h 4508606"/>
                <a:gd name="connsiteX24" fmla="*/ 1647230 w 4167729"/>
                <a:gd name="connsiteY24" fmla="*/ 3908554 h 4508606"/>
                <a:gd name="connsiteX25" fmla="*/ 1548204 w 4167729"/>
                <a:gd name="connsiteY25" fmla="*/ 4426565 h 4508606"/>
                <a:gd name="connsiteX26" fmla="*/ 1436411 w 4167729"/>
                <a:gd name="connsiteY26" fmla="*/ 3726314 h 4508606"/>
                <a:gd name="connsiteX27" fmla="*/ 1298034 w 4167729"/>
                <a:gd name="connsiteY27" fmla="*/ 4508606 h 4508606"/>
                <a:gd name="connsiteX28" fmla="*/ 1164437 w 4167729"/>
                <a:gd name="connsiteY28" fmla="*/ 3968324 h 4508606"/>
                <a:gd name="connsiteX29" fmla="*/ 1091983 w 4167729"/>
                <a:gd name="connsiteY29" fmla="*/ 4312984 h 4508606"/>
                <a:gd name="connsiteX30" fmla="*/ 0 w 4167729"/>
                <a:gd name="connsiteY30" fmla="*/ 4328191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31830 w 4176796"/>
                <a:gd name="connsiteY9" fmla="*/ 1249123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31830 w 4176796"/>
                <a:gd name="connsiteY9" fmla="*/ 1249123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176796" h="4508606">
                  <a:moveTo>
                    <a:pt x="2380143" y="3195411"/>
                  </a:moveTo>
                  <a:lnTo>
                    <a:pt x="2246721" y="2776663"/>
                  </a:lnTo>
                  <a:cubicBezTo>
                    <a:pt x="2019367" y="2842842"/>
                    <a:pt x="1738454" y="2868383"/>
                    <a:pt x="1553466" y="2789811"/>
                  </a:cubicBezTo>
                  <a:cubicBezTo>
                    <a:pt x="1376723" y="2693528"/>
                    <a:pt x="1548224" y="2482464"/>
                    <a:pt x="1557659" y="2352603"/>
                  </a:cubicBezTo>
                  <a:lnTo>
                    <a:pt x="1465712" y="2240365"/>
                  </a:lnTo>
                  <a:cubicBezTo>
                    <a:pt x="1406922" y="2192094"/>
                    <a:pt x="1581144" y="2150885"/>
                    <a:pt x="1624738" y="2116736"/>
                  </a:cubicBezTo>
                  <a:cubicBezTo>
                    <a:pt x="1549084" y="2102593"/>
                    <a:pt x="1508734" y="2088450"/>
                    <a:pt x="1429548" y="2042534"/>
                  </a:cubicBezTo>
                  <a:cubicBezTo>
                    <a:pt x="1383969" y="1991849"/>
                    <a:pt x="1509860" y="1942127"/>
                    <a:pt x="1536414" y="1837519"/>
                  </a:cubicBezTo>
                  <a:cubicBezTo>
                    <a:pt x="1428361" y="1791436"/>
                    <a:pt x="1235573" y="1750332"/>
                    <a:pt x="1265210" y="1706738"/>
                  </a:cubicBezTo>
                  <a:lnTo>
                    <a:pt x="1640899" y="1276325"/>
                  </a:lnTo>
                  <a:cubicBezTo>
                    <a:pt x="1764746" y="1031297"/>
                    <a:pt x="1461475" y="611750"/>
                    <a:pt x="2112408" y="173026"/>
                  </a:cubicBezTo>
                  <a:cubicBezTo>
                    <a:pt x="2487920" y="-30587"/>
                    <a:pt x="2912860" y="-47083"/>
                    <a:pt x="3341329" y="84702"/>
                  </a:cubicBezTo>
                  <a:cubicBezTo>
                    <a:pt x="3750571" y="201321"/>
                    <a:pt x="4219831" y="748661"/>
                    <a:pt x="4173638" y="1366611"/>
                  </a:cubicBezTo>
                  <a:cubicBezTo>
                    <a:pt x="4122543" y="1793219"/>
                    <a:pt x="3817251" y="2064484"/>
                    <a:pt x="3596692" y="2335750"/>
                  </a:cubicBezTo>
                  <a:cubicBezTo>
                    <a:pt x="3480590" y="2630445"/>
                    <a:pt x="3547819" y="2956572"/>
                    <a:pt x="3537043" y="3127719"/>
                  </a:cubicBezTo>
                  <a:cubicBezTo>
                    <a:pt x="3346212" y="3341232"/>
                    <a:pt x="2407939" y="3623213"/>
                    <a:pt x="2388156" y="3373226"/>
                  </a:cubicBezTo>
                  <a:cubicBezTo>
                    <a:pt x="2391021" y="3058736"/>
                    <a:pt x="3546150" y="3153245"/>
                    <a:pt x="3550705" y="3394378"/>
                  </a:cubicBezTo>
                  <a:cubicBezTo>
                    <a:pt x="3544175" y="3551847"/>
                    <a:pt x="2432597" y="3938802"/>
                    <a:pt x="2422539" y="3665551"/>
                  </a:cubicBezTo>
                  <a:cubicBezTo>
                    <a:pt x="2408203" y="3389885"/>
                    <a:pt x="3551870" y="3484923"/>
                    <a:pt x="3544594" y="3664691"/>
                  </a:cubicBezTo>
                  <a:cubicBezTo>
                    <a:pt x="3554571" y="3891891"/>
                    <a:pt x="2512459" y="4129684"/>
                    <a:pt x="2511846" y="3901450"/>
                  </a:cubicBezTo>
                  <a:cubicBezTo>
                    <a:pt x="2494500" y="3663126"/>
                    <a:pt x="3479817" y="3781383"/>
                    <a:pt x="3487185" y="3963188"/>
                  </a:cubicBezTo>
                  <a:cubicBezTo>
                    <a:pt x="3511673" y="4154807"/>
                    <a:pt x="2632353" y="4371141"/>
                    <a:pt x="2625068" y="4107326"/>
                  </a:cubicBezTo>
                  <a:cubicBezTo>
                    <a:pt x="2650529" y="3888434"/>
                    <a:pt x="3622163" y="4297972"/>
                    <a:pt x="3460507" y="4290910"/>
                  </a:cubicBezTo>
                  <a:lnTo>
                    <a:pt x="1771379" y="4326729"/>
                  </a:lnTo>
                  <a:cubicBezTo>
                    <a:pt x="1733018" y="4187337"/>
                    <a:pt x="1712793" y="4093283"/>
                    <a:pt x="1656297" y="3908554"/>
                  </a:cubicBezTo>
                  <a:cubicBezTo>
                    <a:pt x="1623288" y="4081224"/>
                    <a:pt x="1590280" y="4199491"/>
                    <a:pt x="1557271" y="4426565"/>
                  </a:cubicBezTo>
                  <a:cubicBezTo>
                    <a:pt x="1521236" y="4203179"/>
                    <a:pt x="1502538" y="4073053"/>
                    <a:pt x="1445478" y="3726314"/>
                  </a:cubicBezTo>
                  <a:cubicBezTo>
                    <a:pt x="1381879" y="4028704"/>
                    <a:pt x="1357775" y="4213920"/>
                    <a:pt x="1307101" y="4508606"/>
                  </a:cubicBezTo>
                  <a:cubicBezTo>
                    <a:pt x="1235897" y="4213334"/>
                    <a:pt x="1238927" y="4160773"/>
                    <a:pt x="1173504" y="3968324"/>
                  </a:cubicBezTo>
                  <a:cubicBezTo>
                    <a:pt x="1136504" y="4138528"/>
                    <a:pt x="1125720" y="4222556"/>
                    <a:pt x="1101050" y="4312984"/>
                  </a:cubicBezTo>
                  <a:cubicBezTo>
                    <a:pt x="973076" y="4317920"/>
                    <a:pt x="122196" y="4317077"/>
                    <a:pt x="0" y="4319123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sp>
          <p:nvSpPr>
            <p:cNvPr id="21" name="Oval 37">
              <a:extLst>
                <a:ext uri="{FF2B5EF4-FFF2-40B4-BE49-F238E27FC236}">
                  <a16:creationId xmlns:a16="http://schemas.microsoft.com/office/drawing/2014/main" xmlns="" id="{F8C7912E-EC4B-4595-93C0-B590AC76EE90}"/>
                </a:ext>
              </a:extLst>
            </p:cNvPr>
            <p:cNvSpPr/>
            <p:nvPr/>
          </p:nvSpPr>
          <p:spPr>
            <a:xfrm rot="18000000">
              <a:off x="6463701" y="1954213"/>
              <a:ext cx="1350633" cy="2037696"/>
            </a:xfrm>
            <a:custGeom>
              <a:avLst/>
              <a:gdLst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584367 w 1170491"/>
                <a:gd name="connsiteY20" fmla="*/ 347971 h 1745209"/>
                <a:gd name="connsiteX21" fmla="*/ 732836 w 1170491"/>
                <a:gd name="connsiteY21" fmla="*/ 150639 h 1745209"/>
                <a:gd name="connsiteX22" fmla="*/ 749842 w 1170491"/>
                <a:gd name="connsiteY22" fmla="*/ 147205 h 1745209"/>
                <a:gd name="connsiteX23" fmla="*/ 920515 w 1170491"/>
                <a:gd name="connsiteY23" fmla="*/ 317877 h 1745209"/>
                <a:gd name="connsiteX24" fmla="*/ 910716 w 1170491"/>
                <a:gd name="connsiteY24" fmla="*/ 366417 h 1745209"/>
                <a:gd name="connsiteX25" fmla="*/ 920515 w 1170491"/>
                <a:gd name="connsiteY25" fmla="*/ 366418 h 1745209"/>
                <a:gd name="connsiteX26" fmla="*/ 920515 w 1170491"/>
                <a:gd name="connsiteY26" fmla="*/ 371433 h 1745209"/>
                <a:gd name="connsiteX27" fmla="*/ 1056877 w 1170491"/>
                <a:gd name="connsiteY27" fmla="*/ 525101 h 1745209"/>
                <a:gd name="connsiteX28" fmla="*/ 1047351 w 1170491"/>
                <a:gd name="connsiteY28" fmla="*/ 572282 h 1745209"/>
                <a:gd name="connsiteX29" fmla="*/ 1170491 w 1170491"/>
                <a:gd name="connsiteY29" fmla="*/ 756650 h 1745209"/>
                <a:gd name="connsiteX30" fmla="*/ 1127569 w 1170491"/>
                <a:gd name="connsiteY30" fmla="*/ 878235 h 1745209"/>
                <a:gd name="connsiteX31" fmla="*/ 954678 w 1170491"/>
                <a:gd name="connsiteY31" fmla="*/ 939840 h 1745209"/>
                <a:gd name="connsiteX32" fmla="*/ 947373 w 1170491"/>
                <a:gd name="connsiteY32" fmla="*/ 961469 h 1745209"/>
                <a:gd name="connsiteX33" fmla="*/ 1106746 w 1170491"/>
                <a:gd name="connsiteY33" fmla="*/ 928282 h 1745209"/>
                <a:gd name="connsiteX34" fmla="*/ 1138907 w 1170491"/>
                <a:gd name="connsiteY34" fmla="*/ 1028247 h 1745209"/>
                <a:gd name="connsiteX35" fmla="*/ 981133 w 1170491"/>
                <a:gd name="connsiteY35" fmla="*/ 1223220 h 1745209"/>
                <a:gd name="connsiteX36" fmla="*/ 777272 w 1170491"/>
                <a:gd name="connsiteY36" fmla="*/ 1134408 h 1745209"/>
                <a:gd name="connsiteX37" fmla="*/ 810210 w 1170491"/>
                <a:gd name="connsiteY37" fmla="*/ 1096167 h 1745209"/>
                <a:gd name="connsiteX38" fmla="*/ 806195 w 1170491"/>
                <a:gd name="connsiteY38" fmla="*/ 964175 h 1745209"/>
                <a:gd name="connsiteX39" fmla="*/ 787267 w 1170491"/>
                <a:gd name="connsiteY39" fmla="*/ 975103 h 1745209"/>
                <a:gd name="connsiteX40" fmla="*/ 791333 w 1170491"/>
                <a:gd name="connsiteY40" fmla="*/ 1085110 h 1745209"/>
                <a:gd name="connsiteX41" fmla="*/ 763385 w 1170491"/>
                <a:gd name="connsiteY41" fmla="*/ 1114320 h 1745209"/>
                <a:gd name="connsiteX42" fmla="*/ 744063 w 1170491"/>
                <a:gd name="connsiteY42" fmla="*/ 1119497 h 1745209"/>
                <a:gd name="connsiteX43" fmla="*/ 747716 w 1170491"/>
                <a:gd name="connsiteY43" fmla="*/ 1128718 h 1745209"/>
                <a:gd name="connsiteX44" fmla="*/ 693327 w 1170491"/>
                <a:gd name="connsiteY44" fmla="*/ 1140344 h 1745209"/>
                <a:gd name="connsiteX45" fmla="*/ 601213 w 1170491"/>
                <a:gd name="connsiteY45" fmla="*/ 1080185 h 1745209"/>
                <a:gd name="connsiteX46" fmla="*/ 582082 w 1170491"/>
                <a:gd name="connsiteY46" fmla="*/ 1090754 h 1745209"/>
                <a:gd name="connsiteX47" fmla="*/ 693051 w 1170491"/>
                <a:gd name="connsiteY47" fmla="*/ 1162221 h 1745209"/>
                <a:gd name="connsiteX48" fmla="*/ 755684 w 1170491"/>
                <a:gd name="connsiteY48" fmla="*/ 1148835 h 1745209"/>
                <a:gd name="connsiteX49" fmla="*/ 989751 w 1170491"/>
                <a:gd name="connsiteY49" fmla="*/ 1247587 h 1745209"/>
                <a:gd name="connsiteX50" fmla="*/ 1004488 w 1170491"/>
                <a:gd name="connsiteY50" fmla="*/ 1315531 h 1745209"/>
                <a:gd name="connsiteX51" fmla="*/ 920375 w 1170491"/>
                <a:gd name="connsiteY51" fmla="*/ 1473506 h 1745209"/>
                <a:gd name="connsiteX52" fmla="*/ 913116 w 1170491"/>
                <a:gd name="connsiteY52" fmla="*/ 1474079 h 1745209"/>
                <a:gd name="connsiteX53" fmla="*/ 766796 w 1170491"/>
                <a:gd name="connsiteY53" fmla="*/ 1371458 h 1745209"/>
                <a:gd name="connsiteX54" fmla="*/ 746323 w 1170491"/>
                <a:gd name="connsiteY54" fmla="*/ 1380801 h 1745209"/>
                <a:gd name="connsiteX55" fmla="*/ 909888 w 1170491"/>
                <a:gd name="connsiteY55" fmla="*/ 1496052 h 1745209"/>
                <a:gd name="connsiteX56" fmla="*/ 774838 w 1170491"/>
                <a:gd name="connsiteY56" fmla="*/ 1628054 h 1745209"/>
                <a:gd name="connsiteX57" fmla="*/ 571751 w 1170491"/>
                <a:gd name="connsiteY57" fmla="*/ 1552195 h 1745209"/>
                <a:gd name="connsiteX58" fmla="*/ 550649 w 1170491"/>
                <a:gd name="connsiteY58" fmla="*/ 1566422 h 1745209"/>
                <a:gd name="connsiteX59" fmla="*/ 685031 w 1170491"/>
                <a:gd name="connsiteY59" fmla="*/ 1648114 h 1745209"/>
                <a:gd name="connsiteX60" fmla="*/ 533818 w 1170491"/>
                <a:gd name="connsiteY60" fmla="*/ 1745209 h 1745209"/>
                <a:gd name="connsiteX61" fmla="*/ 372301 w 1170491"/>
                <a:gd name="connsiteY61" fmla="*/ 1619888 h 1745209"/>
                <a:gd name="connsiteX62" fmla="*/ 366380 w 1170491"/>
                <a:gd name="connsiteY62" fmla="*/ 1592106 h 1745209"/>
                <a:gd name="connsiteX63" fmla="*/ 250590 w 1170491"/>
                <a:gd name="connsiteY63" fmla="*/ 1443452 h 1745209"/>
                <a:gd name="connsiteX64" fmla="*/ 117260 w 1170491"/>
                <a:gd name="connsiteY64" fmla="*/ 1407178 h 1745209"/>
                <a:gd name="connsiteX65" fmla="*/ 90593 w 1170491"/>
                <a:gd name="connsiteY65" fmla="*/ 1192598 h 1745209"/>
                <a:gd name="connsiteX66" fmla="*/ 330760 w 1170491"/>
                <a:gd name="connsiteY66" fmla="*/ 1129474 h 1745209"/>
                <a:gd name="connsiteX67" fmla="*/ 344999 w 1170491"/>
                <a:gd name="connsiteY67" fmla="*/ 1132822 h 1745209"/>
                <a:gd name="connsiteX68" fmla="*/ 524987 w 1170491"/>
                <a:gd name="connsiteY68" fmla="*/ 1034051 h 1745209"/>
                <a:gd name="connsiteX69" fmla="*/ 505360 w 1170491"/>
                <a:gd name="connsiteY69" fmla="*/ 1023014 h 1745209"/>
                <a:gd name="connsiteX70" fmla="*/ 346243 w 1170491"/>
                <a:gd name="connsiteY70" fmla="*/ 1110339 h 1745209"/>
                <a:gd name="connsiteX71" fmla="*/ 202679 w 1170491"/>
                <a:gd name="connsiteY71" fmla="*/ 1003895 h 1745209"/>
                <a:gd name="connsiteX72" fmla="*/ 181967 w 1170491"/>
                <a:gd name="connsiteY72" fmla="*/ 1012696 h 1745209"/>
                <a:gd name="connsiteX73" fmla="*/ 305288 w 1170491"/>
                <a:gd name="connsiteY73" fmla="*/ 1123484 h 1745209"/>
                <a:gd name="connsiteX74" fmla="*/ 70961 w 1170491"/>
                <a:gd name="connsiteY74" fmla="*/ 1161909 h 1745209"/>
                <a:gd name="connsiteX75" fmla="*/ 56055 w 1170491"/>
                <a:gd name="connsiteY75" fmla="*/ 1153032 h 1745209"/>
                <a:gd name="connsiteX76" fmla="*/ 44214 w 1170491"/>
                <a:gd name="connsiteY76" fmla="*/ 911953 h 1745209"/>
                <a:gd name="connsiteX77" fmla="*/ 84073 w 1170491"/>
                <a:gd name="connsiteY77" fmla="*/ 882569 h 1745209"/>
                <a:gd name="connsiteX78" fmla="*/ 76811 w 1170491"/>
                <a:gd name="connsiteY78" fmla="*/ 875989 h 1745209"/>
                <a:gd name="connsiteX79" fmla="*/ 80179 w 1170491"/>
                <a:gd name="connsiteY79" fmla="*/ 872273 h 1745209"/>
                <a:gd name="connsiteX80" fmla="*/ 82340 w 1170491"/>
                <a:gd name="connsiteY80" fmla="*/ 666836 h 1745209"/>
                <a:gd name="connsiteX81" fmla="*/ 121082 w 1170491"/>
                <a:gd name="connsiteY81" fmla="*/ 638275 h 1745209"/>
                <a:gd name="connsiteX82" fmla="*/ 145805 w 1170491"/>
                <a:gd name="connsiteY82" fmla="*/ 430894 h 1745209"/>
                <a:gd name="connsiteX83" fmla="*/ 321878 w 1170491"/>
                <a:gd name="connsiteY83" fmla="*/ 383347 h 1745209"/>
                <a:gd name="connsiteX84" fmla="*/ 321111 w 1170491"/>
                <a:gd name="connsiteY84" fmla="*/ 357014 h 1745209"/>
                <a:gd name="connsiteX85" fmla="*/ 141180 w 1170491"/>
                <a:gd name="connsiteY85" fmla="*/ 399723 h 1745209"/>
                <a:gd name="connsiteX86" fmla="*/ 106816 w 1170491"/>
                <a:gd name="connsiteY86" fmla="*/ 291518 h 1745209"/>
                <a:gd name="connsiteX87" fmla="*/ 326327 w 1170491"/>
                <a:gd name="connsiteY87" fmla="*/ 72008 h 1745209"/>
                <a:gd name="connsiteX88" fmla="*/ 394659 w 1170491"/>
                <a:gd name="connsiteY88" fmla="*/ 83948 h 1745209"/>
                <a:gd name="connsiteX89" fmla="*/ 533817 w 1170491"/>
                <a:gd name="connsiteY89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749842 w 1170491"/>
                <a:gd name="connsiteY21" fmla="*/ 147205 h 1745209"/>
                <a:gd name="connsiteX22" fmla="*/ 920515 w 1170491"/>
                <a:gd name="connsiteY22" fmla="*/ 317877 h 1745209"/>
                <a:gd name="connsiteX23" fmla="*/ 910716 w 1170491"/>
                <a:gd name="connsiteY23" fmla="*/ 366417 h 1745209"/>
                <a:gd name="connsiteX24" fmla="*/ 920515 w 1170491"/>
                <a:gd name="connsiteY24" fmla="*/ 366418 h 1745209"/>
                <a:gd name="connsiteX25" fmla="*/ 920515 w 1170491"/>
                <a:gd name="connsiteY25" fmla="*/ 371433 h 1745209"/>
                <a:gd name="connsiteX26" fmla="*/ 1056877 w 1170491"/>
                <a:gd name="connsiteY26" fmla="*/ 525101 h 1745209"/>
                <a:gd name="connsiteX27" fmla="*/ 1047351 w 1170491"/>
                <a:gd name="connsiteY27" fmla="*/ 572282 h 1745209"/>
                <a:gd name="connsiteX28" fmla="*/ 1170491 w 1170491"/>
                <a:gd name="connsiteY28" fmla="*/ 756650 h 1745209"/>
                <a:gd name="connsiteX29" fmla="*/ 1127569 w 1170491"/>
                <a:gd name="connsiteY29" fmla="*/ 878235 h 1745209"/>
                <a:gd name="connsiteX30" fmla="*/ 954678 w 1170491"/>
                <a:gd name="connsiteY30" fmla="*/ 939840 h 1745209"/>
                <a:gd name="connsiteX31" fmla="*/ 947373 w 1170491"/>
                <a:gd name="connsiteY31" fmla="*/ 961469 h 1745209"/>
                <a:gd name="connsiteX32" fmla="*/ 1106746 w 1170491"/>
                <a:gd name="connsiteY32" fmla="*/ 928282 h 1745209"/>
                <a:gd name="connsiteX33" fmla="*/ 1138907 w 1170491"/>
                <a:gd name="connsiteY33" fmla="*/ 1028247 h 1745209"/>
                <a:gd name="connsiteX34" fmla="*/ 981133 w 1170491"/>
                <a:gd name="connsiteY34" fmla="*/ 1223220 h 1745209"/>
                <a:gd name="connsiteX35" fmla="*/ 777272 w 1170491"/>
                <a:gd name="connsiteY35" fmla="*/ 1134408 h 1745209"/>
                <a:gd name="connsiteX36" fmla="*/ 810210 w 1170491"/>
                <a:gd name="connsiteY36" fmla="*/ 1096167 h 1745209"/>
                <a:gd name="connsiteX37" fmla="*/ 806195 w 1170491"/>
                <a:gd name="connsiteY37" fmla="*/ 964175 h 1745209"/>
                <a:gd name="connsiteX38" fmla="*/ 787267 w 1170491"/>
                <a:gd name="connsiteY38" fmla="*/ 975103 h 1745209"/>
                <a:gd name="connsiteX39" fmla="*/ 791333 w 1170491"/>
                <a:gd name="connsiteY39" fmla="*/ 1085110 h 1745209"/>
                <a:gd name="connsiteX40" fmla="*/ 763385 w 1170491"/>
                <a:gd name="connsiteY40" fmla="*/ 1114320 h 1745209"/>
                <a:gd name="connsiteX41" fmla="*/ 744063 w 1170491"/>
                <a:gd name="connsiteY41" fmla="*/ 1119497 h 1745209"/>
                <a:gd name="connsiteX42" fmla="*/ 747716 w 1170491"/>
                <a:gd name="connsiteY42" fmla="*/ 1128718 h 1745209"/>
                <a:gd name="connsiteX43" fmla="*/ 693327 w 1170491"/>
                <a:gd name="connsiteY43" fmla="*/ 1140344 h 1745209"/>
                <a:gd name="connsiteX44" fmla="*/ 601213 w 1170491"/>
                <a:gd name="connsiteY44" fmla="*/ 1080185 h 1745209"/>
                <a:gd name="connsiteX45" fmla="*/ 582082 w 1170491"/>
                <a:gd name="connsiteY45" fmla="*/ 1090754 h 1745209"/>
                <a:gd name="connsiteX46" fmla="*/ 693051 w 1170491"/>
                <a:gd name="connsiteY46" fmla="*/ 1162221 h 1745209"/>
                <a:gd name="connsiteX47" fmla="*/ 755684 w 1170491"/>
                <a:gd name="connsiteY47" fmla="*/ 1148835 h 1745209"/>
                <a:gd name="connsiteX48" fmla="*/ 989751 w 1170491"/>
                <a:gd name="connsiteY48" fmla="*/ 1247587 h 1745209"/>
                <a:gd name="connsiteX49" fmla="*/ 1004488 w 1170491"/>
                <a:gd name="connsiteY49" fmla="*/ 1315531 h 1745209"/>
                <a:gd name="connsiteX50" fmla="*/ 920375 w 1170491"/>
                <a:gd name="connsiteY50" fmla="*/ 1473506 h 1745209"/>
                <a:gd name="connsiteX51" fmla="*/ 913116 w 1170491"/>
                <a:gd name="connsiteY51" fmla="*/ 1474079 h 1745209"/>
                <a:gd name="connsiteX52" fmla="*/ 766796 w 1170491"/>
                <a:gd name="connsiteY52" fmla="*/ 1371458 h 1745209"/>
                <a:gd name="connsiteX53" fmla="*/ 746323 w 1170491"/>
                <a:gd name="connsiteY53" fmla="*/ 1380801 h 1745209"/>
                <a:gd name="connsiteX54" fmla="*/ 909888 w 1170491"/>
                <a:gd name="connsiteY54" fmla="*/ 1496052 h 1745209"/>
                <a:gd name="connsiteX55" fmla="*/ 774838 w 1170491"/>
                <a:gd name="connsiteY55" fmla="*/ 1628054 h 1745209"/>
                <a:gd name="connsiteX56" fmla="*/ 571751 w 1170491"/>
                <a:gd name="connsiteY56" fmla="*/ 1552195 h 1745209"/>
                <a:gd name="connsiteX57" fmla="*/ 550649 w 1170491"/>
                <a:gd name="connsiteY57" fmla="*/ 1566422 h 1745209"/>
                <a:gd name="connsiteX58" fmla="*/ 685031 w 1170491"/>
                <a:gd name="connsiteY58" fmla="*/ 1648114 h 1745209"/>
                <a:gd name="connsiteX59" fmla="*/ 533818 w 1170491"/>
                <a:gd name="connsiteY59" fmla="*/ 1745209 h 1745209"/>
                <a:gd name="connsiteX60" fmla="*/ 372301 w 1170491"/>
                <a:gd name="connsiteY60" fmla="*/ 1619888 h 1745209"/>
                <a:gd name="connsiteX61" fmla="*/ 366380 w 1170491"/>
                <a:gd name="connsiteY61" fmla="*/ 1592106 h 1745209"/>
                <a:gd name="connsiteX62" fmla="*/ 250590 w 1170491"/>
                <a:gd name="connsiteY62" fmla="*/ 1443452 h 1745209"/>
                <a:gd name="connsiteX63" fmla="*/ 117260 w 1170491"/>
                <a:gd name="connsiteY63" fmla="*/ 1407178 h 1745209"/>
                <a:gd name="connsiteX64" fmla="*/ 90593 w 1170491"/>
                <a:gd name="connsiteY64" fmla="*/ 1192598 h 1745209"/>
                <a:gd name="connsiteX65" fmla="*/ 330760 w 1170491"/>
                <a:gd name="connsiteY65" fmla="*/ 1129474 h 1745209"/>
                <a:gd name="connsiteX66" fmla="*/ 344999 w 1170491"/>
                <a:gd name="connsiteY66" fmla="*/ 1132822 h 1745209"/>
                <a:gd name="connsiteX67" fmla="*/ 524987 w 1170491"/>
                <a:gd name="connsiteY67" fmla="*/ 1034051 h 1745209"/>
                <a:gd name="connsiteX68" fmla="*/ 505360 w 1170491"/>
                <a:gd name="connsiteY68" fmla="*/ 1023014 h 1745209"/>
                <a:gd name="connsiteX69" fmla="*/ 346243 w 1170491"/>
                <a:gd name="connsiteY69" fmla="*/ 1110339 h 1745209"/>
                <a:gd name="connsiteX70" fmla="*/ 202679 w 1170491"/>
                <a:gd name="connsiteY70" fmla="*/ 1003895 h 1745209"/>
                <a:gd name="connsiteX71" fmla="*/ 181967 w 1170491"/>
                <a:gd name="connsiteY71" fmla="*/ 1012696 h 1745209"/>
                <a:gd name="connsiteX72" fmla="*/ 305288 w 1170491"/>
                <a:gd name="connsiteY72" fmla="*/ 1123484 h 1745209"/>
                <a:gd name="connsiteX73" fmla="*/ 70961 w 1170491"/>
                <a:gd name="connsiteY73" fmla="*/ 1161909 h 1745209"/>
                <a:gd name="connsiteX74" fmla="*/ 56055 w 1170491"/>
                <a:gd name="connsiteY74" fmla="*/ 1153032 h 1745209"/>
                <a:gd name="connsiteX75" fmla="*/ 44214 w 1170491"/>
                <a:gd name="connsiteY75" fmla="*/ 911953 h 1745209"/>
                <a:gd name="connsiteX76" fmla="*/ 84073 w 1170491"/>
                <a:gd name="connsiteY76" fmla="*/ 882569 h 1745209"/>
                <a:gd name="connsiteX77" fmla="*/ 76811 w 1170491"/>
                <a:gd name="connsiteY77" fmla="*/ 875989 h 1745209"/>
                <a:gd name="connsiteX78" fmla="*/ 80179 w 1170491"/>
                <a:gd name="connsiteY78" fmla="*/ 872273 h 1745209"/>
                <a:gd name="connsiteX79" fmla="*/ 82340 w 1170491"/>
                <a:gd name="connsiteY79" fmla="*/ 666836 h 1745209"/>
                <a:gd name="connsiteX80" fmla="*/ 121082 w 1170491"/>
                <a:gd name="connsiteY80" fmla="*/ 638275 h 1745209"/>
                <a:gd name="connsiteX81" fmla="*/ 145805 w 1170491"/>
                <a:gd name="connsiteY81" fmla="*/ 430894 h 1745209"/>
                <a:gd name="connsiteX82" fmla="*/ 321878 w 1170491"/>
                <a:gd name="connsiteY82" fmla="*/ 383347 h 1745209"/>
                <a:gd name="connsiteX83" fmla="*/ 321111 w 1170491"/>
                <a:gd name="connsiteY83" fmla="*/ 357014 h 1745209"/>
                <a:gd name="connsiteX84" fmla="*/ 141180 w 1170491"/>
                <a:gd name="connsiteY84" fmla="*/ 399723 h 1745209"/>
                <a:gd name="connsiteX85" fmla="*/ 106816 w 1170491"/>
                <a:gd name="connsiteY85" fmla="*/ 291518 h 1745209"/>
                <a:gd name="connsiteX86" fmla="*/ 326327 w 1170491"/>
                <a:gd name="connsiteY86" fmla="*/ 72008 h 1745209"/>
                <a:gd name="connsiteX87" fmla="*/ 394659 w 1170491"/>
                <a:gd name="connsiteY87" fmla="*/ 83948 h 1745209"/>
                <a:gd name="connsiteX88" fmla="*/ 533817 w 1170491"/>
                <a:gd name="connsiteY88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749842 w 1170491"/>
                <a:gd name="connsiteY21" fmla="*/ 147205 h 1745209"/>
                <a:gd name="connsiteX22" fmla="*/ 920515 w 1170491"/>
                <a:gd name="connsiteY22" fmla="*/ 317877 h 1745209"/>
                <a:gd name="connsiteX23" fmla="*/ 910716 w 1170491"/>
                <a:gd name="connsiteY23" fmla="*/ 366417 h 1745209"/>
                <a:gd name="connsiteX24" fmla="*/ 920515 w 1170491"/>
                <a:gd name="connsiteY24" fmla="*/ 366418 h 1745209"/>
                <a:gd name="connsiteX25" fmla="*/ 920515 w 1170491"/>
                <a:gd name="connsiteY25" fmla="*/ 371433 h 1745209"/>
                <a:gd name="connsiteX26" fmla="*/ 1056877 w 1170491"/>
                <a:gd name="connsiteY26" fmla="*/ 525101 h 1745209"/>
                <a:gd name="connsiteX27" fmla="*/ 1047351 w 1170491"/>
                <a:gd name="connsiteY27" fmla="*/ 572282 h 1745209"/>
                <a:gd name="connsiteX28" fmla="*/ 1170491 w 1170491"/>
                <a:gd name="connsiteY28" fmla="*/ 756650 h 1745209"/>
                <a:gd name="connsiteX29" fmla="*/ 1127569 w 1170491"/>
                <a:gd name="connsiteY29" fmla="*/ 878235 h 1745209"/>
                <a:gd name="connsiteX30" fmla="*/ 954678 w 1170491"/>
                <a:gd name="connsiteY30" fmla="*/ 939840 h 1745209"/>
                <a:gd name="connsiteX31" fmla="*/ 947373 w 1170491"/>
                <a:gd name="connsiteY31" fmla="*/ 961469 h 1745209"/>
                <a:gd name="connsiteX32" fmla="*/ 1106746 w 1170491"/>
                <a:gd name="connsiteY32" fmla="*/ 928282 h 1745209"/>
                <a:gd name="connsiteX33" fmla="*/ 1138907 w 1170491"/>
                <a:gd name="connsiteY33" fmla="*/ 1028247 h 1745209"/>
                <a:gd name="connsiteX34" fmla="*/ 981133 w 1170491"/>
                <a:gd name="connsiteY34" fmla="*/ 1223220 h 1745209"/>
                <a:gd name="connsiteX35" fmla="*/ 777272 w 1170491"/>
                <a:gd name="connsiteY35" fmla="*/ 1134408 h 1745209"/>
                <a:gd name="connsiteX36" fmla="*/ 810210 w 1170491"/>
                <a:gd name="connsiteY36" fmla="*/ 1096167 h 1745209"/>
                <a:gd name="connsiteX37" fmla="*/ 806195 w 1170491"/>
                <a:gd name="connsiteY37" fmla="*/ 964175 h 1745209"/>
                <a:gd name="connsiteX38" fmla="*/ 787267 w 1170491"/>
                <a:gd name="connsiteY38" fmla="*/ 975103 h 1745209"/>
                <a:gd name="connsiteX39" fmla="*/ 791333 w 1170491"/>
                <a:gd name="connsiteY39" fmla="*/ 1085110 h 1745209"/>
                <a:gd name="connsiteX40" fmla="*/ 763385 w 1170491"/>
                <a:gd name="connsiteY40" fmla="*/ 1114320 h 1745209"/>
                <a:gd name="connsiteX41" fmla="*/ 744063 w 1170491"/>
                <a:gd name="connsiteY41" fmla="*/ 1119497 h 1745209"/>
                <a:gd name="connsiteX42" fmla="*/ 747716 w 1170491"/>
                <a:gd name="connsiteY42" fmla="*/ 1128718 h 1745209"/>
                <a:gd name="connsiteX43" fmla="*/ 693327 w 1170491"/>
                <a:gd name="connsiteY43" fmla="*/ 1140344 h 1745209"/>
                <a:gd name="connsiteX44" fmla="*/ 601213 w 1170491"/>
                <a:gd name="connsiteY44" fmla="*/ 1080185 h 1745209"/>
                <a:gd name="connsiteX45" fmla="*/ 582082 w 1170491"/>
                <a:gd name="connsiteY45" fmla="*/ 1090754 h 1745209"/>
                <a:gd name="connsiteX46" fmla="*/ 693051 w 1170491"/>
                <a:gd name="connsiteY46" fmla="*/ 1162221 h 1745209"/>
                <a:gd name="connsiteX47" fmla="*/ 755684 w 1170491"/>
                <a:gd name="connsiteY47" fmla="*/ 1148835 h 1745209"/>
                <a:gd name="connsiteX48" fmla="*/ 989751 w 1170491"/>
                <a:gd name="connsiteY48" fmla="*/ 1247587 h 1745209"/>
                <a:gd name="connsiteX49" fmla="*/ 1004488 w 1170491"/>
                <a:gd name="connsiteY49" fmla="*/ 1315531 h 1745209"/>
                <a:gd name="connsiteX50" fmla="*/ 920375 w 1170491"/>
                <a:gd name="connsiteY50" fmla="*/ 1473506 h 1745209"/>
                <a:gd name="connsiteX51" fmla="*/ 913116 w 1170491"/>
                <a:gd name="connsiteY51" fmla="*/ 1474079 h 1745209"/>
                <a:gd name="connsiteX52" fmla="*/ 766796 w 1170491"/>
                <a:gd name="connsiteY52" fmla="*/ 1371458 h 1745209"/>
                <a:gd name="connsiteX53" fmla="*/ 746323 w 1170491"/>
                <a:gd name="connsiteY53" fmla="*/ 1380801 h 1745209"/>
                <a:gd name="connsiteX54" fmla="*/ 909888 w 1170491"/>
                <a:gd name="connsiteY54" fmla="*/ 1496052 h 1745209"/>
                <a:gd name="connsiteX55" fmla="*/ 774838 w 1170491"/>
                <a:gd name="connsiteY55" fmla="*/ 1628054 h 1745209"/>
                <a:gd name="connsiteX56" fmla="*/ 571751 w 1170491"/>
                <a:gd name="connsiteY56" fmla="*/ 1552195 h 1745209"/>
                <a:gd name="connsiteX57" fmla="*/ 550649 w 1170491"/>
                <a:gd name="connsiteY57" fmla="*/ 1566422 h 1745209"/>
                <a:gd name="connsiteX58" fmla="*/ 685031 w 1170491"/>
                <a:gd name="connsiteY58" fmla="*/ 1648114 h 1745209"/>
                <a:gd name="connsiteX59" fmla="*/ 533818 w 1170491"/>
                <a:gd name="connsiteY59" fmla="*/ 1745209 h 1745209"/>
                <a:gd name="connsiteX60" fmla="*/ 372301 w 1170491"/>
                <a:gd name="connsiteY60" fmla="*/ 1619888 h 1745209"/>
                <a:gd name="connsiteX61" fmla="*/ 366380 w 1170491"/>
                <a:gd name="connsiteY61" fmla="*/ 1592106 h 1745209"/>
                <a:gd name="connsiteX62" fmla="*/ 250590 w 1170491"/>
                <a:gd name="connsiteY62" fmla="*/ 1443452 h 1745209"/>
                <a:gd name="connsiteX63" fmla="*/ 117260 w 1170491"/>
                <a:gd name="connsiteY63" fmla="*/ 1407178 h 1745209"/>
                <a:gd name="connsiteX64" fmla="*/ 90593 w 1170491"/>
                <a:gd name="connsiteY64" fmla="*/ 1192598 h 1745209"/>
                <a:gd name="connsiteX65" fmla="*/ 330760 w 1170491"/>
                <a:gd name="connsiteY65" fmla="*/ 1129474 h 1745209"/>
                <a:gd name="connsiteX66" fmla="*/ 344999 w 1170491"/>
                <a:gd name="connsiteY66" fmla="*/ 1132822 h 1745209"/>
                <a:gd name="connsiteX67" fmla="*/ 524987 w 1170491"/>
                <a:gd name="connsiteY67" fmla="*/ 1034051 h 1745209"/>
                <a:gd name="connsiteX68" fmla="*/ 505360 w 1170491"/>
                <a:gd name="connsiteY68" fmla="*/ 1023014 h 1745209"/>
                <a:gd name="connsiteX69" fmla="*/ 346243 w 1170491"/>
                <a:gd name="connsiteY69" fmla="*/ 1110339 h 1745209"/>
                <a:gd name="connsiteX70" fmla="*/ 202679 w 1170491"/>
                <a:gd name="connsiteY70" fmla="*/ 1003895 h 1745209"/>
                <a:gd name="connsiteX71" fmla="*/ 181967 w 1170491"/>
                <a:gd name="connsiteY71" fmla="*/ 1012696 h 1745209"/>
                <a:gd name="connsiteX72" fmla="*/ 305288 w 1170491"/>
                <a:gd name="connsiteY72" fmla="*/ 1123484 h 1745209"/>
                <a:gd name="connsiteX73" fmla="*/ 70961 w 1170491"/>
                <a:gd name="connsiteY73" fmla="*/ 1161909 h 1745209"/>
                <a:gd name="connsiteX74" fmla="*/ 56055 w 1170491"/>
                <a:gd name="connsiteY74" fmla="*/ 1153032 h 1745209"/>
                <a:gd name="connsiteX75" fmla="*/ 44214 w 1170491"/>
                <a:gd name="connsiteY75" fmla="*/ 911953 h 1745209"/>
                <a:gd name="connsiteX76" fmla="*/ 84073 w 1170491"/>
                <a:gd name="connsiteY76" fmla="*/ 882569 h 1745209"/>
                <a:gd name="connsiteX77" fmla="*/ 76811 w 1170491"/>
                <a:gd name="connsiteY77" fmla="*/ 875989 h 1745209"/>
                <a:gd name="connsiteX78" fmla="*/ 80179 w 1170491"/>
                <a:gd name="connsiteY78" fmla="*/ 872273 h 1745209"/>
                <a:gd name="connsiteX79" fmla="*/ 82340 w 1170491"/>
                <a:gd name="connsiteY79" fmla="*/ 666836 h 1745209"/>
                <a:gd name="connsiteX80" fmla="*/ 121082 w 1170491"/>
                <a:gd name="connsiteY80" fmla="*/ 638275 h 1745209"/>
                <a:gd name="connsiteX81" fmla="*/ 145805 w 1170491"/>
                <a:gd name="connsiteY81" fmla="*/ 430894 h 1745209"/>
                <a:gd name="connsiteX82" fmla="*/ 321878 w 1170491"/>
                <a:gd name="connsiteY82" fmla="*/ 383347 h 1745209"/>
                <a:gd name="connsiteX83" fmla="*/ 321111 w 1170491"/>
                <a:gd name="connsiteY83" fmla="*/ 357014 h 1745209"/>
                <a:gd name="connsiteX84" fmla="*/ 141180 w 1170491"/>
                <a:gd name="connsiteY84" fmla="*/ 399723 h 1745209"/>
                <a:gd name="connsiteX85" fmla="*/ 106816 w 1170491"/>
                <a:gd name="connsiteY85" fmla="*/ 291518 h 1745209"/>
                <a:gd name="connsiteX86" fmla="*/ 326327 w 1170491"/>
                <a:gd name="connsiteY86" fmla="*/ 72008 h 1745209"/>
                <a:gd name="connsiteX87" fmla="*/ 394659 w 1170491"/>
                <a:gd name="connsiteY87" fmla="*/ 83948 h 1745209"/>
                <a:gd name="connsiteX88" fmla="*/ 533817 w 1170491"/>
                <a:gd name="connsiteY88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749842 w 1170491"/>
                <a:gd name="connsiteY21" fmla="*/ 147205 h 1745209"/>
                <a:gd name="connsiteX22" fmla="*/ 920515 w 1170491"/>
                <a:gd name="connsiteY22" fmla="*/ 317877 h 1745209"/>
                <a:gd name="connsiteX23" fmla="*/ 910716 w 1170491"/>
                <a:gd name="connsiteY23" fmla="*/ 366417 h 1745209"/>
                <a:gd name="connsiteX24" fmla="*/ 920515 w 1170491"/>
                <a:gd name="connsiteY24" fmla="*/ 366418 h 1745209"/>
                <a:gd name="connsiteX25" fmla="*/ 920515 w 1170491"/>
                <a:gd name="connsiteY25" fmla="*/ 371433 h 1745209"/>
                <a:gd name="connsiteX26" fmla="*/ 1056877 w 1170491"/>
                <a:gd name="connsiteY26" fmla="*/ 525101 h 1745209"/>
                <a:gd name="connsiteX27" fmla="*/ 1047351 w 1170491"/>
                <a:gd name="connsiteY27" fmla="*/ 572282 h 1745209"/>
                <a:gd name="connsiteX28" fmla="*/ 1170491 w 1170491"/>
                <a:gd name="connsiteY28" fmla="*/ 756650 h 1745209"/>
                <a:gd name="connsiteX29" fmla="*/ 1127569 w 1170491"/>
                <a:gd name="connsiteY29" fmla="*/ 878235 h 1745209"/>
                <a:gd name="connsiteX30" fmla="*/ 954678 w 1170491"/>
                <a:gd name="connsiteY30" fmla="*/ 939840 h 1745209"/>
                <a:gd name="connsiteX31" fmla="*/ 947373 w 1170491"/>
                <a:gd name="connsiteY31" fmla="*/ 961469 h 1745209"/>
                <a:gd name="connsiteX32" fmla="*/ 1106746 w 1170491"/>
                <a:gd name="connsiteY32" fmla="*/ 928282 h 1745209"/>
                <a:gd name="connsiteX33" fmla="*/ 1138907 w 1170491"/>
                <a:gd name="connsiteY33" fmla="*/ 1028247 h 1745209"/>
                <a:gd name="connsiteX34" fmla="*/ 981133 w 1170491"/>
                <a:gd name="connsiteY34" fmla="*/ 1223220 h 1745209"/>
                <a:gd name="connsiteX35" fmla="*/ 777272 w 1170491"/>
                <a:gd name="connsiteY35" fmla="*/ 1134408 h 1745209"/>
                <a:gd name="connsiteX36" fmla="*/ 810210 w 1170491"/>
                <a:gd name="connsiteY36" fmla="*/ 1096167 h 1745209"/>
                <a:gd name="connsiteX37" fmla="*/ 806195 w 1170491"/>
                <a:gd name="connsiteY37" fmla="*/ 964175 h 1745209"/>
                <a:gd name="connsiteX38" fmla="*/ 787267 w 1170491"/>
                <a:gd name="connsiteY38" fmla="*/ 975103 h 1745209"/>
                <a:gd name="connsiteX39" fmla="*/ 791333 w 1170491"/>
                <a:gd name="connsiteY39" fmla="*/ 1085110 h 1745209"/>
                <a:gd name="connsiteX40" fmla="*/ 763385 w 1170491"/>
                <a:gd name="connsiteY40" fmla="*/ 1114320 h 1745209"/>
                <a:gd name="connsiteX41" fmla="*/ 744063 w 1170491"/>
                <a:gd name="connsiteY41" fmla="*/ 1119497 h 1745209"/>
                <a:gd name="connsiteX42" fmla="*/ 747716 w 1170491"/>
                <a:gd name="connsiteY42" fmla="*/ 1128718 h 1745209"/>
                <a:gd name="connsiteX43" fmla="*/ 693327 w 1170491"/>
                <a:gd name="connsiteY43" fmla="*/ 1140344 h 1745209"/>
                <a:gd name="connsiteX44" fmla="*/ 601213 w 1170491"/>
                <a:gd name="connsiteY44" fmla="*/ 1080185 h 1745209"/>
                <a:gd name="connsiteX45" fmla="*/ 582082 w 1170491"/>
                <a:gd name="connsiteY45" fmla="*/ 1090754 h 1745209"/>
                <a:gd name="connsiteX46" fmla="*/ 693051 w 1170491"/>
                <a:gd name="connsiteY46" fmla="*/ 1162221 h 1745209"/>
                <a:gd name="connsiteX47" fmla="*/ 755684 w 1170491"/>
                <a:gd name="connsiteY47" fmla="*/ 1148835 h 1745209"/>
                <a:gd name="connsiteX48" fmla="*/ 989751 w 1170491"/>
                <a:gd name="connsiteY48" fmla="*/ 1247587 h 1745209"/>
                <a:gd name="connsiteX49" fmla="*/ 1004488 w 1170491"/>
                <a:gd name="connsiteY49" fmla="*/ 1315531 h 1745209"/>
                <a:gd name="connsiteX50" fmla="*/ 920375 w 1170491"/>
                <a:gd name="connsiteY50" fmla="*/ 1473506 h 1745209"/>
                <a:gd name="connsiteX51" fmla="*/ 913116 w 1170491"/>
                <a:gd name="connsiteY51" fmla="*/ 1474079 h 1745209"/>
                <a:gd name="connsiteX52" fmla="*/ 766796 w 1170491"/>
                <a:gd name="connsiteY52" fmla="*/ 1371458 h 1745209"/>
                <a:gd name="connsiteX53" fmla="*/ 746323 w 1170491"/>
                <a:gd name="connsiteY53" fmla="*/ 1380801 h 1745209"/>
                <a:gd name="connsiteX54" fmla="*/ 909888 w 1170491"/>
                <a:gd name="connsiteY54" fmla="*/ 1496052 h 1745209"/>
                <a:gd name="connsiteX55" fmla="*/ 774838 w 1170491"/>
                <a:gd name="connsiteY55" fmla="*/ 1628054 h 1745209"/>
                <a:gd name="connsiteX56" fmla="*/ 571751 w 1170491"/>
                <a:gd name="connsiteY56" fmla="*/ 1552195 h 1745209"/>
                <a:gd name="connsiteX57" fmla="*/ 550649 w 1170491"/>
                <a:gd name="connsiteY57" fmla="*/ 1566422 h 1745209"/>
                <a:gd name="connsiteX58" fmla="*/ 685031 w 1170491"/>
                <a:gd name="connsiteY58" fmla="*/ 1648114 h 1745209"/>
                <a:gd name="connsiteX59" fmla="*/ 533818 w 1170491"/>
                <a:gd name="connsiteY59" fmla="*/ 1745209 h 1745209"/>
                <a:gd name="connsiteX60" fmla="*/ 372301 w 1170491"/>
                <a:gd name="connsiteY60" fmla="*/ 1619888 h 1745209"/>
                <a:gd name="connsiteX61" fmla="*/ 366380 w 1170491"/>
                <a:gd name="connsiteY61" fmla="*/ 1592106 h 1745209"/>
                <a:gd name="connsiteX62" fmla="*/ 250590 w 1170491"/>
                <a:gd name="connsiteY62" fmla="*/ 1443452 h 1745209"/>
                <a:gd name="connsiteX63" fmla="*/ 117260 w 1170491"/>
                <a:gd name="connsiteY63" fmla="*/ 1407178 h 1745209"/>
                <a:gd name="connsiteX64" fmla="*/ 90593 w 1170491"/>
                <a:gd name="connsiteY64" fmla="*/ 1192598 h 1745209"/>
                <a:gd name="connsiteX65" fmla="*/ 330760 w 1170491"/>
                <a:gd name="connsiteY65" fmla="*/ 1129474 h 1745209"/>
                <a:gd name="connsiteX66" fmla="*/ 344999 w 1170491"/>
                <a:gd name="connsiteY66" fmla="*/ 1132822 h 1745209"/>
                <a:gd name="connsiteX67" fmla="*/ 524987 w 1170491"/>
                <a:gd name="connsiteY67" fmla="*/ 1034051 h 1745209"/>
                <a:gd name="connsiteX68" fmla="*/ 505360 w 1170491"/>
                <a:gd name="connsiteY68" fmla="*/ 1023014 h 1745209"/>
                <a:gd name="connsiteX69" fmla="*/ 346243 w 1170491"/>
                <a:gd name="connsiteY69" fmla="*/ 1110339 h 1745209"/>
                <a:gd name="connsiteX70" fmla="*/ 202679 w 1170491"/>
                <a:gd name="connsiteY70" fmla="*/ 1003895 h 1745209"/>
                <a:gd name="connsiteX71" fmla="*/ 181967 w 1170491"/>
                <a:gd name="connsiteY71" fmla="*/ 1012696 h 1745209"/>
                <a:gd name="connsiteX72" fmla="*/ 305288 w 1170491"/>
                <a:gd name="connsiteY72" fmla="*/ 1123484 h 1745209"/>
                <a:gd name="connsiteX73" fmla="*/ 70961 w 1170491"/>
                <a:gd name="connsiteY73" fmla="*/ 1161909 h 1745209"/>
                <a:gd name="connsiteX74" fmla="*/ 56055 w 1170491"/>
                <a:gd name="connsiteY74" fmla="*/ 1153032 h 1745209"/>
                <a:gd name="connsiteX75" fmla="*/ 44214 w 1170491"/>
                <a:gd name="connsiteY75" fmla="*/ 911953 h 1745209"/>
                <a:gd name="connsiteX76" fmla="*/ 84073 w 1170491"/>
                <a:gd name="connsiteY76" fmla="*/ 882569 h 1745209"/>
                <a:gd name="connsiteX77" fmla="*/ 76811 w 1170491"/>
                <a:gd name="connsiteY77" fmla="*/ 875989 h 1745209"/>
                <a:gd name="connsiteX78" fmla="*/ 80179 w 1170491"/>
                <a:gd name="connsiteY78" fmla="*/ 872273 h 1745209"/>
                <a:gd name="connsiteX79" fmla="*/ 82340 w 1170491"/>
                <a:gd name="connsiteY79" fmla="*/ 666836 h 1745209"/>
                <a:gd name="connsiteX80" fmla="*/ 121082 w 1170491"/>
                <a:gd name="connsiteY80" fmla="*/ 638275 h 1745209"/>
                <a:gd name="connsiteX81" fmla="*/ 145805 w 1170491"/>
                <a:gd name="connsiteY81" fmla="*/ 430894 h 1745209"/>
                <a:gd name="connsiteX82" fmla="*/ 321878 w 1170491"/>
                <a:gd name="connsiteY82" fmla="*/ 383347 h 1745209"/>
                <a:gd name="connsiteX83" fmla="*/ 321111 w 1170491"/>
                <a:gd name="connsiteY83" fmla="*/ 357014 h 1745209"/>
                <a:gd name="connsiteX84" fmla="*/ 141180 w 1170491"/>
                <a:gd name="connsiteY84" fmla="*/ 399723 h 1745209"/>
                <a:gd name="connsiteX85" fmla="*/ 106816 w 1170491"/>
                <a:gd name="connsiteY85" fmla="*/ 291518 h 1745209"/>
                <a:gd name="connsiteX86" fmla="*/ 326327 w 1170491"/>
                <a:gd name="connsiteY86" fmla="*/ 72008 h 1745209"/>
                <a:gd name="connsiteX87" fmla="*/ 394659 w 1170491"/>
                <a:gd name="connsiteY87" fmla="*/ 83948 h 1745209"/>
                <a:gd name="connsiteX88" fmla="*/ 533817 w 1170491"/>
                <a:gd name="connsiteY88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749842 w 1170491"/>
                <a:gd name="connsiteY21" fmla="*/ 147205 h 1745209"/>
                <a:gd name="connsiteX22" fmla="*/ 920515 w 1170491"/>
                <a:gd name="connsiteY22" fmla="*/ 317877 h 1745209"/>
                <a:gd name="connsiteX23" fmla="*/ 910716 w 1170491"/>
                <a:gd name="connsiteY23" fmla="*/ 366417 h 1745209"/>
                <a:gd name="connsiteX24" fmla="*/ 920515 w 1170491"/>
                <a:gd name="connsiteY24" fmla="*/ 366418 h 1745209"/>
                <a:gd name="connsiteX25" fmla="*/ 920515 w 1170491"/>
                <a:gd name="connsiteY25" fmla="*/ 371433 h 1745209"/>
                <a:gd name="connsiteX26" fmla="*/ 1056877 w 1170491"/>
                <a:gd name="connsiteY26" fmla="*/ 525101 h 1745209"/>
                <a:gd name="connsiteX27" fmla="*/ 1047351 w 1170491"/>
                <a:gd name="connsiteY27" fmla="*/ 572282 h 1745209"/>
                <a:gd name="connsiteX28" fmla="*/ 1170491 w 1170491"/>
                <a:gd name="connsiteY28" fmla="*/ 756650 h 1745209"/>
                <a:gd name="connsiteX29" fmla="*/ 1127569 w 1170491"/>
                <a:gd name="connsiteY29" fmla="*/ 878235 h 1745209"/>
                <a:gd name="connsiteX30" fmla="*/ 954678 w 1170491"/>
                <a:gd name="connsiteY30" fmla="*/ 939840 h 1745209"/>
                <a:gd name="connsiteX31" fmla="*/ 947373 w 1170491"/>
                <a:gd name="connsiteY31" fmla="*/ 961469 h 1745209"/>
                <a:gd name="connsiteX32" fmla="*/ 1106746 w 1170491"/>
                <a:gd name="connsiteY32" fmla="*/ 928282 h 1745209"/>
                <a:gd name="connsiteX33" fmla="*/ 1138907 w 1170491"/>
                <a:gd name="connsiteY33" fmla="*/ 1028247 h 1745209"/>
                <a:gd name="connsiteX34" fmla="*/ 981133 w 1170491"/>
                <a:gd name="connsiteY34" fmla="*/ 1223220 h 1745209"/>
                <a:gd name="connsiteX35" fmla="*/ 777272 w 1170491"/>
                <a:gd name="connsiteY35" fmla="*/ 1134408 h 1745209"/>
                <a:gd name="connsiteX36" fmla="*/ 810210 w 1170491"/>
                <a:gd name="connsiteY36" fmla="*/ 1096167 h 1745209"/>
                <a:gd name="connsiteX37" fmla="*/ 806195 w 1170491"/>
                <a:gd name="connsiteY37" fmla="*/ 964175 h 1745209"/>
                <a:gd name="connsiteX38" fmla="*/ 787267 w 1170491"/>
                <a:gd name="connsiteY38" fmla="*/ 975103 h 1745209"/>
                <a:gd name="connsiteX39" fmla="*/ 791333 w 1170491"/>
                <a:gd name="connsiteY39" fmla="*/ 1085110 h 1745209"/>
                <a:gd name="connsiteX40" fmla="*/ 763385 w 1170491"/>
                <a:gd name="connsiteY40" fmla="*/ 1114320 h 1745209"/>
                <a:gd name="connsiteX41" fmla="*/ 744063 w 1170491"/>
                <a:gd name="connsiteY41" fmla="*/ 1119497 h 1745209"/>
                <a:gd name="connsiteX42" fmla="*/ 747716 w 1170491"/>
                <a:gd name="connsiteY42" fmla="*/ 1128718 h 1745209"/>
                <a:gd name="connsiteX43" fmla="*/ 693327 w 1170491"/>
                <a:gd name="connsiteY43" fmla="*/ 1140344 h 1745209"/>
                <a:gd name="connsiteX44" fmla="*/ 601213 w 1170491"/>
                <a:gd name="connsiteY44" fmla="*/ 1080185 h 1745209"/>
                <a:gd name="connsiteX45" fmla="*/ 582082 w 1170491"/>
                <a:gd name="connsiteY45" fmla="*/ 1090754 h 1745209"/>
                <a:gd name="connsiteX46" fmla="*/ 693051 w 1170491"/>
                <a:gd name="connsiteY46" fmla="*/ 1162221 h 1745209"/>
                <a:gd name="connsiteX47" fmla="*/ 755684 w 1170491"/>
                <a:gd name="connsiteY47" fmla="*/ 1148835 h 1745209"/>
                <a:gd name="connsiteX48" fmla="*/ 989751 w 1170491"/>
                <a:gd name="connsiteY48" fmla="*/ 1247587 h 1745209"/>
                <a:gd name="connsiteX49" fmla="*/ 1004488 w 1170491"/>
                <a:gd name="connsiteY49" fmla="*/ 1315531 h 1745209"/>
                <a:gd name="connsiteX50" fmla="*/ 920375 w 1170491"/>
                <a:gd name="connsiteY50" fmla="*/ 1473506 h 1745209"/>
                <a:gd name="connsiteX51" fmla="*/ 913116 w 1170491"/>
                <a:gd name="connsiteY51" fmla="*/ 1474079 h 1745209"/>
                <a:gd name="connsiteX52" fmla="*/ 766796 w 1170491"/>
                <a:gd name="connsiteY52" fmla="*/ 1371458 h 1745209"/>
                <a:gd name="connsiteX53" fmla="*/ 746323 w 1170491"/>
                <a:gd name="connsiteY53" fmla="*/ 1380801 h 1745209"/>
                <a:gd name="connsiteX54" fmla="*/ 909888 w 1170491"/>
                <a:gd name="connsiteY54" fmla="*/ 1496052 h 1745209"/>
                <a:gd name="connsiteX55" fmla="*/ 774838 w 1170491"/>
                <a:gd name="connsiteY55" fmla="*/ 1628054 h 1745209"/>
                <a:gd name="connsiteX56" fmla="*/ 571751 w 1170491"/>
                <a:gd name="connsiteY56" fmla="*/ 1552195 h 1745209"/>
                <a:gd name="connsiteX57" fmla="*/ 550649 w 1170491"/>
                <a:gd name="connsiteY57" fmla="*/ 1566422 h 1745209"/>
                <a:gd name="connsiteX58" fmla="*/ 685031 w 1170491"/>
                <a:gd name="connsiteY58" fmla="*/ 1648114 h 1745209"/>
                <a:gd name="connsiteX59" fmla="*/ 533818 w 1170491"/>
                <a:gd name="connsiteY59" fmla="*/ 1745209 h 1745209"/>
                <a:gd name="connsiteX60" fmla="*/ 372301 w 1170491"/>
                <a:gd name="connsiteY60" fmla="*/ 1619888 h 1745209"/>
                <a:gd name="connsiteX61" fmla="*/ 366380 w 1170491"/>
                <a:gd name="connsiteY61" fmla="*/ 1592106 h 1745209"/>
                <a:gd name="connsiteX62" fmla="*/ 250590 w 1170491"/>
                <a:gd name="connsiteY62" fmla="*/ 1443452 h 1745209"/>
                <a:gd name="connsiteX63" fmla="*/ 117260 w 1170491"/>
                <a:gd name="connsiteY63" fmla="*/ 1407178 h 1745209"/>
                <a:gd name="connsiteX64" fmla="*/ 90593 w 1170491"/>
                <a:gd name="connsiteY64" fmla="*/ 1192598 h 1745209"/>
                <a:gd name="connsiteX65" fmla="*/ 330760 w 1170491"/>
                <a:gd name="connsiteY65" fmla="*/ 1129474 h 1745209"/>
                <a:gd name="connsiteX66" fmla="*/ 344999 w 1170491"/>
                <a:gd name="connsiteY66" fmla="*/ 1132822 h 1745209"/>
                <a:gd name="connsiteX67" fmla="*/ 524987 w 1170491"/>
                <a:gd name="connsiteY67" fmla="*/ 1034051 h 1745209"/>
                <a:gd name="connsiteX68" fmla="*/ 505360 w 1170491"/>
                <a:gd name="connsiteY68" fmla="*/ 1023014 h 1745209"/>
                <a:gd name="connsiteX69" fmla="*/ 346243 w 1170491"/>
                <a:gd name="connsiteY69" fmla="*/ 1110339 h 1745209"/>
                <a:gd name="connsiteX70" fmla="*/ 202679 w 1170491"/>
                <a:gd name="connsiteY70" fmla="*/ 1003895 h 1745209"/>
                <a:gd name="connsiteX71" fmla="*/ 181967 w 1170491"/>
                <a:gd name="connsiteY71" fmla="*/ 1012696 h 1745209"/>
                <a:gd name="connsiteX72" fmla="*/ 305288 w 1170491"/>
                <a:gd name="connsiteY72" fmla="*/ 1123484 h 1745209"/>
                <a:gd name="connsiteX73" fmla="*/ 70961 w 1170491"/>
                <a:gd name="connsiteY73" fmla="*/ 1161909 h 1745209"/>
                <a:gd name="connsiteX74" fmla="*/ 56055 w 1170491"/>
                <a:gd name="connsiteY74" fmla="*/ 1153032 h 1745209"/>
                <a:gd name="connsiteX75" fmla="*/ 44214 w 1170491"/>
                <a:gd name="connsiteY75" fmla="*/ 911953 h 1745209"/>
                <a:gd name="connsiteX76" fmla="*/ 84073 w 1170491"/>
                <a:gd name="connsiteY76" fmla="*/ 882569 h 1745209"/>
                <a:gd name="connsiteX77" fmla="*/ 76811 w 1170491"/>
                <a:gd name="connsiteY77" fmla="*/ 875989 h 1745209"/>
                <a:gd name="connsiteX78" fmla="*/ 80179 w 1170491"/>
                <a:gd name="connsiteY78" fmla="*/ 872273 h 1745209"/>
                <a:gd name="connsiteX79" fmla="*/ 82340 w 1170491"/>
                <a:gd name="connsiteY79" fmla="*/ 666836 h 1745209"/>
                <a:gd name="connsiteX80" fmla="*/ 121082 w 1170491"/>
                <a:gd name="connsiteY80" fmla="*/ 638275 h 1745209"/>
                <a:gd name="connsiteX81" fmla="*/ 145805 w 1170491"/>
                <a:gd name="connsiteY81" fmla="*/ 430894 h 1745209"/>
                <a:gd name="connsiteX82" fmla="*/ 321878 w 1170491"/>
                <a:gd name="connsiteY82" fmla="*/ 383347 h 1745209"/>
                <a:gd name="connsiteX83" fmla="*/ 321111 w 1170491"/>
                <a:gd name="connsiteY83" fmla="*/ 357014 h 1745209"/>
                <a:gd name="connsiteX84" fmla="*/ 141180 w 1170491"/>
                <a:gd name="connsiteY84" fmla="*/ 399723 h 1745209"/>
                <a:gd name="connsiteX85" fmla="*/ 106816 w 1170491"/>
                <a:gd name="connsiteY85" fmla="*/ 291518 h 1745209"/>
                <a:gd name="connsiteX86" fmla="*/ 326327 w 1170491"/>
                <a:gd name="connsiteY86" fmla="*/ 72008 h 1745209"/>
                <a:gd name="connsiteX87" fmla="*/ 394659 w 1170491"/>
                <a:gd name="connsiteY87" fmla="*/ 83948 h 1745209"/>
                <a:gd name="connsiteX88" fmla="*/ 533817 w 1170491"/>
                <a:gd name="connsiteY88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9645 w 1170491"/>
                <a:gd name="connsiteY18" fmla="*/ 157726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32836 w 1170491"/>
                <a:gd name="connsiteY20" fmla="*/ 150639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23931 w 1170491"/>
                <a:gd name="connsiteY20" fmla="*/ 139293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56495 w 1170491"/>
                <a:gd name="connsiteY13" fmla="*/ 743730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63760 w 1170491"/>
                <a:gd name="connsiteY11" fmla="*/ 664437 h 1745209"/>
                <a:gd name="connsiteX12" fmla="*/ 637132 w 1170491"/>
                <a:gd name="connsiteY12" fmla="*/ 610714 h 1745209"/>
                <a:gd name="connsiteX13" fmla="*/ 775453 w 1170491"/>
                <a:gd name="connsiteY13" fmla="*/ 739852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37132 w 1170491"/>
                <a:gd name="connsiteY12" fmla="*/ 610714 h 1745209"/>
                <a:gd name="connsiteX13" fmla="*/ 775453 w 1170491"/>
                <a:gd name="connsiteY13" fmla="*/ 739852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33453 w 1170491"/>
                <a:gd name="connsiteY12" fmla="*/ 579864 h 1745209"/>
                <a:gd name="connsiteX13" fmla="*/ 775453 w 1170491"/>
                <a:gd name="connsiteY13" fmla="*/ 739852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26661 w 1170491"/>
                <a:gd name="connsiteY12" fmla="*/ 588497 h 1745209"/>
                <a:gd name="connsiteX13" fmla="*/ 775453 w 1170491"/>
                <a:gd name="connsiteY13" fmla="*/ 739852 h 1745209"/>
                <a:gd name="connsiteX14" fmla="*/ 778549 w 1170491"/>
                <a:gd name="connsiteY14" fmla="*/ 739251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26661 w 1170491"/>
                <a:gd name="connsiteY12" fmla="*/ 588497 h 1745209"/>
                <a:gd name="connsiteX13" fmla="*/ 775453 w 1170491"/>
                <a:gd name="connsiteY13" fmla="*/ 739852 h 1745209"/>
                <a:gd name="connsiteX14" fmla="*/ 772230 w 1170491"/>
                <a:gd name="connsiteY14" fmla="*/ 740544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26661 w 1170491"/>
                <a:gd name="connsiteY12" fmla="*/ 588497 h 1745209"/>
                <a:gd name="connsiteX13" fmla="*/ 775453 w 1170491"/>
                <a:gd name="connsiteY13" fmla="*/ 739852 h 1745209"/>
                <a:gd name="connsiteX14" fmla="*/ 772230 w 1170491"/>
                <a:gd name="connsiteY14" fmla="*/ 740544 h 1745209"/>
                <a:gd name="connsiteX15" fmla="*/ 642848 w 1170491"/>
                <a:gd name="connsiteY15" fmla="*/ 588934 h 1745209"/>
                <a:gd name="connsiteX16" fmla="*/ 588421 w 1170491"/>
                <a:gd name="connsiteY16" fmla="*/ 580980 h 1745209"/>
                <a:gd name="connsiteX17" fmla="*/ 533817 w 1170491"/>
                <a:gd name="connsiteY17" fmla="*/ 0 h 1745209"/>
                <a:gd name="connsiteX18" fmla="*/ 703525 w 1170491"/>
                <a:gd name="connsiteY18" fmla="*/ 147127 h 1745209"/>
                <a:gd name="connsiteX19" fmla="*/ 562024 w 1170491"/>
                <a:gd name="connsiteY19" fmla="*/ 352718 h 1745209"/>
                <a:gd name="connsiteX20" fmla="*/ 701713 w 1170491"/>
                <a:gd name="connsiteY20" fmla="*/ 149764 h 1745209"/>
                <a:gd name="connsiteX21" fmla="*/ 920515 w 1170491"/>
                <a:gd name="connsiteY21" fmla="*/ 317877 h 1745209"/>
                <a:gd name="connsiteX22" fmla="*/ 910716 w 1170491"/>
                <a:gd name="connsiteY22" fmla="*/ 366417 h 1745209"/>
                <a:gd name="connsiteX23" fmla="*/ 920515 w 1170491"/>
                <a:gd name="connsiteY23" fmla="*/ 366418 h 1745209"/>
                <a:gd name="connsiteX24" fmla="*/ 920515 w 1170491"/>
                <a:gd name="connsiteY24" fmla="*/ 371433 h 1745209"/>
                <a:gd name="connsiteX25" fmla="*/ 1056877 w 1170491"/>
                <a:gd name="connsiteY25" fmla="*/ 525101 h 1745209"/>
                <a:gd name="connsiteX26" fmla="*/ 1047351 w 1170491"/>
                <a:gd name="connsiteY26" fmla="*/ 572282 h 1745209"/>
                <a:gd name="connsiteX27" fmla="*/ 1170491 w 1170491"/>
                <a:gd name="connsiteY27" fmla="*/ 756650 h 1745209"/>
                <a:gd name="connsiteX28" fmla="*/ 1127569 w 1170491"/>
                <a:gd name="connsiteY28" fmla="*/ 878235 h 1745209"/>
                <a:gd name="connsiteX29" fmla="*/ 954678 w 1170491"/>
                <a:gd name="connsiteY29" fmla="*/ 939840 h 1745209"/>
                <a:gd name="connsiteX30" fmla="*/ 947373 w 1170491"/>
                <a:gd name="connsiteY30" fmla="*/ 961469 h 1745209"/>
                <a:gd name="connsiteX31" fmla="*/ 1106746 w 1170491"/>
                <a:gd name="connsiteY31" fmla="*/ 928282 h 1745209"/>
                <a:gd name="connsiteX32" fmla="*/ 1138907 w 1170491"/>
                <a:gd name="connsiteY32" fmla="*/ 1028247 h 1745209"/>
                <a:gd name="connsiteX33" fmla="*/ 981133 w 1170491"/>
                <a:gd name="connsiteY33" fmla="*/ 1223220 h 1745209"/>
                <a:gd name="connsiteX34" fmla="*/ 777272 w 1170491"/>
                <a:gd name="connsiteY34" fmla="*/ 1134408 h 1745209"/>
                <a:gd name="connsiteX35" fmla="*/ 810210 w 1170491"/>
                <a:gd name="connsiteY35" fmla="*/ 1096167 h 1745209"/>
                <a:gd name="connsiteX36" fmla="*/ 806195 w 1170491"/>
                <a:gd name="connsiteY36" fmla="*/ 964175 h 1745209"/>
                <a:gd name="connsiteX37" fmla="*/ 787267 w 1170491"/>
                <a:gd name="connsiteY37" fmla="*/ 975103 h 1745209"/>
                <a:gd name="connsiteX38" fmla="*/ 791333 w 1170491"/>
                <a:gd name="connsiteY38" fmla="*/ 1085110 h 1745209"/>
                <a:gd name="connsiteX39" fmla="*/ 763385 w 1170491"/>
                <a:gd name="connsiteY39" fmla="*/ 1114320 h 1745209"/>
                <a:gd name="connsiteX40" fmla="*/ 744063 w 1170491"/>
                <a:gd name="connsiteY40" fmla="*/ 1119497 h 1745209"/>
                <a:gd name="connsiteX41" fmla="*/ 747716 w 1170491"/>
                <a:gd name="connsiteY41" fmla="*/ 1128718 h 1745209"/>
                <a:gd name="connsiteX42" fmla="*/ 693327 w 1170491"/>
                <a:gd name="connsiteY42" fmla="*/ 1140344 h 1745209"/>
                <a:gd name="connsiteX43" fmla="*/ 601213 w 1170491"/>
                <a:gd name="connsiteY43" fmla="*/ 1080185 h 1745209"/>
                <a:gd name="connsiteX44" fmla="*/ 582082 w 1170491"/>
                <a:gd name="connsiteY44" fmla="*/ 1090754 h 1745209"/>
                <a:gd name="connsiteX45" fmla="*/ 693051 w 1170491"/>
                <a:gd name="connsiteY45" fmla="*/ 1162221 h 1745209"/>
                <a:gd name="connsiteX46" fmla="*/ 755684 w 1170491"/>
                <a:gd name="connsiteY46" fmla="*/ 1148835 h 1745209"/>
                <a:gd name="connsiteX47" fmla="*/ 989751 w 1170491"/>
                <a:gd name="connsiteY47" fmla="*/ 1247587 h 1745209"/>
                <a:gd name="connsiteX48" fmla="*/ 1004488 w 1170491"/>
                <a:gd name="connsiteY48" fmla="*/ 1315531 h 1745209"/>
                <a:gd name="connsiteX49" fmla="*/ 920375 w 1170491"/>
                <a:gd name="connsiteY49" fmla="*/ 1473506 h 1745209"/>
                <a:gd name="connsiteX50" fmla="*/ 913116 w 1170491"/>
                <a:gd name="connsiteY50" fmla="*/ 1474079 h 1745209"/>
                <a:gd name="connsiteX51" fmla="*/ 766796 w 1170491"/>
                <a:gd name="connsiteY51" fmla="*/ 1371458 h 1745209"/>
                <a:gd name="connsiteX52" fmla="*/ 746323 w 1170491"/>
                <a:gd name="connsiteY52" fmla="*/ 1380801 h 1745209"/>
                <a:gd name="connsiteX53" fmla="*/ 909888 w 1170491"/>
                <a:gd name="connsiteY53" fmla="*/ 1496052 h 1745209"/>
                <a:gd name="connsiteX54" fmla="*/ 774838 w 1170491"/>
                <a:gd name="connsiteY54" fmla="*/ 1628054 h 1745209"/>
                <a:gd name="connsiteX55" fmla="*/ 571751 w 1170491"/>
                <a:gd name="connsiteY55" fmla="*/ 1552195 h 1745209"/>
                <a:gd name="connsiteX56" fmla="*/ 550649 w 1170491"/>
                <a:gd name="connsiteY56" fmla="*/ 1566422 h 1745209"/>
                <a:gd name="connsiteX57" fmla="*/ 685031 w 1170491"/>
                <a:gd name="connsiteY57" fmla="*/ 1648114 h 1745209"/>
                <a:gd name="connsiteX58" fmla="*/ 533818 w 1170491"/>
                <a:gd name="connsiteY58" fmla="*/ 1745209 h 1745209"/>
                <a:gd name="connsiteX59" fmla="*/ 372301 w 1170491"/>
                <a:gd name="connsiteY59" fmla="*/ 1619888 h 1745209"/>
                <a:gd name="connsiteX60" fmla="*/ 366380 w 1170491"/>
                <a:gd name="connsiteY60" fmla="*/ 1592106 h 1745209"/>
                <a:gd name="connsiteX61" fmla="*/ 250590 w 1170491"/>
                <a:gd name="connsiteY61" fmla="*/ 1443452 h 1745209"/>
                <a:gd name="connsiteX62" fmla="*/ 117260 w 1170491"/>
                <a:gd name="connsiteY62" fmla="*/ 1407178 h 1745209"/>
                <a:gd name="connsiteX63" fmla="*/ 90593 w 1170491"/>
                <a:gd name="connsiteY63" fmla="*/ 1192598 h 1745209"/>
                <a:gd name="connsiteX64" fmla="*/ 330760 w 1170491"/>
                <a:gd name="connsiteY64" fmla="*/ 1129474 h 1745209"/>
                <a:gd name="connsiteX65" fmla="*/ 344999 w 1170491"/>
                <a:gd name="connsiteY65" fmla="*/ 1132822 h 1745209"/>
                <a:gd name="connsiteX66" fmla="*/ 524987 w 1170491"/>
                <a:gd name="connsiteY66" fmla="*/ 1034051 h 1745209"/>
                <a:gd name="connsiteX67" fmla="*/ 505360 w 1170491"/>
                <a:gd name="connsiteY67" fmla="*/ 1023014 h 1745209"/>
                <a:gd name="connsiteX68" fmla="*/ 346243 w 1170491"/>
                <a:gd name="connsiteY68" fmla="*/ 1110339 h 1745209"/>
                <a:gd name="connsiteX69" fmla="*/ 202679 w 1170491"/>
                <a:gd name="connsiteY69" fmla="*/ 1003895 h 1745209"/>
                <a:gd name="connsiteX70" fmla="*/ 181967 w 1170491"/>
                <a:gd name="connsiteY70" fmla="*/ 1012696 h 1745209"/>
                <a:gd name="connsiteX71" fmla="*/ 305288 w 1170491"/>
                <a:gd name="connsiteY71" fmla="*/ 1123484 h 1745209"/>
                <a:gd name="connsiteX72" fmla="*/ 70961 w 1170491"/>
                <a:gd name="connsiteY72" fmla="*/ 1161909 h 1745209"/>
                <a:gd name="connsiteX73" fmla="*/ 56055 w 1170491"/>
                <a:gd name="connsiteY73" fmla="*/ 1153032 h 1745209"/>
                <a:gd name="connsiteX74" fmla="*/ 44214 w 1170491"/>
                <a:gd name="connsiteY74" fmla="*/ 911953 h 1745209"/>
                <a:gd name="connsiteX75" fmla="*/ 84073 w 1170491"/>
                <a:gd name="connsiteY75" fmla="*/ 882569 h 1745209"/>
                <a:gd name="connsiteX76" fmla="*/ 76811 w 1170491"/>
                <a:gd name="connsiteY76" fmla="*/ 875989 h 1745209"/>
                <a:gd name="connsiteX77" fmla="*/ 80179 w 1170491"/>
                <a:gd name="connsiteY77" fmla="*/ 872273 h 1745209"/>
                <a:gd name="connsiteX78" fmla="*/ 82340 w 1170491"/>
                <a:gd name="connsiteY78" fmla="*/ 666836 h 1745209"/>
                <a:gd name="connsiteX79" fmla="*/ 121082 w 1170491"/>
                <a:gd name="connsiteY79" fmla="*/ 638275 h 1745209"/>
                <a:gd name="connsiteX80" fmla="*/ 145805 w 1170491"/>
                <a:gd name="connsiteY80" fmla="*/ 430894 h 1745209"/>
                <a:gd name="connsiteX81" fmla="*/ 321878 w 1170491"/>
                <a:gd name="connsiteY81" fmla="*/ 383347 h 1745209"/>
                <a:gd name="connsiteX82" fmla="*/ 321111 w 1170491"/>
                <a:gd name="connsiteY82" fmla="*/ 357014 h 1745209"/>
                <a:gd name="connsiteX83" fmla="*/ 141180 w 1170491"/>
                <a:gd name="connsiteY83" fmla="*/ 399723 h 1745209"/>
                <a:gd name="connsiteX84" fmla="*/ 106816 w 1170491"/>
                <a:gd name="connsiteY84" fmla="*/ 291518 h 1745209"/>
                <a:gd name="connsiteX85" fmla="*/ 326327 w 1170491"/>
                <a:gd name="connsiteY85" fmla="*/ 72008 h 1745209"/>
                <a:gd name="connsiteX86" fmla="*/ 394659 w 1170491"/>
                <a:gd name="connsiteY86" fmla="*/ 83948 h 1745209"/>
                <a:gd name="connsiteX87" fmla="*/ 533817 w 1170491"/>
                <a:gd name="connsiteY87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626661 w 1170491"/>
                <a:gd name="connsiteY12" fmla="*/ 588497 h 1745209"/>
                <a:gd name="connsiteX13" fmla="*/ 775453 w 1170491"/>
                <a:gd name="connsiteY13" fmla="*/ 739852 h 1745209"/>
                <a:gd name="connsiteX14" fmla="*/ 772230 w 1170491"/>
                <a:gd name="connsiteY14" fmla="*/ 740544 h 1745209"/>
                <a:gd name="connsiteX15" fmla="*/ 588421 w 1170491"/>
                <a:gd name="connsiteY15" fmla="*/ 580980 h 1745209"/>
                <a:gd name="connsiteX16" fmla="*/ 533817 w 1170491"/>
                <a:gd name="connsiteY16" fmla="*/ 0 h 1745209"/>
                <a:gd name="connsiteX17" fmla="*/ 703525 w 1170491"/>
                <a:gd name="connsiteY17" fmla="*/ 147127 h 1745209"/>
                <a:gd name="connsiteX18" fmla="*/ 562024 w 1170491"/>
                <a:gd name="connsiteY18" fmla="*/ 352718 h 1745209"/>
                <a:gd name="connsiteX19" fmla="*/ 701713 w 1170491"/>
                <a:gd name="connsiteY19" fmla="*/ 149764 h 1745209"/>
                <a:gd name="connsiteX20" fmla="*/ 920515 w 1170491"/>
                <a:gd name="connsiteY20" fmla="*/ 317877 h 1745209"/>
                <a:gd name="connsiteX21" fmla="*/ 910716 w 1170491"/>
                <a:gd name="connsiteY21" fmla="*/ 366417 h 1745209"/>
                <a:gd name="connsiteX22" fmla="*/ 920515 w 1170491"/>
                <a:gd name="connsiteY22" fmla="*/ 366418 h 1745209"/>
                <a:gd name="connsiteX23" fmla="*/ 920515 w 1170491"/>
                <a:gd name="connsiteY23" fmla="*/ 371433 h 1745209"/>
                <a:gd name="connsiteX24" fmla="*/ 1056877 w 1170491"/>
                <a:gd name="connsiteY24" fmla="*/ 525101 h 1745209"/>
                <a:gd name="connsiteX25" fmla="*/ 1047351 w 1170491"/>
                <a:gd name="connsiteY25" fmla="*/ 572282 h 1745209"/>
                <a:gd name="connsiteX26" fmla="*/ 1170491 w 1170491"/>
                <a:gd name="connsiteY26" fmla="*/ 756650 h 1745209"/>
                <a:gd name="connsiteX27" fmla="*/ 1127569 w 1170491"/>
                <a:gd name="connsiteY27" fmla="*/ 878235 h 1745209"/>
                <a:gd name="connsiteX28" fmla="*/ 954678 w 1170491"/>
                <a:gd name="connsiteY28" fmla="*/ 939840 h 1745209"/>
                <a:gd name="connsiteX29" fmla="*/ 947373 w 1170491"/>
                <a:gd name="connsiteY29" fmla="*/ 961469 h 1745209"/>
                <a:gd name="connsiteX30" fmla="*/ 1106746 w 1170491"/>
                <a:gd name="connsiteY30" fmla="*/ 928282 h 1745209"/>
                <a:gd name="connsiteX31" fmla="*/ 1138907 w 1170491"/>
                <a:gd name="connsiteY31" fmla="*/ 1028247 h 1745209"/>
                <a:gd name="connsiteX32" fmla="*/ 981133 w 1170491"/>
                <a:gd name="connsiteY32" fmla="*/ 1223220 h 1745209"/>
                <a:gd name="connsiteX33" fmla="*/ 777272 w 1170491"/>
                <a:gd name="connsiteY33" fmla="*/ 1134408 h 1745209"/>
                <a:gd name="connsiteX34" fmla="*/ 810210 w 1170491"/>
                <a:gd name="connsiteY34" fmla="*/ 1096167 h 1745209"/>
                <a:gd name="connsiteX35" fmla="*/ 806195 w 1170491"/>
                <a:gd name="connsiteY35" fmla="*/ 964175 h 1745209"/>
                <a:gd name="connsiteX36" fmla="*/ 787267 w 1170491"/>
                <a:gd name="connsiteY36" fmla="*/ 975103 h 1745209"/>
                <a:gd name="connsiteX37" fmla="*/ 791333 w 1170491"/>
                <a:gd name="connsiteY37" fmla="*/ 1085110 h 1745209"/>
                <a:gd name="connsiteX38" fmla="*/ 763385 w 1170491"/>
                <a:gd name="connsiteY38" fmla="*/ 1114320 h 1745209"/>
                <a:gd name="connsiteX39" fmla="*/ 744063 w 1170491"/>
                <a:gd name="connsiteY39" fmla="*/ 1119497 h 1745209"/>
                <a:gd name="connsiteX40" fmla="*/ 747716 w 1170491"/>
                <a:gd name="connsiteY40" fmla="*/ 1128718 h 1745209"/>
                <a:gd name="connsiteX41" fmla="*/ 693327 w 1170491"/>
                <a:gd name="connsiteY41" fmla="*/ 1140344 h 1745209"/>
                <a:gd name="connsiteX42" fmla="*/ 601213 w 1170491"/>
                <a:gd name="connsiteY42" fmla="*/ 1080185 h 1745209"/>
                <a:gd name="connsiteX43" fmla="*/ 582082 w 1170491"/>
                <a:gd name="connsiteY43" fmla="*/ 1090754 h 1745209"/>
                <a:gd name="connsiteX44" fmla="*/ 693051 w 1170491"/>
                <a:gd name="connsiteY44" fmla="*/ 1162221 h 1745209"/>
                <a:gd name="connsiteX45" fmla="*/ 755684 w 1170491"/>
                <a:gd name="connsiteY45" fmla="*/ 1148835 h 1745209"/>
                <a:gd name="connsiteX46" fmla="*/ 989751 w 1170491"/>
                <a:gd name="connsiteY46" fmla="*/ 1247587 h 1745209"/>
                <a:gd name="connsiteX47" fmla="*/ 1004488 w 1170491"/>
                <a:gd name="connsiteY47" fmla="*/ 1315531 h 1745209"/>
                <a:gd name="connsiteX48" fmla="*/ 920375 w 1170491"/>
                <a:gd name="connsiteY48" fmla="*/ 1473506 h 1745209"/>
                <a:gd name="connsiteX49" fmla="*/ 913116 w 1170491"/>
                <a:gd name="connsiteY49" fmla="*/ 1474079 h 1745209"/>
                <a:gd name="connsiteX50" fmla="*/ 766796 w 1170491"/>
                <a:gd name="connsiteY50" fmla="*/ 1371458 h 1745209"/>
                <a:gd name="connsiteX51" fmla="*/ 746323 w 1170491"/>
                <a:gd name="connsiteY51" fmla="*/ 1380801 h 1745209"/>
                <a:gd name="connsiteX52" fmla="*/ 909888 w 1170491"/>
                <a:gd name="connsiteY52" fmla="*/ 1496052 h 1745209"/>
                <a:gd name="connsiteX53" fmla="*/ 774838 w 1170491"/>
                <a:gd name="connsiteY53" fmla="*/ 1628054 h 1745209"/>
                <a:gd name="connsiteX54" fmla="*/ 571751 w 1170491"/>
                <a:gd name="connsiteY54" fmla="*/ 1552195 h 1745209"/>
                <a:gd name="connsiteX55" fmla="*/ 550649 w 1170491"/>
                <a:gd name="connsiteY55" fmla="*/ 1566422 h 1745209"/>
                <a:gd name="connsiteX56" fmla="*/ 685031 w 1170491"/>
                <a:gd name="connsiteY56" fmla="*/ 1648114 h 1745209"/>
                <a:gd name="connsiteX57" fmla="*/ 533818 w 1170491"/>
                <a:gd name="connsiteY57" fmla="*/ 1745209 h 1745209"/>
                <a:gd name="connsiteX58" fmla="*/ 372301 w 1170491"/>
                <a:gd name="connsiteY58" fmla="*/ 1619888 h 1745209"/>
                <a:gd name="connsiteX59" fmla="*/ 366380 w 1170491"/>
                <a:gd name="connsiteY59" fmla="*/ 1592106 h 1745209"/>
                <a:gd name="connsiteX60" fmla="*/ 250590 w 1170491"/>
                <a:gd name="connsiteY60" fmla="*/ 1443452 h 1745209"/>
                <a:gd name="connsiteX61" fmla="*/ 117260 w 1170491"/>
                <a:gd name="connsiteY61" fmla="*/ 1407178 h 1745209"/>
                <a:gd name="connsiteX62" fmla="*/ 90593 w 1170491"/>
                <a:gd name="connsiteY62" fmla="*/ 1192598 h 1745209"/>
                <a:gd name="connsiteX63" fmla="*/ 330760 w 1170491"/>
                <a:gd name="connsiteY63" fmla="*/ 1129474 h 1745209"/>
                <a:gd name="connsiteX64" fmla="*/ 344999 w 1170491"/>
                <a:gd name="connsiteY64" fmla="*/ 1132822 h 1745209"/>
                <a:gd name="connsiteX65" fmla="*/ 524987 w 1170491"/>
                <a:gd name="connsiteY65" fmla="*/ 1034051 h 1745209"/>
                <a:gd name="connsiteX66" fmla="*/ 505360 w 1170491"/>
                <a:gd name="connsiteY66" fmla="*/ 1023014 h 1745209"/>
                <a:gd name="connsiteX67" fmla="*/ 346243 w 1170491"/>
                <a:gd name="connsiteY67" fmla="*/ 1110339 h 1745209"/>
                <a:gd name="connsiteX68" fmla="*/ 202679 w 1170491"/>
                <a:gd name="connsiteY68" fmla="*/ 1003895 h 1745209"/>
                <a:gd name="connsiteX69" fmla="*/ 181967 w 1170491"/>
                <a:gd name="connsiteY69" fmla="*/ 1012696 h 1745209"/>
                <a:gd name="connsiteX70" fmla="*/ 305288 w 1170491"/>
                <a:gd name="connsiteY70" fmla="*/ 1123484 h 1745209"/>
                <a:gd name="connsiteX71" fmla="*/ 70961 w 1170491"/>
                <a:gd name="connsiteY71" fmla="*/ 1161909 h 1745209"/>
                <a:gd name="connsiteX72" fmla="*/ 56055 w 1170491"/>
                <a:gd name="connsiteY72" fmla="*/ 1153032 h 1745209"/>
                <a:gd name="connsiteX73" fmla="*/ 44214 w 1170491"/>
                <a:gd name="connsiteY73" fmla="*/ 911953 h 1745209"/>
                <a:gd name="connsiteX74" fmla="*/ 84073 w 1170491"/>
                <a:gd name="connsiteY74" fmla="*/ 882569 h 1745209"/>
                <a:gd name="connsiteX75" fmla="*/ 76811 w 1170491"/>
                <a:gd name="connsiteY75" fmla="*/ 875989 h 1745209"/>
                <a:gd name="connsiteX76" fmla="*/ 80179 w 1170491"/>
                <a:gd name="connsiteY76" fmla="*/ 872273 h 1745209"/>
                <a:gd name="connsiteX77" fmla="*/ 82340 w 1170491"/>
                <a:gd name="connsiteY77" fmla="*/ 666836 h 1745209"/>
                <a:gd name="connsiteX78" fmla="*/ 121082 w 1170491"/>
                <a:gd name="connsiteY78" fmla="*/ 638275 h 1745209"/>
                <a:gd name="connsiteX79" fmla="*/ 145805 w 1170491"/>
                <a:gd name="connsiteY79" fmla="*/ 430894 h 1745209"/>
                <a:gd name="connsiteX80" fmla="*/ 321878 w 1170491"/>
                <a:gd name="connsiteY80" fmla="*/ 383347 h 1745209"/>
                <a:gd name="connsiteX81" fmla="*/ 321111 w 1170491"/>
                <a:gd name="connsiteY81" fmla="*/ 357014 h 1745209"/>
                <a:gd name="connsiteX82" fmla="*/ 141180 w 1170491"/>
                <a:gd name="connsiteY82" fmla="*/ 399723 h 1745209"/>
                <a:gd name="connsiteX83" fmla="*/ 106816 w 1170491"/>
                <a:gd name="connsiteY83" fmla="*/ 291518 h 1745209"/>
                <a:gd name="connsiteX84" fmla="*/ 326327 w 1170491"/>
                <a:gd name="connsiteY84" fmla="*/ 72008 h 1745209"/>
                <a:gd name="connsiteX85" fmla="*/ 394659 w 1170491"/>
                <a:gd name="connsiteY85" fmla="*/ 83948 h 1745209"/>
                <a:gd name="connsiteX86" fmla="*/ 533817 w 1170491"/>
                <a:gd name="connsiteY86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772230 w 1170491"/>
                <a:gd name="connsiteY13" fmla="*/ 740544 h 1745209"/>
                <a:gd name="connsiteX14" fmla="*/ 588421 w 1170491"/>
                <a:gd name="connsiteY14" fmla="*/ 580980 h 1745209"/>
                <a:gd name="connsiteX15" fmla="*/ 533817 w 1170491"/>
                <a:gd name="connsiteY15" fmla="*/ 0 h 1745209"/>
                <a:gd name="connsiteX16" fmla="*/ 703525 w 1170491"/>
                <a:gd name="connsiteY16" fmla="*/ 147127 h 1745209"/>
                <a:gd name="connsiteX17" fmla="*/ 562024 w 1170491"/>
                <a:gd name="connsiteY17" fmla="*/ 352718 h 1745209"/>
                <a:gd name="connsiteX18" fmla="*/ 701713 w 1170491"/>
                <a:gd name="connsiteY18" fmla="*/ 149764 h 1745209"/>
                <a:gd name="connsiteX19" fmla="*/ 920515 w 1170491"/>
                <a:gd name="connsiteY19" fmla="*/ 317877 h 1745209"/>
                <a:gd name="connsiteX20" fmla="*/ 910716 w 1170491"/>
                <a:gd name="connsiteY20" fmla="*/ 366417 h 1745209"/>
                <a:gd name="connsiteX21" fmla="*/ 920515 w 1170491"/>
                <a:gd name="connsiteY21" fmla="*/ 366418 h 1745209"/>
                <a:gd name="connsiteX22" fmla="*/ 920515 w 1170491"/>
                <a:gd name="connsiteY22" fmla="*/ 371433 h 1745209"/>
                <a:gd name="connsiteX23" fmla="*/ 1056877 w 1170491"/>
                <a:gd name="connsiteY23" fmla="*/ 525101 h 1745209"/>
                <a:gd name="connsiteX24" fmla="*/ 1047351 w 1170491"/>
                <a:gd name="connsiteY24" fmla="*/ 572282 h 1745209"/>
                <a:gd name="connsiteX25" fmla="*/ 1170491 w 1170491"/>
                <a:gd name="connsiteY25" fmla="*/ 756650 h 1745209"/>
                <a:gd name="connsiteX26" fmla="*/ 1127569 w 1170491"/>
                <a:gd name="connsiteY26" fmla="*/ 878235 h 1745209"/>
                <a:gd name="connsiteX27" fmla="*/ 954678 w 1170491"/>
                <a:gd name="connsiteY27" fmla="*/ 939840 h 1745209"/>
                <a:gd name="connsiteX28" fmla="*/ 947373 w 1170491"/>
                <a:gd name="connsiteY28" fmla="*/ 961469 h 1745209"/>
                <a:gd name="connsiteX29" fmla="*/ 1106746 w 1170491"/>
                <a:gd name="connsiteY29" fmla="*/ 928282 h 1745209"/>
                <a:gd name="connsiteX30" fmla="*/ 1138907 w 1170491"/>
                <a:gd name="connsiteY30" fmla="*/ 1028247 h 1745209"/>
                <a:gd name="connsiteX31" fmla="*/ 981133 w 1170491"/>
                <a:gd name="connsiteY31" fmla="*/ 1223220 h 1745209"/>
                <a:gd name="connsiteX32" fmla="*/ 777272 w 1170491"/>
                <a:gd name="connsiteY32" fmla="*/ 1134408 h 1745209"/>
                <a:gd name="connsiteX33" fmla="*/ 810210 w 1170491"/>
                <a:gd name="connsiteY33" fmla="*/ 1096167 h 1745209"/>
                <a:gd name="connsiteX34" fmla="*/ 806195 w 1170491"/>
                <a:gd name="connsiteY34" fmla="*/ 964175 h 1745209"/>
                <a:gd name="connsiteX35" fmla="*/ 787267 w 1170491"/>
                <a:gd name="connsiteY35" fmla="*/ 975103 h 1745209"/>
                <a:gd name="connsiteX36" fmla="*/ 791333 w 1170491"/>
                <a:gd name="connsiteY36" fmla="*/ 1085110 h 1745209"/>
                <a:gd name="connsiteX37" fmla="*/ 763385 w 1170491"/>
                <a:gd name="connsiteY37" fmla="*/ 1114320 h 1745209"/>
                <a:gd name="connsiteX38" fmla="*/ 744063 w 1170491"/>
                <a:gd name="connsiteY38" fmla="*/ 1119497 h 1745209"/>
                <a:gd name="connsiteX39" fmla="*/ 747716 w 1170491"/>
                <a:gd name="connsiteY39" fmla="*/ 1128718 h 1745209"/>
                <a:gd name="connsiteX40" fmla="*/ 693327 w 1170491"/>
                <a:gd name="connsiteY40" fmla="*/ 1140344 h 1745209"/>
                <a:gd name="connsiteX41" fmla="*/ 601213 w 1170491"/>
                <a:gd name="connsiteY41" fmla="*/ 1080185 h 1745209"/>
                <a:gd name="connsiteX42" fmla="*/ 582082 w 1170491"/>
                <a:gd name="connsiteY42" fmla="*/ 1090754 h 1745209"/>
                <a:gd name="connsiteX43" fmla="*/ 693051 w 1170491"/>
                <a:gd name="connsiteY43" fmla="*/ 1162221 h 1745209"/>
                <a:gd name="connsiteX44" fmla="*/ 755684 w 1170491"/>
                <a:gd name="connsiteY44" fmla="*/ 1148835 h 1745209"/>
                <a:gd name="connsiteX45" fmla="*/ 989751 w 1170491"/>
                <a:gd name="connsiteY45" fmla="*/ 1247587 h 1745209"/>
                <a:gd name="connsiteX46" fmla="*/ 1004488 w 1170491"/>
                <a:gd name="connsiteY46" fmla="*/ 1315531 h 1745209"/>
                <a:gd name="connsiteX47" fmla="*/ 920375 w 1170491"/>
                <a:gd name="connsiteY47" fmla="*/ 1473506 h 1745209"/>
                <a:gd name="connsiteX48" fmla="*/ 913116 w 1170491"/>
                <a:gd name="connsiteY48" fmla="*/ 1474079 h 1745209"/>
                <a:gd name="connsiteX49" fmla="*/ 766796 w 1170491"/>
                <a:gd name="connsiteY49" fmla="*/ 1371458 h 1745209"/>
                <a:gd name="connsiteX50" fmla="*/ 746323 w 1170491"/>
                <a:gd name="connsiteY50" fmla="*/ 1380801 h 1745209"/>
                <a:gd name="connsiteX51" fmla="*/ 909888 w 1170491"/>
                <a:gd name="connsiteY51" fmla="*/ 1496052 h 1745209"/>
                <a:gd name="connsiteX52" fmla="*/ 774838 w 1170491"/>
                <a:gd name="connsiteY52" fmla="*/ 1628054 h 1745209"/>
                <a:gd name="connsiteX53" fmla="*/ 571751 w 1170491"/>
                <a:gd name="connsiteY53" fmla="*/ 1552195 h 1745209"/>
                <a:gd name="connsiteX54" fmla="*/ 550649 w 1170491"/>
                <a:gd name="connsiteY54" fmla="*/ 1566422 h 1745209"/>
                <a:gd name="connsiteX55" fmla="*/ 685031 w 1170491"/>
                <a:gd name="connsiteY55" fmla="*/ 1648114 h 1745209"/>
                <a:gd name="connsiteX56" fmla="*/ 533818 w 1170491"/>
                <a:gd name="connsiteY56" fmla="*/ 1745209 h 1745209"/>
                <a:gd name="connsiteX57" fmla="*/ 372301 w 1170491"/>
                <a:gd name="connsiteY57" fmla="*/ 1619888 h 1745209"/>
                <a:gd name="connsiteX58" fmla="*/ 366380 w 1170491"/>
                <a:gd name="connsiteY58" fmla="*/ 1592106 h 1745209"/>
                <a:gd name="connsiteX59" fmla="*/ 250590 w 1170491"/>
                <a:gd name="connsiteY59" fmla="*/ 1443452 h 1745209"/>
                <a:gd name="connsiteX60" fmla="*/ 117260 w 1170491"/>
                <a:gd name="connsiteY60" fmla="*/ 1407178 h 1745209"/>
                <a:gd name="connsiteX61" fmla="*/ 90593 w 1170491"/>
                <a:gd name="connsiteY61" fmla="*/ 1192598 h 1745209"/>
                <a:gd name="connsiteX62" fmla="*/ 330760 w 1170491"/>
                <a:gd name="connsiteY62" fmla="*/ 1129474 h 1745209"/>
                <a:gd name="connsiteX63" fmla="*/ 344999 w 1170491"/>
                <a:gd name="connsiteY63" fmla="*/ 1132822 h 1745209"/>
                <a:gd name="connsiteX64" fmla="*/ 524987 w 1170491"/>
                <a:gd name="connsiteY64" fmla="*/ 1034051 h 1745209"/>
                <a:gd name="connsiteX65" fmla="*/ 505360 w 1170491"/>
                <a:gd name="connsiteY65" fmla="*/ 1023014 h 1745209"/>
                <a:gd name="connsiteX66" fmla="*/ 346243 w 1170491"/>
                <a:gd name="connsiteY66" fmla="*/ 1110339 h 1745209"/>
                <a:gd name="connsiteX67" fmla="*/ 202679 w 1170491"/>
                <a:gd name="connsiteY67" fmla="*/ 1003895 h 1745209"/>
                <a:gd name="connsiteX68" fmla="*/ 181967 w 1170491"/>
                <a:gd name="connsiteY68" fmla="*/ 1012696 h 1745209"/>
                <a:gd name="connsiteX69" fmla="*/ 305288 w 1170491"/>
                <a:gd name="connsiteY69" fmla="*/ 1123484 h 1745209"/>
                <a:gd name="connsiteX70" fmla="*/ 70961 w 1170491"/>
                <a:gd name="connsiteY70" fmla="*/ 1161909 h 1745209"/>
                <a:gd name="connsiteX71" fmla="*/ 56055 w 1170491"/>
                <a:gd name="connsiteY71" fmla="*/ 1153032 h 1745209"/>
                <a:gd name="connsiteX72" fmla="*/ 44214 w 1170491"/>
                <a:gd name="connsiteY72" fmla="*/ 911953 h 1745209"/>
                <a:gd name="connsiteX73" fmla="*/ 84073 w 1170491"/>
                <a:gd name="connsiteY73" fmla="*/ 882569 h 1745209"/>
                <a:gd name="connsiteX74" fmla="*/ 76811 w 1170491"/>
                <a:gd name="connsiteY74" fmla="*/ 875989 h 1745209"/>
                <a:gd name="connsiteX75" fmla="*/ 80179 w 1170491"/>
                <a:gd name="connsiteY75" fmla="*/ 872273 h 1745209"/>
                <a:gd name="connsiteX76" fmla="*/ 82340 w 1170491"/>
                <a:gd name="connsiteY76" fmla="*/ 666836 h 1745209"/>
                <a:gd name="connsiteX77" fmla="*/ 121082 w 1170491"/>
                <a:gd name="connsiteY77" fmla="*/ 638275 h 1745209"/>
                <a:gd name="connsiteX78" fmla="*/ 145805 w 1170491"/>
                <a:gd name="connsiteY78" fmla="*/ 430894 h 1745209"/>
                <a:gd name="connsiteX79" fmla="*/ 321878 w 1170491"/>
                <a:gd name="connsiteY79" fmla="*/ 383347 h 1745209"/>
                <a:gd name="connsiteX80" fmla="*/ 321111 w 1170491"/>
                <a:gd name="connsiteY80" fmla="*/ 357014 h 1745209"/>
                <a:gd name="connsiteX81" fmla="*/ 141180 w 1170491"/>
                <a:gd name="connsiteY81" fmla="*/ 399723 h 1745209"/>
                <a:gd name="connsiteX82" fmla="*/ 106816 w 1170491"/>
                <a:gd name="connsiteY82" fmla="*/ 291518 h 1745209"/>
                <a:gd name="connsiteX83" fmla="*/ 326327 w 1170491"/>
                <a:gd name="connsiteY83" fmla="*/ 72008 h 1745209"/>
                <a:gd name="connsiteX84" fmla="*/ 394659 w 1170491"/>
                <a:gd name="connsiteY84" fmla="*/ 83948 h 1745209"/>
                <a:gd name="connsiteX85" fmla="*/ 533817 w 1170491"/>
                <a:gd name="connsiteY85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786834 w 1170491"/>
                <a:gd name="connsiteY13" fmla="*/ 725046 h 1745209"/>
                <a:gd name="connsiteX14" fmla="*/ 588421 w 1170491"/>
                <a:gd name="connsiteY14" fmla="*/ 580980 h 1745209"/>
                <a:gd name="connsiteX15" fmla="*/ 533817 w 1170491"/>
                <a:gd name="connsiteY15" fmla="*/ 0 h 1745209"/>
                <a:gd name="connsiteX16" fmla="*/ 703525 w 1170491"/>
                <a:gd name="connsiteY16" fmla="*/ 147127 h 1745209"/>
                <a:gd name="connsiteX17" fmla="*/ 562024 w 1170491"/>
                <a:gd name="connsiteY17" fmla="*/ 352718 h 1745209"/>
                <a:gd name="connsiteX18" fmla="*/ 701713 w 1170491"/>
                <a:gd name="connsiteY18" fmla="*/ 149764 h 1745209"/>
                <a:gd name="connsiteX19" fmla="*/ 920515 w 1170491"/>
                <a:gd name="connsiteY19" fmla="*/ 317877 h 1745209"/>
                <a:gd name="connsiteX20" fmla="*/ 910716 w 1170491"/>
                <a:gd name="connsiteY20" fmla="*/ 366417 h 1745209"/>
                <a:gd name="connsiteX21" fmla="*/ 920515 w 1170491"/>
                <a:gd name="connsiteY21" fmla="*/ 366418 h 1745209"/>
                <a:gd name="connsiteX22" fmla="*/ 920515 w 1170491"/>
                <a:gd name="connsiteY22" fmla="*/ 371433 h 1745209"/>
                <a:gd name="connsiteX23" fmla="*/ 1056877 w 1170491"/>
                <a:gd name="connsiteY23" fmla="*/ 525101 h 1745209"/>
                <a:gd name="connsiteX24" fmla="*/ 1047351 w 1170491"/>
                <a:gd name="connsiteY24" fmla="*/ 572282 h 1745209"/>
                <a:gd name="connsiteX25" fmla="*/ 1170491 w 1170491"/>
                <a:gd name="connsiteY25" fmla="*/ 756650 h 1745209"/>
                <a:gd name="connsiteX26" fmla="*/ 1127569 w 1170491"/>
                <a:gd name="connsiteY26" fmla="*/ 878235 h 1745209"/>
                <a:gd name="connsiteX27" fmla="*/ 954678 w 1170491"/>
                <a:gd name="connsiteY27" fmla="*/ 939840 h 1745209"/>
                <a:gd name="connsiteX28" fmla="*/ 947373 w 1170491"/>
                <a:gd name="connsiteY28" fmla="*/ 961469 h 1745209"/>
                <a:gd name="connsiteX29" fmla="*/ 1106746 w 1170491"/>
                <a:gd name="connsiteY29" fmla="*/ 928282 h 1745209"/>
                <a:gd name="connsiteX30" fmla="*/ 1138907 w 1170491"/>
                <a:gd name="connsiteY30" fmla="*/ 1028247 h 1745209"/>
                <a:gd name="connsiteX31" fmla="*/ 981133 w 1170491"/>
                <a:gd name="connsiteY31" fmla="*/ 1223220 h 1745209"/>
                <a:gd name="connsiteX32" fmla="*/ 777272 w 1170491"/>
                <a:gd name="connsiteY32" fmla="*/ 1134408 h 1745209"/>
                <a:gd name="connsiteX33" fmla="*/ 810210 w 1170491"/>
                <a:gd name="connsiteY33" fmla="*/ 1096167 h 1745209"/>
                <a:gd name="connsiteX34" fmla="*/ 806195 w 1170491"/>
                <a:gd name="connsiteY34" fmla="*/ 964175 h 1745209"/>
                <a:gd name="connsiteX35" fmla="*/ 787267 w 1170491"/>
                <a:gd name="connsiteY35" fmla="*/ 975103 h 1745209"/>
                <a:gd name="connsiteX36" fmla="*/ 791333 w 1170491"/>
                <a:gd name="connsiteY36" fmla="*/ 1085110 h 1745209"/>
                <a:gd name="connsiteX37" fmla="*/ 763385 w 1170491"/>
                <a:gd name="connsiteY37" fmla="*/ 1114320 h 1745209"/>
                <a:gd name="connsiteX38" fmla="*/ 744063 w 1170491"/>
                <a:gd name="connsiteY38" fmla="*/ 1119497 h 1745209"/>
                <a:gd name="connsiteX39" fmla="*/ 747716 w 1170491"/>
                <a:gd name="connsiteY39" fmla="*/ 1128718 h 1745209"/>
                <a:gd name="connsiteX40" fmla="*/ 693327 w 1170491"/>
                <a:gd name="connsiteY40" fmla="*/ 1140344 h 1745209"/>
                <a:gd name="connsiteX41" fmla="*/ 601213 w 1170491"/>
                <a:gd name="connsiteY41" fmla="*/ 1080185 h 1745209"/>
                <a:gd name="connsiteX42" fmla="*/ 582082 w 1170491"/>
                <a:gd name="connsiteY42" fmla="*/ 1090754 h 1745209"/>
                <a:gd name="connsiteX43" fmla="*/ 693051 w 1170491"/>
                <a:gd name="connsiteY43" fmla="*/ 1162221 h 1745209"/>
                <a:gd name="connsiteX44" fmla="*/ 755684 w 1170491"/>
                <a:gd name="connsiteY44" fmla="*/ 1148835 h 1745209"/>
                <a:gd name="connsiteX45" fmla="*/ 989751 w 1170491"/>
                <a:gd name="connsiteY45" fmla="*/ 1247587 h 1745209"/>
                <a:gd name="connsiteX46" fmla="*/ 1004488 w 1170491"/>
                <a:gd name="connsiteY46" fmla="*/ 1315531 h 1745209"/>
                <a:gd name="connsiteX47" fmla="*/ 920375 w 1170491"/>
                <a:gd name="connsiteY47" fmla="*/ 1473506 h 1745209"/>
                <a:gd name="connsiteX48" fmla="*/ 913116 w 1170491"/>
                <a:gd name="connsiteY48" fmla="*/ 1474079 h 1745209"/>
                <a:gd name="connsiteX49" fmla="*/ 766796 w 1170491"/>
                <a:gd name="connsiteY49" fmla="*/ 1371458 h 1745209"/>
                <a:gd name="connsiteX50" fmla="*/ 746323 w 1170491"/>
                <a:gd name="connsiteY50" fmla="*/ 1380801 h 1745209"/>
                <a:gd name="connsiteX51" fmla="*/ 909888 w 1170491"/>
                <a:gd name="connsiteY51" fmla="*/ 1496052 h 1745209"/>
                <a:gd name="connsiteX52" fmla="*/ 774838 w 1170491"/>
                <a:gd name="connsiteY52" fmla="*/ 1628054 h 1745209"/>
                <a:gd name="connsiteX53" fmla="*/ 571751 w 1170491"/>
                <a:gd name="connsiteY53" fmla="*/ 1552195 h 1745209"/>
                <a:gd name="connsiteX54" fmla="*/ 550649 w 1170491"/>
                <a:gd name="connsiteY54" fmla="*/ 1566422 h 1745209"/>
                <a:gd name="connsiteX55" fmla="*/ 685031 w 1170491"/>
                <a:gd name="connsiteY55" fmla="*/ 1648114 h 1745209"/>
                <a:gd name="connsiteX56" fmla="*/ 533818 w 1170491"/>
                <a:gd name="connsiteY56" fmla="*/ 1745209 h 1745209"/>
                <a:gd name="connsiteX57" fmla="*/ 372301 w 1170491"/>
                <a:gd name="connsiteY57" fmla="*/ 1619888 h 1745209"/>
                <a:gd name="connsiteX58" fmla="*/ 366380 w 1170491"/>
                <a:gd name="connsiteY58" fmla="*/ 1592106 h 1745209"/>
                <a:gd name="connsiteX59" fmla="*/ 250590 w 1170491"/>
                <a:gd name="connsiteY59" fmla="*/ 1443452 h 1745209"/>
                <a:gd name="connsiteX60" fmla="*/ 117260 w 1170491"/>
                <a:gd name="connsiteY60" fmla="*/ 1407178 h 1745209"/>
                <a:gd name="connsiteX61" fmla="*/ 90593 w 1170491"/>
                <a:gd name="connsiteY61" fmla="*/ 1192598 h 1745209"/>
                <a:gd name="connsiteX62" fmla="*/ 330760 w 1170491"/>
                <a:gd name="connsiteY62" fmla="*/ 1129474 h 1745209"/>
                <a:gd name="connsiteX63" fmla="*/ 344999 w 1170491"/>
                <a:gd name="connsiteY63" fmla="*/ 1132822 h 1745209"/>
                <a:gd name="connsiteX64" fmla="*/ 524987 w 1170491"/>
                <a:gd name="connsiteY64" fmla="*/ 1034051 h 1745209"/>
                <a:gd name="connsiteX65" fmla="*/ 505360 w 1170491"/>
                <a:gd name="connsiteY65" fmla="*/ 1023014 h 1745209"/>
                <a:gd name="connsiteX66" fmla="*/ 346243 w 1170491"/>
                <a:gd name="connsiteY66" fmla="*/ 1110339 h 1745209"/>
                <a:gd name="connsiteX67" fmla="*/ 202679 w 1170491"/>
                <a:gd name="connsiteY67" fmla="*/ 1003895 h 1745209"/>
                <a:gd name="connsiteX68" fmla="*/ 181967 w 1170491"/>
                <a:gd name="connsiteY68" fmla="*/ 1012696 h 1745209"/>
                <a:gd name="connsiteX69" fmla="*/ 305288 w 1170491"/>
                <a:gd name="connsiteY69" fmla="*/ 1123484 h 1745209"/>
                <a:gd name="connsiteX70" fmla="*/ 70961 w 1170491"/>
                <a:gd name="connsiteY70" fmla="*/ 1161909 h 1745209"/>
                <a:gd name="connsiteX71" fmla="*/ 56055 w 1170491"/>
                <a:gd name="connsiteY71" fmla="*/ 1153032 h 1745209"/>
                <a:gd name="connsiteX72" fmla="*/ 44214 w 1170491"/>
                <a:gd name="connsiteY72" fmla="*/ 911953 h 1745209"/>
                <a:gd name="connsiteX73" fmla="*/ 84073 w 1170491"/>
                <a:gd name="connsiteY73" fmla="*/ 882569 h 1745209"/>
                <a:gd name="connsiteX74" fmla="*/ 76811 w 1170491"/>
                <a:gd name="connsiteY74" fmla="*/ 875989 h 1745209"/>
                <a:gd name="connsiteX75" fmla="*/ 80179 w 1170491"/>
                <a:gd name="connsiteY75" fmla="*/ 872273 h 1745209"/>
                <a:gd name="connsiteX76" fmla="*/ 82340 w 1170491"/>
                <a:gd name="connsiteY76" fmla="*/ 666836 h 1745209"/>
                <a:gd name="connsiteX77" fmla="*/ 121082 w 1170491"/>
                <a:gd name="connsiteY77" fmla="*/ 638275 h 1745209"/>
                <a:gd name="connsiteX78" fmla="*/ 145805 w 1170491"/>
                <a:gd name="connsiteY78" fmla="*/ 430894 h 1745209"/>
                <a:gd name="connsiteX79" fmla="*/ 321878 w 1170491"/>
                <a:gd name="connsiteY79" fmla="*/ 383347 h 1745209"/>
                <a:gd name="connsiteX80" fmla="*/ 321111 w 1170491"/>
                <a:gd name="connsiteY80" fmla="*/ 357014 h 1745209"/>
                <a:gd name="connsiteX81" fmla="*/ 141180 w 1170491"/>
                <a:gd name="connsiteY81" fmla="*/ 399723 h 1745209"/>
                <a:gd name="connsiteX82" fmla="*/ 106816 w 1170491"/>
                <a:gd name="connsiteY82" fmla="*/ 291518 h 1745209"/>
                <a:gd name="connsiteX83" fmla="*/ 326327 w 1170491"/>
                <a:gd name="connsiteY83" fmla="*/ 72008 h 1745209"/>
                <a:gd name="connsiteX84" fmla="*/ 394659 w 1170491"/>
                <a:gd name="connsiteY84" fmla="*/ 83948 h 1745209"/>
                <a:gd name="connsiteX85" fmla="*/ 533817 w 1170491"/>
                <a:gd name="connsiteY85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782828 w 1170491"/>
                <a:gd name="connsiteY13" fmla="*/ 734425 h 1745209"/>
                <a:gd name="connsiteX14" fmla="*/ 588421 w 1170491"/>
                <a:gd name="connsiteY14" fmla="*/ 580980 h 1745209"/>
                <a:gd name="connsiteX15" fmla="*/ 533817 w 1170491"/>
                <a:gd name="connsiteY15" fmla="*/ 0 h 1745209"/>
                <a:gd name="connsiteX16" fmla="*/ 703525 w 1170491"/>
                <a:gd name="connsiteY16" fmla="*/ 147127 h 1745209"/>
                <a:gd name="connsiteX17" fmla="*/ 562024 w 1170491"/>
                <a:gd name="connsiteY17" fmla="*/ 352718 h 1745209"/>
                <a:gd name="connsiteX18" fmla="*/ 701713 w 1170491"/>
                <a:gd name="connsiteY18" fmla="*/ 149764 h 1745209"/>
                <a:gd name="connsiteX19" fmla="*/ 920515 w 1170491"/>
                <a:gd name="connsiteY19" fmla="*/ 317877 h 1745209"/>
                <a:gd name="connsiteX20" fmla="*/ 910716 w 1170491"/>
                <a:gd name="connsiteY20" fmla="*/ 366417 h 1745209"/>
                <a:gd name="connsiteX21" fmla="*/ 920515 w 1170491"/>
                <a:gd name="connsiteY21" fmla="*/ 366418 h 1745209"/>
                <a:gd name="connsiteX22" fmla="*/ 920515 w 1170491"/>
                <a:gd name="connsiteY22" fmla="*/ 371433 h 1745209"/>
                <a:gd name="connsiteX23" fmla="*/ 1056877 w 1170491"/>
                <a:gd name="connsiteY23" fmla="*/ 525101 h 1745209"/>
                <a:gd name="connsiteX24" fmla="*/ 1047351 w 1170491"/>
                <a:gd name="connsiteY24" fmla="*/ 572282 h 1745209"/>
                <a:gd name="connsiteX25" fmla="*/ 1170491 w 1170491"/>
                <a:gd name="connsiteY25" fmla="*/ 756650 h 1745209"/>
                <a:gd name="connsiteX26" fmla="*/ 1127569 w 1170491"/>
                <a:gd name="connsiteY26" fmla="*/ 878235 h 1745209"/>
                <a:gd name="connsiteX27" fmla="*/ 954678 w 1170491"/>
                <a:gd name="connsiteY27" fmla="*/ 939840 h 1745209"/>
                <a:gd name="connsiteX28" fmla="*/ 947373 w 1170491"/>
                <a:gd name="connsiteY28" fmla="*/ 961469 h 1745209"/>
                <a:gd name="connsiteX29" fmla="*/ 1106746 w 1170491"/>
                <a:gd name="connsiteY29" fmla="*/ 928282 h 1745209"/>
                <a:gd name="connsiteX30" fmla="*/ 1138907 w 1170491"/>
                <a:gd name="connsiteY30" fmla="*/ 1028247 h 1745209"/>
                <a:gd name="connsiteX31" fmla="*/ 981133 w 1170491"/>
                <a:gd name="connsiteY31" fmla="*/ 1223220 h 1745209"/>
                <a:gd name="connsiteX32" fmla="*/ 777272 w 1170491"/>
                <a:gd name="connsiteY32" fmla="*/ 1134408 h 1745209"/>
                <a:gd name="connsiteX33" fmla="*/ 810210 w 1170491"/>
                <a:gd name="connsiteY33" fmla="*/ 1096167 h 1745209"/>
                <a:gd name="connsiteX34" fmla="*/ 806195 w 1170491"/>
                <a:gd name="connsiteY34" fmla="*/ 964175 h 1745209"/>
                <a:gd name="connsiteX35" fmla="*/ 787267 w 1170491"/>
                <a:gd name="connsiteY35" fmla="*/ 975103 h 1745209"/>
                <a:gd name="connsiteX36" fmla="*/ 791333 w 1170491"/>
                <a:gd name="connsiteY36" fmla="*/ 1085110 h 1745209"/>
                <a:gd name="connsiteX37" fmla="*/ 763385 w 1170491"/>
                <a:gd name="connsiteY37" fmla="*/ 1114320 h 1745209"/>
                <a:gd name="connsiteX38" fmla="*/ 744063 w 1170491"/>
                <a:gd name="connsiteY38" fmla="*/ 1119497 h 1745209"/>
                <a:gd name="connsiteX39" fmla="*/ 747716 w 1170491"/>
                <a:gd name="connsiteY39" fmla="*/ 1128718 h 1745209"/>
                <a:gd name="connsiteX40" fmla="*/ 693327 w 1170491"/>
                <a:gd name="connsiteY40" fmla="*/ 1140344 h 1745209"/>
                <a:gd name="connsiteX41" fmla="*/ 601213 w 1170491"/>
                <a:gd name="connsiteY41" fmla="*/ 1080185 h 1745209"/>
                <a:gd name="connsiteX42" fmla="*/ 582082 w 1170491"/>
                <a:gd name="connsiteY42" fmla="*/ 1090754 h 1745209"/>
                <a:gd name="connsiteX43" fmla="*/ 693051 w 1170491"/>
                <a:gd name="connsiteY43" fmla="*/ 1162221 h 1745209"/>
                <a:gd name="connsiteX44" fmla="*/ 755684 w 1170491"/>
                <a:gd name="connsiteY44" fmla="*/ 1148835 h 1745209"/>
                <a:gd name="connsiteX45" fmla="*/ 989751 w 1170491"/>
                <a:gd name="connsiteY45" fmla="*/ 1247587 h 1745209"/>
                <a:gd name="connsiteX46" fmla="*/ 1004488 w 1170491"/>
                <a:gd name="connsiteY46" fmla="*/ 1315531 h 1745209"/>
                <a:gd name="connsiteX47" fmla="*/ 920375 w 1170491"/>
                <a:gd name="connsiteY47" fmla="*/ 1473506 h 1745209"/>
                <a:gd name="connsiteX48" fmla="*/ 913116 w 1170491"/>
                <a:gd name="connsiteY48" fmla="*/ 1474079 h 1745209"/>
                <a:gd name="connsiteX49" fmla="*/ 766796 w 1170491"/>
                <a:gd name="connsiteY49" fmla="*/ 1371458 h 1745209"/>
                <a:gd name="connsiteX50" fmla="*/ 746323 w 1170491"/>
                <a:gd name="connsiteY50" fmla="*/ 1380801 h 1745209"/>
                <a:gd name="connsiteX51" fmla="*/ 909888 w 1170491"/>
                <a:gd name="connsiteY51" fmla="*/ 1496052 h 1745209"/>
                <a:gd name="connsiteX52" fmla="*/ 774838 w 1170491"/>
                <a:gd name="connsiteY52" fmla="*/ 1628054 h 1745209"/>
                <a:gd name="connsiteX53" fmla="*/ 571751 w 1170491"/>
                <a:gd name="connsiteY53" fmla="*/ 1552195 h 1745209"/>
                <a:gd name="connsiteX54" fmla="*/ 550649 w 1170491"/>
                <a:gd name="connsiteY54" fmla="*/ 1566422 h 1745209"/>
                <a:gd name="connsiteX55" fmla="*/ 685031 w 1170491"/>
                <a:gd name="connsiteY55" fmla="*/ 1648114 h 1745209"/>
                <a:gd name="connsiteX56" fmla="*/ 533818 w 1170491"/>
                <a:gd name="connsiteY56" fmla="*/ 1745209 h 1745209"/>
                <a:gd name="connsiteX57" fmla="*/ 372301 w 1170491"/>
                <a:gd name="connsiteY57" fmla="*/ 1619888 h 1745209"/>
                <a:gd name="connsiteX58" fmla="*/ 366380 w 1170491"/>
                <a:gd name="connsiteY58" fmla="*/ 1592106 h 1745209"/>
                <a:gd name="connsiteX59" fmla="*/ 250590 w 1170491"/>
                <a:gd name="connsiteY59" fmla="*/ 1443452 h 1745209"/>
                <a:gd name="connsiteX60" fmla="*/ 117260 w 1170491"/>
                <a:gd name="connsiteY60" fmla="*/ 1407178 h 1745209"/>
                <a:gd name="connsiteX61" fmla="*/ 90593 w 1170491"/>
                <a:gd name="connsiteY61" fmla="*/ 1192598 h 1745209"/>
                <a:gd name="connsiteX62" fmla="*/ 330760 w 1170491"/>
                <a:gd name="connsiteY62" fmla="*/ 1129474 h 1745209"/>
                <a:gd name="connsiteX63" fmla="*/ 344999 w 1170491"/>
                <a:gd name="connsiteY63" fmla="*/ 1132822 h 1745209"/>
                <a:gd name="connsiteX64" fmla="*/ 524987 w 1170491"/>
                <a:gd name="connsiteY64" fmla="*/ 1034051 h 1745209"/>
                <a:gd name="connsiteX65" fmla="*/ 505360 w 1170491"/>
                <a:gd name="connsiteY65" fmla="*/ 1023014 h 1745209"/>
                <a:gd name="connsiteX66" fmla="*/ 346243 w 1170491"/>
                <a:gd name="connsiteY66" fmla="*/ 1110339 h 1745209"/>
                <a:gd name="connsiteX67" fmla="*/ 202679 w 1170491"/>
                <a:gd name="connsiteY67" fmla="*/ 1003895 h 1745209"/>
                <a:gd name="connsiteX68" fmla="*/ 181967 w 1170491"/>
                <a:gd name="connsiteY68" fmla="*/ 1012696 h 1745209"/>
                <a:gd name="connsiteX69" fmla="*/ 305288 w 1170491"/>
                <a:gd name="connsiteY69" fmla="*/ 1123484 h 1745209"/>
                <a:gd name="connsiteX70" fmla="*/ 70961 w 1170491"/>
                <a:gd name="connsiteY70" fmla="*/ 1161909 h 1745209"/>
                <a:gd name="connsiteX71" fmla="*/ 56055 w 1170491"/>
                <a:gd name="connsiteY71" fmla="*/ 1153032 h 1745209"/>
                <a:gd name="connsiteX72" fmla="*/ 44214 w 1170491"/>
                <a:gd name="connsiteY72" fmla="*/ 911953 h 1745209"/>
                <a:gd name="connsiteX73" fmla="*/ 84073 w 1170491"/>
                <a:gd name="connsiteY73" fmla="*/ 882569 h 1745209"/>
                <a:gd name="connsiteX74" fmla="*/ 76811 w 1170491"/>
                <a:gd name="connsiteY74" fmla="*/ 875989 h 1745209"/>
                <a:gd name="connsiteX75" fmla="*/ 80179 w 1170491"/>
                <a:gd name="connsiteY75" fmla="*/ 872273 h 1745209"/>
                <a:gd name="connsiteX76" fmla="*/ 82340 w 1170491"/>
                <a:gd name="connsiteY76" fmla="*/ 666836 h 1745209"/>
                <a:gd name="connsiteX77" fmla="*/ 121082 w 1170491"/>
                <a:gd name="connsiteY77" fmla="*/ 638275 h 1745209"/>
                <a:gd name="connsiteX78" fmla="*/ 145805 w 1170491"/>
                <a:gd name="connsiteY78" fmla="*/ 430894 h 1745209"/>
                <a:gd name="connsiteX79" fmla="*/ 321878 w 1170491"/>
                <a:gd name="connsiteY79" fmla="*/ 383347 h 1745209"/>
                <a:gd name="connsiteX80" fmla="*/ 321111 w 1170491"/>
                <a:gd name="connsiteY80" fmla="*/ 357014 h 1745209"/>
                <a:gd name="connsiteX81" fmla="*/ 141180 w 1170491"/>
                <a:gd name="connsiteY81" fmla="*/ 399723 h 1745209"/>
                <a:gd name="connsiteX82" fmla="*/ 106816 w 1170491"/>
                <a:gd name="connsiteY82" fmla="*/ 291518 h 1745209"/>
                <a:gd name="connsiteX83" fmla="*/ 326327 w 1170491"/>
                <a:gd name="connsiteY83" fmla="*/ 72008 h 1745209"/>
                <a:gd name="connsiteX84" fmla="*/ 394659 w 1170491"/>
                <a:gd name="connsiteY84" fmla="*/ 83948 h 1745209"/>
                <a:gd name="connsiteX85" fmla="*/ 533817 w 1170491"/>
                <a:gd name="connsiteY85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5805 w 1170491"/>
                <a:gd name="connsiteY77" fmla="*/ 430894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1878 w 1170491"/>
                <a:gd name="connsiteY78" fmla="*/ 383347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44770 w 1170491"/>
                <a:gd name="connsiteY3" fmla="*/ 708640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23918 w 1170491"/>
                <a:gd name="connsiteY4" fmla="*/ 737799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71504 w 1170491"/>
                <a:gd name="connsiteY5" fmla="*/ 910067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38740 w 1170491"/>
                <a:gd name="connsiteY7" fmla="*/ 72084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39214 w 1170491"/>
                <a:gd name="connsiteY7" fmla="*/ 713509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746 w 1170491"/>
                <a:gd name="connsiteY28" fmla="*/ 928282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672 w 1170491"/>
                <a:gd name="connsiteY28" fmla="*/ 911837 h 1745209"/>
                <a:gd name="connsiteX29" fmla="*/ 1138907 w 1170491"/>
                <a:gd name="connsiteY29" fmla="*/ 1028247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672 w 1170491"/>
                <a:gd name="connsiteY28" fmla="*/ 911837 h 1745209"/>
                <a:gd name="connsiteX29" fmla="*/ 1142040 w 1170491"/>
                <a:gd name="connsiteY29" fmla="*/ 1049990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7373 w 1170491"/>
                <a:gd name="connsiteY27" fmla="*/ 961469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9751 w 1170491"/>
                <a:gd name="connsiteY44" fmla="*/ 1247587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55684 w 1170491"/>
                <a:gd name="connsiteY43" fmla="*/ 1148835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0593 w 1170491"/>
                <a:gd name="connsiteY60" fmla="*/ 1192598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17260 w 1170491"/>
                <a:gd name="connsiteY59" fmla="*/ 1407178 h 1745209"/>
                <a:gd name="connsiteX60" fmla="*/ 92761 w 1170491"/>
                <a:gd name="connsiteY60" fmla="*/ 1167795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30760 w 1170491"/>
                <a:gd name="connsiteY61" fmla="*/ 1129474 h 1745209"/>
                <a:gd name="connsiteX62" fmla="*/ 344999 w 1170491"/>
                <a:gd name="connsiteY62" fmla="*/ 1132822 h 1745209"/>
                <a:gd name="connsiteX63" fmla="*/ 524987 w 1170491"/>
                <a:gd name="connsiteY63" fmla="*/ 1034051 h 1745209"/>
                <a:gd name="connsiteX64" fmla="*/ 505360 w 1170491"/>
                <a:gd name="connsiteY64" fmla="*/ 1023014 h 1745209"/>
                <a:gd name="connsiteX65" fmla="*/ 346243 w 1170491"/>
                <a:gd name="connsiteY65" fmla="*/ 1110339 h 1745209"/>
                <a:gd name="connsiteX66" fmla="*/ 202679 w 1170491"/>
                <a:gd name="connsiteY66" fmla="*/ 1003895 h 1745209"/>
                <a:gd name="connsiteX67" fmla="*/ 181967 w 1170491"/>
                <a:gd name="connsiteY67" fmla="*/ 1012696 h 1745209"/>
                <a:gd name="connsiteX68" fmla="*/ 305288 w 1170491"/>
                <a:gd name="connsiteY68" fmla="*/ 1123484 h 1745209"/>
                <a:gd name="connsiteX69" fmla="*/ 70961 w 1170491"/>
                <a:gd name="connsiteY69" fmla="*/ 1161909 h 1745209"/>
                <a:gd name="connsiteX70" fmla="*/ 56055 w 1170491"/>
                <a:gd name="connsiteY70" fmla="*/ 1153032 h 1745209"/>
                <a:gd name="connsiteX71" fmla="*/ 44214 w 1170491"/>
                <a:gd name="connsiteY71" fmla="*/ 911953 h 1745209"/>
                <a:gd name="connsiteX72" fmla="*/ 84073 w 1170491"/>
                <a:gd name="connsiteY72" fmla="*/ 882569 h 1745209"/>
                <a:gd name="connsiteX73" fmla="*/ 76811 w 1170491"/>
                <a:gd name="connsiteY73" fmla="*/ 875989 h 1745209"/>
                <a:gd name="connsiteX74" fmla="*/ 80179 w 1170491"/>
                <a:gd name="connsiteY74" fmla="*/ 872273 h 1745209"/>
                <a:gd name="connsiteX75" fmla="*/ 82340 w 1170491"/>
                <a:gd name="connsiteY75" fmla="*/ 666836 h 1745209"/>
                <a:gd name="connsiteX76" fmla="*/ 121082 w 1170491"/>
                <a:gd name="connsiteY76" fmla="*/ 638275 h 1745209"/>
                <a:gd name="connsiteX77" fmla="*/ 143619 w 1170491"/>
                <a:gd name="connsiteY77" fmla="*/ 394472 h 1745209"/>
                <a:gd name="connsiteX78" fmla="*/ 326831 w 1170491"/>
                <a:gd name="connsiteY78" fmla="*/ 359290 h 1745209"/>
                <a:gd name="connsiteX79" fmla="*/ 321111 w 1170491"/>
                <a:gd name="connsiteY79" fmla="*/ 357014 h 1745209"/>
                <a:gd name="connsiteX80" fmla="*/ 141180 w 1170491"/>
                <a:gd name="connsiteY80" fmla="*/ 399723 h 1745209"/>
                <a:gd name="connsiteX81" fmla="*/ 106816 w 1170491"/>
                <a:gd name="connsiteY81" fmla="*/ 291518 h 1745209"/>
                <a:gd name="connsiteX82" fmla="*/ 326327 w 1170491"/>
                <a:gd name="connsiteY82" fmla="*/ 72008 h 1745209"/>
                <a:gd name="connsiteX83" fmla="*/ 394659 w 1170491"/>
                <a:gd name="connsiteY83" fmla="*/ 83948 h 1745209"/>
                <a:gd name="connsiteX84" fmla="*/ 533817 w 1170491"/>
                <a:gd name="connsiteY84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44999 w 1170491"/>
                <a:gd name="connsiteY61" fmla="*/ 1132822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46243 w 1170491"/>
                <a:gd name="connsiteY64" fmla="*/ 1110339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44999 w 1170491"/>
                <a:gd name="connsiteY61" fmla="*/ 1132822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46243 w 1170491"/>
                <a:gd name="connsiteY64" fmla="*/ 1110339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46243 w 1170491"/>
                <a:gd name="connsiteY64" fmla="*/ 1110339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46243 w 1170491"/>
                <a:gd name="connsiteY64" fmla="*/ 1110339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46243 w 1170491"/>
                <a:gd name="connsiteY64" fmla="*/ 1110339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26339 w 1170491"/>
                <a:gd name="connsiteY64" fmla="*/ 1128897 h 1745209"/>
                <a:gd name="connsiteX65" fmla="*/ 202679 w 1170491"/>
                <a:gd name="connsiteY65" fmla="*/ 1003895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05360 w 1170491"/>
                <a:gd name="connsiteY63" fmla="*/ 1023014 h 1745209"/>
                <a:gd name="connsiteX64" fmla="*/ 326339 w 1170491"/>
                <a:gd name="connsiteY64" fmla="*/ 1128897 h 1745209"/>
                <a:gd name="connsiteX65" fmla="*/ 187801 w 1170491"/>
                <a:gd name="connsiteY65" fmla="*/ 1014840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24117 w 1170491"/>
                <a:gd name="connsiteY63" fmla="*/ 1031027 h 1745209"/>
                <a:gd name="connsiteX64" fmla="*/ 326339 w 1170491"/>
                <a:gd name="connsiteY64" fmla="*/ 1128897 h 1745209"/>
                <a:gd name="connsiteX65" fmla="*/ 187801 w 1170491"/>
                <a:gd name="connsiteY65" fmla="*/ 1014840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09"/>
                <a:gd name="connsiteX1" fmla="*/ 388917 w 1170491"/>
                <a:gd name="connsiteY1" fmla="*/ 672439 h 1745209"/>
                <a:gd name="connsiteX2" fmla="*/ 336101 w 1170491"/>
                <a:gd name="connsiteY2" fmla="*/ 687858 h 1745209"/>
                <a:gd name="connsiteX3" fmla="*/ 339124 w 1170491"/>
                <a:gd name="connsiteY3" fmla="*/ 690701 h 1745209"/>
                <a:gd name="connsiteX4" fmla="*/ 543349 w 1170491"/>
                <a:gd name="connsiteY4" fmla="*/ 726582 h 1745209"/>
                <a:gd name="connsiteX5" fmla="*/ 596580 w 1170491"/>
                <a:gd name="connsiteY5" fmla="*/ 916786 h 1745209"/>
                <a:gd name="connsiteX6" fmla="*/ 593243 w 1170491"/>
                <a:gd name="connsiteY6" fmla="*/ 915886 h 1745209"/>
                <a:gd name="connsiteX7" fmla="*/ 542821 w 1170491"/>
                <a:gd name="connsiteY7" fmla="*/ 727914 h 1745209"/>
                <a:gd name="connsiteX8" fmla="*/ 429221 w 1170491"/>
                <a:gd name="connsiteY8" fmla="*/ 671495 h 1745209"/>
                <a:gd name="connsiteX9" fmla="*/ 588421 w 1170491"/>
                <a:gd name="connsiteY9" fmla="*/ 580980 h 1745209"/>
                <a:gd name="connsiteX10" fmla="*/ 446738 w 1170491"/>
                <a:gd name="connsiteY10" fmla="*/ 649695 h 1745209"/>
                <a:gd name="connsiteX11" fmla="*/ 441470 w 1170491"/>
                <a:gd name="connsiteY11" fmla="*/ 658464 h 1745209"/>
                <a:gd name="connsiteX12" fmla="*/ 775453 w 1170491"/>
                <a:gd name="connsiteY12" fmla="*/ 739852 h 1745209"/>
                <a:gd name="connsiteX13" fmla="*/ 588421 w 1170491"/>
                <a:gd name="connsiteY13" fmla="*/ 580980 h 1745209"/>
                <a:gd name="connsiteX14" fmla="*/ 533817 w 1170491"/>
                <a:gd name="connsiteY14" fmla="*/ 0 h 1745209"/>
                <a:gd name="connsiteX15" fmla="*/ 703525 w 1170491"/>
                <a:gd name="connsiteY15" fmla="*/ 147127 h 1745209"/>
                <a:gd name="connsiteX16" fmla="*/ 562024 w 1170491"/>
                <a:gd name="connsiteY16" fmla="*/ 352718 h 1745209"/>
                <a:gd name="connsiteX17" fmla="*/ 701713 w 1170491"/>
                <a:gd name="connsiteY17" fmla="*/ 149764 h 1745209"/>
                <a:gd name="connsiteX18" fmla="*/ 920515 w 1170491"/>
                <a:gd name="connsiteY18" fmla="*/ 317877 h 1745209"/>
                <a:gd name="connsiteX19" fmla="*/ 910716 w 1170491"/>
                <a:gd name="connsiteY19" fmla="*/ 366417 h 1745209"/>
                <a:gd name="connsiteX20" fmla="*/ 920515 w 1170491"/>
                <a:gd name="connsiteY20" fmla="*/ 366418 h 1745209"/>
                <a:gd name="connsiteX21" fmla="*/ 920515 w 1170491"/>
                <a:gd name="connsiteY21" fmla="*/ 371433 h 1745209"/>
                <a:gd name="connsiteX22" fmla="*/ 1056877 w 1170491"/>
                <a:gd name="connsiteY22" fmla="*/ 525101 h 1745209"/>
                <a:gd name="connsiteX23" fmla="*/ 1047351 w 1170491"/>
                <a:gd name="connsiteY23" fmla="*/ 572282 h 1745209"/>
                <a:gd name="connsiteX24" fmla="*/ 1170491 w 1170491"/>
                <a:gd name="connsiteY24" fmla="*/ 756650 h 1745209"/>
                <a:gd name="connsiteX25" fmla="*/ 1127569 w 1170491"/>
                <a:gd name="connsiteY25" fmla="*/ 878235 h 1745209"/>
                <a:gd name="connsiteX26" fmla="*/ 954678 w 1170491"/>
                <a:gd name="connsiteY26" fmla="*/ 939840 h 1745209"/>
                <a:gd name="connsiteX27" fmla="*/ 944987 w 1170491"/>
                <a:gd name="connsiteY27" fmla="*/ 936938 h 1745209"/>
                <a:gd name="connsiteX28" fmla="*/ 1106672 w 1170491"/>
                <a:gd name="connsiteY28" fmla="*/ 911837 h 1745209"/>
                <a:gd name="connsiteX29" fmla="*/ 1153258 w 1170491"/>
                <a:gd name="connsiteY29" fmla="*/ 1069421 h 1745209"/>
                <a:gd name="connsiteX30" fmla="*/ 981133 w 1170491"/>
                <a:gd name="connsiteY30" fmla="*/ 1223220 h 1745209"/>
                <a:gd name="connsiteX31" fmla="*/ 777272 w 1170491"/>
                <a:gd name="connsiteY31" fmla="*/ 1134408 h 1745209"/>
                <a:gd name="connsiteX32" fmla="*/ 810210 w 1170491"/>
                <a:gd name="connsiteY32" fmla="*/ 1096167 h 1745209"/>
                <a:gd name="connsiteX33" fmla="*/ 806195 w 1170491"/>
                <a:gd name="connsiteY33" fmla="*/ 964175 h 1745209"/>
                <a:gd name="connsiteX34" fmla="*/ 787267 w 1170491"/>
                <a:gd name="connsiteY34" fmla="*/ 975103 h 1745209"/>
                <a:gd name="connsiteX35" fmla="*/ 791333 w 1170491"/>
                <a:gd name="connsiteY35" fmla="*/ 1085110 h 1745209"/>
                <a:gd name="connsiteX36" fmla="*/ 763385 w 1170491"/>
                <a:gd name="connsiteY36" fmla="*/ 1114320 h 1745209"/>
                <a:gd name="connsiteX37" fmla="*/ 744063 w 1170491"/>
                <a:gd name="connsiteY37" fmla="*/ 1119497 h 1745209"/>
                <a:gd name="connsiteX38" fmla="*/ 747716 w 1170491"/>
                <a:gd name="connsiteY38" fmla="*/ 1128718 h 1745209"/>
                <a:gd name="connsiteX39" fmla="*/ 693327 w 1170491"/>
                <a:gd name="connsiteY39" fmla="*/ 1140344 h 1745209"/>
                <a:gd name="connsiteX40" fmla="*/ 601213 w 1170491"/>
                <a:gd name="connsiteY40" fmla="*/ 1080185 h 1745209"/>
                <a:gd name="connsiteX41" fmla="*/ 582082 w 1170491"/>
                <a:gd name="connsiteY41" fmla="*/ 1090754 h 1745209"/>
                <a:gd name="connsiteX42" fmla="*/ 693051 w 1170491"/>
                <a:gd name="connsiteY42" fmla="*/ 1162221 h 1745209"/>
                <a:gd name="connsiteX43" fmla="*/ 787754 w 1170491"/>
                <a:gd name="connsiteY43" fmla="*/ 1135031 h 1745209"/>
                <a:gd name="connsiteX44" fmla="*/ 981519 w 1170491"/>
                <a:gd name="connsiteY44" fmla="*/ 1217010 h 1745209"/>
                <a:gd name="connsiteX45" fmla="*/ 1004488 w 1170491"/>
                <a:gd name="connsiteY45" fmla="*/ 1315531 h 1745209"/>
                <a:gd name="connsiteX46" fmla="*/ 920375 w 1170491"/>
                <a:gd name="connsiteY46" fmla="*/ 1473506 h 1745209"/>
                <a:gd name="connsiteX47" fmla="*/ 913116 w 1170491"/>
                <a:gd name="connsiteY47" fmla="*/ 1474079 h 1745209"/>
                <a:gd name="connsiteX48" fmla="*/ 766796 w 1170491"/>
                <a:gd name="connsiteY48" fmla="*/ 1371458 h 1745209"/>
                <a:gd name="connsiteX49" fmla="*/ 746323 w 1170491"/>
                <a:gd name="connsiteY49" fmla="*/ 1380801 h 1745209"/>
                <a:gd name="connsiteX50" fmla="*/ 909888 w 1170491"/>
                <a:gd name="connsiteY50" fmla="*/ 1496052 h 1745209"/>
                <a:gd name="connsiteX51" fmla="*/ 774838 w 1170491"/>
                <a:gd name="connsiteY51" fmla="*/ 1628054 h 1745209"/>
                <a:gd name="connsiteX52" fmla="*/ 571751 w 1170491"/>
                <a:gd name="connsiteY52" fmla="*/ 1552195 h 1745209"/>
                <a:gd name="connsiteX53" fmla="*/ 550649 w 1170491"/>
                <a:gd name="connsiteY53" fmla="*/ 1566422 h 1745209"/>
                <a:gd name="connsiteX54" fmla="*/ 685031 w 1170491"/>
                <a:gd name="connsiteY54" fmla="*/ 1648114 h 1745209"/>
                <a:gd name="connsiteX55" fmla="*/ 533818 w 1170491"/>
                <a:gd name="connsiteY55" fmla="*/ 1745209 h 1745209"/>
                <a:gd name="connsiteX56" fmla="*/ 372301 w 1170491"/>
                <a:gd name="connsiteY56" fmla="*/ 1619888 h 1745209"/>
                <a:gd name="connsiteX57" fmla="*/ 366380 w 1170491"/>
                <a:gd name="connsiteY57" fmla="*/ 1592106 h 1745209"/>
                <a:gd name="connsiteX58" fmla="*/ 250590 w 1170491"/>
                <a:gd name="connsiteY58" fmla="*/ 1443452 h 1745209"/>
                <a:gd name="connsiteX59" fmla="*/ 103455 w 1170491"/>
                <a:gd name="connsiteY59" fmla="*/ 1375108 h 1745209"/>
                <a:gd name="connsiteX60" fmla="*/ 92761 w 1170491"/>
                <a:gd name="connsiteY60" fmla="*/ 1167795 h 1745209"/>
                <a:gd name="connsiteX61" fmla="*/ 305242 w 1170491"/>
                <a:gd name="connsiteY61" fmla="*/ 1125156 h 1745209"/>
                <a:gd name="connsiteX62" fmla="*/ 524987 w 1170491"/>
                <a:gd name="connsiteY62" fmla="*/ 1034051 h 1745209"/>
                <a:gd name="connsiteX63" fmla="*/ 522898 w 1170491"/>
                <a:gd name="connsiteY63" fmla="*/ 1041153 h 1745209"/>
                <a:gd name="connsiteX64" fmla="*/ 326339 w 1170491"/>
                <a:gd name="connsiteY64" fmla="*/ 1128897 h 1745209"/>
                <a:gd name="connsiteX65" fmla="*/ 187801 w 1170491"/>
                <a:gd name="connsiteY65" fmla="*/ 1014840 h 1745209"/>
                <a:gd name="connsiteX66" fmla="*/ 181967 w 1170491"/>
                <a:gd name="connsiteY66" fmla="*/ 1012696 h 1745209"/>
                <a:gd name="connsiteX67" fmla="*/ 305288 w 1170491"/>
                <a:gd name="connsiteY67" fmla="*/ 1123484 h 1745209"/>
                <a:gd name="connsiteX68" fmla="*/ 70961 w 1170491"/>
                <a:gd name="connsiteY68" fmla="*/ 1161909 h 1745209"/>
                <a:gd name="connsiteX69" fmla="*/ 56055 w 1170491"/>
                <a:gd name="connsiteY69" fmla="*/ 1153032 h 1745209"/>
                <a:gd name="connsiteX70" fmla="*/ 44214 w 1170491"/>
                <a:gd name="connsiteY70" fmla="*/ 911953 h 1745209"/>
                <a:gd name="connsiteX71" fmla="*/ 84073 w 1170491"/>
                <a:gd name="connsiteY71" fmla="*/ 882569 h 1745209"/>
                <a:gd name="connsiteX72" fmla="*/ 76811 w 1170491"/>
                <a:gd name="connsiteY72" fmla="*/ 875989 h 1745209"/>
                <a:gd name="connsiteX73" fmla="*/ 80179 w 1170491"/>
                <a:gd name="connsiteY73" fmla="*/ 872273 h 1745209"/>
                <a:gd name="connsiteX74" fmla="*/ 82340 w 1170491"/>
                <a:gd name="connsiteY74" fmla="*/ 666836 h 1745209"/>
                <a:gd name="connsiteX75" fmla="*/ 121082 w 1170491"/>
                <a:gd name="connsiteY75" fmla="*/ 638275 h 1745209"/>
                <a:gd name="connsiteX76" fmla="*/ 143619 w 1170491"/>
                <a:gd name="connsiteY76" fmla="*/ 394472 h 1745209"/>
                <a:gd name="connsiteX77" fmla="*/ 326831 w 1170491"/>
                <a:gd name="connsiteY77" fmla="*/ 359290 h 1745209"/>
                <a:gd name="connsiteX78" fmla="*/ 321111 w 1170491"/>
                <a:gd name="connsiteY78" fmla="*/ 357014 h 1745209"/>
                <a:gd name="connsiteX79" fmla="*/ 141180 w 1170491"/>
                <a:gd name="connsiteY79" fmla="*/ 399723 h 1745209"/>
                <a:gd name="connsiteX80" fmla="*/ 106816 w 1170491"/>
                <a:gd name="connsiteY80" fmla="*/ 291518 h 1745209"/>
                <a:gd name="connsiteX81" fmla="*/ 326327 w 1170491"/>
                <a:gd name="connsiteY81" fmla="*/ 72008 h 1745209"/>
                <a:gd name="connsiteX82" fmla="*/ 394659 w 1170491"/>
                <a:gd name="connsiteY82" fmla="*/ 83948 h 1745209"/>
                <a:gd name="connsiteX83" fmla="*/ 533817 w 1170491"/>
                <a:gd name="connsiteY83" fmla="*/ 0 h 1745209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13116 w 1170491"/>
                <a:gd name="connsiteY47" fmla="*/ 1474079 h 1745262"/>
                <a:gd name="connsiteX48" fmla="*/ 766796 w 1170491"/>
                <a:gd name="connsiteY48" fmla="*/ 1371458 h 1745262"/>
                <a:gd name="connsiteX49" fmla="*/ 746323 w 1170491"/>
                <a:gd name="connsiteY49" fmla="*/ 1380801 h 1745262"/>
                <a:gd name="connsiteX50" fmla="*/ 909888 w 1170491"/>
                <a:gd name="connsiteY50" fmla="*/ 1496052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50649 w 1170491"/>
                <a:gd name="connsiteY53" fmla="*/ 1566422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13116 w 1170491"/>
                <a:gd name="connsiteY47" fmla="*/ 1474079 h 1745262"/>
                <a:gd name="connsiteX48" fmla="*/ 766796 w 1170491"/>
                <a:gd name="connsiteY48" fmla="*/ 1371458 h 1745262"/>
                <a:gd name="connsiteX49" fmla="*/ 746323 w 1170491"/>
                <a:gd name="connsiteY49" fmla="*/ 1380801 h 1745262"/>
                <a:gd name="connsiteX50" fmla="*/ 909888 w 1170491"/>
                <a:gd name="connsiteY50" fmla="*/ 1496052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13116 w 1170491"/>
                <a:gd name="connsiteY47" fmla="*/ 1474079 h 1745262"/>
                <a:gd name="connsiteX48" fmla="*/ 766796 w 1170491"/>
                <a:gd name="connsiteY48" fmla="*/ 1371458 h 1745262"/>
                <a:gd name="connsiteX49" fmla="*/ 746323 w 1170491"/>
                <a:gd name="connsiteY49" fmla="*/ 1380801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13116 w 1170491"/>
                <a:gd name="connsiteY47" fmla="*/ 1474079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470 w 1170491"/>
                <a:gd name="connsiteY11" fmla="*/ 65846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37463 w 1170491"/>
                <a:gd name="connsiteY11" fmla="*/ 667842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787267 w 1170491"/>
                <a:gd name="connsiteY34" fmla="*/ 975103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791333 w 1170491"/>
                <a:gd name="connsiteY35" fmla="*/ 1085110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763385 w 1170491"/>
                <a:gd name="connsiteY36" fmla="*/ 1114320 h 1745262"/>
                <a:gd name="connsiteX37" fmla="*/ 744063 w 1170491"/>
                <a:gd name="connsiteY37" fmla="*/ 1119497 h 1745262"/>
                <a:gd name="connsiteX38" fmla="*/ 747716 w 1170491"/>
                <a:gd name="connsiteY38" fmla="*/ 1128718 h 1745262"/>
                <a:gd name="connsiteX39" fmla="*/ 693327 w 1170491"/>
                <a:gd name="connsiteY39" fmla="*/ 1140344 h 1745262"/>
                <a:gd name="connsiteX40" fmla="*/ 601213 w 1170491"/>
                <a:gd name="connsiteY40" fmla="*/ 1080185 h 1745262"/>
                <a:gd name="connsiteX41" fmla="*/ 582082 w 1170491"/>
                <a:gd name="connsiteY41" fmla="*/ 1090754 h 1745262"/>
                <a:gd name="connsiteX42" fmla="*/ 693051 w 1170491"/>
                <a:gd name="connsiteY42" fmla="*/ 1162221 h 1745262"/>
                <a:gd name="connsiteX43" fmla="*/ 787754 w 1170491"/>
                <a:gd name="connsiteY43" fmla="*/ 1135031 h 1745262"/>
                <a:gd name="connsiteX44" fmla="*/ 981519 w 1170491"/>
                <a:gd name="connsiteY44" fmla="*/ 1217010 h 1745262"/>
                <a:gd name="connsiteX45" fmla="*/ 1004488 w 1170491"/>
                <a:gd name="connsiteY45" fmla="*/ 1315531 h 1745262"/>
                <a:gd name="connsiteX46" fmla="*/ 920375 w 1170491"/>
                <a:gd name="connsiteY46" fmla="*/ 1473506 h 1745262"/>
                <a:gd name="connsiteX47" fmla="*/ 926974 w 1170491"/>
                <a:gd name="connsiteY47" fmla="*/ 1461368 h 1745262"/>
                <a:gd name="connsiteX48" fmla="*/ 766796 w 1170491"/>
                <a:gd name="connsiteY48" fmla="*/ 1371458 h 1745262"/>
                <a:gd name="connsiteX49" fmla="*/ 770306 w 1170491"/>
                <a:gd name="connsiteY49" fmla="*/ 1369309 h 1745262"/>
                <a:gd name="connsiteX50" fmla="*/ 925440 w 1170491"/>
                <a:gd name="connsiteY50" fmla="*/ 1465876 h 1745262"/>
                <a:gd name="connsiteX51" fmla="*/ 774838 w 1170491"/>
                <a:gd name="connsiteY51" fmla="*/ 1628054 h 1745262"/>
                <a:gd name="connsiteX52" fmla="*/ 571751 w 1170491"/>
                <a:gd name="connsiteY52" fmla="*/ 1552195 h 1745262"/>
                <a:gd name="connsiteX53" fmla="*/ 568513 w 1170491"/>
                <a:gd name="connsiteY53" fmla="*/ 1544331 h 1745262"/>
                <a:gd name="connsiteX54" fmla="*/ 692296 w 1170491"/>
                <a:gd name="connsiteY54" fmla="*/ 1632143 h 1745262"/>
                <a:gd name="connsiteX55" fmla="*/ 533818 w 1170491"/>
                <a:gd name="connsiteY55" fmla="*/ 1745209 h 1745262"/>
                <a:gd name="connsiteX56" fmla="*/ 372301 w 1170491"/>
                <a:gd name="connsiteY56" fmla="*/ 1619888 h 1745262"/>
                <a:gd name="connsiteX57" fmla="*/ 366380 w 1170491"/>
                <a:gd name="connsiteY57" fmla="*/ 1592106 h 1745262"/>
                <a:gd name="connsiteX58" fmla="*/ 250590 w 1170491"/>
                <a:gd name="connsiteY58" fmla="*/ 1443452 h 1745262"/>
                <a:gd name="connsiteX59" fmla="*/ 103455 w 1170491"/>
                <a:gd name="connsiteY59" fmla="*/ 1375108 h 1745262"/>
                <a:gd name="connsiteX60" fmla="*/ 92761 w 1170491"/>
                <a:gd name="connsiteY60" fmla="*/ 1167795 h 1745262"/>
                <a:gd name="connsiteX61" fmla="*/ 305242 w 1170491"/>
                <a:gd name="connsiteY61" fmla="*/ 1125156 h 1745262"/>
                <a:gd name="connsiteX62" fmla="*/ 524987 w 1170491"/>
                <a:gd name="connsiteY62" fmla="*/ 1034051 h 1745262"/>
                <a:gd name="connsiteX63" fmla="*/ 522898 w 1170491"/>
                <a:gd name="connsiteY63" fmla="*/ 1041153 h 1745262"/>
                <a:gd name="connsiteX64" fmla="*/ 326339 w 1170491"/>
                <a:gd name="connsiteY64" fmla="*/ 1128897 h 1745262"/>
                <a:gd name="connsiteX65" fmla="*/ 187801 w 1170491"/>
                <a:gd name="connsiteY65" fmla="*/ 1014840 h 1745262"/>
                <a:gd name="connsiteX66" fmla="*/ 181967 w 1170491"/>
                <a:gd name="connsiteY66" fmla="*/ 1012696 h 1745262"/>
                <a:gd name="connsiteX67" fmla="*/ 305288 w 1170491"/>
                <a:gd name="connsiteY67" fmla="*/ 1123484 h 1745262"/>
                <a:gd name="connsiteX68" fmla="*/ 70961 w 1170491"/>
                <a:gd name="connsiteY68" fmla="*/ 1161909 h 1745262"/>
                <a:gd name="connsiteX69" fmla="*/ 56055 w 1170491"/>
                <a:gd name="connsiteY69" fmla="*/ 1153032 h 1745262"/>
                <a:gd name="connsiteX70" fmla="*/ 44214 w 1170491"/>
                <a:gd name="connsiteY70" fmla="*/ 911953 h 1745262"/>
                <a:gd name="connsiteX71" fmla="*/ 84073 w 1170491"/>
                <a:gd name="connsiteY71" fmla="*/ 882569 h 1745262"/>
                <a:gd name="connsiteX72" fmla="*/ 76811 w 1170491"/>
                <a:gd name="connsiteY72" fmla="*/ 875989 h 1745262"/>
                <a:gd name="connsiteX73" fmla="*/ 80179 w 1170491"/>
                <a:gd name="connsiteY73" fmla="*/ 872273 h 1745262"/>
                <a:gd name="connsiteX74" fmla="*/ 82340 w 1170491"/>
                <a:gd name="connsiteY74" fmla="*/ 666836 h 1745262"/>
                <a:gd name="connsiteX75" fmla="*/ 121082 w 1170491"/>
                <a:gd name="connsiteY75" fmla="*/ 638275 h 1745262"/>
                <a:gd name="connsiteX76" fmla="*/ 143619 w 1170491"/>
                <a:gd name="connsiteY76" fmla="*/ 394472 h 1745262"/>
                <a:gd name="connsiteX77" fmla="*/ 326831 w 1170491"/>
                <a:gd name="connsiteY77" fmla="*/ 359290 h 1745262"/>
                <a:gd name="connsiteX78" fmla="*/ 321111 w 1170491"/>
                <a:gd name="connsiteY78" fmla="*/ 357014 h 1745262"/>
                <a:gd name="connsiteX79" fmla="*/ 141180 w 1170491"/>
                <a:gd name="connsiteY79" fmla="*/ 399723 h 1745262"/>
                <a:gd name="connsiteX80" fmla="*/ 106816 w 1170491"/>
                <a:gd name="connsiteY80" fmla="*/ 291518 h 1745262"/>
                <a:gd name="connsiteX81" fmla="*/ 326327 w 1170491"/>
                <a:gd name="connsiteY81" fmla="*/ 72008 h 1745262"/>
                <a:gd name="connsiteX82" fmla="*/ 394659 w 1170491"/>
                <a:gd name="connsiteY82" fmla="*/ 83948 h 1745262"/>
                <a:gd name="connsiteX83" fmla="*/ 533817 w 1170491"/>
                <a:gd name="connsiteY83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763385 w 1170491"/>
                <a:gd name="connsiteY36" fmla="*/ 1114320 h 1745262"/>
                <a:gd name="connsiteX37" fmla="*/ 747716 w 1170491"/>
                <a:gd name="connsiteY37" fmla="*/ 1128718 h 1745262"/>
                <a:gd name="connsiteX38" fmla="*/ 693327 w 1170491"/>
                <a:gd name="connsiteY38" fmla="*/ 1140344 h 1745262"/>
                <a:gd name="connsiteX39" fmla="*/ 601213 w 1170491"/>
                <a:gd name="connsiteY39" fmla="*/ 1080185 h 1745262"/>
                <a:gd name="connsiteX40" fmla="*/ 582082 w 1170491"/>
                <a:gd name="connsiteY40" fmla="*/ 1090754 h 1745262"/>
                <a:gd name="connsiteX41" fmla="*/ 693051 w 1170491"/>
                <a:gd name="connsiteY41" fmla="*/ 1162221 h 1745262"/>
                <a:gd name="connsiteX42" fmla="*/ 787754 w 1170491"/>
                <a:gd name="connsiteY42" fmla="*/ 1135031 h 1745262"/>
                <a:gd name="connsiteX43" fmla="*/ 981519 w 1170491"/>
                <a:gd name="connsiteY43" fmla="*/ 1217010 h 1745262"/>
                <a:gd name="connsiteX44" fmla="*/ 1004488 w 1170491"/>
                <a:gd name="connsiteY44" fmla="*/ 1315531 h 1745262"/>
                <a:gd name="connsiteX45" fmla="*/ 920375 w 1170491"/>
                <a:gd name="connsiteY45" fmla="*/ 1473506 h 1745262"/>
                <a:gd name="connsiteX46" fmla="*/ 926974 w 1170491"/>
                <a:gd name="connsiteY46" fmla="*/ 1461368 h 1745262"/>
                <a:gd name="connsiteX47" fmla="*/ 766796 w 1170491"/>
                <a:gd name="connsiteY47" fmla="*/ 1371458 h 1745262"/>
                <a:gd name="connsiteX48" fmla="*/ 770306 w 1170491"/>
                <a:gd name="connsiteY48" fmla="*/ 1369309 h 1745262"/>
                <a:gd name="connsiteX49" fmla="*/ 925440 w 1170491"/>
                <a:gd name="connsiteY49" fmla="*/ 1465876 h 1745262"/>
                <a:gd name="connsiteX50" fmla="*/ 774838 w 1170491"/>
                <a:gd name="connsiteY50" fmla="*/ 1628054 h 1745262"/>
                <a:gd name="connsiteX51" fmla="*/ 571751 w 1170491"/>
                <a:gd name="connsiteY51" fmla="*/ 1552195 h 1745262"/>
                <a:gd name="connsiteX52" fmla="*/ 568513 w 1170491"/>
                <a:gd name="connsiteY52" fmla="*/ 1544331 h 1745262"/>
                <a:gd name="connsiteX53" fmla="*/ 692296 w 1170491"/>
                <a:gd name="connsiteY53" fmla="*/ 1632143 h 1745262"/>
                <a:gd name="connsiteX54" fmla="*/ 533818 w 1170491"/>
                <a:gd name="connsiteY54" fmla="*/ 1745209 h 1745262"/>
                <a:gd name="connsiteX55" fmla="*/ 372301 w 1170491"/>
                <a:gd name="connsiteY55" fmla="*/ 1619888 h 1745262"/>
                <a:gd name="connsiteX56" fmla="*/ 366380 w 1170491"/>
                <a:gd name="connsiteY56" fmla="*/ 1592106 h 1745262"/>
                <a:gd name="connsiteX57" fmla="*/ 250590 w 1170491"/>
                <a:gd name="connsiteY57" fmla="*/ 1443452 h 1745262"/>
                <a:gd name="connsiteX58" fmla="*/ 103455 w 1170491"/>
                <a:gd name="connsiteY58" fmla="*/ 1375108 h 1745262"/>
                <a:gd name="connsiteX59" fmla="*/ 92761 w 1170491"/>
                <a:gd name="connsiteY59" fmla="*/ 1167795 h 1745262"/>
                <a:gd name="connsiteX60" fmla="*/ 305242 w 1170491"/>
                <a:gd name="connsiteY60" fmla="*/ 1125156 h 1745262"/>
                <a:gd name="connsiteX61" fmla="*/ 524987 w 1170491"/>
                <a:gd name="connsiteY61" fmla="*/ 1034051 h 1745262"/>
                <a:gd name="connsiteX62" fmla="*/ 522898 w 1170491"/>
                <a:gd name="connsiteY62" fmla="*/ 1041153 h 1745262"/>
                <a:gd name="connsiteX63" fmla="*/ 326339 w 1170491"/>
                <a:gd name="connsiteY63" fmla="*/ 1128897 h 1745262"/>
                <a:gd name="connsiteX64" fmla="*/ 187801 w 1170491"/>
                <a:gd name="connsiteY64" fmla="*/ 1014840 h 1745262"/>
                <a:gd name="connsiteX65" fmla="*/ 181967 w 1170491"/>
                <a:gd name="connsiteY65" fmla="*/ 1012696 h 1745262"/>
                <a:gd name="connsiteX66" fmla="*/ 305288 w 1170491"/>
                <a:gd name="connsiteY66" fmla="*/ 1123484 h 1745262"/>
                <a:gd name="connsiteX67" fmla="*/ 70961 w 1170491"/>
                <a:gd name="connsiteY67" fmla="*/ 1161909 h 1745262"/>
                <a:gd name="connsiteX68" fmla="*/ 56055 w 1170491"/>
                <a:gd name="connsiteY68" fmla="*/ 1153032 h 1745262"/>
                <a:gd name="connsiteX69" fmla="*/ 44214 w 1170491"/>
                <a:gd name="connsiteY69" fmla="*/ 911953 h 1745262"/>
                <a:gd name="connsiteX70" fmla="*/ 84073 w 1170491"/>
                <a:gd name="connsiteY70" fmla="*/ 882569 h 1745262"/>
                <a:gd name="connsiteX71" fmla="*/ 76811 w 1170491"/>
                <a:gd name="connsiteY71" fmla="*/ 875989 h 1745262"/>
                <a:gd name="connsiteX72" fmla="*/ 80179 w 1170491"/>
                <a:gd name="connsiteY72" fmla="*/ 872273 h 1745262"/>
                <a:gd name="connsiteX73" fmla="*/ 82340 w 1170491"/>
                <a:gd name="connsiteY73" fmla="*/ 666836 h 1745262"/>
                <a:gd name="connsiteX74" fmla="*/ 121082 w 1170491"/>
                <a:gd name="connsiteY74" fmla="*/ 638275 h 1745262"/>
                <a:gd name="connsiteX75" fmla="*/ 143619 w 1170491"/>
                <a:gd name="connsiteY75" fmla="*/ 394472 h 1745262"/>
                <a:gd name="connsiteX76" fmla="*/ 326831 w 1170491"/>
                <a:gd name="connsiteY76" fmla="*/ 359290 h 1745262"/>
                <a:gd name="connsiteX77" fmla="*/ 321111 w 1170491"/>
                <a:gd name="connsiteY77" fmla="*/ 357014 h 1745262"/>
                <a:gd name="connsiteX78" fmla="*/ 141180 w 1170491"/>
                <a:gd name="connsiteY78" fmla="*/ 399723 h 1745262"/>
                <a:gd name="connsiteX79" fmla="*/ 106816 w 1170491"/>
                <a:gd name="connsiteY79" fmla="*/ 291518 h 1745262"/>
                <a:gd name="connsiteX80" fmla="*/ 326327 w 1170491"/>
                <a:gd name="connsiteY80" fmla="*/ 72008 h 1745262"/>
                <a:gd name="connsiteX81" fmla="*/ 394659 w 1170491"/>
                <a:gd name="connsiteY81" fmla="*/ 83948 h 1745262"/>
                <a:gd name="connsiteX82" fmla="*/ 533817 w 1170491"/>
                <a:gd name="connsiteY82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763385 w 1170491"/>
                <a:gd name="connsiteY36" fmla="*/ 1114320 h 1745262"/>
                <a:gd name="connsiteX37" fmla="*/ 693327 w 1170491"/>
                <a:gd name="connsiteY37" fmla="*/ 1140344 h 1745262"/>
                <a:gd name="connsiteX38" fmla="*/ 601213 w 1170491"/>
                <a:gd name="connsiteY38" fmla="*/ 1080185 h 1745262"/>
                <a:gd name="connsiteX39" fmla="*/ 582082 w 1170491"/>
                <a:gd name="connsiteY39" fmla="*/ 1090754 h 1745262"/>
                <a:gd name="connsiteX40" fmla="*/ 693051 w 1170491"/>
                <a:gd name="connsiteY40" fmla="*/ 1162221 h 1745262"/>
                <a:gd name="connsiteX41" fmla="*/ 787754 w 1170491"/>
                <a:gd name="connsiteY41" fmla="*/ 1135031 h 1745262"/>
                <a:gd name="connsiteX42" fmla="*/ 981519 w 1170491"/>
                <a:gd name="connsiteY42" fmla="*/ 1217010 h 1745262"/>
                <a:gd name="connsiteX43" fmla="*/ 1004488 w 1170491"/>
                <a:gd name="connsiteY43" fmla="*/ 1315531 h 1745262"/>
                <a:gd name="connsiteX44" fmla="*/ 920375 w 1170491"/>
                <a:gd name="connsiteY44" fmla="*/ 1473506 h 1745262"/>
                <a:gd name="connsiteX45" fmla="*/ 926974 w 1170491"/>
                <a:gd name="connsiteY45" fmla="*/ 1461368 h 1745262"/>
                <a:gd name="connsiteX46" fmla="*/ 766796 w 1170491"/>
                <a:gd name="connsiteY46" fmla="*/ 1371458 h 1745262"/>
                <a:gd name="connsiteX47" fmla="*/ 770306 w 1170491"/>
                <a:gd name="connsiteY47" fmla="*/ 1369309 h 1745262"/>
                <a:gd name="connsiteX48" fmla="*/ 925440 w 1170491"/>
                <a:gd name="connsiteY48" fmla="*/ 1465876 h 1745262"/>
                <a:gd name="connsiteX49" fmla="*/ 774838 w 1170491"/>
                <a:gd name="connsiteY49" fmla="*/ 1628054 h 1745262"/>
                <a:gd name="connsiteX50" fmla="*/ 571751 w 1170491"/>
                <a:gd name="connsiteY50" fmla="*/ 1552195 h 1745262"/>
                <a:gd name="connsiteX51" fmla="*/ 568513 w 1170491"/>
                <a:gd name="connsiteY51" fmla="*/ 1544331 h 1745262"/>
                <a:gd name="connsiteX52" fmla="*/ 692296 w 1170491"/>
                <a:gd name="connsiteY52" fmla="*/ 1632143 h 1745262"/>
                <a:gd name="connsiteX53" fmla="*/ 533818 w 1170491"/>
                <a:gd name="connsiteY53" fmla="*/ 1745209 h 1745262"/>
                <a:gd name="connsiteX54" fmla="*/ 372301 w 1170491"/>
                <a:gd name="connsiteY54" fmla="*/ 1619888 h 1745262"/>
                <a:gd name="connsiteX55" fmla="*/ 366380 w 1170491"/>
                <a:gd name="connsiteY55" fmla="*/ 1592106 h 1745262"/>
                <a:gd name="connsiteX56" fmla="*/ 250590 w 1170491"/>
                <a:gd name="connsiteY56" fmla="*/ 1443452 h 1745262"/>
                <a:gd name="connsiteX57" fmla="*/ 103455 w 1170491"/>
                <a:gd name="connsiteY57" fmla="*/ 1375108 h 1745262"/>
                <a:gd name="connsiteX58" fmla="*/ 92761 w 1170491"/>
                <a:gd name="connsiteY58" fmla="*/ 1167795 h 1745262"/>
                <a:gd name="connsiteX59" fmla="*/ 305242 w 1170491"/>
                <a:gd name="connsiteY59" fmla="*/ 1125156 h 1745262"/>
                <a:gd name="connsiteX60" fmla="*/ 524987 w 1170491"/>
                <a:gd name="connsiteY60" fmla="*/ 1034051 h 1745262"/>
                <a:gd name="connsiteX61" fmla="*/ 522898 w 1170491"/>
                <a:gd name="connsiteY61" fmla="*/ 1041153 h 1745262"/>
                <a:gd name="connsiteX62" fmla="*/ 326339 w 1170491"/>
                <a:gd name="connsiteY62" fmla="*/ 1128897 h 1745262"/>
                <a:gd name="connsiteX63" fmla="*/ 187801 w 1170491"/>
                <a:gd name="connsiteY63" fmla="*/ 1014840 h 1745262"/>
                <a:gd name="connsiteX64" fmla="*/ 181967 w 1170491"/>
                <a:gd name="connsiteY64" fmla="*/ 1012696 h 1745262"/>
                <a:gd name="connsiteX65" fmla="*/ 305288 w 1170491"/>
                <a:gd name="connsiteY65" fmla="*/ 1123484 h 1745262"/>
                <a:gd name="connsiteX66" fmla="*/ 70961 w 1170491"/>
                <a:gd name="connsiteY66" fmla="*/ 1161909 h 1745262"/>
                <a:gd name="connsiteX67" fmla="*/ 56055 w 1170491"/>
                <a:gd name="connsiteY67" fmla="*/ 1153032 h 1745262"/>
                <a:gd name="connsiteX68" fmla="*/ 44214 w 1170491"/>
                <a:gd name="connsiteY68" fmla="*/ 911953 h 1745262"/>
                <a:gd name="connsiteX69" fmla="*/ 84073 w 1170491"/>
                <a:gd name="connsiteY69" fmla="*/ 882569 h 1745262"/>
                <a:gd name="connsiteX70" fmla="*/ 76811 w 1170491"/>
                <a:gd name="connsiteY70" fmla="*/ 875989 h 1745262"/>
                <a:gd name="connsiteX71" fmla="*/ 80179 w 1170491"/>
                <a:gd name="connsiteY71" fmla="*/ 872273 h 1745262"/>
                <a:gd name="connsiteX72" fmla="*/ 82340 w 1170491"/>
                <a:gd name="connsiteY72" fmla="*/ 666836 h 1745262"/>
                <a:gd name="connsiteX73" fmla="*/ 121082 w 1170491"/>
                <a:gd name="connsiteY73" fmla="*/ 638275 h 1745262"/>
                <a:gd name="connsiteX74" fmla="*/ 143619 w 1170491"/>
                <a:gd name="connsiteY74" fmla="*/ 394472 h 1745262"/>
                <a:gd name="connsiteX75" fmla="*/ 326831 w 1170491"/>
                <a:gd name="connsiteY75" fmla="*/ 359290 h 1745262"/>
                <a:gd name="connsiteX76" fmla="*/ 321111 w 1170491"/>
                <a:gd name="connsiteY76" fmla="*/ 357014 h 1745262"/>
                <a:gd name="connsiteX77" fmla="*/ 141180 w 1170491"/>
                <a:gd name="connsiteY77" fmla="*/ 399723 h 1745262"/>
                <a:gd name="connsiteX78" fmla="*/ 106816 w 1170491"/>
                <a:gd name="connsiteY78" fmla="*/ 291518 h 1745262"/>
                <a:gd name="connsiteX79" fmla="*/ 326327 w 1170491"/>
                <a:gd name="connsiteY79" fmla="*/ 72008 h 1745262"/>
                <a:gd name="connsiteX80" fmla="*/ 394659 w 1170491"/>
                <a:gd name="connsiteY80" fmla="*/ 83948 h 1745262"/>
                <a:gd name="connsiteX81" fmla="*/ 533817 w 1170491"/>
                <a:gd name="connsiteY81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3327 w 1170491"/>
                <a:gd name="connsiteY36" fmla="*/ 1140344 h 1745262"/>
                <a:gd name="connsiteX37" fmla="*/ 601213 w 1170491"/>
                <a:gd name="connsiteY37" fmla="*/ 1080185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601213 w 1170491"/>
                <a:gd name="connsiteY37" fmla="*/ 1080185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77272 w 1170491"/>
                <a:gd name="connsiteY31" fmla="*/ 1134408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10210 w 1170491"/>
                <a:gd name="connsiteY32" fmla="*/ 1096167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26656 w 1170491"/>
                <a:gd name="connsiteY32" fmla="*/ 1096095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26656 w 1170491"/>
                <a:gd name="connsiteY32" fmla="*/ 1096095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26656 w 1170491"/>
                <a:gd name="connsiteY32" fmla="*/ 1096095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26656 w 1170491"/>
                <a:gd name="connsiteY32" fmla="*/ 1096095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10716 w 1170491"/>
                <a:gd name="connsiteY19" fmla="*/ 366417 h 1745262"/>
                <a:gd name="connsiteX20" fmla="*/ 920515 w 1170491"/>
                <a:gd name="connsiteY20" fmla="*/ 366418 h 1745262"/>
                <a:gd name="connsiteX21" fmla="*/ 920515 w 1170491"/>
                <a:gd name="connsiteY21" fmla="*/ 371433 h 1745262"/>
                <a:gd name="connsiteX22" fmla="*/ 1056877 w 1170491"/>
                <a:gd name="connsiteY22" fmla="*/ 525101 h 1745262"/>
                <a:gd name="connsiteX23" fmla="*/ 1047351 w 1170491"/>
                <a:gd name="connsiteY23" fmla="*/ 572282 h 1745262"/>
                <a:gd name="connsiteX24" fmla="*/ 1170491 w 1170491"/>
                <a:gd name="connsiteY24" fmla="*/ 756650 h 1745262"/>
                <a:gd name="connsiteX25" fmla="*/ 1127569 w 1170491"/>
                <a:gd name="connsiteY25" fmla="*/ 878235 h 1745262"/>
                <a:gd name="connsiteX26" fmla="*/ 954678 w 1170491"/>
                <a:gd name="connsiteY26" fmla="*/ 939840 h 1745262"/>
                <a:gd name="connsiteX27" fmla="*/ 944987 w 1170491"/>
                <a:gd name="connsiteY27" fmla="*/ 936938 h 1745262"/>
                <a:gd name="connsiteX28" fmla="*/ 1106672 w 1170491"/>
                <a:gd name="connsiteY28" fmla="*/ 911837 h 1745262"/>
                <a:gd name="connsiteX29" fmla="*/ 1153258 w 1170491"/>
                <a:gd name="connsiteY29" fmla="*/ 1069421 h 1745262"/>
                <a:gd name="connsiteX30" fmla="*/ 981133 w 1170491"/>
                <a:gd name="connsiteY30" fmla="*/ 1223220 h 1745262"/>
                <a:gd name="connsiteX31" fmla="*/ 790456 w 1170491"/>
                <a:gd name="connsiteY31" fmla="*/ 1140927 h 1745262"/>
                <a:gd name="connsiteX32" fmla="*/ 826656 w 1170491"/>
                <a:gd name="connsiteY32" fmla="*/ 1096095 h 1745262"/>
                <a:gd name="connsiteX33" fmla="*/ 806195 w 1170491"/>
                <a:gd name="connsiteY33" fmla="*/ 964175 h 1745262"/>
                <a:gd name="connsiteX34" fmla="*/ 806699 w 1170491"/>
                <a:gd name="connsiteY34" fmla="*/ 963884 h 1745262"/>
                <a:gd name="connsiteX35" fmla="*/ 819468 w 1170491"/>
                <a:gd name="connsiteY35" fmla="*/ 1097129 h 1745262"/>
                <a:gd name="connsiteX36" fmla="*/ 697208 w 1170491"/>
                <a:gd name="connsiteY36" fmla="*/ 1159301 h 1745262"/>
                <a:gd name="connsiteX37" fmla="*/ 582802 w 1170491"/>
                <a:gd name="connsiteY37" fmla="*/ 1093170 h 1745262"/>
                <a:gd name="connsiteX38" fmla="*/ 582082 w 1170491"/>
                <a:gd name="connsiteY38" fmla="*/ 1090754 h 1745262"/>
                <a:gd name="connsiteX39" fmla="*/ 693051 w 1170491"/>
                <a:gd name="connsiteY39" fmla="*/ 1162221 h 1745262"/>
                <a:gd name="connsiteX40" fmla="*/ 787754 w 1170491"/>
                <a:gd name="connsiteY40" fmla="*/ 1135031 h 1745262"/>
                <a:gd name="connsiteX41" fmla="*/ 981519 w 1170491"/>
                <a:gd name="connsiteY41" fmla="*/ 1217010 h 1745262"/>
                <a:gd name="connsiteX42" fmla="*/ 1004488 w 1170491"/>
                <a:gd name="connsiteY42" fmla="*/ 1315531 h 1745262"/>
                <a:gd name="connsiteX43" fmla="*/ 920375 w 1170491"/>
                <a:gd name="connsiteY43" fmla="*/ 1473506 h 1745262"/>
                <a:gd name="connsiteX44" fmla="*/ 926974 w 1170491"/>
                <a:gd name="connsiteY44" fmla="*/ 1461368 h 1745262"/>
                <a:gd name="connsiteX45" fmla="*/ 766796 w 1170491"/>
                <a:gd name="connsiteY45" fmla="*/ 1371458 h 1745262"/>
                <a:gd name="connsiteX46" fmla="*/ 770306 w 1170491"/>
                <a:gd name="connsiteY46" fmla="*/ 1369309 h 1745262"/>
                <a:gd name="connsiteX47" fmla="*/ 925440 w 1170491"/>
                <a:gd name="connsiteY47" fmla="*/ 1465876 h 1745262"/>
                <a:gd name="connsiteX48" fmla="*/ 774838 w 1170491"/>
                <a:gd name="connsiteY48" fmla="*/ 1628054 h 1745262"/>
                <a:gd name="connsiteX49" fmla="*/ 571751 w 1170491"/>
                <a:gd name="connsiteY49" fmla="*/ 1552195 h 1745262"/>
                <a:gd name="connsiteX50" fmla="*/ 568513 w 1170491"/>
                <a:gd name="connsiteY50" fmla="*/ 1544331 h 1745262"/>
                <a:gd name="connsiteX51" fmla="*/ 692296 w 1170491"/>
                <a:gd name="connsiteY51" fmla="*/ 1632143 h 1745262"/>
                <a:gd name="connsiteX52" fmla="*/ 533818 w 1170491"/>
                <a:gd name="connsiteY52" fmla="*/ 1745209 h 1745262"/>
                <a:gd name="connsiteX53" fmla="*/ 372301 w 1170491"/>
                <a:gd name="connsiteY53" fmla="*/ 1619888 h 1745262"/>
                <a:gd name="connsiteX54" fmla="*/ 366380 w 1170491"/>
                <a:gd name="connsiteY54" fmla="*/ 1592106 h 1745262"/>
                <a:gd name="connsiteX55" fmla="*/ 250590 w 1170491"/>
                <a:gd name="connsiteY55" fmla="*/ 1443452 h 1745262"/>
                <a:gd name="connsiteX56" fmla="*/ 103455 w 1170491"/>
                <a:gd name="connsiteY56" fmla="*/ 1375108 h 1745262"/>
                <a:gd name="connsiteX57" fmla="*/ 92761 w 1170491"/>
                <a:gd name="connsiteY57" fmla="*/ 1167795 h 1745262"/>
                <a:gd name="connsiteX58" fmla="*/ 305242 w 1170491"/>
                <a:gd name="connsiteY58" fmla="*/ 1125156 h 1745262"/>
                <a:gd name="connsiteX59" fmla="*/ 524987 w 1170491"/>
                <a:gd name="connsiteY59" fmla="*/ 1034051 h 1745262"/>
                <a:gd name="connsiteX60" fmla="*/ 522898 w 1170491"/>
                <a:gd name="connsiteY60" fmla="*/ 1041153 h 1745262"/>
                <a:gd name="connsiteX61" fmla="*/ 326339 w 1170491"/>
                <a:gd name="connsiteY61" fmla="*/ 1128897 h 1745262"/>
                <a:gd name="connsiteX62" fmla="*/ 187801 w 1170491"/>
                <a:gd name="connsiteY62" fmla="*/ 1014840 h 1745262"/>
                <a:gd name="connsiteX63" fmla="*/ 181967 w 1170491"/>
                <a:gd name="connsiteY63" fmla="*/ 1012696 h 1745262"/>
                <a:gd name="connsiteX64" fmla="*/ 305288 w 1170491"/>
                <a:gd name="connsiteY64" fmla="*/ 1123484 h 1745262"/>
                <a:gd name="connsiteX65" fmla="*/ 70961 w 1170491"/>
                <a:gd name="connsiteY65" fmla="*/ 1161909 h 1745262"/>
                <a:gd name="connsiteX66" fmla="*/ 56055 w 1170491"/>
                <a:gd name="connsiteY66" fmla="*/ 1153032 h 1745262"/>
                <a:gd name="connsiteX67" fmla="*/ 44214 w 1170491"/>
                <a:gd name="connsiteY67" fmla="*/ 911953 h 1745262"/>
                <a:gd name="connsiteX68" fmla="*/ 84073 w 1170491"/>
                <a:gd name="connsiteY68" fmla="*/ 882569 h 1745262"/>
                <a:gd name="connsiteX69" fmla="*/ 76811 w 1170491"/>
                <a:gd name="connsiteY69" fmla="*/ 875989 h 1745262"/>
                <a:gd name="connsiteX70" fmla="*/ 80179 w 1170491"/>
                <a:gd name="connsiteY70" fmla="*/ 872273 h 1745262"/>
                <a:gd name="connsiteX71" fmla="*/ 82340 w 1170491"/>
                <a:gd name="connsiteY71" fmla="*/ 666836 h 1745262"/>
                <a:gd name="connsiteX72" fmla="*/ 121082 w 1170491"/>
                <a:gd name="connsiteY72" fmla="*/ 638275 h 1745262"/>
                <a:gd name="connsiteX73" fmla="*/ 143619 w 1170491"/>
                <a:gd name="connsiteY73" fmla="*/ 394472 h 1745262"/>
                <a:gd name="connsiteX74" fmla="*/ 326831 w 1170491"/>
                <a:gd name="connsiteY74" fmla="*/ 359290 h 1745262"/>
                <a:gd name="connsiteX75" fmla="*/ 321111 w 1170491"/>
                <a:gd name="connsiteY75" fmla="*/ 357014 h 1745262"/>
                <a:gd name="connsiteX76" fmla="*/ 141180 w 1170491"/>
                <a:gd name="connsiteY76" fmla="*/ 399723 h 1745262"/>
                <a:gd name="connsiteX77" fmla="*/ 106816 w 1170491"/>
                <a:gd name="connsiteY77" fmla="*/ 291518 h 1745262"/>
                <a:gd name="connsiteX78" fmla="*/ 326327 w 1170491"/>
                <a:gd name="connsiteY78" fmla="*/ 72008 h 1745262"/>
                <a:gd name="connsiteX79" fmla="*/ 394659 w 1170491"/>
                <a:gd name="connsiteY79" fmla="*/ 83948 h 1745262"/>
                <a:gd name="connsiteX80" fmla="*/ 533817 w 1170491"/>
                <a:gd name="connsiteY80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20515 w 1170491"/>
                <a:gd name="connsiteY19" fmla="*/ 366418 h 1745262"/>
                <a:gd name="connsiteX20" fmla="*/ 920515 w 1170491"/>
                <a:gd name="connsiteY20" fmla="*/ 371433 h 1745262"/>
                <a:gd name="connsiteX21" fmla="*/ 1056877 w 1170491"/>
                <a:gd name="connsiteY21" fmla="*/ 525101 h 1745262"/>
                <a:gd name="connsiteX22" fmla="*/ 1047351 w 1170491"/>
                <a:gd name="connsiteY22" fmla="*/ 572282 h 1745262"/>
                <a:gd name="connsiteX23" fmla="*/ 1170491 w 1170491"/>
                <a:gd name="connsiteY23" fmla="*/ 756650 h 1745262"/>
                <a:gd name="connsiteX24" fmla="*/ 1127569 w 1170491"/>
                <a:gd name="connsiteY24" fmla="*/ 878235 h 1745262"/>
                <a:gd name="connsiteX25" fmla="*/ 954678 w 1170491"/>
                <a:gd name="connsiteY25" fmla="*/ 939840 h 1745262"/>
                <a:gd name="connsiteX26" fmla="*/ 944987 w 1170491"/>
                <a:gd name="connsiteY26" fmla="*/ 936938 h 1745262"/>
                <a:gd name="connsiteX27" fmla="*/ 1106672 w 1170491"/>
                <a:gd name="connsiteY27" fmla="*/ 911837 h 1745262"/>
                <a:gd name="connsiteX28" fmla="*/ 1153258 w 1170491"/>
                <a:gd name="connsiteY28" fmla="*/ 1069421 h 1745262"/>
                <a:gd name="connsiteX29" fmla="*/ 981133 w 1170491"/>
                <a:gd name="connsiteY29" fmla="*/ 1223220 h 1745262"/>
                <a:gd name="connsiteX30" fmla="*/ 790456 w 1170491"/>
                <a:gd name="connsiteY30" fmla="*/ 1140927 h 1745262"/>
                <a:gd name="connsiteX31" fmla="*/ 826656 w 1170491"/>
                <a:gd name="connsiteY31" fmla="*/ 1096095 h 1745262"/>
                <a:gd name="connsiteX32" fmla="*/ 806195 w 1170491"/>
                <a:gd name="connsiteY32" fmla="*/ 964175 h 1745262"/>
                <a:gd name="connsiteX33" fmla="*/ 806699 w 1170491"/>
                <a:gd name="connsiteY33" fmla="*/ 963884 h 1745262"/>
                <a:gd name="connsiteX34" fmla="*/ 819468 w 1170491"/>
                <a:gd name="connsiteY34" fmla="*/ 1097129 h 1745262"/>
                <a:gd name="connsiteX35" fmla="*/ 697208 w 1170491"/>
                <a:gd name="connsiteY35" fmla="*/ 1159301 h 1745262"/>
                <a:gd name="connsiteX36" fmla="*/ 582802 w 1170491"/>
                <a:gd name="connsiteY36" fmla="*/ 1093170 h 1745262"/>
                <a:gd name="connsiteX37" fmla="*/ 582082 w 1170491"/>
                <a:gd name="connsiteY37" fmla="*/ 1090754 h 1745262"/>
                <a:gd name="connsiteX38" fmla="*/ 693051 w 1170491"/>
                <a:gd name="connsiteY38" fmla="*/ 1162221 h 1745262"/>
                <a:gd name="connsiteX39" fmla="*/ 787754 w 1170491"/>
                <a:gd name="connsiteY39" fmla="*/ 1135031 h 1745262"/>
                <a:gd name="connsiteX40" fmla="*/ 981519 w 1170491"/>
                <a:gd name="connsiteY40" fmla="*/ 1217010 h 1745262"/>
                <a:gd name="connsiteX41" fmla="*/ 1004488 w 1170491"/>
                <a:gd name="connsiteY41" fmla="*/ 1315531 h 1745262"/>
                <a:gd name="connsiteX42" fmla="*/ 920375 w 1170491"/>
                <a:gd name="connsiteY42" fmla="*/ 1473506 h 1745262"/>
                <a:gd name="connsiteX43" fmla="*/ 926974 w 1170491"/>
                <a:gd name="connsiteY43" fmla="*/ 1461368 h 1745262"/>
                <a:gd name="connsiteX44" fmla="*/ 766796 w 1170491"/>
                <a:gd name="connsiteY44" fmla="*/ 1371458 h 1745262"/>
                <a:gd name="connsiteX45" fmla="*/ 770306 w 1170491"/>
                <a:gd name="connsiteY45" fmla="*/ 1369309 h 1745262"/>
                <a:gd name="connsiteX46" fmla="*/ 925440 w 1170491"/>
                <a:gd name="connsiteY46" fmla="*/ 1465876 h 1745262"/>
                <a:gd name="connsiteX47" fmla="*/ 774838 w 1170491"/>
                <a:gd name="connsiteY47" fmla="*/ 1628054 h 1745262"/>
                <a:gd name="connsiteX48" fmla="*/ 571751 w 1170491"/>
                <a:gd name="connsiteY48" fmla="*/ 1552195 h 1745262"/>
                <a:gd name="connsiteX49" fmla="*/ 568513 w 1170491"/>
                <a:gd name="connsiteY49" fmla="*/ 1544331 h 1745262"/>
                <a:gd name="connsiteX50" fmla="*/ 692296 w 1170491"/>
                <a:gd name="connsiteY50" fmla="*/ 1632143 h 1745262"/>
                <a:gd name="connsiteX51" fmla="*/ 533818 w 1170491"/>
                <a:gd name="connsiteY51" fmla="*/ 1745209 h 1745262"/>
                <a:gd name="connsiteX52" fmla="*/ 372301 w 1170491"/>
                <a:gd name="connsiteY52" fmla="*/ 1619888 h 1745262"/>
                <a:gd name="connsiteX53" fmla="*/ 366380 w 1170491"/>
                <a:gd name="connsiteY53" fmla="*/ 1592106 h 1745262"/>
                <a:gd name="connsiteX54" fmla="*/ 250590 w 1170491"/>
                <a:gd name="connsiteY54" fmla="*/ 1443452 h 1745262"/>
                <a:gd name="connsiteX55" fmla="*/ 103455 w 1170491"/>
                <a:gd name="connsiteY55" fmla="*/ 1375108 h 1745262"/>
                <a:gd name="connsiteX56" fmla="*/ 92761 w 1170491"/>
                <a:gd name="connsiteY56" fmla="*/ 1167795 h 1745262"/>
                <a:gd name="connsiteX57" fmla="*/ 305242 w 1170491"/>
                <a:gd name="connsiteY57" fmla="*/ 1125156 h 1745262"/>
                <a:gd name="connsiteX58" fmla="*/ 524987 w 1170491"/>
                <a:gd name="connsiteY58" fmla="*/ 1034051 h 1745262"/>
                <a:gd name="connsiteX59" fmla="*/ 522898 w 1170491"/>
                <a:gd name="connsiteY59" fmla="*/ 1041153 h 1745262"/>
                <a:gd name="connsiteX60" fmla="*/ 326339 w 1170491"/>
                <a:gd name="connsiteY60" fmla="*/ 1128897 h 1745262"/>
                <a:gd name="connsiteX61" fmla="*/ 187801 w 1170491"/>
                <a:gd name="connsiteY61" fmla="*/ 1014840 h 1745262"/>
                <a:gd name="connsiteX62" fmla="*/ 181967 w 1170491"/>
                <a:gd name="connsiteY62" fmla="*/ 1012696 h 1745262"/>
                <a:gd name="connsiteX63" fmla="*/ 305288 w 1170491"/>
                <a:gd name="connsiteY63" fmla="*/ 1123484 h 1745262"/>
                <a:gd name="connsiteX64" fmla="*/ 70961 w 1170491"/>
                <a:gd name="connsiteY64" fmla="*/ 1161909 h 1745262"/>
                <a:gd name="connsiteX65" fmla="*/ 56055 w 1170491"/>
                <a:gd name="connsiteY65" fmla="*/ 1153032 h 1745262"/>
                <a:gd name="connsiteX66" fmla="*/ 44214 w 1170491"/>
                <a:gd name="connsiteY66" fmla="*/ 911953 h 1745262"/>
                <a:gd name="connsiteX67" fmla="*/ 84073 w 1170491"/>
                <a:gd name="connsiteY67" fmla="*/ 882569 h 1745262"/>
                <a:gd name="connsiteX68" fmla="*/ 76811 w 1170491"/>
                <a:gd name="connsiteY68" fmla="*/ 875989 h 1745262"/>
                <a:gd name="connsiteX69" fmla="*/ 80179 w 1170491"/>
                <a:gd name="connsiteY69" fmla="*/ 872273 h 1745262"/>
                <a:gd name="connsiteX70" fmla="*/ 82340 w 1170491"/>
                <a:gd name="connsiteY70" fmla="*/ 666836 h 1745262"/>
                <a:gd name="connsiteX71" fmla="*/ 121082 w 1170491"/>
                <a:gd name="connsiteY71" fmla="*/ 638275 h 1745262"/>
                <a:gd name="connsiteX72" fmla="*/ 143619 w 1170491"/>
                <a:gd name="connsiteY72" fmla="*/ 394472 h 1745262"/>
                <a:gd name="connsiteX73" fmla="*/ 326831 w 1170491"/>
                <a:gd name="connsiteY73" fmla="*/ 359290 h 1745262"/>
                <a:gd name="connsiteX74" fmla="*/ 321111 w 1170491"/>
                <a:gd name="connsiteY74" fmla="*/ 357014 h 1745262"/>
                <a:gd name="connsiteX75" fmla="*/ 141180 w 1170491"/>
                <a:gd name="connsiteY75" fmla="*/ 399723 h 1745262"/>
                <a:gd name="connsiteX76" fmla="*/ 106816 w 1170491"/>
                <a:gd name="connsiteY76" fmla="*/ 291518 h 1745262"/>
                <a:gd name="connsiteX77" fmla="*/ 326327 w 1170491"/>
                <a:gd name="connsiteY77" fmla="*/ 72008 h 1745262"/>
                <a:gd name="connsiteX78" fmla="*/ 394659 w 1170491"/>
                <a:gd name="connsiteY78" fmla="*/ 83948 h 1745262"/>
                <a:gd name="connsiteX79" fmla="*/ 533817 w 1170491"/>
                <a:gd name="connsiteY79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20515 w 1170491"/>
                <a:gd name="connsiteY19" fmla="*/ 366418 h 1745262"/>
                <a:gd name="connsiteX20" fmla="*/ 908168 w 1170491"/>
                <a:gd name="connsiteY20" fmla="*/ 376059 h 1745262"/>
                <a:gd name="connsiteX21" fmla="*/ 1056877 w 1170491"/>
                <a:gd name="connsiteY21" fmla="*/ 525101 h 1745262"/>
                <a:gd name="connsiteX22" fmla="*/ 1047351 w 1170491"/>
                <a:gd name="connsiteY22" fmla="*/ 572282 h 1745262"/>
                <a:gd name="connsiteX23" fmla="*/ 1170491 w 1170491"/>
                <a:gd name="connsiteY23" fmla="*/ 756650 h 1745262"/>
                <a:gd name="connsiteX24" fmla="*/ 1127569 w 1170491"/>
                <a:gd name="connsiteY24" fmla="*/ 878235 h 1745262"/>
                <a:gd name="connsiteX25" fmla="*/ 954678 w 1170491"/>
                <a:gd name="connsiteY25" fmla="*/ 939840 h 1745262"/>
                <a:gd name="connsiteX26" fmla="*/ 944987 w 1170491"/>
                <a:gd name="connsiteY26" fmla="*/ 936938 h 1745262"/>
                <a:gd name="connsiteX27" fmla="*/ 1106672 w 1170491"/>
                <a:gd name="connsiteY27" fmla="*/ 911837 h 1745262"/>
                <a:gd name="connsiteX28" fmla="*/ 1153258 w 1170491"/>
                <a:gd name="connsiteY28" fmla="*/ 1069421 h 1745262"/>
                <a:gd name="connsiteX29" fmla="*/ 981133 w 1170491"/>
                <a:gd name="connsiteY29" fmla="*/ 1223220 h 1745262"/>
                <a:gd name="connsiteX30" fmla="*/ 790456 w 1170491"/>
                <a:gd name="connsiteY30" fmla="*/ 1140927 h 1745262"/>
                <a:gd name="connsiteX31" fmla="*/ 826656 w 1170491"/>
                <a:gd name="connsiteY31" fmla="*/ 1096095 h 1745262"/>
                <a:gd name="connsiteX32" fmla="*/ 806195 w 1170491"/>
                <a:gd name="connsiteY32" fmla="*/ 964175 h 1745262"/>
                <a:gd name="connsiteX33" fmla="*/ 806699 w 1170491"/>
                <a:gd name="connsiteY33" fmla="*/ 963884 h 1745262"/>
                <a:gd name="connsiteX34" fmla="*/ 819468 w 1170491"/>
                <a:gd name="connsiteY34" fmla="*/ 1097129 h 1745262"/>
                <a:gd name="connsiteX35" fmla="*/ 697208 w 1170491"/>
                <a:gd name="connsiteY35" fmla="*/ 1159301 h 1745262"/>
                <a:gd name="connsiteX36" fmla="*/ 582802 w 1170491"/>
                <a:gd name="connsiteY36" fmla="*/ 1093170 h 1745262"/>
                <a:gd name="connsiteX37" fmla="*/ 582082 w 1170491"/>
                <a:gd name="connsiteY37" fmla="*/ 1090754 h 1745262"/>
                <a:gd name="connsiteX38" fmla="*/ 693051 w 1170491"/>
                <a:gd name="connsiteY38" fmla="*/ 1162221 h 1745262"/>
                <a:gd name="connsiteX39" fmla="*/ 787754 w 1170491"/>
                <a:gd name="connsiteY39" fmla="*/ 1135031 h 1745262"/>
                <a:gd name="connsiteX40" fmla="*/ 981519 w 1170491"/>
                <a:gd name="connsiteY40" fmla="*/ 1217010 h 1745262"/>
                <a:gd name="connsiteX41" fmla="*/ 1004488 w 1170491"/>
                <a:gd name="connsiteY41" fmla="*/ 1315531 h 1745262"/>
                <a:gd name="connsiteX42" fmla="*/ 920375 w 1170491"/>
                <a:gd name="connsiteY42" fmla="*/ 1473506 h 1745262"/>
                <a:gd name="connsiteX43" fmla="*/ 926974 w 1170491"/>
                <a:gd name="connsiteY43" fmla="*/ 1461368 h 1745262"/>
                <a:gd name="connsiteX44" fmla="*/ 766796 w 1170491"/>
                <a:gd name="connsiteY44" fmla="*/ 1371458 h 1745262"/>
                <a:gd name="connsiteX45" fmla="*/ 770306 w 1170491"/>
                <a:gd name="connsiteY45" fmla="*/ 1369309 h 1745262"/>
                <a:gd name="connsiteX46" fmla="*/ 925440 w 1170491"/>
                <a:gd name="connsiteY46" fmla="*/ 1465876 h 1745262"/>
                <a:gd name="connsiteX47" fmla="*/ 774838 w 1170491"/>
                <a:gd name="connsiteY47" fmla="*/ 1628054 h 1745262"/>
                <a:gd name="connsiteX48" fmla="*/ 571751 w 1170491"/>
                <a:gd name="connsiteY48" fmla="*/ 1552195 h 1745262"/>
                <a:gd name="connsiteX49" fmla="*/ 568513 w 1170491"/>
                <a:gd name="connsiteY49" fmla="*/ 1544331 h 1745262"/>
                <a:gd name="connsiteX50" fmla="*/ 692296 w 1170491"/>
                <a:gd name="connsiteY50" fmla="*/ 1632143 h 1745262"/>
                <a:gd name="connsiteX51" fmla="*/ 533818 w 1170491"/>
                <a:gd name="connsiteY51" fmla="*/ 1745209 h 1745262"/>
                <a:gd name="connsiteX52" fmla="*/ 372301 w 1170491"/>
                <a:gd name="connsiteY52" fmla="*/ 1619888 h 1745262"/>
                <a:gd name="connsiteX53" fmla="*/ 366380 w 1170491"/>
                <a:gd name="connsiteY53" fmla="*/ 1592106 h 1745262"/>
                <a:gd name="connsiteX54" fmla="*/ 250590 w 1170491"/>
                <a:gd name="connsiteY54" fmla="*/ 1443452 h 1745262"/>
                <a:gd name="connsiteX55" fmla="*/ 103455 w 1170491"/>
                <a:gd name="connsiteY55" fmla="*/ 1375108 h 1745262"/>
                <a:gd name="connsiteX56" fmla="*/ 92761 w 1170491"/>
                <a:gd name="connsiteY56" fmla="*/ 1167795 h 1745262"/>
                <a:gd name="connsiteX57" fmla="*/ 305242 w 1170491"/>
                <a:gd name="connsiteY57" fmla="*/ 1125156 h 1745262"/>
                <a:gd name="connsiteX58" fmla="*/ 524987 w 1170491"/>
                <a:gd name="connsiteY58" fmla="*/ 1034051 h 1745262"/>
                <a:gd name="connsiteX59" fmla="*/ 522898 w 1170491"/>
                <a:gd name="connsiteY59" fmla="*/ 1041153 h 1745262"/>
                <a:gd name="connsiteX60" fmla="*/ 326339 w 1170491"/>
                <a:gd name="connsiteY60" fmla="*/ 1128897 h 1745262"/>
                <a:gd name="connsiteX61" fmla="*/ 187801 w 1170491"/>
                <a:gd name="connsiteY61" fmla="*/ 1014840 h 1745262"/>
                <a:gd name="connsiteX62" fmla="*/ 181967 w 1170491"/>
                <a:gd name="connsiteY62" fmla="*/ 1012696 h 1745262"/>
                <a:gd name="connsiteX63" fmla="*/ 305288 w 1170491"/>
                <a:gd name="connsiteY63" fmla="*/ 1123484 h 1745262"/>
                <a:gd name="connsiteX64" fmla="*/ 70961 w 1170491"/>
                <a:gd name="connsiteY64" fmla="*/ 1161909 h 1745262"/>
                <a:gd name="connsiteX65" fmla="*/ 56055 w 1170491"/>
                <a:gd name="connsiteY65" fmla="*/ 1153032 h 1745262"/>
                <a:gd name="connsiteX66" fmla="*/ 44214 w 1170491"/>
                <a:gd name="connsiteY66" fmla="*/ 911953 h 1745262"/>
                <a:gd name="connsiteX67" fmla="*/ 84073 w 1170491"/>
                <a:gd name="connsiteY67" fmla="*/ 882569 h 1745262"/>
                <a:gd name="connsiteX68" fmla="*/ 76811 w 1170491"/>
                <a:gd name="connsiteY68" fmla="*/ 875989 h 1745262"/>
                <a:gd name="connsiteX69" fmla="*/ 80179 w 1170491"/>
                <a:gd name="connsiteY69" fmla="*/ 872273 h 1745262"/>
                <a:gd name="connsiteX70" fmla="*/ 82340 w 1170491"/>
                <a:gd name="connsiteY70" fmla="*/ 666836 h 1745262"/>
                <a:gd name="connsiteX71" fmla="*/ 121082 w 1170491"/>
                <a:gd name="connsiteY71" fmla="*/ 638275 h 1745262"/>
                <a:gd name="connsiteX72" fmla="*/ 143619 w 1170491"/>
                <a:gd name="connsiteY72" fmla="*/ 394472 h 1745262"/>
                <a:gd name="connsiteX73" fmla="*/ 326831 w 1170491"/>
                <a:gd name="connsiteY73" fmla="*/ 359290 h 1745262"/>
                <a:gd name="connsiteX74" fmla="*/ 321111 w 1170491"/>
                <a:gd name="connsiteY74" fmla="*/ 357014 h 1745262"/>
                <a:gd name="connsiteX75" fmla="*/ 141180 w 1170491"/>
                <a:gd name="connsiteY75" fmla="*/ 399723 h 1745262"/>
                <a:gd name="connsiteX76" fmla="*/ 106816 w 1170491"/>
                <a:gd name="connsiteY76" fmla="*/ 291518 h 1745262"/>
                <a:gd name="connsiteX77" fmla="*/ 326327 w 1170491"/>
                <a:gd name="connsiteY77" fmla="*/ 72008 h 1745262"/>
                <a:gd name="connsiteX78" fmla="*/ 394659 w 1170491"/>
                <a:gd name="connsiteY78" fmla="*/ 83948 h 1745262"/>
                <a:gd name="connsiteX79" fmla="*/ 533817 w 1170491"/>
                <a:gd name="connsiteY79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08168 w 1170491"/>
                <a:gd name="connsiteY19" fmla="*/ 376059 h 1745262"/>
                <a:gd name="connsiteX20" fmla="*/ 1056877 w 1170491"/>
                <a:gd name="connsiteY20" fmla="*/ 525101 h 1745262"/>
                <a:gd name="connsiteX21" fmla="*/ 1047351 w 1170491"/>
                <a:gd name="connsiteY21" fmla="*/ 572282 h 1745262"/>
                <a:gd name="connsiteX22" fmla="*/ 1170491 w 1170491"/>
                <a:gd name="connsiteY22" fmla="*/ 756650 h 1745262"/>
                <a:gd name="connsiteX23" fmla="*/ 1127569 w 1170491"/>
                <a:gd name="connsiteY23" fmla="*/ 878235 h 1745262"/>
                <a:gd name="connsiteX24" fmla="*/ 954678 w 1170491"/>
                <a:gd name="connsiteY24" fmla="*/ 939840 h 1745262"/>
                <a:gd name="connsiteX25" fmla="*/ 944987 w 1170491"/>
                <a:gd name="connsiteY25" fmla="*/ 936938 h 1745262"/>
                <a:gd name="connsiteX26" fmla="*/ 1106672 w 1170491"/>
                <a:gd name="connsiteY26" fmla="*/ 911837 h 1745262"/>
                <a:gd name="connsiteX27" fmla="*/ 1153258 w 1170491"/>
                <a:gd name="connsiteY27" fmla="*/ 1069421 h 1745262"/>
                <a:gd name="connsiteX28" fmla="*/ 981133 w 1170491"/>
                <a:gd name="connsiteY28" fmla="*/ 1223220 h 1745262"/>
                <a:gd name="connsiteX29" fmla="*/ 790456 w 1170491"/>
                <a:gd name="connsiteY29" fmla="*/ 1140927 h 1745262"/>
                <a:gd name="connsiteX30" fmla="*/ 826656 w 1170491"/>
                <a:gd name="connsiteY30" fmla="*/ 1096095 h 1745262"/>
                <a:gd name="connsiteX31" fmla="*/ 806195 w 1170491"/>
                <a:gd name="connsiteY31" fmla="*/ 964175 h 1745262"/>
                <a:gd name="connsiteX32" fmla="*/ 806699 w 1170491"/>
                <a:gd name="connsiteY32" fmla="*/ 963884 h 1745262"/>
                <a:gd name="connsiteX33" fmla="*/ 819468 w 1170491"/>
                <a:gd name="connsiteY33" fmla="*/ 1097129 h 1745262"/>
                <a:gd name="connsiteX34" fmla="*/ 697208 w 1170491"/>
                <a:gd name="connsiteY34" fmla="*/ 1159301 h 1745262"/>
                <a:gd name="connsiteX35" fmla="*/ 582802 w 1170491"/>
                <a:gd name="connsiteY35" fmla="*/ 1093170 h 1745262"/>
                <a:gd name="connsiteX36" fmla="*/ 582082 w 1170491"/>
                <a:gd name="connsiteY36" fmla="*/ 1090754 h 1745262"/>
                <a:gd name="connsiteX37" fmla="*/ 693051 w 1170491"/>
                <a:gd name="connsiteY37" fmla="*/ 1162221 h 1745262"/>
                <a:gd name="connsiteX38" fmla="*/ 787754 w 1170491"/>
                <a:gd name="connsiteY38" fmla="*/ 1135031 h 1745262"/>
                <a:gd name="connsiteX39" fmla="*/ 981519 w 1170491"/>
                <a:gd name="connsiteY39" fmla="*/ 1217010 h 1745262"/>
                <a:gd name="connsiteX40" fmla="*/ 1004488 w 1170491"/>
                <a:gd name="connsiteY40" fmla="*/ 1315531 h 1745262"/>
                <a:gd name="connsiteX41" fmla="*/ 920375 w 1170491"/>
                <a:gd name="connsiteY41" fmla="*/ 1473506 h 1745262"/>
                <a:gd name="connsiteX42" fmla="*/ 926974 w 1170491"/>
                <a:gd name="connsiteY42" fmla="*/ 1461368 h 1745262"/>
                <a:gd name="connsiteX43" fmla="*/ 766796 w 1170491"/>
                <a:gd name="connsiteY43" fmla="*/ 1371458 h 1745262"/>
                <a:gd name="connsiteX44" fmla="*/ 770306 w 1170491"/>
                <a:gd name="connsiteY44" fmla="*/ 1369309 h 1745262"/>
                <a:gd name="connsiteX45" fmla="*/ 925440 w 1170491"/>
                <a:gd name="connsiteY45" fmla="*/ 1465876 h 1745262"/>
                <a:gd name="connsiteX46" fmla="*/ 774838 w 1170491"/>
                <a:gd name="connsiteY46" fmla="*/ 1628054 h 1745262"/>
                <a:gd name="connsiteX47" fmla="*/ 571751 w 1170491"/>
                <a:gd name="connsiteY47" fmla="*/ 1552195 h 1745262"/>
                <a:gd name="connsiteX48" fmla="*/ 568513 w 1170491"/>
                <a:gd name="connsiteY48" fmla="*/ 1544331 h 1745262"/>
                <a:gd name="connsiteX49" fmla="*/ 692296 w 1170491"/>
                <a:gd name="connsiteY49" fmla="*/ 1632143 h 1745262"/>
                <a:gd name="connsiteX50" fmla="*/ 533818 w 1170491"/>
                <a:gd name="connsiteY50" fmla="*/ 1745209 h 1745262"/>
                <a:gd name="connsiteX51" fmla="*/ 372301 w 1170491"/>
                <a:gd name="connsiteY51" fmla="*/ 1619888 h 1745262"/>
                <a:gd name="connsiteX52" fmla="*/ 366380 w 1170491"/>
                <a:gd name="connsiteY52" fmla="*/ 1592106 h 1745262"/>
                <a:gd name="connsiteX53" fmla="*/ 250590 w 1170491"/>
                <a:gd name="connsiteY53" fmla="*/ 1443452 h 1745262"/>
                <a:gd name="connsiteX54" fmla="*/ 103455 w 1170491"/>
                <a:gd name="connsiteY54" fmla="*/ 1375108 h 1745262"/>
                <a:gd name="connsiteX55" fmla="*/ 92761 w 1170491"/>
                <a:gd name="connsiteY55" fmla="*/ 1167795 h 1745262"/>
                <a:gd name="connsiteX56" fmla="*/ 305242 w 1170491"/>
                <a:gd name="connsiteY56" fmla="*/ 1125156 h 1745262"/>
                <a:gd name="connsiteX57" fmla="*/ 524987 w 1170491"/>
                <a:gd name="connsiteY57" fmla="*/ 1034051 h 1745262"/>
                <a:gd name="connsiteX58" fmla="*/ 522898 w 1170491"/>
                <a:gd name="connsiteY58" fmla="*/ 1041153 h 1745262"/>
                <a:gd name="connsiteX59" fmla="*/ 326339 w 1170491"/>
                <a:gd name="connsiteY59" fmla="*/ 1128897 h 1745262"/>
                <a:gd name="connsiteX60" fmla="*/ 187801 w 1170491"/>
                <a:gd name="connsiteY60" fmla="*/ 1014840 h 1745262"/>
                <a:gd name="connsiteX61" fmla="*/ 181967 w 1170491"/>
                <a:gd name="connsiteY61" fmla="*/ 1012696 h 1745262"/>
                <a:gd name="connsiteX62" fmla="*/ 305288 w 1170491"/>
                <a:gd name="connsiteY62" fmla="*/ 1123484 h 1745262"/>
                <a:gd name="connsiteX63" fmla="*/ 70961 w 1170491"/>
                <a:gd name="connsiteY63" fmla="*/ 1161909 h 1745262"/>
                <a:gd name="connsiteX64" fmla="*/ 56055 w 1170491"/>
                <a:gd name="connsiteY64" fmla="*/ 1153032 h 1745262"/>
                <a:gd name="connsiteX65" fmla="*/ 44214 w 1170491"/>
                <a:gd name="connsiteY65" fmla="*/ 911953 h 1745262"/>
                <a:gd name="connsiteX66" fmla="*/ 84073 w 1170491"/>
                <a:gd name="connsiteY66" fmla="*/ 882569 h 1745262"/>
                <a:gd name="connsiteX67" fmla="*/ 76811 w 1170491"/>
                <a:gd name="connsiteY67" fmla="*/ 875989 h 1745262"/>
                <a:gd name="connsiteX68" fmla="*/ 80179 w 1170491"/>
                <a:gd name="connsiteY68" fmla="*/ 872273 h 1745262"/>
                <a:gd name="connsiteX69" fmla="*/ 82340 w 1170491"/>
                <a:gd name="connsiteY69" fmla="*/ 666836 h 1745262"/>
                <a:gd name="connsiteX70" fmla="*/ 121082 w 1170491"/>
                <a:gd name="connsiteY70" fmla="*/ 638275 h 1745262"/>
                <a:gd name="connsiteX71" fmla="*/ 143619 w 1170491"/>
                <a:gd name="connsiteY71" fmla="*/ 394472 h 1745262"/>
                <a:gd name="connsiteX72" fmla="*/ 326831 w 1170491"/>
                <a:gd name="connsiteY72" fmla="*/ 359290 h 1745262"/>
                <a:gd name="connsiteX73" fmla="*/ 321111 w 1170491"/>
                <a:gd name="connsiteY73" fmla="*/ 357014 h 1745262"/>
                <a:gd name="connsiteX74" fmla="*/ 141180 w 1170491"/>
                <a:gd name="connsiteY74" fmla="*/ 399723 h 1745262"/>
                <a:gd name="connsiteX75" fmla="*/ 106816 w 1170491"/>
                <a:gd name="connsiteY75" fmla="*/ 291518 h 1745262"/>
                <a:gd name="connsiteX76" fmla="*/ 326327 w 1170491"/>
                <a:gd name="connsiteY76" fmla="*/ 72008 h 1745262"/>
                <a:gd name="connsiteX77" fmla="*/ 394659 w 1170491"/>
                <a:gd name="connsiteY77" fmla="*/ 83948 h 1745262"/>
                <a:gd name="connsiteX78" fmla="*/ 533817 w 1170491"/>
                <a:gd name="connsiteY78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08168 w 1170491"/>
                <a:gd name="connsiteY19" fmla="*/ 376059 h 1745262"/>
                <a:gd name="connsiteX20" fmla="*/ 1056877 w 1170491"/>
                <a:gd name="connsiteY20" fmla="*/ 525101 h 1745262"/>
                <a:gd name="connsiteX21" fmla="*/ 1047351 w 1170491"/>
                <a:gd name="connsiteY21" fmla="*/ 572282 h 1745262"/>
                <a:gd name="connsiteX22" fmla="*/ 1170491 w 1170491"/>
                <a:gd name="connsiteY22" fmla="*/ 756650 h 1745262"/>
                <a:gd name="connsiteX23" fmla="*/ 954678 w 1170491"/>
                <a:gd name="connsiteY23" fmla="*/ 939840 h 1745262"/>
                <a:gd name="connsiteX24" fmla="*/ 944987 w 1170491"/>
                <a:gd name="connsiteY24" fmla="*/ 936938 h 1745262"/>
                <a:gd name="connsiteX25" fmla="*/ 1106672 w 1170491"/>
                <a:gd name="connsiteY25" fmla="*/ 911837 h 1745262"/>
                <a:gd name="connsiteX26" fmla="*/ 1153258 w 1170491"/>
                <a:gd name="connsiteY26" fmla="*/ 1069421 h 1745262"/>
                <a:gd name="connsiteX27" fmla="*/ 981133 w 1170491"/>
                <a:gd name="connsiteY27" fmla="*/ 1223220 h 1745262"/>
                <a:gd name="connsiteX28" fmla="*/ 790456 w 1170491"/>
                <a:gd name="connsiteY28" fmla="*/ 1140927 h 1745262"/>
                <a:gd name="connsiteX29" fmla="*/ 826656 w 1170491"/>
                <a:gd name="connsiteY29" fmla="*/ 1096095 h 1745262"/>
                <a:gd name="connsiteX30" fmla="*/ 806195 w 1170491"/>
                <a:gd name="connsiteY30" fmla="*/ 964175 h 1745262"/>
                <a:gd name="connsiteX31" fmla="*/ 806699 w 1170491"/>
                <a:gd name="connsiteY31" fmla="*/ 963884 h 1745262"/>
                <a:gd name="connsiteX32" fmla="*/ 819468 w 1170491"/>
                <a:gd name="connsiteY32" fmla="*/ 1097129 h 1745262"/>
                <a:gd name="connsiteX33" fmla="*/ 697208 w 1170491"/>
                <a:gd name="connsiteY33" fmla="*/ 1159301 h 1745262"/>
                <a:gd name="connsiteX34" fmla="*/ 582802 w 1170491"/>
                <a:gd name="connsiteY34" fmla="*/ 1093170 h 1745262"/>
                <a:gd name="connsiteX35" fmla="*/ 582082 w 1170491"/>
                <a:gd name="connsiteY35" fmla="*/ 1090754 h 1745262"/>
                <a:gd name="connsiteX36" fmla="*/ 693051 w 1170491"/>
                <a:gd name="connsiteY36" fmla="*/ 1162221 h 1745262"/>
                <a:gd name="connsiteX37" fmla="*/ 787754 w 1170491"/>
                <a:gd name="connsiteY37" fmla="*/ 1135031 h 1745262"/>
                <a:gd name="connsiteX38" fmla="*/ 981519 w 1170491"/>
                <a:gd name="connsiteY38" fmla="*/ 1217010 h 1745262"/>
                <a:gd name="connsiteX39" fmla="*/ 1004488 w 1170491"/>
                <a:gd name="connsiteY39" fmla="*/ 1315531 h 1745262"/>
                <a:gd name="connsiteX40" fmla="*/ 920375 w 1170491"/>
                <a:gd name="connsiteY40" fmla="*/ 1473506 h 1745262"/>
                <a:gd name="connsiteX41" fmla="*/ 926974 w 1170491"/>
                <a:gd name="connsiteY41" fmla="*/ 1461368 h 1745262"/>
                <a:gd name="connsiteX42" fmla="*/ 766796 w 1170491"/>
                <a:gd name="connsiteY42" fmla="*/ 1371458 h 1745262"/>
                <a:gd name="connsiteX43" fmla="*/ 770306 w 1170491"/>
                <a:gd name="connsiteY43" fmla="*/ 1369309 h 1745262"/>
                <a:gd name="connsiteX44" fmla="*/ 925440 w 1170491"/>
                <a:gd name="connsiteY44" fmla="*/ 1465876 h 1745262"/>
                <a:gd name="connsiteX45" fmla="*/ 774838 w 1170491"/>
                <a:gd name="connsiteY45" fmla="*/ 1628054 h 1745262"/>
                <a:gd name="connsiteX46" fmla="*/ 571751 w 1170491"/>
                <a:gd name="connsiteY46" fmla="*/ 1552195 h 1745262"/>
                <a:gd name="connsiteX47" fmla="*/ 568513 w 1170491"/>
                <a:gd name="connsiteY47" fmla="*/ 1544331 h 1745262"/>
                <a:gd name="connsiteX48" fmla="*/ 692296 w 1170491"/>
                <a:gd name="connsiteY48" fmla="*/ 1632143 h 1745262"/>
                <a:gd name="connsiteX49" fmla="*/ 533818 w 1170491"/>
                <a:gd name="connsiteY49" fmla="*/ 1745209 h 1745262"/>
                <a:gd name="connsiteX50" fmla="*/ 372301 w 1170491"/>
                <a:gd name="connsiteY50" fmla="*/ 1619888 h 1745262"/>
                <a:gd name="connsiteX51" fmla="*/ 366380 w 1170491"/>
                <a:gd name="connsiteY51" fmla="*/ 1592106 h 1745262"/>
                <a:gd name="connsiteX52" fmla="*/ 250590 w 1170491"/>
                <a:gd name="connsiteY52" fmla="*/ 1443452 h 1745262"/>
                <a:gd name="connsiteX53" fmla="*/ 103455 w 1170491"/>
                <a:gd name="connsiteY53" fmla="*/ 1375108 h 1745262"/>
                <a:gd name="connsiteX54" fmla="*/ 92761 w 1170491"/>
                <a:gd name="connsiteY54" fmla="*/ 1167795 h 1745262"/>
                <a:gd name="connsiteX55" fmla="*/ 305242 w 1170491"/>
                <a:gd name="connsiteY55" fmla="*/ 1125156 h 1745262"/>
                <a:gd name="connsiteX56" fmla="*/ 524987 w 1170491"/>
                <a:gd name="connsiteY56" fmla="*/ 1034051 h 1745262"/>
                <a:gd name="connsiteX57" fmla="*/ 522898 w 1170491"/>
                <a:gd name="connsiteY57" fmla="*/ 1041153 h 1745262"/>
                <a:gd name="connsiteX58" fmla="*/ 326339 w 1170491"/>
                <a:gd name="connsiteY58" fmla="*/ 1128897 h 1745262"/>
                <a:gd name="connsiteX59" fmla="*/ 187801 w 1170491"/>
                <a:gd name="connsiteY59" fmla="*/ 1014840 h 1745262"/>
                <a:gd name="connsiteX60" fmla="*/ 181967 w 1170491"/>
                <a:gd name="connsiteY60" fmla="*/ 1012696 h 1745262"/>
                <a:gd name="connsiteX61" fmla="*/ 305288 w 1170491"/>
                <a:gd name="connsiteY61" fmla="*/ 1123484 h 1745262"/>
                <a:gd name="connsiteX62" fmla="*/ 70961 w 1170491"/>
                <a:gd name="connsiteY62" fmla="*/ 1161909 h 1745262"/>
                <a:gd name="connsiteX63" fmla="*/ 56055 w 1170491"/>
                <a:gd name="connsiteY63" fmla="*/ 1153032 h 1745262"/>
                <a:gd name="connsiteX64" fmla="*/ 44214 w 1170491"/>
                <a:gd name="connsiteY64" fmla="*/ 911953 h 1745262"/>
                <a:gd name="connsiteX65" fmla="*/ 84073 w 1170491"/>
                <a:gd name="connsiteY65" fmla="*/ 882569 h 1745262"/>
                <a:gd name="connsiteX66" fmla="*/ 76811 w 1170491"/>
                <a:gd name="connsiteY66" fmla="*/ 875989 h 1745262"/>
                <a:gd name="connsiteX67" fmla="*/ 80179 w 1170491"/>
                <a:gd name="connsiteY67" fmla="*/ 872273 h 1745262"/>
                <a:gd name="connsiteX68" fmla="*/ 82340 w 1170491"/>
                <a:gd name="connsiteY68" fmla="*/ 666836 h 1745262"/>
                <a:gd name="connsiteX69" fmla="*/ 121082 w 1170491"/>
                <a:gd name="connsiteY69" fmla="*/ 638275 h 1745262"/>
                <a:gd name="connsiteX70" fmla="*/ 143619 w 1170491"/>
                <a:gd name="connsiteY70" fmla="*/ 394472 h 1745262"/>
                <a:gd name="connsiteX71" fmla="*/ 326831 w 1170491"/>
                <a:gd name="connsiteY71" fmla="*/ 359290 h 1745262"/>
                <a:gd name="connsiteX72" fmla="*/ 321111 w 1170491"/>
                <a:gd name="connsiteY72" fmla="*/ 357014 h 1745262"/>
                <a:gd name="connsiteX73" fmla="*/ 141180 w 1170491"/>
                <a:gd name="connsiteY73" fmla="*/ 399723 h 1745262"/>
                <a:gd name="connsiteX74" fmla="*/ 106816 w 1170491"/>
                <a:gd name="connsiteY74" fmla="*/ 291518 h 1745262"/>
                <a:gd name="connsiteX75" fmla="*/ 326327 w 1170491"/>
                <a:gd name="connsiteY75" fmla="*/ 72008 h 1745262"/>
                <a:gd name="connsiteX76" fmla="*/ 394659 w 1170491"/>
                <a:gd name="connsiteY76" fmla="*/ 83948 h 1745262"/>
                <a:gd name="connsiteX77" fmla="*/ 533817 w 1170491"/>
                <a:gd name="connsiteY77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08168 w 1170491"/>
                <a:gd name="connsiteY19" fmla="*/ 376059 h 1745262"/>
                <a:gd name="connsiteX20" fmla="*/ 1056877 w 1170491"/>
                <a:gd name="connsiteY20" fmla="*/ 525101 h 1745262"/>
                <a:gd name="connsiteX21" fmla="*/ 1047351 w 1170491"/>
                <a:gd name="connsiteY21" fmla="*/ 572282 h 1745262"/>
                <a:gd name="connsiteX22" fmla="*/ 1170491 w 1170491"/>
                <a:gd name="connsiteY22" fmla="*/ 756650 h 1745262"/>
                <a:gd name="connsiteX23" fmla="*/ 944987 w 1170491"/>
                <a:gd name="connsiteY23" fmla="*/ 936938 h 1745262"/>
                <a:gd name="connsiteX24" fmla="*/ 1106672 w 1170491"/>
                <a:gd name="connsiteY24" fmla="*/ 911837 h 1745262"/>
                <a:gd name="connsiteX25" fmla="*/ 1153258 w 1170491"/>
                <a:gd name="connsiteY25" fmla="*/ 1069421 h 1745262"/>
                <a:gd name="connsiteX26" fmla="*/ 981133 w 1170491"/>
                <a:gd name="connsiteY26" fmla="*/ 1223220 h 1745262"/>
                <a:gd name="connsiteX27" fmla="*/ 790456 w 1170491"/>
                <a:gd name="connsiteY27" fmla="*/ 1140927 h 1745262"/>
                <a:gd name="connsiteX28" fmla="*/ 826656 w 1170491"/>
                <a:gd name="connsiteY28" fmla="*/ 1096095 h 1745262"/>
                <a:gd name="connsiteX29" fmla="*/ 806195 w 1170491"/>
                <a:gd name="connsiteY29" fmla="*/ 964175 h 1745262"/>
                <a:gd name="connsiteX30" fmla="*/ 806699 w 1170491"/>
                <a:gd name="connsiteY30" fmla="*/ 963884 h 1745262"/>
                <a:gd name="connsiteX31" fmla="*/ 819468 w 1170491"/>
                <a:gd name="connsiteY31" fmla="*/ 1097129 h 1745262"/>
                <a:gd name="connsiteX32" fmla="*/ 697208 w 1170491"/>
                <a:gd name="connsiteY32" fmla="*/ 1159301 h 1745262"/>
                <a:gd name="connsiteX33" fmla="*/ 582802 w 1170491"/>
                <a:gd name="connsiteY33" fmla="*/ 1093170 h 1745262"/>
                <a:gd name="connsiteX34" fmla="*/ 582082 w 1170491"/>
                <a:gd name="connsiteY34" fmla="*/ 1090754 h 1745262"/>
                <a:gd name="connsiteX35" fmla="*/ 693051 w 1170491"/>
                <a:gd name="connsiteY35" fmla="*/ 1162221 h 1745262"/>
                <a:gd name="connsiteX36" fmla="*/ 787754 w 1170491"/>
                <a:gd name="connsiteY36" fmla="*/ 1135031 h 1745262"/>
                <a:gd name="connsiteX37" fmla="*/ 981519 w 1170491"/>
                <a:gd name="connsiteY37" fmla="*/ 1217010 h 1745262"/>
                <a:gd name="connsiteX38" fmla="*/ 1004488 w 1170491"/>
                <a:gd name="connsiteY38" fmla="*/ 1315531 h 1745262"/>
                <a:gd name="connsiteX39" fmla="*/ 920375 w 1170491"/>
                <a:gd name="connsiteY39" fmla="*/ 1473506 h 1745262"/>
                <a:gd name="connsiteX40" fmla="*/ 926974 w 1170491"/>
                <a:gd name="connsiteY40" fmla="*/ 1461368 h 1745262"/>
                <a:gd name="connsiteX41" fmla="*/ 766796 w 1170491"/>
                <a:gd name="connsiteY41" fmla="*/ 1371458 h 1745262"/>
                <a:gd name="connsiteX42" fmla="*/ 770306 w 1170491"/>
                <a:gd name="connsiteY42" fmla="*/ 1369309 h 1745262"/>
                <a:gd name="connsiteX43" fmla="*/ 925440 w 1170491"/>
                <a:gd name="connsiteY43" fmla="*/ 1465876 h 1745262"/>
                <a:gd name="connsiteX44" fmla="*/ 774838 w 1170491"/>
                <a:gd name="connsiteY44" fmla="*/ 1628054 h 1745262"/>
                <a:gd name="connsiteX45" fmla="*/ 571751 w 1170491"/>
                <a:gd name="connsiteY45" fmla="*/ 1552195 h 1745262"/>
                <a:gd name="connsiteX46" fmla="*/ 568513 w 1170491"/>
                <a:gd name="connsiteY46" fmla="*/ 1544331 h 1745262"/>
                <a:gd name="connsiteX47" fmla="*/ 692296 w 1170491"/>
                <a:gd name="connsiteY47" fmla="*/ 1632143 h 1745262"/>
                <a:gd name="connsiteX48" fmla="*/ 533818 w 1170491"/>
                <a:gd name="connsiteY48" fmla="*/ 1745209 h 1745262"/>
                <a:gd name="connsiteX49" fmla="*/ 372301 w 1170491"/>
                <a:gd name="connsiteY49" fmla="*/ 1619888 h 1745262"/>
                <a:gd name="connsiteX50" fmla="*/ 366380 w 1170491"/>
                <a:gd name="connsiteY50" fmla="*/ 1592106 h 1745262"/>
                <a:gd name="connsiteX51" fmla="*/ 250590 w 1170491"/>
                <a:gd name="connsiteY51" fmla="*/ 1443452 h 1745262"/>
                <a:gd name="connsiteX52" fmla="*/ 103455 w 1170491"/>
                <a:gd name="connsiteY52" fmla="*/ 1375108 h 1745262"/>
                <a:gd name="connsiteX53" fmla="*/ 92761 w 1170491"/>
                <a:gd name="connsiteY53" fmla="*/ 1167795 h 1745262"/>
                <a:gd name="connsiteX54" fmla="*/ 305242 w 1170491"/>
                <a:gd name="connsiteY54" fmla="*/ 1125156 h 1745262"/>
                <a:gd name="connsiteX55" fmla="*/ 524987 w 1170491"/>
                <a:gd name="connsiteY55" fmla="*/ 1034051 h 1745262"/>
                <a:gd name="connsiteX56" fmla="*/ 522898 w 1170491"/>
                <a:gd name="connsiteY56" fmla="*/ 1041153 h 1745262"/>
                <a:gd name="connsiteX57" fmla="*/ 326339 w 1170491"/>
                <a:gd name="connsiteY57" fmla="*/ 1128897 h 1745262"/>
                <a:gd name="connsiteX58" fmla="*/ 187801 w 1170491"/>
                <a:gd name="connsiteY58" fmla="*/ 1014840 h 1745262"/>
                <a:gd name="connsiteX59" fmla="*/ 181967 w 1170491"/>
                <a:gd name="connsiteY59" fmla="*/ 1012696 h 1745262"/>
                <a:gd name="connsiteX60" fmla="*/ 305288 w 1170491"/>
                <a:gd name="connsiteY60" fmla="*/ 1123484 h 1745262"/>
                <a:gd name="connsiteX61" fmla="*/ 70961 w 1170491"/>
                <a:gd name="connsiteY61" fmla="*/ 1161909 h 1745262"/>
                <a:gd name="connsiteX62" fmla="*/ 56055 w 1170491"/>
                <a:gd name="connsiteY62" fmla="*/ 1153032 h 1745262"/>
                <a:gd name="connsiteX63" fmla="*/ 44214 w 1170491"/>
                <a:gd name="connsiteY63" fmla="*/ 911953 h 1745262"/>
                <a:gd name="connsiteX64" fmla="*/ 84073 w 1170491"/>
                <a:gd name="connsiteY64" fmla="*/ 882569 h 1745262"/>
                <a:gd name="connsiteX65" fmla="*/ 76811 w 1170491"/>
                <a:gd name="connsiteY65" fmla="*/ 875989 h 1745262"/>
                <a:gd name="connsiteX66" fmla="*/ 80179 w 1170491"/>
                <a:gd name="connsiteY66" fmla="*/ 872273 h 1745262"/>
                <a:gd name="connsiteX67" fmla="*/ 82340 w 1170491"/>
                <a:gd name="connsiteY67" fmla="*/ 666836 h 1745262"/>
                <a:gd name="connsiteX68" fmla="*/ 121082 w 1170491"/>
                <a:gd name="connsiteY68" fmla="*/ 638275 h 1745262"/>
                <a:gd name="connsiteX69" fmla="*/ 143619 w 1170491"/>
                <a:gd name="connsiteY69" fmla="*/ 394472 h 1745262"/>
                <a:gd name="connsiteX70" fmla="*/ 326831 w 1170491"/>
                <a:gd name="connsiteY70" fmla="*/ 359290 h 1745262"/>
                <a:gd name="connsiteX71" fmla="*/ 321111 w 1170491"/>
                <a:gd name="connsiteY71" fmla="*/ 357014 h 1745262"/>
                <a:gd name="connsiteX72" fmla="*/ 141180 w 1170491"/>
                <a:gd name="connsiteY72" fmla="*/ 399723 h 1745262"/>
                <a:gd name="connsiteX73" fmla="*/ 106816 w 1170491"/>
                <a:gd name="connsiteY73" fmla="*/ 291518 h 1745262"/>
                <a:gd name="connsiteX74" fmla="*/ 326327 w 1170491"/>
                <a:gd name="connsiteY74" fmla="*/ 72008 h 1745262"/>
                <a:gd name="connsiteX75" fmla="*/ 394659 w 1170491"/>
                <a:gd name="connsiteY75" fmla="*/ 83948 h 1745262"/>
                <a:gd name="connsiteX76" fmla="*/ 533817 w 1170491"/>
                <a:gd name="connsiteY76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08168 w 1170491"/>
                <a:gd name="connsiteY19" fmla="*/ 376059 h 1745262"/>
                <a:gd name="connsiteX20" fmla="*/ 1056877 w 1170491"/>
                <a:gd name="connsiteY20" fmla="*/ 525101 h 1745262"/>
                <a:gd name="connsiteX21" fmla="*/ 1047351 w 1170491"/>
                <a:gd name="connsiteY21" fmla="*/ 572282 h 1745262"/>
                <a:gd name="connsiteX22" fmla="*/ 1170491 w 1170491"/>
                <a:gd name="connsiteY22" fmla="*/ 756650 h 1745262"/>
                <a:gd name="connsiteX23" fmla="*/ 944987 w 1170491"/>
                <a:gd name="connsiteY23" fmla="*/ 936938 h 1745262"/>
                <a:gd name="connsiteX24" fmla="*/ 1106672 w 1170491"/>
                <a:gd name="connsiteY24" fmla="*/ 911837 h 1745262"/>
                <a:gd name="connsiteX25" fmla="*/ 1153258 w 1170491"/>
                <a:gd name="connsiteY25" fmla="*/ 1069421 h 1745262"/>
                <a:gd name="connsiteX26" fmla="*/ 981133 w 1170491"/>
                <a:gd name="connsiteY26" fmla="*/ 1223220 h 1745262"/>
                <a:gd name="connsiteX27" fmla="*/ 790456 w 1170491"/>
                <a:gd name="connsiteY27" fmla="*/ 1140927 h 1745262"/>
                <a:gd name="connsiteX28" fmla="*/ 826656 w 1170491"/>
                <a:gd name="connsiteY28" fmla="*/ 1096095 h 1745262"/>
                <a:gd name="connsiteX29" fmla="*/ 806195 w 1170491"/>
                <a:gd name="connsiteY29" fmla="*/ 964175 h 1745262"/>
                <a:gd name="connsiteX30" fmla="*/ 806699 w 1170491"/>
                <a:gd name="connsiteY30" fmla="*/ 963884 h 1745262"/>
                <a:gd name="connsiteX31" fmla="*/ 819468 w 1170491"/>
                <a:gd name="connsiteY31" fmla="*/ 1097129 h 1745262"/>
                <a:gd name="connsiteX32" fmla="*/ 697208 w 1170491"/>
                <a:gd name="connsiteY32" fmla="*/ 1159301 h 1745262"/>
                <a:gd name="connsiteX33" fmla="*/ 582802 w 1170491"/>
                <a:gd name="connsiteY33" fmla="*/ 1093170 h 1745262"/>
                <a:gd name="connsiteX34" fmla="*/ 582082 w 1170491"/>
                <a:gd name="connsiteY34" fmla="*/ 1090754 h 1745262"/>
                <a:gd name="connsiteX35" fmla="*/ 693051 w 1170491"/>
                <a:gd name="connsiteY35" fmla="*/ 1162221 h 1745262"/>
                <a:gd name="connsiteX36" fmla="*/ 787754 w 1170491"/>
                <a:gd name="connsiteY36" fmla="*/ 1135031 h 1745262"/>
                <a:gd name="connsiteX37" fmla="*/ 981519 w 1170491"/>
                <a:gd name="connsiteY37" fmla="*/ 1217010 h 1745262"/>
                <a:gd name="connsiteX38" fmla="*/ 1004488 w 1170491"/>
                <a:gd name="connsiteY38" fmla="*/ 1315531 h 1745262"/>
                <a:gd name="connsiteX39" fmla="*/ 920375 w 1170491"/>
                <a:gd name="connsiteY39" fmla="*/ 1473506 h 1745262"/>
                <a:gd name="connsiteX40" fmla="*/ 926974 w 1170491"/>
                <a:gd name="connsiteY40" fmla="*/ 1461368 h 1745262"/>
                <a:gd name="connsiteX41" fmla="*/ 766796 w 1170491"/>
                <a:gd name="connsiteY41" fmla="*/ 1371458 h 1745262"/>
                <a:gd name="connsiteX42" fmla="*/ 770306 w 1170491"/>
                <a:gd name="connsiteY42" fmla="*/ 1369309 h 1745262"/>
                <a:gd name="connsiteX43" fmla="*/ 925440 w 1170491"/>
                <a:gd name="connsiteY43" fmla="*/ 1465876 h 1745262"/>
                <a:gd name="connsiteX44" fmla="*/ 774838 w 1170491"/>
                <a:gd name="connsiteY44" fmla="*/ 1628054 h 1745262"/>
                <a:gd name="connsiteX45" fmla="*/ 571751 w 1170491"/>
                <a:gd name="connsiteY45" fmla="*/ 1552195 h 1745262"/>
                <a:gd name="connsiteX46" fmla="*/ 568513 w 1170491"/>
                <a:gd name="connsiteY46" fmla="*/ 1544331 h 1745262"/>
                <a:gd name="connsiteX47" fmla="*/ 692296 w 1170491"/>
                <a:gd name="connsiteY47" fmla="*/ 1632143 h 1745262"/>
                <a:gd name="connsiteX48" fmla="*/ 533818 w 1170491"/>
                <a:gd name="connsiteY48" fmla="*/ 1745209 h 1745262"/>
                <a:gd name="connsiteX49" fmla="*/ 372301 w 1170491"/>
                <a:gd name="connsiteY49" fmla="*/ 1619888 h 1745262"/>
                <a:gd name="connsiteX50" fmla="*/ 366380 w 1170491"/>
                <a:gd name="connsiteY50" fmla="*/ 1592106 h 1745262"/>
                <a:gd name="connsiteX51" fmla="*/ 250590 w 1170491"/>
                <a:gd name="connsiteY51" fmla="*/ 1443452 h 1745262"/>
                <a:gd name="connsiteX52" fmla="*/ 103455 w 1170491"/>
                <a:gd name="connsiteY52" fmla="*/ 1375108 h 1745262"/>
                <a:gd name="connsiteX53" fmla="*/ 92761 w 1170491"/>
                <a:gd name="connsiteY53" fmla="*/ 1167795 h 1745262"/>
                <a:gd name="connsiteX54" fmla="*/ 305242 w 1170491"/>
                <a:gd name="connsiteY54" fmla="*/ 1125156 h 1745262"/>
                <a:gd name="connsiteX55" fmla="*/ 524987 w 1170491"/>
                <a:gd name="connsiteY55" fmla="*/ 1034051 h 1745262"/>
                <a:gd name="connsiteX56" fmla="*/ 522898 w 1170491"/>
                <a:gd name="connsiteY56" fmla="*/ 1041153 h 1745262"/>
                <a:gd name="connsiteX57" fmla="*/ 326339 w 1170491"/>
                <a:gd name="connsiteY57" fmla="*/ 1128897 h 1745262"/>
                <a:gd name="connsiteX58" fmla="*/ 187801 w 1170491"/>
                <a:gd name="connsiteY58" fmla="*/ 1014840 h 1745262"/>
                <a:gd name="connsiteX59" fmla="*/ 181967 w 1170491"/>
                <a:gd name="connsiteY59" fmla="*/ 1012696 h 1745262"/>
                <a:gd name="connsiteX60" fmla="*/ 305288 w 1170491"/>
                <a:gd name="connsiteY60" fmla="*/ 1123484 h 1745262"/>
                <a:gd name="connsiteX61" fmla="*/ 70961 w 1170491"/>
                <a:gd name="connsiteY61" fmla="*/ 1161909 h 1745262"/>
                <a:gd name="connsiteX62" fmla="*/ 56055 w 1170491"/>
                <a:gd name="connsiteY62" fmla="*/ 1153032 h 1745262"/>
                <a:gd name="connsiteX63" fmla="*/ 44214 w 1170491"/>
                <a:gd name="connsiteY63" fmla="*/ 911953 h 1745262"/>
                <a:gd name="connsiteX64" fmla="*/ 84073 w 1170491"/>
                <a:gd name="connsiteY64" fmla="*/ 882569 h 1745262"/>
                <a:gd name="connsiteX65" fmla="*/ 76811 w 1170491"/>
                <a:gd name="connsiteY65" fmla="*/ 875989 h 1745262"/>
                <a:gd name="connsiteX66" fmla="*/ 80179 w 1170491"/>
                <a:gd name="connsiteY66" fmla="*/ 872273 h 1745262"/>
                <a:gd name="connsiteX67" fmla="*/ 82340 w 1170491"/>
                <a:gd name="connsiteY67" fmla="*/ 666836 h 1745262"/>
                <a:gd name="connsiteX68" fmla="*/ 121082 w 1170491"/>
                <a:gd name="connsiteY68" fmla="*/ 638275 h 1745262"/>
                <a:gd name="connsiteX69" fmla="*/ 143619 w 1170491"/>
                <a:gd name="connsiteY69" fmla="*/ 394472 h 1745262"/>
                <a:gd name="connsiteX70" fmla="*/ 326831 w 1170491"/>
                <a:gd name="connsiteY70" fmla="*/ 359290 h 1745262"/>
                <a:gd name="connsiteX71" fmla="*/ 321111 w 1170491"/>
                <a:gd name="connsiteY71" fmla="*/ 357014 h 1745262"/>
                <a:gd name="connsiteX72" fmla="*/ 141180 w 1170491"/>
                <a:gd name="connsiteY72" fmla="*/ 399723 h 1745262"/>
                <a:gd name="connsiteX73" fmla="*/ 106816 w 1170491"/>
                <a:gd name="connsiteY73" fmla="*/ 291518 h 1745262"/>
                <a:gd name="connsiteX74" fmla="*/ 326327 w 1170491"/>
                <a:gd name="connsiteY74" fmla="*/ 72008 h 1745262"/>
                <a:gd name="connsiteX75" fmla="*/ 394659 w 1170491"/>
                <a:gd name="connsiteY75" fmla="*/ 83948 h 1745262"/>
                <a:gd name="connsiteX76" fmla="*/ 533817 w 1170491"/>
                <a:gd name="connsiteY76" fmla="*/ 0 h 1745262"/>
                <a:gd name="connsiteX0" fmla="*/ 429221 w 1170491"/>
                <a:gd name="connsiteY0" fmla="*/ 671495 h 1745262"/>
                <a:gd name="connsiteX1" fmla="*/ 388917 w 1170491"/>
                <a:gd name="connsiteY1" fmla="*/ 672439 h 1745262"/>
                <a:gd name="connsiteX2" fmla="*/ 336101 w 1170491"/>
                <a:gd name="connsiteY2" fmla="*/ 687858 h 1745262"/>
                <a:gd name="connsiteX3" fmla="*/ 339124 w 1170491"/>
                <a:gd name="connsiteY3" fmla="*/ 690701 h 1745262"/>
                <a:gd name="connsiteX4" fmla="*/ 543349 w 1170491"/>
                <a:gd name="connsiteY4" fmla="*/ 726582 h 1745262"/>
                <a:gd name="connsiteX5" fmla="*/ 596580 w 1170491"/>
                <a:gd name="connsiteY5" fmla="*/ 916786 h 1745262"/>
                <a:gd name="connsiteX6" fmla="*/ 593243 w 1170491"/>
                <a:gd name="connsiteY6" fmla="*/ 915886 h 1745262"/>
                <a:gd name="connsiteX7" fmla="*/ 542821 w 1170491"/>
                <a:gd name="connsiteY7" fmla="*/ 727914 h 1745262"/>
                <a:gd name="connsiteX8" fmla="*/ 429221 w 1170491"/>
                <a:gd name="connsiteY8" fmla="*/ 671495 h 1745262"/>
                <a:gd name="connsiteX9" fmla="*/ 588421 w 1170491"/>
                <a:gd name="connsiteY9" fmla="*/ 580980 h 1745262"/>
                <a:gd name="connsiteX10" fmla="*/ 446738 w 1170491"/>
                <a:gd name="connsiteY10" fmla="*/ 649695 h 1745262"/>
                <a:gd name="connsiteX11" fmla="*/ 441944 w 1170491"/>
                <a:gd name="connsiteY11" fmla="*/ 651124 h 1745262"/>
                <a:gd name="connsiteX12" fmla="*/ 775453 w 1170491"/>
                <a:gd name="connsiteY12" fmla="*/ 739852 h 1745262"/>
                <a:gd name="connsiteX13" fmla="*/ 588421 w 1170491"/>
                <a:gd name="connsiteY13" fmla="*/ 580980 h 1745262"/>
                <a:gd name="connsiteX14" fmla="*/ 533817 w 1170491"/>
                <a:gd name="connsiteY14" fmla="*/ 0 h 1745262"/>
                <a:gd name="connsiteX15" fmla="*/ 703525 w 1170491"/>
                <a:gd name="connsiteY15" fmla="*/ 147127 h 1745262"/>
                <a:gd name="connsiteX16" fmla="*/ 562024 w 1170491"/>
                <a:gd name="connsiteY16" fmla="*/ 352718 h 1745262"/>
                <a:gd name="connsiteX17" fmla="*/ 701713 w 1170491"/>
                <a:gd name="connsiteY17" fmla="*/ 149764 h 1745262"/>
                <a:gd name="connsiteX18" fmla="*/ 920515 w 1170491"/>
                <a:gd name="connsiteY18" fmla="*/ 317877 h 1745262"/>
                <a:gd name="connsiteX19" fmla="*/ 908168 w 1170491"/>
                <a:gd name="connsiteY19" fmla="*/ 376059 h 1745262"/>
                <a:gd name="connsiteX20" fmla="*/ 1056877 w 1170491"/>
                <a:gd name="connsiteY20" fmla="*/ 525101 h 1745262"/>
                <a:gd name="connsiteX21" fmla="*/ 1047351 w 1170491"/>
                <a:gd name="connsiteY21" fmla="*/ 572282 h 1745262"/>
                <a:gd name="connsiteX22" fmla="*/ 1170491 w 1170491"/>
                <a:gd name="connsiteY22" fmla="*/ 756650 h 1745262"/>
                <a:gd name="connsiteX23" fmla="*/ 944987 w 1170491"/>
                <a:gd name="connsiteY23" fmla="*/ 936938 h 1745262"/>
                <a:gd name="connsiteX24" fmla="*/ 1106672 w 1170491"/>
                <a:gd name="connsiteY24" fmla="*/ 911837 h 1745262"/>
                <a:gd name="connsiteX25" fmla="*/ 1153258 w 1170491"/>
                <a:gd name="connsiteY25" fmla="*/ 1069421 h 1745262"/>
                <a:gd name="connsiteX26" fmla="*/ 981133 w 1170491"/>
                <a:gd name="connsiteY26" fmla="*/ 1223220 h 1745262"/>
                <a:gd name="connsiteX27" fmla="*/ 790456 w 1170491"/>
                <a:gd name="connsiteY27" fmla="*/ 1140927 h 1745262"/>
                <a:gd name="connsiteX28" fmla="*/ 826656 w 1170491"/>
                <a:gd name="connsiteY28" fmla="*/ 1096095 h 1745262"/>
                <a:gd name="connsiteX29" fmla="*/ 806195 w 1170491"/>
                <a:gd name="connsiteY29" fmla="*/ 964175 h 1745262"/>
                <a:gd name="connsiteX30" fmla="*/ 806699 w 1170491"/>
                <a:gd name="connsiteY30" fmla="*/ 963884 h 1745262"/>
                <a:gd name="connsiteX31" fmla="*/ 819468 w 1170491"/>
                <a:gd name="connsiteY31" fmla="*/ 1097129 h 1745262"/>
                <a:gd name="connsiteX32" fmla="*/ 697208 w 1170491"/>
                <a:gd name="connsiteY32" fmla="*/ 1159301 h 1745262"/>
                <a:gd name="connsiteX33" fmla="*/ 582802 w 1170491"/>
                <a:gd name="connsiteY33" fmla="*/ 1093170 h 1745262"/>
                <a:gd name="connsiteX34" fmla="*/ 582082 w 1170491"/>
                <a:gd name="connsiteY34" fmla="*/ 1090754 h 1745262"/>
                <a:gd name="connsiteX35" fmla="*/ 693051 w 1170491"/>
                <a:gd name="connsiteY35" fmla="*/ 1162221 h 1745262"/>
                <a:gd name="connsiteX36" fmla="*/ 787754 w 1170491"/>
                <a:gd name="connsiteY36" fmla="*/ 1135031 h 1745262"/>
                <a:gd name="connsiteX37" fmla="*/ 981519 w 1170491"/>
                <a:gd name="connsiteY37" fmla="*/ 1217010 h 1745262"/>
                <a:gd name="connsiteX38" fmla="*/ 1004488 w 1170491"/>
                <a:gd name="connsiteY38" fmla="*/ 1315531 h 1745262"/>
                <a:gd name="connsiteX39" fmla="*/ 920375 w 1170491"/>
                <a:gd name="connsiteY39" fmla="*/ 1473506 h 1745262"/>
                <a:gd name="connsiteX40" fmla="*/ 926974 w 1170491"/>
                <a:gd name="connsiteY40" fmla="*/ 1461368 h 1745262"/>
                <a:gd name="connsiteX41" fmla="*/ 766796 w 1170491"/>
                <a:gd name="connsiteY41" fmla="*/ 1371458 h 1745262"/>
                <a:gd name="connsiteX42" fmla="*/ 770306 w 1170491"/>
                <a:gd name="connsiteY42" fmla="*/ 1369309 h 1745262"/>
                <a:gd name="connsiteX43" fmla="*/ 925440 w 1170491"/>
                <a:gd name="connsiteY43" fmla="*/ 1465876 h 1745262"/>
                <a:gd name="connsiteX44" fmla="*/ 774838 w 1170491"/>
                <a:gd name="connsiteY44" fmla="*/ 1628054 h 1745262"/>
                <a:gd name="connsiteX45" fmla="*/ 571751 w 1170491"/>
                <a:gd name="connsiteY45" fmla="*/ 1552195 h 1745262"/>
                <a:gd name="connsiteX46" fmla="*/ 568513 w 1170491"/>
                <a:gd name="connsiteY46" fmla="*/ 1544331 h 1745262"/>
                <a:gd name="connsiteX47" fmla="*/ 692296 w 1170491"/>
                <a:gd name="connsiteY47" fmla="*/ 1632143 h 1745262"/>
                <a:gd name="connsiteX48" fmla="*/ 533818 w 1170491"/>
                <a:gd name="connsiteY48" fmla="*/ 1745209 h 1745262"/>
                <a:gd name="connsiteX49" fmla="*/ 372301 w 1170491"/>
                <a:gd name="connsiteY49" fmla="*/ 1619888 h 1745262"/>
                <a:gd name="connsiteX50" fmla="*/ 366380 w 1170491"/>
                <a:gd name="connsiteY50" fmla="*/ 1592106 h 1745262"/>
                <a:gd name="connsiteX51" fmla="*/ 250590 w 1170491"/>
                <a:gd name="connsiteY51" fmla="*/ 1443452 h 1745262"/>
                <a:gd name="connsiteX52" fmla="*/ 103455 w 1170491"/>
                <a:gd name="connsiteY52" fmla="*/ 1375108 h 1745262"/>
                <a:gd name="connsiteX53" fmla="*/ 92761 w 1170491"/>
                <a:gd name="connsiteY53" fmla="*/ 1167795 h 1745262"/>
                <a:gd name="connsiteX54" fmla="*/ 305242 w 1170491"/>
                <a:gd name="connsiteY54" fmla="*/ 1125156 h 1745262"/>
                <a:gd name="connsiteX55" fmla="*/ 524987 w 1170491"/>
                <a:gd name="connsiteY55" fmla="*/ 1034051 h 1745262"/>
                <a:gd name="connsiteX56" fmla="*/ 522898 w 1170491"/>
                <a:gd name="connsiteY56" fmla="*/ 1041153 h 1745262"/>
                <a:gd name="connsiteX57" fmla="*/ 326339 w 1170491"/>
                <a:gd name="connsiteY57" fmla="*/ 1128897 h 1745262"/>
                <a:gd name="connsiteX58" fmla="*/ 187801 w 1170491"/>
                <a:gd name="connsiteY58" fmla="*/ 1014840 h 1745262"/>
                <a:gd name="connsiteX59" fmla="*/ 181967 w 1170491"/>
                <a:gd name="connsiteY59" fmla="*/ 1012696 h 1745262"/>
                <a:gd name="connsiteX60" fmla="*/ 305288 w 1170491"/>
                <a:gd name="connsiteY60" fmla="*/ 1123484 h 1745262"/>
                <a:gd name="connsiteX61" fmla="*/ 70961 w 1170491"/>
                <a:gd name="connsiteY61" fmla="*/ 1161909 h 1745262"/>
                <a:gd name="connsiteX62" fmla="*/ 56055 w 1170491"/>
                <a:gd name="connsiteY62" fmla="*/ 1153032 h 1745262"/>
                <a:gd name="connsiteX63" fmla="*/ 44214 w 1170491"/>
                <a:gd name="connsiteY63" fmla="*/ 911953 h 1745262"/>
                <a:gd name="connsiteX64" fmla="*/ 84073 w 1170491"/>
                <a:gd name="connsiteY64" fmla="*/ 882569 h 1745262"/>
                <a:gd name="connsiteX65" fmla="*/ 76811 w 1170491"/>
                <a:gd name="connsiteY65" fmla="*/ 875989 h 1745262"/>
                <a:gd name="connsiteX66" fmla="*/ 80179 w 1170491"/>
                <a:gd name="connsiteY66" fmla="*/ 872273 h 1745262"/>
                <a:gd name="connsiteX67" fmla="*/ 82340 w 1170491"/>
                <a:gd name="connsiteY67" fmla="*/ 666836 h 1745262"/>
                <a:gd name="connsiteX68" fmla="*/ 121082 w 1170491"/>
                <a:gd name="connsiteY68" fmla="*/ 638275 h 1745262"/>
                <a:gd name="connsiteX69" fmla="*/ 143619 w 1170491"/>
                <a:gd name="connsiteY69" fmla="*/ 394472 h 1745262"/>
                <a:gd name="connsiteX70" fmla="*/ 326831 w 1170491"/>
                <a:gd name="connsiteY70" fmla="*/ 359290 h 1745262"/>
                <a:gd name="connsiteX71" fmla="*/ 321111 w 1170491"/>
                <a:gd name="connsiteY71" fmla="*/ 357014 h 1745262"/>
                <a:gd name="connsiteX72" fmla="*/ 141180 w 1170491"/>
                <a:gd name="connsiteY72" fmla="*/ 399723 h 1745262"/>
                <a:gd name="connsiteX73" fmla="*/ 106816 w 1170491"/>
                <a:gd name="connsiteY73" fmla="*/ 291518 h 1745262"/>
                <a:gd name="connsiteX74" fmla="*/ 326327 w 1170491"/>
                <a:gd name="connsiteY74" fmla="*/ 72008 h 1745262"/>
                <a:gd name="connsiteX75" fmla="*/ 394659 w 1170491"/>
                <a:gd name="connsiteY75" fmla="*/ 83948 h 1745262"/>
                <a:gd name="connsiteX76" fmla="*/ 533817 w 1170491"/>
                <a:gd name="connsiteY76" fmla="*/ 0 h 1745262"/>
                <a:gd name="connsiteX0" fmla="*/ 429221 w 1170491"/>
                <a:gd name="connsiteY0" fmla="*/ 671495 h 1745705"/>
                <a:gd name="connsiteX1" fmla="*/ 388917 w 1170491"/>
                <a:gd name="connsiteY1" fmla="*/ 672439 h 1745705"/>
                <a:gd name="connsiteX2" fmla="*/ 336101 w 1170491"/>
                <a:gd name="connsiteY2" fmla="*/ 687858 h 1745705"/>
                <a:gd name="connsiteX3" fmla="*/ 339124 w 1170491"/>
                <a:gd name="connsiteY3" fmla="*/ 690701 h 1745705"/>
                <a:gd name="connsiteX4" fmla="*/ 543349 w 1170491"/>
                <a:gd name="connsiteY4" fmla="*/ 726582 h 1745705"/>
                <a:gd name="connsiteX5" fmla="*/ 596580 w 1170491"/>
                <a:gd name="connsiteY5" fmla="*/ 916786 h 1745705"/>
                <a:gd name="connsiteX6" fmla="*/ 593243 w 1170491"/>
                <a:gd name="connsiteY6" fmla="*/ 915886 h 1745705"/>
                <a:gd name="connsiteX7" fmla="*/ 542821 w 1170491"/>
                <a:gd name="connsiteY7" fmla="*/ 727914 h 1745705"/>
                <a:gd name="connsiteX8" fmla="*/ 429221 w 1170491"/>
                <a:gd name="connsiteY8" fmla="*/ 671495 h 1745705"/>
                <a:gd name="connsiteX9" fmla="*/ 588421 w 1170491"/>
                <a:gd name="connsiteY9" fmla="*/ 580980 h 1745705"/>
                <a:gd name="connsiteX10" fmla="*/ 446738 w 1170491"/>
                <a:gd name="connsiteY10" fmla="*/ 649695 h 1745705"/>
                <a:gd name="connsiteX11" fmla="*/ 441944 w 1170491"/>
                <a:gd name="connsiteY11" fmla="*/ 651124 h 1745705"/>
                <a:gd name="connsiteX12" fmla="*/ 775453 w 1170491"/>
                <a:gd name="connsiteY12" fmla="*/ 739852 h 1745705"/>
                <a:gd name="connsiteX13" fmla="*/ 588421 w 1170491"/>
                <a:gd name="connsiteY13" fmla="*/ 580980 h 1745705"/>
                <a:gd name="connsiteX14" fmla="*/ 533817 w 1170491"/>
                <a:gd name="connsiteY14" fmla="*/ 0 h 1745705"/>
                <a:gd name="connsiteX15" fmla="*/ 703525 w 1170491"/>
                <a:gd name="connsiteY15" fmla="*/ 147127 h 1745705"/>
                <a:gd name="connsiteX16" fmla="*/ 562024 w 1170491"/>
                <a:gd name="connsiteY16" fmla="*/ 352718 h 1745705"/>
                <a:gd name="connsiteX17" fmla="*/ 701713 w 1170491"/>
                <a:gd name="connsiteY17" fmla="*/ 149764 h 1745705"/>
                <a:gd name="connsiteX18" fmla="*/ 920515 w 1170491"/>
                <a:gd name="connsiteY18" fmla="*/ 317877 h 1745705"/>
                <a:gd name="connsiteX19" fmla="*/ 908168 w 1170491"/>
                <a:gd name="connsiteY19" fmla="*/ 376059 h 1745705"/>
                <a:gd name="connsiteX20" fmla="*/ 1056877 w 1170491"/>
                <a:gd name="connsiteY20" fmla="*/ 525101 h 1745705"/>
                <a:gd name="connsiteX21" fmla="*/ 1047351 w 1170491"/>
                <a:gd name="connsiteY21" fmla="*/ 572282 h 1745705"/>
                <a:gd name="connsiteX22" fmla="*/ 1170491 w 1170491"/>
                <a:gd name="connsiteY22" fmla="*/ 756650 h 1745705"/>
                <a:gd name="connsiteX23" fmla="*/ 944987 w 1170491"/>
                <a:gd name="connsiteY23" fmla="*/ 936938 h 1745705"/>
                <a:gd name="connsiteX24" fmla="*/ 1106672 w 1170491"/>
                <a:gd name="connsiteY24" fmla="*/ 911837 h 1745705"/>
                <a:gd name="connsiteX25" fmla="*/ 1153258 w 1170491"/>
                <a:gd name="connsiteY25" fmla="*/ 1069421 h 1745705"/>
                <a:gd name="connsiteX26" fmla="*/ 981133 w 1170491"/>
                <a:gd name="connsiteY26" fmla="*/ 1223220 h 1745705"/>
                <a:gd name="connsiteX27" fmla="*/ 790456 w 1170491"/>
                <a:gd name="connsiteY27" fmla="*/ 1140927 h 1745705"/>
                <a:gd name="connsiteX28" fmla="*/ 826656 w 1170491"/>
                <a:gd name="connsiteY28" fmla="*/ 1096095 h 1745705"/>
                <a:gd name="connsiteX29" fmla="*/ 806195 w 1170491"/>
                <a:gd name="connsiteY29" fmla="*/ 964175 h 1745705"/>
                <a:gd name="connsiteX30" fmla="*/ 806699 w 1170491"/>
                <a:gd name="connsiteY30" fmla="*/ 963884 h 1745705"/>
                <a:gd name="connsiteX31" fmla="*/ 819468 w 1170491"/>
                <a:gd name="connsiteY31" fmla="*/ 1097129 h 1745705"/>
                <a:gd name="connsiteX32" fmla="*/ 697208 w 1170491"/>
                <a:gd name="connsiteY32" fmla="*/ 1159301 h 1745705"/>
                <a:gd name="connsiteX33" fmla="*/ 582802 w 1170491"/>
                <a:gd name="connsiteY33" fmla="*/ 1093170 h 1745705"/>
                <a:gd name="connsiteX34" fmla="*/ 582082 w 1170491"/>
                <a:gd name="connsiteY34" fmla="*/ 1090754 h 1745705"/>
                <a:gd name="connsiteX35" fmla="*/ 693051 w 1170491"/>
                <a:gd name="connsiteY35" fmla="*/ 1162221 h 1745705"/>
                <a:gd name="connsiteX36" fmla="*/ 787754 w 1170491"/>
                <a:gd name="connsiteY36" fmla="*/ 1135031 h 1745705"/>
                <a:gd name="connsiteX37" fmla="*/ 981519 w 1170491"/>
                <a:gd name="connsiteY37" fmla="*/ 1217010 h 1745705"/>
                <a:gd name="connsiteX38" fmla="*/ 1004488 w 1170491"/>
                <a:gd name="connsiteY38" fmla="*/ 1315531 h 1745705"/>
                <a:gd name="connsiteX39" fmla="*/ 920375 w 1170491"/>
                <a:gd name="connsiteY39" fmla="*/ 1473506 h 1745705"/>
                <a:gd name="connsiteX40" fmla="*/ 926974 w 1170491"/>
                <a:gd name="connsiteY40" fmla="*/ 1461368 h 1745705"/>
                <a:gd name="connsiteX41" fmla="*/ 766796 w 1170491"/>
                <a:gd name="connsiteY41" fmla="*/ 1371458 h 1745705"/>
                <a:gd name="connsiteX42" fmla="*/ 770306 w 1170491"/>
                <a:gd name="connsiteY42" fmla="*/ 1369309 h 1745705"/>
                <a:gd name="connsiteX43" fmla="*/ 925440 w 1170491"/>
                <a:gd name="connsiteY43" fmla="*/ 1465876 h 1745705"/>
                <a:gd name="connsiteX44" fmla="*/ 774838 w 1170491"/>
                <a:gd name="connsiteY44" fmla="*/ 1628054 h 1745705"/>
                <a:gd name="connsiteX45" fmla="*/ 571751 w 1170491"/>
                <a:gd name="connsiteY45" fmla="*/ 1552195 h 1745705"/>
                <a:gd name="connsiteX46" fmla="*/ 568513 w 1170491"/>
                <a:gd name="connsiteY46" fmla="*/ 1544331 h 1745705"/>
                <a:gd name="connsiteX47" fmla="*/ 692296 w 1170491"/>
                <a:gd name="connsiteY47" fmla="*/ 1632143 h 1745705"/>
                <a:gd name="connsiteX48" fmla="*/ 533818 w 1170491"/>
                <a:gd name="connsiteY48" fmla="*/ 1745209 h 1745705"/>
                <a:gd name="connsiteX49" fmla="*/ 366380 w 1170491"/>
                <a:gd name="connsiteY49" fmla="*/ 1592106 h 1745705"/>
                <a:gd name="connsiteX50" fmla="*/ 250590 w 1170491"/>
                <a:gd name="connsiteY50" fmla="*/ 1443452 h 1745705"/>
                <a:gd name="connsiteX51" fmla="*/ 103455 w 1170491"/>
                <a:gd name="connsiteY51" fmla="*/ 1375108 h 1745705"/>
                <a:gd name="connsiteX52" fmla="*/ 92761 w 1170491"/>
                <a:gd name="connsiteY52" fmla="*/ 1167795 h 1745705"/>
                <a:gd name="connsiteX53" fmla="*/ 305242 w 1170491"/>
                <a:gd name="connsiteY53" fmla="*/ 1125156 h 1745705"/>
                <a:gd name="connsiteX54" fmla="*/ 524987 w 1170491"/>
                <a:gd name="connsiteY54" fmla="*/ 1034051 h 1745705"/>
                <a:gd name="connsiteX55" fmla="*/ 522898 w 1170491"/>
                <a:gd name="connsiteY55" fmla="*/ 1041153 h 1745705"/>
                <a:gd name="connsiteX56" fmla="*/ 326339 w 1170491"/>
                <a:gd name="connsiteY56" fmla="*/ 1128897 h 1745705"/>
                <a:gd name="connsiteX57" fmla="*/ 187801 w 1170491"/>
                <a:gd name="connsiteY57" fmla="*/ 1014840 h 1745705"/>
                <a:gd name="connsiteX58" fmla="*/ 181967 w 1170491"/>
                <a:gd name="connsiteY58" fmla="*/ 1012696 h 1745705"/>
                <a:gd name="connsiteX59" fmla="*/ 305288 w 1170491"/>
                <a:gd name="connsiteY59" fmla="*/ 1123484 h 1745705"/>
                <a:gd name="connsiteX60" fmla="*/ 70961 w 1170491"/>
                <a:gd name="connsiteY60" fmla="*/ 1161909 h 1745705"/>
                <a:gd name="connsiteX61" fmla="*/ 56055 w 1170491"/>
                <a:gd name="connsiteY61" fmla="*/ 1153032 h 1745705"/>
                <a:gd name="connsiteX62" fmla="*/ 44214 w 1170491"/>
                <a:gd name="connsiteY62" fmla="*/ 911953 h 1745705"/>
                <a:gd name="connsiteX63" fmla="*/ 84073 w 1170491"/>
                <a:gd name="connsiteY63" fmla="*/ 882569 h 1745705"/>
                <a:gd name="connsiteX64" fmla="*/ 76811 w 1170491"/>
                <a:gd name="connsiteY64" fmla="*/ 875989 h 1745705"/>
                <a:gd name="connsiteX65" fmla="*/ 80179 w 1170491"/>
                <a:gd name="connsiteY65" fmla="*/ 872273 h 1745705"/>
                <a:gd name="connsiteX66" fmla="*/ 82340 w 1170491"/>
                <a:gd name="connsiteY66" fmla="*/ 666836 h 1745705"/>
                <a:gd name="connsiteX67" fmla="*/ 121082 w 1170491"/>
                <a:gd name="connsiteY67" fmla="*/ 638275 h 1745705"/>
                <a:gd name="connsiteX68" fmla="*/ 143619 w 1170491"/>
                <a:gd name="connsiteY68" fmla="*/ 394472 h 1745705"/>
                <a:gd name="connsiteX69" fmla="*/ 326831 w 1170491"/>
                <a:gd name="connsiteY69" fmla="*/ 359290 h 1745705"/>
                <a:gd name="connsiteX70" fmla="*/ 321111 w 1170491"/>
                <a:gd name="connsiteY70" fmla="*/ 357014 h 1745705"/>
                <a:gd name="connsiteX71" fmla="*/ 141180 w 1170491"/>
                <a:gd name="connsiteY71" fmla="*/ 399723 h 1745705"/>
                <a:gd name="connsiteX72" fmla="*/ 106816 w 1170491"/>
                <a:gd name="connsiteY72" fmla="*/ 291518 h 1745705"/>
                <a:gd name="connsiteX73" fmla="*/ 326327 w 1170491"/>
                <a:gd name="connsiteY73" fmla="*/ 72008 h 1745705"/>
                <a:gd name="connsiteX74" fmla="*/ 394659 w 1170491"/>
                <a:gd name="connsiteY74" fmla="*/ 83948 h 1745705"/>
                <a:gd name="connsiteX75" fmla="*/ 533817 w 1170491"/>
                <a:gd name="connsiteY75" fmla="*/ 0 h 1745705"/>
                <a:gd name="connsiteX0" fmla="*/ 429221 w 1170491"/>
                <a:gd name="connsiteY0" fmla="*/ 671495 h 1745705"/>
                <a:gd name="connsiteX1" fmla="*/ 388917 w 1170491"/>
                <a:gd name="connsiteY1" fmla="*/ 672439 h 1745705"/>
                <a:gd name="connsiteX2" fmla="*/ 336101 w 1170491"/>
                <a:gd name="connsiteY2" fmla="*/ 687858 h 1745705"/>
                <a:gd name="connsiteX3" fmla="*/ 339124 w 1170491"/>
                <a:gd name="connsiteY3" fmla="*/ 690701 h 1745705"/>
                <a:gd name="connsiteX4" fmla="*/ 543349 w 1170491"/>
                <a:gd name="connsiteY4" fmla="*/ 726582 h 1745705"/>
                <a:gd name="connsiteX5" fmla="*/ 596580 w 1170491"/>
                <a:gd name="connsiteY5" fmla="*/ 916786 h 1745705"/>
                <a:gd name="connsiteX6" fmla="*/ 593243 w 1170491"/>
                <a:gd name="connsiteY6" fmla="*/ 915886 h 1745705"/>
                <a:gd name="connsiteX7" fmla="*/ 542821 w 1170491"/>
                <a:gd name="connsiteY7" fmla="*/ 727914 h 1745705"/>
                <a:gd name="connsiteX8" fmla="*/ 429221 w 1170491"/>
                <a:gd name="connsiteY8" fmla="*/ 671495 h 1745705"/>
                <a:gd name="connsiteX9" fmla="*/ 588421 w 1170491"/>
                <a:gd name="connsiteY9" fmla="*/ 580980 h 1745705"/>
                <a:gd name="connsiteX10" fmla="*/ 446738 w 1170491"/>
                <a:gd name="connsiteY10" fmla="*/ 649695 h 1745705"/>
                <a:gd name="connsiteX11" fmla="*/ 441944 w 1170491"/>
                <a:gd name="connsiteY11" fmla="*/ 651124 h 1745705"/>
                <a:gd name="connsiteX12" fmla="*/ 775453 w 1170491"/>
                <a:gd name="connsiteY12" fmla="*/ 739852 h 1745705"/>
                <a:gd name="connsiteX13" fmla="*/ 588421 w 1170491"/>
                <a:gd name="connsiteY13" fmla="*/ 580980 h 1745705"/>
                <a:gd name="connsiteX14" fmla="*/ 533817 w 1170491"/>
                <a:gd name="connsiteY14" fmla="*/ 0 h 1745705"/>
                <a:gd name="connsiteX15" fmla="*/ 703525 w 1170491"/>
                <a:gd name="connsiteY15" fmla="*/ 147127 h 1745705"/>
                <a:gd name="connsiteX16" fmla="*/ 562024 w 1170491"/>
                <a:gd name="connsiteY16" fmla="*/ 352718 h 1745705"/>
                <a:gd name="connsiteX17" fmla="*/ 701713 w 1170491"/>
                <a:gd name="connsiteY17" fmla="*/ 149764 h 1745705"/>
                <a:gd name="connsiteX18" fmla="*/ 920515 w 1170491"/>
                <a:gd name="connsiteY18" fmla="*/ 317877 h 1745705"/>
                <a:gd name="connsiteX19" fmla="*/ 908168 w 1170491"/>
                <a:gd name="connsiteY19" fmla="*/ 376059 h 1745705"/>
                <a:gd name="connsiteX20" fmla="*/ 1056877 w 1170491"/>
                <a:gd name="connsiteY20" fmla="*/ 525101 h 1745705"/>
                <a:gd name="connsiteX21" fmla="*/ 1047351 w 1170491"/>
                <a:gd name="connsiteY21" fmla="*/ 572282 h 1745705"/>
                <a:gd name="connsiteX22" fmla="*/ 1170491 w 1170491"/>
                <a:gd name="connsiteY22" fmla="*/ 756650 h 1745705"/>
                <a:gd name="connsiteX23" fmla="*/ 944987 w 1170491"/>
                <a:gd name="connsiteY23" fmla="*/ 936938 h 1745705"/>
                <a:gd name="connsiteX24" fmla="*/ 1106672 w 1170491"/>
                <a:gd name="connsiteY24" fmla="*/ 911837 h 1745705"/>
                <a:gd name="connsiteX25" fmla="*/ 1153258 w 1170491"/>
                <a:gd name="connsiteY25" fmla="*/ 1069421 h 1745705"/>
                <a:gd name="connsiteX26" fmla="*/ 981133 w 1170491"/>
                <a:gd name="connsiteY26" fmla="*/ 1223220 h 1745705"/>
                <a:gd name="connsiteX27" fmla="*/ 790456 w 1170491"/>
                <a:gd name="connsiteY27" fmla="*/ 1140927 h 1745705"/>
                <a:gd name="connsiteX28" fmla="*/ 826656 w 1170491"/>
                <a:gd name="connsiteY28" fmla="*/ 1096095 h 1745705"/>
                <a:gd name="connsiteX29" fmla="*/ 806195 w 1170491"/>
                <a:gd name="connsiteY29" fmla="*/ 964175 h 1745705"/>
                <a:gd name="connsiteX30" fmla="*/ 806699 w 1170491"/>
                <a:gd name="connsiteY30" fmla="*/ 963884 h 1745705"/>
                <a:gd name="connsiteX31" fmla="*/ 819468 w 1170491"/>
                <a:gd name="connsiteY31" fmla="*/ 1097129 h 1745705"/>
                <a:gd name="connsiteX32" fmla="*/ 697208 w 1170491"/>
                <a:gd name="connsiteY32" fmla="*/ 1159301 h 1745705"/>
                <a:gd name="connsiteX33" fmla="*/ 582802 w 1170491"/>
                <a:gd name="connsiteY33" fmla="*/ 1093170 h 1745705"/>
                <a:gd name="connsiteX34" fmla="*/ 582082 w 1170491"/>
                <a:gd name="connsiteY34" fmla="*/ 1090754 h 1745705"/>
                <a:gd name="connsiteX35" fmla="*/ 693051 w 1170491"/>
                <a:gd name="connsiteY35" fmla="*/ 1162221 h 1745705"/>
                <a:gd name="connsiteX36" fmla="*/ 787754 w 1170491"/>
                <a:gd name="connsiteY36" fmla="*/ 1135031 h 1745705"/>
                <a:gd name="connsiteX37" fmla="*/ 981519 w 1170491"/>
                <a:gd name="connsiteY37" fmla="*/ 1217010 h 1745705"/>
                <a:gd name="connsiteX38" fmla="*/ 1004488 w 1170491"/>
                <a:gd name="connsiteY38" fmla="*/ 1315531 h 1745705"/>
                <a:gd name="connsiteX39" fmla="*/ 920375 w 1170491"/>
                <a:gd name="connsiteY39" fmla="*/ 1473506 h 1745705"/>
                <a:gd name="connsiteX40" fmla="*/ 926974 w 1170491"/>
                <a:gd name="connsiteY40" fmla="*/ 1461368 h 1745705"/>
                <a:gd name="connsiteX41" fmla="*/ 766796 w 1170491"/>
                <a:gd name="connsiteY41" fmla="*/ 1371458 h 1745705"/>
                <a:gd name="connsiteX42" fmla="*/ 770306 w 1170491"/>
                <a:gd name="connsiteY42" fmla="*/ 1369309 h 1745705"/>
                <a:gd name="connsiteX43" fmla="*/ 925440 w 1170491"/>
                <a:gd name="connsiteY43" fmla="*/ 1465876 h 1745705"/>
                <a:gd name="connsiteX44" fmla="*/ 774838 w 1170491"/>
                <a:gd name="connsiteY44" fmla="*/ 1628054 h 1745705"/>
                <a:gd name="connsiteX45" fmla="*/ 571751 w 1170491"/>
                <a:gd name="connsiteY45" fmla="*/ 1552195 h 1745705"/>
                <a:gd name="connsiteX46" fmla="*/ 568513 w 1170491"/>
                <a:gd name="connsiteY46" fmla="*/ 1544331 h 1745705"/>
                <a:gd name="connsiteX47" fmla="*/ 692296 w 1170491"/>
                <a:gd name="connsiteY47" fmla="*/ 1632143 h 1745705"/>
                <a:gd name="connsiteX48" fmla="*/ 533818 w 1170491"/>
                <a:gd name="connsiteY48" fmla="*/ 1745209 h 1745705"/>
                <a:gd name="connsiteX49" fmla="*/ 366380 w 1170491"/>
                <a:gd name="connsiteY49" fmla="*/ 1592106 h 1745705"/>
                <a:gd name="connsiteX50" fmla="*/ 250590 w 1170491"/>
                <a:gd name="connsiteY50" fmla="*/ 1443452 h 1745705"/>
                <a:gd name="connsiteX51" fmla="*/ 103455 w 1170491"/>
                <a:gd name="connsiteY51" fmla="*/ 1375108 h 1745705"/>
                <a:gd name="connsiteX52" fmla="*/ 92761 w 1170491"/>
                <a:gd name="connsiteY52" fmla="*/ 1167795 h 1745705"/>
                <a:gd name="connsiteX53" fmla="*/ 305242 w 1170491"/>
                <a:gd name="connsiteY53" fmla="*/ 1125156 h 1745705"/>
                <a:gd name="connsiteX54" fmla="*/ 524987 w 1170491"/>
                <a:gd name="connsiteY54" fmla="*/ 1034051 h 1745705"/>
                <a:gd name="connsiteX55" fmla="*/ 522898 w 1170491"/>
                <a:gd name="connsiteY55" fmla="*/ 1041153 h 1745705"/>
                <a:gd name="connsiteX56" fmla="*/ 326339 w 1170491"/>
                <a:gd name="connsiteY56" fmla="*/ 1128897 h 1745705"/>
                <a:gd name="connsiteX57" fmla="*/ 187801 w 1170491"/>
                <a:gd name="connsiteY57" fmla="*/ 1014840 h 1745705"/>
                <a:gd name="connsiteX58" fmla="*/ 181967 w 1170491"/>
                <a:gd name="connsiteY58" fmla="*/ 1012696 h 1745705"/>
                <a:gd name="connsiteX59" fmla="*/ 305288 w 1170491"/>
                <a:gd name="connsiteY59" fmla="*/ 1123484 h 1745705"/>
                <a:gd name="connsiteX60" fmla="*/ 70961 w 1170491"/>
                <a:gd name="connsiteY60" fmla="*/ 1161909 h 1745705"/>
                <a:gd name="connsiteX61" fmla="*/ 56055 w 1170491"/>
                <a:gd name="connsiteY61" fmla="*/ 1153032 h 1745705"/>
                <a:gd name="connsiteX62" fmla="*/ 44214 w 1170491"/>
                <a:gd name="connsiteY62" fmla="*/ 911953 h 1745705"/>
                <a:gd name="connsiteX63" fmla="*/ 84073 w 1170491"/>
                <a:gd name="connsiteY63" fmla="*/ 882569 h 1745705"/>
                <a:gd name="connsiteX64" fmla="*/ 76811 w 1170491"/>
                <a:gd name="connsiteY64" fmla="*/ 875989 h 1745705"/>
                <a:gd name="connsiteX65" fmla="*/ 80179 w 1170491"/>
                <a:gd name="connsiteY65" fmla="*/ 872273 h 1745705"/>
                <a:gd name="connsiteX66" fmla="*/ 82340 w 1170491"/>
                <a:gd name="connsiteY66" fmla="*/ 666836 h 1745705"/>
                <a:gd name="connsiteX67" fmla="*/ 121082 w 1170491"/>
                <a:gd name="connsiteY67" fmla="*/ 638275 h 1745705"/>
                <a:gd name="connsiteX68" fmla="*/ 143619 w 1170491"/>
                <a:gd name="connsiteY68" fmla="*/ 394472 h 1745705"/>
                <a:gd name="connsiteX69" fmla="*/ 326831 w 1170491"/>
                <a:gd name="connsiteY69" fmla="*/ 359290 h 1745705"/>
                <a:gd name="connsiteX70" fmla="*/ 321111 w 1170491"/>
                <a:gd name="connsiteY70" fmla="*/ 357014 h 1745705"/>
                <a:gd name="connsiteX71" fmla="*/ 141180 w 1170491"/>
                <a:gd name="connsiteY71" fmla="*/ 399723 h 1745705"/>
                <a:gd name="connsiteX72" fmla="*/ 106816 w 1170491"/>
                <a:gd name="connsiteY72" fmla="*/ 291518 h 1745705"/>
                <a:gd name="connsiteX73" fmla="*/ 326327 w 1170491"/>
                <a:gd name="connsiteY73" fmla="*/ 72008 h 1745705"/>
                <a:gd name="connsiteX74" fmla="*/ 394659 w 1170491"/>
                <a:gd name="connsiteY74" fmla="*/ 83948 h 1745705"/>
                <a:gd name="connsiteX75" fmla="*/ 533817 w 1170491"/>
                <a:gd name="connsiteY75" fmla="*/ 0 h 1745705"/>
                <a:gd name="connsiteX0" fmla="*/ 429221 w 1170491"/>
                <a:gd name="connsiteY0" fmla="*/ 671495 h 1745630"/>
                <a:gd name="connsiteX1" fmla="*/ 388917 w 1170491"/>
                <a:gd name="connsiteY1" fmla="*/ 672439 h 1745630"/>
                <a:gd name="connsiteX2" fmla="*/ 336101 w 1170491"/>
                <a:gd name="connsiteY2" fmla="*/ 687858 h 1745630"/>
                <a:gd name="connsiteX3" fmla="*/ 339124 w 1170491"/>
                <a:gd name="connsiteY3" fmla="*/ 690701 h 1745630"/>
                <a:gd name="connsiteX4" fmla="*/ 543349 w 1170491"/>
                <a:gd name="connsiteY4" fmla="*/ 726582 h 1745630"/>
                <a:gd name="connsiteX5" fmla="*/ 596580 w 1170491"/>
                <a:gd name="connsiteY5" fmla="*/ 916786 h 1745630"/>
                <a:gd name="connsiteX6" fmla="*/ 593243 w 1170491"/>
                <a:gd name="connsiteY6" fmla="*/ 915886 h 1745630"/>
                <a:gd name="connsiteX7" fmla="*/ 542821 w 1170491"/>
                <a:gd name="connsiteY7" fmla="*/ 727914 h 1745630"/>
                <a:gd name="connsiteX8" fmla="*/ 429221 w 1170491"/>
                <a:gd name="connsiteY8" fmla="*/ 671495 h 1745630"/>
                <a:gd name="connsiteX9" fmla="*/ 588421 w 1170491"/>
                <a:gd name="connsiteY9" fmla="*/ 580980 h 1745630"/>
                <a:gd name="connsiteX10" fmla="*/ 446738 w 1170491"/>
                <a:gd name="connsiteY10" fmla="*/ 649695 h 1745630"/>
                <a:gd name="connsiteX11" fmla="*/ 441944 w 1170491"/>
                <a:gd name="connsiteY11" fmla="*/ 651124 h 1745630"/>
                <a:gd name="connsiteX12" fmla="*/ 775453 w 1170491"/>
                <a:gd name="connsiteY12" fmla="*/ 739852 h 1745630"/>
                <a:gd name="connsiteX13" fmla="*/ 588421 w 1170491"/>
                <a:gd name="connsiteY13" fmla="*/ 580980 h 1745630"/>
                <a:gd name="connsiteX14" fmla="*/ 533817 w 1170491"/>
                <a:gd name="connsiteY14" fmla="*/ 0 h 1745630"/>
                <a:gd name="connsiteX15" fmla="*/ 703525 w 1170491"/>
                <a:gd name="connsiteY15" fmla="*/ 147127 h 1745630"/>
                <a:gd name="connsiteX16" fmla="*/ 562024 w 1170491"/>
                <a:gd name="connsiteY16" fmla="*/ 352718 h 1745630"/>
                <a:gd name="connsiteX17" fmla="*/ 701713 w 1170491"/>
                <a:gd name="connsiteY17" fmla="*/ 149764 h 1745630"/>
                <a:gd name="connsiteX18" fmla="*/ 920515 w 1170491"/>
                <a:gd name="connsiteY18" fmla="*/ 317877 h 1745630"/>
                <a:gd name="connsiteX19" fmla="*/ 908168 w 1170491"/>
                <a:gd name="connsiteY19" fmla="*/ 376059 h 1745630"/>
                <a:gd name="connsiteX20" fmla="*/ 1056877 w 1170491"/>
                <a:gd name="connsiteY20" fmla="*/ 525101 h 1745630"/>
                <a:gd name="connsiteX21" fmla="*/ 1047351 w 1170491"/>
                <a:gd name="connsiteY21" fmla="*/ 572282 h 1745630"/>
                <a:gd name="connsiteX22" fmla="*/ 1170491 w 1170491"/>
                <a:gd name="connsiteY22" fmla="*/ 756650 h 1745630"/>
                <a:gd name="connsiteX23" fmla="*/ 944987 w 1170491"/>
                <a:gd name="connsiteY23" fmla="*/ 936938 h 1745630"/>
                <a:gd name="connsiteX24" fmla="*/ 1106672 w 1170491"/>
                <a:gd name="connsiteY24" fmla="*/ 911837 h 1745630"/>
                <a:gd name="connsiteX25" fmla="*/ 1153258 w 1170491"/>
                <a:gd name="connsiteY25" fmla="*/ 1069421 h 1745630"/>
                <a:gd name="connsiteX26" fmla="*/ 981133 w 1170491"/>
                <a:gd name="connsiteY26" fmla="*/ 1223220 h 1745630"/>
                <a:gd name="connsiteX27" fmla="*/ 790456 w 1170491"/>
                <a:gd name="connsiteY27" fmla="*/ 1140927 h 1745630"/>
                <a:gd name="connsiteX28" fmla="*/ 826656 w 1170491"/>
                <a:gd name="connsiteY28" fmla="*/ 1096095 h 1745630"/>
                <a:gd name="connsiteX29" fmla="*/ 806195 w 1170491"/>
                <a:gd name="connsiteY29" fmla="*/ 964175 h 1745630"/>
                <a:gd name="connsiteX30" fmla="*/ 806699 w 1170491"/>
                <a:gd name="connsiteY30" fmla="*/ 963884 h 1745630"/>
                <a:gd name="connsiteX31" fmla="*/ 819468 w 1170491"/>
                <a:gd name="connsiteY31" fmla="*/ 1097129 h 1745630"/>
                <a:gd name="connsiteX32" fmla="*/ 697208 w 1170491"/>
                <a:gd name="connsiteY32" fmla="*/ 1159301 h 1745630"/>
                <a:gd name="connsiteX33" fmla="*/ 582802 w 1170491"/>
                <a:gd name="connsiteY33" fmla="*/ 1093170 h 1745630"/>
                <a:gd name="connsiteX34" fmla="*/ 582082 w 1170491"/>
                <a:gd name="connsiteY34" fmla="*/ 1090754 h 1745630"/>
                <a:gd name="connsiteX35" fmla="*/ 693051 w 1170491"/>
                <a:gd name="connsiteY35" fmla="*/ 1162221 h 1745630"/>
                <a:gd name="connsiteX36" fmla="*/ 787754 w 1170491"/>
                <a:gd name="connsiteY36" fmla="*/ 1135031 h 1745630"/>
                <a:gd name="connsiteX37" fmla="*/ 981519 w 1170491"/>
                <a:gd name="connsiteY37" fmla="*/ 1217010 h 1745630"/>
                <a:gd name="connsiteX38" fmla="*/ 1004488 w 1170491"/>
                <a:gd name="connsiteY38" fmla="*/ 1315531 h 1745630"/>
                <a:gd name="connsiteX39" fmla="*/ 920375 w 1170491"/>
                <a:gd name="connsiteY39" fmla="*/ 1473506 h 1745630"/>
                <a:gd name="connsiteX40" fmla="*/ 926974 w 1170491"/>
                <a:gd name="connsiteY40" fmla="*/ 1461368 h 1745630"/>
                <a:gd name="connsiteX41" fmla="*/ 766796 w 1170491"/>
                <a:gd name="connsiteY41" fmla="*/ 1371458 h 1745630"/>
                <a:gd name="connsiteX42" fmla="*/ 770306 w 1170491"/>
                <a:gd name="connsiteY42" fmla="*/ 1369309 h 1745630"/>
                <a:gd name="connsiteX43" fmla="*/ 925440 w 1170491"/>
                <a:gd name="connsiteY43" fmla="*/ 1465876 h 1745630"/>
                <a:gd name="connsiteX44" fmla="*/ 774838 w 1170491"/>
                <a:gd name="connsiteY44" fmla="*/ 1628054 h 1745630"/>
                <a:gd name="connsiteX45" fmla="*/ 571751 w 1170491"/>
                <a:gd name="connsiteY45" fmla="*/ 1552195 h 1745630"/>
                <a:gd name="connsiteX46" fmla="*/ 568513 w 1170491"/>
                <a:gd name="connsiteY46" fmla="*/ 1544331 h 1745630"/>
                <a:gd name="connsiteX47" fmla="*/ 692296 w 1170491"/>
                <a:gd name="connsiteY47" fmla="*/ 1632143 h 1745630"/>
                <a:gd name="connsiteX48" fmla="*/ 533818 w 1170491"/>
                <a:gd name="connsiteY48" fmla="*/ 1745209 h 1745630"/>
                <a:gd name="connsiteX49" fmla="*/ 366380 w 1170491"/>
                <a:gd name="connsiteY49" fmla="*/ 1592106 h 1745630"/>
                <a:gd name="connsiteX50" fmla="*/ 250590 w 1170491"/>
                <a:gd name="connsiteY50" fmla="*/ 1443452 h 1745630"/>
                <a:gd name="connsiteX51" fmla="*/ 103455 w 1170491"/>
                <a:gd name="connsiteY51" fmla="*/ 1375108 h 1745630"/>
                <a:gd name="connsiteX52" fmla="*/ 92761 w 1170491"/>
                <a:gd name="connsiteY52" fmla="*/ 1167795 h 1745630"/>
                <a:gd name="connsiteX53" fmla="*/ 305242 w 1170491"/>
                <a:gd name="connsiteY53" fmla="*/ 1125156 h 1745630"/>
                <a:gd name="connsiteX54" fmla="*/ 524987 w 1170491"/>
                <a:gd name="connsiteY54" fmla="*/ 1034051 h 1745630"/>
                <a:gd name="connsiteX55" fmla="*/ 522898 w 1170491"/>
                <a:gd name="connsiteY55" fmla="*/ 1041153 h 1745630"/>
                <a:gd name="connsiteX56" fmla="*/ 326339 w 1170491"/>
                <a:gd name="connsiteY56" fmla="*/ 1128897 h 1745630"/>
                <a:gd name="connsiteX57" fmla="*/ 187801 w 1170491"/>
                <a:gd name="connsiteY57" fmla="*/ 1014840 h 1745630"/>
                <a:gd name="connsiteX58" fmla="*/ 181967 w 1170491"/>
                <a:gd name="connsiteY58" fmla="*/ 1012696 h 1745630"/>
                <a:gd name="connsiteX59" fmla="*/ 305288 w 1170491"/>
                <a:gd name="connsiteY59" fmla="*/ 1123484 h 1745630"/>
                <a:gd name="connsiteX60" fmla="*/ 70961 w 1170491"/>
                <a:gd name="connsiteY60" fmla="*/ 1161909 h 1745630"/>
                <a:gd name="connsiteX61" fmla="*/ 56055 w 1170491"/>
                <a:gd name="connsiteY61" fmla="*/ 1153032 h 1745630"/>
                <a:gd name="connsiteX62" fmla="*/ 44214 w 1170491"/>
                <a:gd name="connsiteY62" fmla="*/ 911953 h 1745630"/>
                <a:gd name="connsiteX63" fmla="*/ 84073 w 1170491"/>
                <a:gd name="connsiteY63" fmla="*/ 882569 h 1745630"/>
                <a:gd name="connsiteX64" fmla="*/ 76811 w 1170491"/>
                <a:gd name="connsiteY64" fmla="*/ 875989 h 1745630"/>
                <a:gd name="connsiteX65" fmla="*/ 80179 w 1170491"/>
                <a:gd name="connsiteY65" fmla="*/ 872273 h 1745630"/>
                <a:gd name="connsiteX66" fmla="*/ 82340 w 1170491"/>
                <a:gd name="connsiteY66" fmla="*/ 666836 h 1745630"/>
                <a:gd name="connsiteX67" fmla="*/ 121082 w 1170491"/>
                <a:gd name="connsiteY67" fmla="*/ 638275 h 1745630"/>
                <a:gd name="connsiteX68" fmla="*/ 143619 w 1170491"/>
                <a:gd name="connsiteY68" fmla="*/ 394472 h 1745630"/>
                <a:gd name="connsiteX69" fmla="*/ 326831 w 1170491"/>
                <a:gd name="connsiteY69" fmla="*/ 359290 h 1745630"/>
                <a:gd name="connsiteX70" fmla="*/ 321111 w 1170491"/>
                <a:gd name="connsiteY70" fmla="*/ 357014 h 1745630"/>
                <a:gd name="connsiteX71" fmla="*/ 141180 w 1170491"/>
                <a:gd name="connsiteY71" fmla="*/ 399723 h 1745630"/>
                <a:gd name="connsiteX72" fmla="*/ 106816 w 1170491"/>
                <a:gd name="connsiteY72" fmla="*/ 291518 h 1745630"/>
                <a:gd name="connsiteX73" fmla="*/ 326327 w 1170491"/>
                <a:gd name="connsiteY73" fmla="*/ 72008 h 1745630"/>
                <a:gd name="connsiteX74" fmla="*/ 394659 w 1170491"/>
                <a:gd name="connsiteY74" fmla="*/ 83948 h 1745630"/>
                <a:gd name="connsiteX75" fmla="*/ 533817 w 1170491"/>
                <a:gd name="connsiteY75" fmla="*/ 0 h 1745630"/>
                <a:gd name="connsiteX0" fmla="*/ 429221 w 1170491"/>
                <a:gd name="connsiteY0" fmla="*/ 671495 h 1745449"/>
                <a:gd name="connsiteX1" fmla="*/ 388917 w 1170491"/>
                <a:gd name="connsiteY1" fmla="*/ 672439 h 1745449"/>
                <a:gd name="connsiteX2" fmla="*/ 336101 w 1170491"/>
                <a:gd name="connsiteY2" fmla="*/ 687858 h 1745449"/>
                <a:gd name="connsiteX3" fmla="*/ 339124 w 1170491"/>
                <a:gd name="connsiteY3" fmla="*/ 690701 h 1745449"/>
                <a:gd name="connsiteX4" fmla="*/ 543349 w 1170491"/>
                <a:gd name="connsiteY4" fmla="*/ 726582 h 1745449"/>
                <a:gd name="connsiteX5" fmla="*/ 596580 w 1170491"/>
                <a:gd name="connsiteY5" fmla="*/ 916786 h 1745449"/>
                <a:gd name="connsiteX6" fmla="*/ 593243 w 1170491"/>
                <a:gd name="connsiteY6" fmla="*/ 915886 h 1745449"/>
                <a:gd name="connsiteX7" fmla="*/ 542821 w 1170491"/>
                <a:gd name="connsiteY7" fmla="*/ 727914 h 1745449"/>
                <a:gd name="connsiteX8" fmla="*/ 429221 w 1170491"/>
                <a:gd name="connsiteY8" fmla="*/ 671495 h 1745449"/>
                <a:gd name="connsiteX9" fmla="*/ 588421 w 1170491"/>
                <a:gd name="connsiteY9" fmla="*/ 580980 h 1745449"/>
                <a:gd name="connsiteX10" fmla="*/ 446738 w 1170491"/>
                <a:gd name="connsiteY10" fmla="*/ 649695 h 1745449"/>
                <a:gd name="connsiteX11" fmla="*/ 441944 w 1170491"/>
                <a:gd name="connsiteY11" fmla="*/ 651124 h 1745449"/>
                <a:gd name="connsiteX12" fmla="*/ 775453 w 1170491"/>
                <a:gd name="connsiteY12" fmla="*/ 739852 h 1745449"/>
                <a:gd name="connsiteX13" fmla="*/ 588421 w 1170491"/>
                <a:gd name="connsiteY13" fmla="*/ 580980 h 1745449"/>
                <a:gd name="connsiteX14" fmla="*/ 533817 w 1170491"/>
                <a:gd name="connsiteY14" fmla="*/ 0 h 1745449"/>
                <a:gd name="connsiteX15" fmla="*/ 703525 w 1170491"/>
                <a:gd name="connsiteY15" fmla="*/ 147127 h 1745449"/>
                <a:gd name="connsiteX16" fmla="*/ 562024 w 1170491"/>
                <a:gd name="connsiteY16" fmla="*/ 352718 h 1745449"/>
                <a:gd name="connsiteX17" fmla="*/ 701713 w 1170491"/>
                <a:gd name="connsiteY17" fmla="*/ 149764 h 1745449"/>
                <a:gd name="connsiteX18" fmla="*/ 920515 w 1170491"/>
                <a:gd name="connsiteY18" fmla="*/ 317877 h 1745449"/>
                <a:gd name="connsiteX19" fmla="*/ 908168 w 1170491"/>
                <a:gd name="connsiteY19" fmla="*/ 376059 h 1745449"/>
                <a:gd name="connsiteX20" fmla="*/ 1056877 w 1170491"/>
                <a:gd name="connsiteY20" fmla="*/ 525101 h 1745449"/>
                <a:gd name="connsiteX21" fmla="*/ 1047351 w 1170491"/>
                <a:gd name="connsiteY21" fmla="*/ 572282 h 1745449"/>
                <a:gd name="connsiteX22" fmla="*/ 1170491 w 1170491"/>
                <a:gd name="connsiteY22" fmla="*/ 756650 h 1745449"/>
                <a:gd name="connsiteX23" fmla="*/ 944987 w 1170491"/>
                <a:gd name="connsiteY23" fmla="*/ 936938 h 1745449"/>
                <a:gd name="connsiteX24" fmla="*/ 1106672 w 1170491"/>
                <a:gd name="connsiteY24" fmla="*/ 911837 h 1745449"/>
                <a:gd name="connsiteX25" fmla="*/ 1153258 w 1170491"/>
                <a:gd name="connsiteY25" fmla="*/ 1069421 h 1745449"/>
                <a:gd name="connsiteX26" fmla="*/ 981133 w 1170491"/>
                <a:gd name="connsiteY26" fmla="*/ 1223220 h 1745449"/>
                <a:gd name="connsiteX27" fmla="*/ 790456 w 1170491"/>
                <a:gd name="connsiteY27" fmla="*/ 1140927 h 1745449"/>
                <a:gd name="connsiteX28" fmla="*/ 826656 w 1170491"/>
                <a:gd name="connsiteY28" fmla="*/ 1096095 h 1745449"/>
                <a:gd name="connsiteX29" fmla="*/ 806195 w 1170491"/>
                <a:gd name="connsiteY29" fmla="*/ 964175 h 1745449"/>
                <a:gd name="connsiteX30" fmla="*/ 806699 w 1170491"/>
                <a:gd name="connsiteY30" fmla="*/ 963884 h 1745449"/>
                <a:gd name="connsiteX31" fmla="*/ 819468 w 1170491"/>
                <a:gd name="connsiteY31" fmla="*/ 1097129 h 1745449"/>
                <a:gd name="connsiteX32" fmla="*/ 697208 w 1170491"/>
                <a:gd name="connsiteY32" fmla="*/ 1159301 h 1745449"/>
                <a:gd name="connsiteX33" fmla="*/ 582802 w 1170491"/>
                <a:gd name="connsiteY33" fmla="*/ 1093170 h 1745449"/>
                <a:gd name="connsiteX34" fmla="*/ 582082 w 1170491"/>
                <a:gd name="connsiteY34" fmla="*/ 1090754 h 1745449"/>
                <a:gd name="connsiteX35" fmla="*/ 693051 w 1170491"/>
                <a:gd name="connsiteY35" fmla="*/ 1162221 h 1745449"/>
                <a:gd name="connsiteX36" fmla="*/ 787754 w 1170491"/>
                <a:gd name="connsiteY36" fmla="*/ 1135031 h 1745449"/>
                <a:gd name="connsiteX37" fmla="*/ 981519 w 1170491"/>
                <a:gd name="connsiteY37" fmla="*/ 1217010 h 1745449"/>
                <a:gd name="connsiteX38" fmla="*/ 1004488 w 1170491"/>
                <a:gd name="connsiteY38" fmla="*/ 1315531 h 1745449"/>
                <a:gd name="connsiteX39" fmla="*/ 920375 w 1170491"/>
                <a:gd name="connsiteY39" fmla="*/ 1473506 h 1745449"/>
                <a:gd name="connsiteX40" fmla="*/ 926974 w 1170491"/>
                <a:gd name="connsiteY40" fmla="*/ 1461368 h 1745449"/>
                <a:gd name="connsiteX41" fmla="*/ 766796 w 1170491"/>
                <a:gd name="connsiteY41" fmla="*/ 1371458 h 1745449"/>
                <a:gd name="connsiteX42" fmla="*/ 770306 w 1170491"/>
                <a:gd name="connsiteY42" fmla="*/ 1369309 h 1745449"/>
                <a:gd name="connsiteX43" fmla="*/ 925440 w 1170491"/>
                <a:gd name="connsiteY43" fmla="*/ 1465876 h 1745449"/>
                <a:gd name="connsiteX44" fmla="*/ 774838 w 1170491"/>
                <a:gd name="connsiteY44" fmla="*/ 1628054 h 1745449"/>
                <a:gd name="connsiteX45" fmla="*/ 571751 w 1170491"/>
                <a:gd name="connsiteY45" fmla="*/ 1552195 h 1745449"/>
                <a:gd name="connsiteX46" fmla="*/ 568513 w 1170491"/>
                <a:gd name="connsiteY46" fmla="*/ 1544331 h 1745449"/>
                <a:gd name="connsiteX47" fmla="*/ 692296 w 1170491"/>
                <a:gd name="connsiteY47" fmla="*/ 1632143 h 1745449"/>
                <a:gd name="connsiteX48" fmla="*/ 533818 w 1170491"/>
                <a:gd name="connsiteY48" fmla="*/ 1745209 h 1745449"/>
                <a:gd name="connsiteX49" fmla="*/ 366380 w 1170491"/>
                <a:gd name="connsiteY49" fmla="*/ 1592106 h 1745449"/>
                <a:gd name="connsiteX50" fmla="*/ 250590 w 1170491"/>
                <a:gd name="connsiteY50" fmla="*/ 1443452 h 1745449"/>
                <a:gd name="connsiteX51" fmla="*/ 103455 w 1170491"/>
                <a:gd name="connsiteY51" fmla="*/ 1375108 h 1745449"/>
                <a:gd name="connsiteX52" fmla="*/ 92761 w 1170491"/>
                <a:gd name="connsiteY52" fmla="*/ 1167795 h 1745449"/>
                <a:gd name="connsiteX53" fmla="*/ 305242 w 1170491"/>
                <a:gd name="connsiteY53" fmla="*/ 1125156 h 1745449"/>
                <a:gd name="connsiteX54" fmla="*/ 524987 w 1170491"/>
                <a:gd name="connsiteY54" fmla="*/ 1034051 h 1745449"/>
                <a:gd name="connsiteX55" fmla="*/ 522898 w 1170491"/>
                <a:gd name="connsiteY55" fmla="*/ 1041153 h 1745449"/>
                <a:gd name="connsiteX56" fmla="*/ 326339 w 1170491"/>
                <a:gd name="connsiteY56" fmla="*/ 1128897 h 1745449"/>
                <a:gd name="connsiteX57" fmla="*/ 187801 w 1170491"/>
                <a:gd name="connsiteY57" fmla="*/ 1014840 h 1745449"/>
                <a:gd name="connsiteX58" fmla="*/ 181967 w 1170491"/>
                <a:gd name="connsiteY58" fmla="*/ 1012696 h 1745449"/>
                <a:gd name="connsiteX59" fmla="*/ 305288 w 1170491"/>
                <a:gd name="connsiteY59" fmla="*/ 1123484 h 1745449"/>
                <a:gd name="connsiteX60" fmla="*/ 70961 w 1170491"/>
                <a:gd name="connsiteY60" fmla="*/ 1161909 h 1745449"/>
                <a:gd name="connsiteX61" fmla="*/ 56055 w 1170491"/>
                <a:gd name="connsiteY61" fmla="*/ 1153032 h 1745449"/>
                <a:gd name="connsiteX62" fmla="*/ 44214 w 1170491"/>
                <a:gd name="connsiteY62" fmla="*/ 911953 h 1745449"/>
                <a:gd name="connsiteX63" fmla="*/ 84073 w 1170491"/>
                <a:gd name="connsiteY63" fmla="*/ 882569 h 1745449"/>
                <a:gd name="connsiteX64" fmla="*/ 76811 w 1170491"/>
                <a:gd name="connsiteY64" fmla="*/ 875989 h 1745449"/>
                <a:gd name="connsiteX65" fmla="*/ 80179 w 1170491"/>
                <a:gd name="connsiteY65" fmla="*/ 872273 h 1745449"/>
                <a:gd name="connsiteX66" fmla="*/ 82340 w 1170491"/>
                <a:gd name="connsiteY66" fmla="*/ 666836 h 1745449"/>
                <a:gd name="connsiteX67" fmla="*/ 121082 w 1170491"/>
                <a:gd name="connsiteY67" fmla="*/ 638275 h 1745449"/>
                <a:gd name="connsiteX68" fmla="*/ 143619 w 1170491"/>
                <a:gd name="connsiteY68" fmla="*/ 394472 h 1745449"/>
                <a:gd name="connsiteX69" fmla="*/ 326831 w 1170491"/>
                <a:gd name="connsiteY69" fmla="*/ 359290 h 1745449"/>
                <a:gd name="connsiteX70" fmla="*/ 321111 w 1170491"/>
                <a:gd name="connsiteY70" fmla="*/ 357014 h 1745449"/>
                <a:gd name="connsiteX71" fmla="*/ 141180 w 1170491"/>
                <a:gd name="connsiteY71" fmla="*/ 399723 h 1745449"/>
                <a:gd name="connsiteX72" fmla="*/ 106816 w 1170491"/>
                <a:gd name="connsiteY72" fmla="*/ 291518 h 1745449"/>
                <a:gd name="connsiteX73" fmla="*/ 326327 w 1170491"/>
                <a:gd name="connsiteY73" fmla="*/ 72008 h 1745449"/>
                <a:gd name="connsiteX74" fmla="*/ 394659 w 1170491"/>
                <a:gd name="connsiteY74" fmla="*/ 83948 h 1745449"/>
                <a:gd name="connsiteX75" fmla="*/ 533817 w 1170491"/>
                <a:gd name="connsiteY75" fmla="*/ 0 h 1745449"/>
                <a:gd name="connsiteX0" fmla="*/ 420722 w 1161992"/>
                <a:gd name="connsiteY0" fmla="*/ 671495 h 1745449"/>
                <a:gd name="connsiteX1" fmla="*/ 380418 w 1161992"/>
                <a:gd name="connsiteY1" fmla="*/ 672439 h 1745449"/>
                <a:gd name="connsiteX2" fmla="*/ 327602 w 1161992"/>
                <a:gd name="connsiteY2" fmla="*/ 687858 h 1745449"/>
                <a:gd name="connsiteX3" fmla="*/ 330625 w 1161992"/>
                <a:gd name="connsiteY3" fmla="*/ 690701 h 1745449"/>
                <a:gd name="connsiteX4" fmla="*/ 534850 w 1161992"/>
                <a:gd name="connsiteY4" fmla="*/ 726582 h 1745449"/>
                <a:gd name="connsiteX5" fmla="*/ 588081 w 1161992"/>
                <a:gd name="connsiteY5" fmla="*/ 916786 h 1745449"/>
                <a:gd name="connsiteX6" fmla="*/ 584744 w 1161992"/>
                <a:gd name="connsiteY6" fmla="*/ 915886 h 1745449"/>
                <a:gd name="connsiteX7" fmla="*/ 534322 w 1161992"/>
                <a:gd name="connsiteY7" fmla="*/ 727914 h 1745449"/>
                <a:gd name="connsiteX8" fmla="*/ 420722 w 1161992"/>
                <a:gd name="connsiteY8" fmla="*/ 671495 h 1745449"/>
                <a:gd name="connsiteX9" fmla="*/ 579922 w 1161992"/>
                <a:gd name="connsiteY9" fmla="*/ 580980 h 1745449"/>
                <a:gd name="connsiteX10" fmla="*/ 438239 w 1161992"/>
                <a:gd name="connsiteY10" fmla="*/ 649695 h 1745449"/>
                <a:gd name="connsiteX11" fmla="*/ 433445 w 1161992"/>
                <a:gd name="connsiteY11" fmla="*/ 651124 h 1745449"/>
                <a:gd name="connsiteX12" fmla="*/ 766954 w 1161992"/>
                <a:gd name="connsiteY12" fmla="*/ 739852 h 1745449"/>
                <a:gd name="connsiteX13" fmla="*/ 579922 w 1161992"/>
                <a:gd name="connsiteY13" fmla="*/ 580980 h 1745449"/>
                <a:gd name="connsiteX14" fmla="*/ 525318 w 1161992"/>
                <a:gd name="connsiteY14" fmla="*/ 0 h 1745449"/>
                <a:gd name="connsiteX15" fmla="*/ 695026 w 1161992"/>
                <a:gd name="connsiteY15" fmla="*/ 147127 h 1745449"/>
                <a:gd name="connsiteX16" fmla="*/ 553525 w 1161992"/>
                <a:gd name="connsiteY16" fmla="*/ 352718 h 1745449"/>
                <a:gd name="connsiteX17" fmla="*/ 693214 w 1161992"/>
                <a:gd name="connsiteY17" fmla="*/ 149764 h 1745449"/>
                <a:gd name="connsiteX18" fmla="*/ 912016 w 1161992"/>
                <a:gd name="connsiteY18" fmla="*/ 317877 h 1745449"/>
                <a:gd name="connsiteX19" fmla="*/ 899669 w 1161992"/>
                <a:gd name="connsiteY19" fmla="*/ 376059 h 1745449"/>
                <a:gd name="connsiteX20" fmla="*/ 1048378 w 1161992"/>
                <a:gd name="connsiteY20" fmla="*/ 525101 h 1745449"/>
                <a:gd name="connsiteX21" fmla="*/ 1038852 w 1161992"/>
                <a:gd name="connsiteY21" fmla="*/ 572282 h 1745449"/>
                <a:gd name="connsiteX22" fmla="*/ 1161992 w 1161992"/>
                <a:gd name="connsiteY22" fmla="*/ 756650 h 1745449"/>
                <a:gd name="connsiteX23" fmla="*/ 936488 w 1161992"/>
                <a:gd name="connsiteY23" fmla="*/ 936938 h 1745449"/>
                <a:gd name="connsiteX24" fmla="*/ 1098173 w 1161992"/>
                <a:gd name="connsiteY24" fmla="*/ 911837 h 1745449"/>
                <a:gd name="connsiteX25" fmla="*/ 1144759 w 1161992"/>
                <a:gd name="connsiteY25" fmla="*/ 1069421 h 1745449"/>
                <a:gd name="connsiteX26" fmla="*/ 972634 w 1161992"/>
                <a:gd name="connsiteY26" fmla="*/ 1223220 h 1745449"/>
                <a:gd name="connsiteX27" fmla="*/ 781957 w 1161992"/>
                <a:gd name="connsiteY27" fmla="*/ 1140927 h 1745449"/>
                <a:gd name="connsiteX28" fmla="*/ 818157 w 1161992"/>
                <a:gd name="connsiteY28" fmla="*/ 1096095 h 1745449"/>
                <a:gd name="connsiteX29" fmla="*/ 797696 w 1161992"/>
                <a:gd name="connsiteY29" fmla="*/ 964175 h 1745449"/>
                <a:gd name="connsiteX30" fmla="*/ 798200 w 1161992"/>
                <a:gd name="connsiteY30" fmla="*/ 963884 h 1745449"/>
                <a:gd name="connsiteX31" fmla="*/ 810969 w 1161992"/>
                <a:gd name="connsiteY31" fmla="*/ 1097129 h 1745449"/>
                <a:gd name="connsiteX32" fmla="*/ 688709 w 1161992"/>
                <a:gd name="connsiteY32" fmla="*/ 1159301 h 1745449"/>
                <a:gd name="connsiteX33" fmla="*/ 574303 w 1161992"/>
                <a:gd name="connsiteY33" fmla="*/ 1093170 h 1745449"/>
                <a:gd name="connsiteX34" fmla="*/ 573583 w 1161992"/>
                <a:gd name="connsiteY34" fmla="*/ 1090754 h 1745449"/>
                <a:gd name="connsiteX35" fmla="*/ 684552 w 1161992"/>
                <a:gd name="connsiteY35" fmla="*/ 1162221 h 1745449"/>
                <a:gd name="connsiteX36" fmla="*/ 779255 w 1161992"/>
                <a:gd name="connsiteY36" fmla="*/ 1135031 h 1745449"/>
                <a:gd name="connsiteX37" fmla="*/ 973020 w 1161992"/>
                <a:gd name="connsiteY37" fmla="*/ 1217010 h 1745449"/>
                <a:gd name="connsiteX38" fmla="*/ 995989 w 1161992"/>
                <a:gd name="connsiteY38" fmla="*/ 1315531 h 1745449"/>
                <a:gd name="connsiteX39" fmla="*/ 911876 w 1161992"/>
                <a:gd name="connsiteY39" fmla="*/ 1473506 h 1745449"/>
                <a:gd name="connsiteX40" fmla="*/ 918475 w 1161992"/>
                <a:gd name="connsiteY40" fmla="*/ 1461368 h 1745449"/>
                <a:gd name="connsiteX41" fmla="*/ 758297 w 1161992"/>
                <a:gd name="connsiteY41" fmla="*/ 1371458 h 1745449"/>
                <a:gd name="connsiteX42" fmla="*/ 761807 w 1161992"/>
                <a:gd name="connsiteY42" fmla="*/ 1369309 h 1745449"/>
                <a:gd name="connsiteX43" fmla="*/ 916941 w 1161992"/>
                <a:gd name="connsiteY43" fmla="*/ 1465876 h 1745449"/>
                <a:gd name="connsiteX44" fmla="*/ 766339 w 1161992"/>
                <a:gd name="connsiteY44" fmla="*/ 1628054 h 1745449"/>
                <a:gd name="connsiteX45" fmla="*/ 563252 w 1161992"/>
                <a:gd name="connsiteY45" fmla="*/ 1552195 h 1745449"/>
                <a:gd name="connsiteX46" fmla="*/ 560014 w 1161992"/>
                <a:gd name="connsiteY46" fmla="*/ 1544331 h 1745449"/>
                <a:gd name="connsiteX47" fmla="*/ 683797 w 1161992"/>
                <a:gd name="connsiteY47" fmla="*/ 1632143 h 1745449"/>
                <a:gd name="connsiteX48" fmla="*/ 525319 w 1161992"/>
                <a:gd name="connsiteY48" fmla="*/ 1745209 h 1745449"/>
                <a:gd name="connsiteX49" fmla="*/ 357881 w 1161992"/>
                <a:gd name="connsiteY49" fmla="*/ 1592106 h 1745449"/>
                <a:gd name="connsiteX50" fmla="*/ 242091 w 1161992"/>
                <a:gd name="connsiteY50" fmla="*/ 1443452 h 1745449"/>
                <a:gd name="connsiteX51" fmla="*/ 94956 w 1161992"/>
                <a:gd name="connsiteY51" fmla="*/ 1375108 h 1745449"/>
                <a:gd name="connsiteX52" fmla="*/ 84262 w 1161992"/>
                <a:gd name="connsiteY52" fmla="*/ 1167795 h 1745449"/>
                <a:gd name="connsiteX53" fmla="*/ 296743 w 1161992"/>
                <a:gd name="connsiteY53" fmla="*/ 1125156 h 1745449"/>
                <a:gd name="connsiteX54" fmla="*/ 516488 w 1161992"/>
                <a:gd name="connsiteY54" fmla="*/ 1034051 h 1745449"/>
                <a:gd name="connsiteX55" fmla="*/ 514399 w 1161992"/>
                <a:gd name="connsiteY55" fmla="*/ 1041153 h 1745449"/>
                <a:gd name="connsiteX56" fmla="*/ 317840 w 1161992"/>
                <a:gd name="connsiteY56" fmla="*/ 1128897 h 1745449"/>
                <a:gd name="connsiteX57" fmla="*/ 179302 w 1161992"/>
                <a:gd name="connsiteY57" fmla="*/ 1014840 h 1745449"/>
                <a:gd name="connsiteX58" fmla="*/ 173468 w 1161992"/>
                <a:gd name="connsiteY58" fmla="*/ 1012696 h 1745449"/>
                <a:gd name="connsiteX59" fmla="*/ 296789 w 1161992"/>
                <a:gd name="connsiteY59" fmla="*/ 1123484 h 1745449"/>
                <a:gd name="connsiteX60" fmla="*/ 47556 w 1161992"/>
                <a:gd name="connsiteY60" fmla="*/ 1153032 h 1745449"/>
                <a:gd name="connsiteX61" fmla="*/ 35715 w 1161992"/>
                <a:gd name="connsiteY61" fmla="*/ 911953 h 1745449"/>
                <a:gd name="connsiteX62" fmla="*/ 75574 w 1161992"/>
                <a:gd name="connsiteY62" fmla="*/ 882569 h 1745449"/>
                <a:gd name="connsiteX63" fmla="*/ 68312 w 1161992"/>
                <a:gd name="connsiteY63" fmla="*/ 875989 h 1745449"/>
                <a:gd name="connsiteX64" fmla="*/ 71680 w 1161992"/>
                <a:gd name="connsiteY64" fmla="*/ 872273 h 1745449"/>
                <a:gd name="connsiteX65" fmla="*/ 73841 w 1161992"/>
                <a:gd name="connsiteY65" fmla="*/ 666836 h 1745449"/>
                <a:gd name="connsiteX66" fmla="*/ 112583 w 1161992"/>
                <a:gd name="connsiteY66" fmla="*/ 638275 h 1745449"/>
                <a:gd name="connsiteX67" fmla="*/ 135120 w 1161992"/>
                <a:gd name="connsiteY67" fmla="*/ 394472 h 1745449"/>
                <a:gd name="connsiteX68" fmla="*/ 318332 w 1161992"/>
                <a:gd name="connsiteY68" fmla="*/ 359290 h 1745449"/>
                <a:gd name="connsiteX69" fmla="*/ 312612 w 1161992"/>
                <a:gd name="connsiteY69" fmla="*/ 357014 h 1745449"/>
                <a:gd name="connsiteX70" fmla="*/ 132681 w 1161992"/>
                <a:gd name="connsiteY70" fmla="*/ 399723 h 1745449"/>
                <a:gd name="connsiteX71" fmla="*/ 98317 w 1161992"/>
                <a:gd name="connsiteY71" fmla="*/ 291518 h 1745449"/>
                <a:gd name="connsiteX72" fmla="*/ 317828 w 1161992"/>
                <a:gd name="connsiteY72" fmla="*/ 72008 h 1745449"/>
                <a:gd name="connsiteX73" fmla="*/ 386160 w 1161992"/>
                <a:gd name="connsiteY73" fmla="*/ 83948 h 1745449"/>
                <a:gd name="connsiteX74" fmla="*/ 525318 w 1161992"/>
                <a:gd name="connsiteY74" fmla="*/ 0 h 1745449"/>
                <a:gd name="connsiteX0" fmla="*/ 420722 w 1161992"/>
                <a:gd name="connsiteY0" fmla="*/ 671495 h 1745449"/>
                <a:gd name="connsiteX1" fmla="*/ 380418 w 1161992"/>
                <a:gd name="connsiteY1" fmla="*/ 672439 h 1745449"/>
                <a:gd name="connsiteX2" fmla="*/ 327602 w 1161992"/>
                <a:gd name="connsiteY2" fmla="*/ 687858 h 1745449"/>
                <a:gd name="connsiteX3" fmla="*/ 330625 w 1161992"/>
                <a:gd name="connsiteY3" fmla="*/ 690701 h 1745449"/>
                <a:gd name="connsiteX4" fmla="*/ 534850 w 1161992"/>
                <a:gd name="connsiteY4" fmla="*/ 726582 h 1745449"/>
                <a:gd name="connsiteX5" fmla="*/ 588081 w 1161992"/>
                <a:gd name="connsiteY5" fmla="*/ 916786 h 1745449"/>
                <a:gd name="connsiteX6" fmla="*/ 584744 w 1161992"/>
                <a:gd name="connsiteY6" fmla="*/ 915886 h 1745449"/>
                <a:gd name="connsiteX7" fmla="*/ 534322 w 1161992"/>
                <a:gd name="connsiteY7" fmla="*/ 727914 h 1745449"/>
                <a:gd name="connsiteX8" fmla="*/ 420722 w 1161992"/>
                <a:gd name="connsiteY8" fmla="*/ 671495 h 1745449"/>
                <a:gd name="connsiteX9" fmla="*/ 579922 w 1161992"/>
                <a:gd name="connsiteY9" fmla="*/ 580980 h 1745449"/>
                <a:gd name="connsiteX10" fmla="*/ 438239 w 1161992"/>
                <a:gd name="connsiteY10" fmla="*/ 649695 h 1745449"/>
                <a:gd name="connsiteX11" fmla="*/ 433445 w 1161992"/>
                <a:gd name="connsiteY11" fmla="*/ 651124 h 1745449"/>
                <a:gd name="connsiteX12" fmla="*/ 766954 w 1161992"/>
                <a:gd name="connsiteY12" fmla="*/ 739852 h 1745449"/>
                <a:gd name="connsiteX13" fmla="*/ 579922 w 1161992"/>
                <a:gd name="connsiteY13" fmla="*/ 580980 h 1745449"/>
                <a:gd name="connsiteX14" fmla="*/ 525318 w 1161992"/>
                <a:gd name="connsiteY14" fmla="*/ 0 h 1745449"/>
                <a:gd name="connsiteX15" fmla="*/ 695026 w 1161992"/>
                <a:gd name="connsiteY15" fmla="*/ 147127 h 1745449"/>
                <a:gd name="connsiteX16" fmla="*/ 553525 w 1161992"/>
                <a:gd name="connsiteY16" fmla="*/ 352718 h 1745449"/>
                <a:gd name="connsiteX17" fmla="*/ 693214 w 1161992"/>
                <a:gd name="connsiteY17" fmla="*/ 149764 h 1745449"/>
                <a:gd name="connsiteX18" fmla="*/ 912016 w 1161992"/>
                <a:gd name="connsiteY18" fmla="*/ 317877 h 1745449"/>
                <a:gd name="connsiteX19" fmla="*/ 899669 w 1161992"/>
                <a:gd name="connsiteY19" fmla="*/ 376059 h 1745449"/>
                <a:gd name="connsiteX20" fmla="*/ 1048378 w 1161992"/>
                <a:gd name="connsiteY20" fmla="*/ 525101 h 1745449"/>
                <a:gd name="connsiteX21" fmla="*/ 1038852 w 1161992"/>
                <a:gd name="connsiteY21" fmla="*/ 572282 h 1745449"/>
                <a:gd name="connsiteX22" fmla="*/ 1161992 w 1161992"/>
                <a:gd name="connsiteY22" fmla="*/ 756650 h 1745449"/>
                <a:gd name="connsiteX23" fmla="*/ 936488 w 1161992"/>
                <a:gd name="connsiteY23" fmla="*/ 936938 h 1745449"/>
                <a:gd name="connsiteX24" fmla="*/ 1098173 w 1161992"/>
                <a:gd name="connsiteY24" fmla="*/ 911837 h 1745449"/>
                <a:gd name="connsiteX25" fmla="*/ 1144759 w 1161992"/>
                <a:gd name="connsiteY25" fmla="*/ 1069421 h 1745449"/>
                <a:gd name="connsiteX26" fmla="*/ 972634 w 1161992"/>
                <a:gd name="connsiteY26" fmla="*/ 1223220 h 1745449"/>
                <a:gd name="connsiteX27" fmla="*/ 781957 w 1161992"/>
                <a:gd name="connsiteY27" fmla="*/ 1140927 h 1745449"/>
                <a:gd name="connsiteX28" fmla="*/ 818157 w 1161992"/>
                <a:gd name="connsiteY28" fmla="*/ 1096095 h 1745449"/>
                <a:gd name="connsiteX29" fmla="*/ 797696 w 1161992"/>
                <a:gd name="connsiteY29" fmla="*/ 964175 h 1745449"/>
                <a:gd name="connsiteX30" fmla="*/ 798200 w 1161992"/>
                <a:gd name="connsiteY30" fmla="*/ 963884 h 1745449"/>
                <a:gd name="connsiteX31" fmla="*/ 810969 w 1161992"/>
                <a:gd name="connsiteY31" fmla="*/ 1097129 h 1745449"/>
                <a:gd name="connsiteX32" fmla="*/ 688709 w 1161992"/>
                <a:gd name="connsiteY32" fmla="*/ 1159301 h 1745449"/>
                <a:gd name="connsiteX33" fmla="*/ 574303 w 1161992"/>
                <a:gd name="connsiteY33" fmla="*/ 1093170 h 1745449"/>
                <a:gd name="connsiteX34" fmla="*/ 573583 w 1161992"/>
                <a:gd name="connsiteY34" fmla="*/ 1090754 h 1745449"/>
                <a:gd name="connsiteX35" fmla="*/ 684552 w 1161992"/>
                <a:gd name="connsiteY35" fmla="*/ 1162221 h 1745449"/>
                <a:gd name="connsiteX36" fmla="*/ 779255 w 1161992"/>
                <a:gd name="connsiteY36" fmla="*/ 1135031 h 1745449"/>
                <a:gd name="connsiteX37" fmla="*/ 973020 w 1161992"/>
                <a:gd name="connsiteY37" fmla="*/ 1217010 h 1745449"/>
                <a:gd name="connsiteX38" fmla="*/ 995989 w 1161992"/>
                <a:gd name="connsiteY38" fmla="*/ 1315531 h 1745449"/>
                <a:gd name="connsiteX39" fmla="*/ 911876 w 1161992"/>
                <a:gd name="connsiteY39" fmla="*/ 1473506 h 1745449"/>
                <a:gd name="connsiteX40" fmla="*/ 918475 w 1161992"/>
                <a:gd name="connsiteY40" fmla="*/ 1461368 h 1745449"/>
                <a:gd name="connsiteX41" fmla="*/ 758297 w 1161992"/>
                <a:gd name="connsiteY41" fmla="*/ 1371458 h 1745449"/>
                <a:gd name="connsiteX42" fmla="*/ 761807 w 1161992"/>
                <a:gd name="connsiteY42" fmla="*/ 1369309 h 1745449"/>
                <a:gd name="connsiteX43" fmla="*/ 916941 w 1161992"/>
                <a:gd name="connsiteY43" fmla="*/ 1465876 h 1745449"/>
                <a:gd name="connsiteX44" fmla="*/ 766339 w 1161992"/>
                <a:gd name="connsiteY44" fmla="*/ 1628054 h 1745449"/>
                <a:gd name="connsiteX45" fmla="*/ 563252 w 1161992"/>
                <a:gd name="connsiteY45" fmla="*/ 1552195 h 1745449"/>
                <a:gd name="connsiteX46" fmla="*/ 560014 w 1161992"/>
                <a:gd name="connsiteY46" fmla="*/ 1544331 h 1745449"/>
                <a:gd name="connsiteX47" fmla="*/ 683797 w 1161992"/>
                <a:gd name="connsiteY47" fmla="*/ 1632143 h 1745449"/>
                <a:gd name="connsiteX48" fmla="*/ 525319 w 1161992"/>
                <a:gd name="connsiteY48" fmla="*/ 1745209 h 1745449"/>
                <a:gd name="connsiteX49" fmla="*/ 357881 w 1161992"/>
                <a:gd name="connsiteY49" fmla="*/ 1592106 h 1745449"/>
                <a:gd name="connsiteX50" fmla="*/ 242091 w 1161992"/>
                <a:gd name="connsiteY50" fmla="*/ 1443452 h 1745449"/>
                <a:gd name="connsiteX51" fmla="*/ 94956 w 1161992"/>
                <a:gd name="connsiteY51" fmla="*/ 1375108 h 1745449"/>
                <a:gd name="connsiteX52" fmla="*/ 296743 w 1161992"/>
                <a:gd name="connsiteY52" fmla="*/ 1125156 h 1745449"/>
                <a:gd name="connsiteX53" fmla="*/ 516488 w 1161992"/>
                <a:gd name="connsiteY53" fmla="*/ 1034051 h 1745449"/>
                <a:gd name="connsiteX54" fmla="*/ 514399 w 1161992"/>
                <a:gd name="connsiteY54" fmla="*/ 1041153 h 1745449"/>
                <a:gd name="connsiteX55" fmla="*/ 317840 w 1161992"/>
                <a:gd name="connsiteY55" fmla="*/ 1128897 h 1745449"/>
                <a:gd name="connsiteX56" fmla="*/ 179302 w 1161992"/>
                <a:gd name="connsiteY56" fmla="*/ 1014840 h 1745449"/>
                <a:gd name="connsiteX57" fmla="*/ 173468 w 1161992"/>
                <a:gd name="connsiteY57" fmla="*/ 1012696 h 1745449"/>
                <a:gd name="connsiteX58" fmla="*/ 296789 w 1161992"/>
                <a:gd name="connsiteY58" fmla="*/ 1123484 h 1745449"/>
                <a:gd name="connsiteX59" fmla="*/ 47556 w 1161992"/>
                <a:gd name="connsiteY59" fmla="*/ 1153032 h 1745449"/>
                <a:gd name="connsiteX60" fmla="*/ 35715 w 1161992"/>
                <a:gd name="connsiteY60" fmla="*/ 911953 h 1745449"/>
                <a:gd name="connsiteX61" fmla="*/ 75574 w 1161992"/>
                <a:gd name="connsiteY61" fmla="*/ 882569 h 1745449"/>
                <a:gd name="connsiteX62" fmla="*/ 68312 w 1161992"/>
                <a:gd name="connsiteY62" fmla="*/ 875989 h 1745449"/>
                <a:gd name="connsiteX63" fmla="*/ 71680 w 1161992"/>
                <a:gd name="connsiteY63" fmla="*/ 872273 h 1745449"/>
                <a:gd name="connsiteX64" fmla="*/ 73841 w 1161992"/>
                <a:gd name="connsiteY64" fmla="*/ 666836 h 1745449"/>
                <a:gd name="connsiteX65" fmla="*/ 112583 w 1161992"/>
                <a:gd name="connsiteY65" fmla="*/ 638275 h 1745449"/>
                <a:gd name="connsiteX66" fmla="*/ 135120 w 1161992"/>
                <a:gd name="connsiteY66" fmla="*/ 394472 h 1745449"/>
                <a:gd name="connsiteX67" fmla="*/ 318332 w 1161992"/>
                <a:gd name="connsiteY67" fmla="*/ 359290 h 1745449"/>
                <a:gd name="connsiteX68" fmla="*/ 312612 w 1161992"/>
                <a:gd name="connsiteY68" fmla="*/ 357014 h 1745449"/>
                <a:gd name="connsiteX69" fmla="*/ 132681 w 1161992"/>
                <a:gd name="connsiteY69" fmla="*/ 399723 h 1745449"/>
                <a:gd name="connsiteX70" fmla="*/ 98317 w 1161992"/>
                <a:gd name="connsiteY70" fmla="*/ 291518 h 1745449"/>
                <a:gd name="connsiteX71" fmla="*/ 317828 w 1161992"/>
                <a:gd name="connsiteY71" fmla="*/ 72008 h 1745449"/>
                <a:gd name="connsiteX72" fmla="*/ 386160 w 1161992"/>
                <a:gd name="connsiteY72" fmla="*/ 83948 h 1745449"/>
                <a:gd name="connsiteX73" fmla="*/ 525318 w 1161992"/>
                <a:gd name="connsiteY73" fmla="*/ 0 h 1745449"/>
                <a:gd name="connsiteX0" fmla="*/ 413440 w 1154710"/>
                <a:gd name="connsiteY0" fmla="*/ 671495 h 1745449"/>
                <a:gd name="connsiteX1" fmla="*/ 373136 w 1154710"/>
                <a:gd name="connsiteY1" fmla="*/ 672439 h 1745449"/>
                <a:gd name="connsiteX2" fmla="*/ 320320 w 1154710"/>
                <a:gd name="connsiteY2" fmla="*/ 687858 h 1745449"/>
                <a:gd name="connsiteX3" fmla="*/ 323343 w 1154710"/>
                <a:gd name="connsiteY3" fmla="*/ 690701 h 1745449"/>
                <a:gd name="connsiteX4" fmla="*/ 527568 w 1154710"/>
                <a:gd name="connsiteY4" fmla="*/ 726582 h 1745449"/>
                <a:gd name="connsiteX5" fmla="*/ 580799 w 1154710"/>
                <a:gd name="connsiteY5" fmla="*/ 916786 h 1745449"/>
                <a:gd name="connsiteX6" fmla="*/ 577462 w 1154710"/>
                <a:gd name="connsiteY6" fmla="*/ 915886 h 1745449"/>
                <a:gd name="connsiteX7" fmla="*/ 527040 w 1154710"/>
                <a:gd name="connsiteY7" fmla="*/ 727914 h 1745449"/>
                <a:gd name="connsiteX8" fmla="*/ 413440 w 1154710"/>
                <a:gd name="connsiteY8" fmla="*/ 671495 h 1745449"/>
                <a:gd name="connsiteX9" fmla="*/ 572640 w 1154710"/>
                <a:gd name="connsiteY9" fmla="*/ 580980 h 1745449"/>
                <a:gd name="connsiteX10" fmla="*/ 430957 w 1154710"/>
                <a:gd name="connsiteY10" fmla="*/ 649695 h 1745449"/>
                <a:gd name="connsiteX11" fmla="*/ 426163 w 1154710"/>
                <a:gd name="connsiteY11" fmla="*/ 651124 h 1745449"/>
                <a:gd name="connsiteX12" fmla="*/ 759672 w 1154710"/>
                <a:gd name="connsiteY12" fmla="*/ 739852 h 1745449"/>
                <a:gd name="connsiteX13" fmla="*/ 572640 w 1154710"/>
                <a:gd name="connsiteY13" fmla="*/ 580980 h 1745449"/>
                <a:gd name="connsiteX14" fmla="*/ 518036 w 1154710"/>
                <a:gd name="connsiteY14" fmla="*/ 0 h 1745449"/>
                <a:gd name="connsiteX15" fmla="*/ 687744 w 1154710"/>
                <a:gd name="connsiteY15" fmla="*/ 147127 h 1745449"/>
                <a:gd name="connsiteX16" fmla="*/ 546243 w 1154710"/>
                <a:gd name="connsiteY16" fmla="*/ 352718 h 1745449"/>
                <a:gd name="connsiteX17" fmla="*/ 685932 w 1154710"/>
                <a:gd name="connsiteY17" fmla="*/ 149764 h 1745449"/>
                <a:gd name="connsiteX18" fmla="*/ 904734 w 1154710"/>
                <a:gd name="connsiteY18" fmla="*/ 317877 h 1745449"/>
                <a:gd name="connsiteX19" fmla="*/ 892387 w 1154710"/>
                <a:gd name="connsiteY19" fmla="*/ 376059 h 1745449"/>
                <a:gd name="connsiteX20" fmla="*/ 1041096 w 1154710"/>
                <a:gd name="connsiteY20" fmla="*/ 525101 h 1745449"/>
                <a:gd name="connsiteX21" fmla="*/ 1031570 w 1154710"/>
                <a:gd name="connsiteY21" fmla="*/ 572282 h 1745449"/>
                <a:gd name="connsiteX22" fmla="*/ 1154710 w 1154710"/>
                <a:gd name="connsiteY22" fmla="*/ 756650 h 1745449"/>
                <a:gd name="connsiteX23" fmla="*/ 929206 w 1154710"/>
                <a:gd name="connsiteY23" fmla="*/ 936938 h 1745449"/>
                <a:gd name="connsiteX24" fmla="*/ 1090891 w 1154710"/>
                <a:gd name="connsiteY24" fmla="*/ 911837 h 1745449"/>
                <a:gd name="connsiteX25" fmla="*/ 1137477 w 1154710"/>
                <a:gd name="connsiteY25" fmla="*/ 1069421 h 1745449"/>
                <a:gd name="connsiteX26" fmla="*/ 965352 w 1154710"/>
                <a:gd name="connsiteY26" fmla="*/ 1223220 h 1745449"/>
                <a:gd name="connsiteX27" fmla="*/ 774675 w 1154710"/>
                <a:gd name="connsiteY27" fmla="*/ 1140927 h 1745449"/>
                <a:gd name="connsiteX28" fmla="*/ 810875 w 1154710"/>
                <a:gd name="connsiteY28" fmla="*/ 1096095 h 1745449"/>
                <a:gd name="connsiteX29" fmla="*/ 790414 w 1154710"/>
                <a:gd name="connsiteY29" fmla="*/ 964175 h 1745449"/>
                <a:gd name="connsiteX30" fmla="*/ 790918 w 1154710"/>
                <a:gd name="connsiteY30" fmla="*/ 963884 h 1745449"/>
                <a:gd name="connsiteX31" fmla="*/ 803687 w 1154710"/>
                <a:gd name="connsiteY31" fmla="*/ 1097129 h 1745449"/>
                <a:gd name="connsiteX32" fmla="*/ 681427 w 1154710"/>
                <a:gd name="connsiteY32" fmla="*/ 1159301 h 1745449"/>
                <a:gd name="connsiteX33" fmla="*/ 567021 w 1154710"/>
                <a:gd name="connsiteY33" fmla="*/ 1093170 h 1745449"/>
                <a:gd name="connsiteX34" fmla="*/ 566301 w 1154710"/>
                <a:gd name="connsiteY34" fmla="*/ 1090754 h 1745449"/>
                <a:gd name="connsiteX35" fmla="*/ 677270 w 1154710"/>
                <a:gd name="connsiteY35" fmla="*/ 1162221 h 1745449"/>
                <a:gd name="connsiteX36" fmla="*/ 771973 w 1154710"/>
                <a:gd name="connsiteY36" fmla="*/ 1135031 h 1745449"/>
                <a:gd name="connsiteX37" fmla="*/ 965738 w 1154710"/>
                <a:gd name="connsiteY37" fmla="*/ 1217010 h 1745449"/>
                <a:gd name="connsiteX38" fmla="*/ 988707 w 1154710"/>
                <a:gd name="connsiteY38" fmla="*/ 1315531 h 1745449"/>
                <a:gd name="connsiteX39" fmla="*/ 904594 w 1154710"/>
                <a:gd name="connsiteY39" fmla="*/ 1473506 h 1745449"/>
                <a:gd name="connsiteX40" fmla="*/ 911193 w 1154710"/>
                <a:gd name="connsiteY40" fmla="*/ 1461368 h 1745449"/>
                <a:gd name="connsiteX41" fmla="*/ 751015 w 1154710"/>
                <a:gd name="connsiteY41" fmla="*/ 1371458 h 1745449"/>
                <a:gd name="connsiteX42" fmla="*/ 754525 w 1154710"/>
                <a:gd name="connsiteY42" fmla="*/ 1369309 h 1745449"/>
                <a:gd name="connsiteX43" fmla="*/ 909659 w 1154710"/>
                <a:gd name="connsiteY43" fmla="*/ 1465876 h 1745449"/>
                <a:gd name="connsiteX44" fmla="*/ 759057 w 1154710"/>
                <a:gd name="connsiteY44" fmla="*/ 1628054 h 1745449"/>
                <a:gd name="connsiteX45" fmla="*/ 555970 w 1154710"/>
                <a:gd name="connsiteY45" fmla="*/ 1552195 h 1745449"/>
                <a:gd name="connsiteX46" fmla="*/ 552732 w 1154710"/>
                <a:gd name="connsiteY46" fmla="*/ 1544331 h 1745449"/>
                <a:gd name="connsiteX47" fmla="*/ 676515 w 1154710"/>
                <a:gd name="connsiteY47" fmla="*/ 1632143 h 1745449"/>
                <a:gd name="connsiteX48" fmla="*/ 518037 w 1154710"/>
                <a:gd name="connsiteY48" fmla="*/ 1745209 h 1745449"/>
                <a:gd name="connsiteX49" fmla="*/ 350599 w 1154710"/>
                <a:gd name="connsiteY49" fmla="*/ 1592106 h 1745449"/>
                <a:gd name="connsiteX50" fmla="*/ 234809 w 1154710"/>
                <a:gd name="connsiteY50" fmla="*/ 1443452 h 1745449"/>
                <a:gd name="connsiteX51" fmla="*/ 87674 w 1154710"/>
                <a:gd name="connsiteY51" fmla="*/ 1375108 h 1745449"/>
                <a:gd name="connsiteX52" fmla="*/ 289461 w 1154710"/>
                <a:gd name="connsiteY52" fmla="*/ 1125156 h 1745449"/>
                <a:gd name="connsiteX53" fmla="*/ 509206 w 1154710"/>
                <a:gd name="connsiteY53" fmla="*/ 1034051 h 1745449"/>
                <a:gd name="connsiteX54" fmla="*/ 507117 w 1154710"/>
                <a:gd name="connsiteY54" fmla="*/ 1041153 h 1745449"/>
                <a:gd name="connsiteX55" fmla="*/ 310558 w 1154710"/>
                <a:gd name="connsiteY55" fmla="*/ 1128897 h 1745449"/>
                <a:gd name="connsiteX56" fmla="*/ 172020 w 1154710"/>
                <a:gd name="connsiteY56" fmla="*/ 1014840 h 1745449"/>
                <a:gd name="connsiteX57" fmla="*/ 166186 w 1154710"/>
                <a:gd name="connsiteY57" fmla="*/ 1012696 h 1745449"/>
                <a:gd name="connsiteX58" fmla="*/ 289507 w 1154710"/>
                <a:gd name="connsiteY58" fmla="*/ 1123484 h 1745449"/>
                <a:gd name="connsiteX59" fmla="*/ 64677 w 1154710"/>
                <a:gd name="connsiteY59" fmla="*/ 1138943 h 1745449"/>
                <a:gd name="connsiteX60" fmla="*/ 28433 w 1154710"/>
                <a:gd name="connsiteY60" fmla="*/ 911953 h 1745449"/>
                <a:gd name="connsiteX61" fmla="*/ 68292 w 1154710"/>
                <a:gd name="connsiteY61" fmla="*/ 882569 h 1745449"/>
                <a:gd name="connsiteX62" fmla="*/ 61030 w 1154710"/>
                <a:gd name="connsiteY62" fmla="*/ 875989 h 1745449"/>
                <a:gd name="connsiteX63" fmla="*/ 64398 w 1154710"/>
                <a:gd name="connsiteY63" fmla="*/ 872273 h 1745449"/>
                <a:gd name="connsiteX64" fmla="*/ 66559 w 1154710"/>
                <a:gd name="connsiteY64" fmla="*/ 666836 h 1745449"/>
                <a:gd name="connsiteX65" fmla="*/ 105301 w 1154710"/>
                <a:gd name="connsiteY65" fmla="*/ 638275 h 1745449"/>
                <a:gd name="connsiteX66" fmla="*/ 127838 w 1154710"/>
                <a:gd name="connsiteY66" fmla="*/ 394472 h 1745449"/>
                <a:gd name="connsiteX67" fmla="*/ 311050 w 1154710"/>
                <a:gd name="connsiteY67" fmla="*/ 359290 h 1745449"/>
                <a:gd name="connsiteX68" fmla="*/ 305330 w 1154710"/>
                <a:gd name="connsiteY68" fmla="*/ 357014 h 1745449"/>
                <a:gd name="connsiteX69" fmla="*/ 125399 w 1154710"/>
                <a:gd name="connsiteY69" fmla="*/ 399723 h 1745449"/>
                <a:gd name="connsiteX70" fmla="*/ 91035 w 1154710"/>
                <a:gd name="connsiteY70" fmla="*/ 291518 h 1745449"/>
                <a:gd name="connsiteX71" fmla="*/ 310546 w 1154710"/>
                <a:gd name="connsiteY71" fmla="*/ 72008 h 1745449"/>
                <a:gd name="connsiteX72" fmla="*/ 378878 w 1154710"/>
                <a:gd name="connsiteY72" fmla="*/ 83948 h 1745449"/>
                <a:gd name="connsiteX73" fmla="*/ 518036 w 1154710"/>
                <a:gd name="connsiteY73" fmla="*/ 0 h 1745449"/>
                <a:gd name="connsiteX0" fmla="*/ 413085 w 1154355"/>
                <a:gd name="connsiteY0" fmla="*/ 671495 h 1745449"/>
                <a:gd name="connsiteX1" fmla="*/ 372781 w 1154355"/>
                <a:gd name="connsiteY1" fmla="*/ 672439 h 1745449"/>
                <a:gd name="connsiteX2" fmla="*/ 319965 w 1154355"/>
                <a:gd name="connsiteY2" fmla="*/ 687858 h 1745449"/>
                <a:gd name="connsiteX3" fmla="*/ 322988 w 1154355"/>
                <a:gd name="connsiteY3" fmla="*/ 690701 h 1745449"/>
                <a:gd name="connsiteX4" fmla="*/ 527213 w 1154355"/>
                <a:gd name="connsiteY4" fmla="*/ 726582 h 1745449"/>
                <a:gd name="connsiteX5" fmla="*/ 580444 w 1154355"/>
                <a:gd name="connsiteY5" fmla="*/ 916786 h 1745449"/>
                <a:gd name="connsiteX6" fmla="*/ 577107 w 1154355"/>
                <a:gd name="connsiteY6" fmla="*/ 915886 h 1745449"/>
                <a:gd name="connsiteX7" fmla="*/ 526685 w 1154355"/>
                <a:gd name="connsiteY7" fmla="*/ 727914 h 1745449"/>
                <a:gd name="connsiteX8" fmla="*/ 413085 w 1154355"/>
                <a:gd name="connsiteY8" fmla="*/ 671495 h 1745449"/>
                <a:gd name="connsiteX9" fmla="*/ 572285 w 1154355"/>
                <a:gd name="connsiteY9" fmla="*/ 580980 h 1745449"/>
                <a:gd name="connsiteX10" fmla="*/ 430602 w 1154355"/>
                <a:gd name="connsiteY10" fmla="*/ 649695 h 1745449"/>
                <a:gd name="connsiteX11" fmla="*/ 425808 w 1154355"/>
                <a:gd name="connsiteY11" fmla="*/ 651124 h 1745449"/>
                <a:gd name="connsiteX12" fmla="*/ 759317 w 1154355"/>
                <a:gd name="connsiteY12" fmla="*/ 739852 h 1745449"/>
                <a:gd name="connsiteX13" fmla="*/ 572285 w 1154355"/>
                <a:gd name="connsiteY13" fmla="*/ 580980 h 1745449"/>
                <a:gd name="connsiteX14" fmla="*/ 517681 w 1154355"/>
                <a:gd name="connsiteY14" fmla="*/ 0 h 1745449"/>
                <a:gd name="connsiteX15" fmla="*/ 687389 w 1154355"/>
                <a:gd name="connsiteY15" fmla="*/ 147127 h 1745449"/>
                <a:gd name="connsiteX16" fmla="*/ 545888 w 1154355"/>
                <a:gd name="connsiteY16" fmla="*/ 352718 h 1745449"/>
                <a:gd name="connsiteX17" fmla="*/ 685577 w 1154355"/>
                <a:gd name="connsiteY17" fmla="*/ 149764 h 1745449"/>
                <a:gd name="connsiteX18" fmla="*/ 904379 w 1154355"/>
                <a:gd name="connsiteY18" fmla="*/ 317877 h 1745449"/>
                <a:gd name="connsiteX19" fmla="*/ 892032 w 1154355"/>
                <a:gd name="connsiteY19" fmla="*/ 376059 h 1745449"/>
                <a:gd name="connsiteX20" fmla="*/ 1040741 w 1154355"/>
                <a:gd name="connsiteY20" fmla="*/ 525101 h 1745449"/>
                <a:gd name="connsiteX21" fmla="*/ 1031215 w 1154355"/>
                <a:gd name="connsiteY21" fmla="*/ 572282 h 1745449"/>
                <a:gd name="connsiteX22" fmla="*/ 1154355 w 1154355"/>
                <a:gd name="connsiteY22" fmla="*/ 756650 h 1745449"/>
                <a:gd name="connsiteX23" fmla="*/ 928851 w 1154355"/>
                <a:gd name="connsiteY23" fmla="*/ 936938 h 1745449"/>
                <a:gd name="connsiteX24" fmla="*/ 1090536 w 1154355"/>
                <a:gd name="connsiteY24" fmla="*/ 911837 h 1745449"/>
                <a:gd name="connsiteX25" fmla="*/ 1137122 w 1154355"/>
                <a:gd name="connsiteY25" fmla="*/ 1069421 h 1745449"/>
                <a:gd name="connsiteX26" fmla="*/ 964997 w 1154355"/>
                <a:gd name="connsiteY26" fmla="*/ 1223220 h 1745449"/>
                <a:gd name="connsiteX27" fmla="*/ 774320 w 1154355"/>
                <a:gd name="connsiteY27" fmla="*/ 1140927 h 1745449"/>
                <a:gd name="connsiteX28" fmla="*/ 810520 w 1154355"/>
                <a:gd name="connsiteY28" fmla="*/ 1096095 h 1745449"/>
                <a:gd name="connsiteX29" fmla="*/ 790059 w 1154355"/>
                <a:gd name="connsiteY29" fmla="*/ 964175 h 1745449"/>
                <a:gd name="connsiteX30" fmla="*/ 790563 w 1154355"/>
                <a:gd name="connsiteY30" fmla="*/ 963884 h 1745449"/>
                <a:gd name="connsiteX31" fmla="*/ 803332 w 1154355"/>
                <a:gd name="connsiteY31" fmla="*/ 1097129 h 1745449"/>
                <a:gd name="connsiteX32" fmla="*/ 681072 w 1154355"/>
                <a:gd name="connsiteY32" fmla="*/ 1159301 h 1745449"/>
                <a:gd name="connsiteX33" fmla="*/ 566666 w 1154355"/>
                <a:gd name="connsiteY33" fmla="*/ 1093170 h 1745449"/>
                <a:gd name="connsiteX34" fmla="*/ 565946 w 1154355"/>
                <a:gd name="connsiteY34" fmla="*/ 1090754 h 1745449"/>
                <a:gd name="connsiteX35" fmla="*/ 676915 w 1154355"/>
                <a:gd name="connsiteY35" fmla="*/ 1162221 h 1745449"/>
                <a:gd name="connsiteX36" fmla="*/ 771618 w 1154355"/>
                <a:gd name="connsiteY36" fmla="*/ 1135031 h 1745449"/>
                <a:gd name="connsiteX37" fmla="*/ 965383 w 1154355"/>
                <a:gd name="connsiteY37" fmla="*/ 1217010 h 1745449"/>
                <a:gd name="connsiteX38" fmla="*/ 988352 w 1154355"/>
                <a:gd name="connsiteY38" fmla="*/ 1315531 h 1745449"/>
                <a:gd name="connsiteX39" fmla="*/ 904239 w 1154355"/>
                <a:gd name="connsiteY39" fmla="*/ 1473506 h 1745449"/>
                <a:gd name="connsiteX40" fmla="*/ 910838 w 1154355"/>
                <a:gd name="connsiteY40" fmla="*/ 1461368 h 1745449"/>
                <a:gd name="connsiteX41" fmla="*/ 750660 w 1154355"/>
                <a:gd name="connsiteY41" fmla="*/ 1371458 h 1745449"/>
                <a:gd name="connsiteX42" fmla="*/ 754170 w 1154355"/>
                <a:gd name="connsiteY42" fmla="*/ 1369309 h 1745449"/>
                <a:gd name="connsiteX43" fmla="*/ 909304 w 1154355"/>
                <a:gd name="connsiteY43" fmla="*/ 1465876 h 1745449"/>
                <a:gd name="connsiteX44" fmla="*/ 758702 w 1154355"/>
                <a:gd name="connsiteY44" fmla="*/ 1628054 h 1745449"/>
                <a:gd name="connsiteX45" fmla="*/ 555615 w 1154355"/>
                <a:gd name="connsiteY45" fmla="*/ 1552195 h 1745449"/>
                <a:gd name="connsiteX46" fmla="*/ 552377 w 1154355"/>
                <a:gd name="connsiteY46" fmla="*/ 1544331 h 1745449"/>
                <a:gd name="connsiteX47" fmla="*/ 676160 w 1154355"/>
                <a:gd name="connsiteY47" fmla="*/ 1632143 h 1745449"/>
                <a:gd name="connsiteX48" fmla="*/ 517682 w 1154355"/>
                <a:gd name="connsiteY48" fmla="*/ 1745209 h 1745449"/>
                <a:gd name="connsiteX49" fmla="*/ 350244 w 1154355"/>
                <a:gd name="connsiteY49" fmla="*/ 1592106 h 1745449"/>
                <a:gd name="connsiteX50" fmla="*/ 234454 w 1154355"/>
                <a:gd name="connsiteY50" fmla="*/ 1443452 h 1745449"/>
                <a:gd name="connsiteX51" fmla="*/ 87319 w 1154355"/>
                <a:gd name="connsiteY51" fmla="*/ 1375108 h 1745449"/>
                <a:gd name="connsiteX52" fmla="*/ 289106 w 1154355"/>
                <a:gd name="connsiteY52" fmla="*/ 1125156 h 1745449"/>
                <a:gd name="connsiteX53" fmla="*/ 508851 w 1154355"/>
                <a:gd name="connsiteY53" fmla="*/ 1034051 h 1745449"/>
                <a:gd name="connsiteX54" fmla="*/ 506762 w 1154355"/>
                <a:gd name="connsiteY54" fmla="*/ 1041153 h 1745449"/>
                <a:gd name="connsiteX55" fmla="*/ 310203 w 1154355"/>
                <a:gd name="connsiteY55" fmla="*/ 1128897 h 1745449"/>
                <a:gd name="connsiteX56" fmla="*/ 171665 w 1154355"/>
                <a:gd name="connsiteY56" fmla="*/ 1014840 h 1745449"/>
                <a:gd name="connsiteX57" fmla="*/ 165831 w 1154355"/>
                <a:gd name="connsiteY57" fmla="*/ 1012696 h 1745449"/>
                <a:gd name="connsiteX58" fmla="*/ 289152 w 1154355"/>
                <a:gd name="connsiteY58" fmla="*/ 1123484 h 1745449"/>
                <a:gd name="connsiteX59" fmla="*/ 64322 w 1154355"/>
                <a:gd name="connsiteY59" fmla="*/ 1138943 h 1745449"/>
                <a:gd name="connsiteX60" fmla="*/ 28078 w 1154355"/>
                <a:gd name="connsiteY60" fmla="*/ 911953 h 1745449"/>
                <a:gd name="connsiteX61" fmla="*/ 67937 w 1154355"/>
                <a:gd name="connsiteY61" fmla="*/ 882569 h 1745449"/>
                <a:gd name="connsiteX62" fmla="*/ 60675 w 1154355"/>
                <a:gd name="connsiteY62" fmla="*/ 875989 h 1745449"/>
                <a:gd name="connsiteX63" fmla="*/ 64043 w 1154355"/>
                <a:gd name="connsiteY63" fmla="*/ 872273 h 1745449"/>
                <a:gd name="connsiteX64" fmla="*/ 66204 w 1154355"/>
                <a:gd name="connsiteY64" fmla="*/ 666836 h 1745449"/>
                <a:gd name="connsiteX65" fmla="*/ 104946 w 1154355"/>
                <a:gd name="connsiteY65" fmla="*/ 638275 h 1745449"/>
                <a:gd name="connsiteX66" fmla="*/ 127483 w 1154355"/>
                <a:gd name="connsiteY66" fmla="*/ 394472 h 1745449"/>
                <a:gd name="connsiteX67" fmla="*/ 310695 w 1154355"/>
                <a:gd name="connsiteY67" fmla="*/ 359290 h 1745449"/>
                <a:gd name="connsiteX68" fmla="*/ 304975 w 1154355"/>
                <a:gd name="connsiteY68" fmla="*/ 357014 h 1745449"/>
                <a:gd name="connsiteX69" fmla="*/ 125044 w 1154355"/>
                <a:gd name="connsiteY69" fmla="*/ 399723 h 1745449"/>
                <a:gd name="connsiteX70" fmla="*/ 90680 w 1154355"/>
                <a:gd name="connsiteY70" fmla="*/ 291518 h 1745449"/>
                <a:gd name="connsiteX71" fmla="*/ 310191 w 1154355"/>
                <a:gd name="connsiteY71" fmla="*/ 72008 h 1745449"/>
                <a:gd name="connsiteX72" fmla="*/ 378523 w 1154355"/>
                <a:gd name="connsiteY72" fmla="*/ 83948 h 1745449"/>
                <a:gd name="connsiteX73" fmla="*/ 517681 w 1154355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2770 w 1156922"/>
                <a:gd name="connsiteY55" fmla="*/ 1128897 h 1745449"/>
                <a:gd name="connsiteX56" fmla="*/ 174232 w 1156922"/>
                <a:gd name="connsiteY56" fmla="*/ 1014840 h 1745449"/>
                <a:gd name="connsiteX57" fmla="*/ 168398 w 1156922"/>
                <a:gd name="connsiteY57" fmla="*/ 1012696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4232 w 1156922"/>
                <a:gd name="connsiteY57" fmla="*/ 1014840 h 1745449"/>
                <a:gd name="connsiteX58" fmla="*/ 168398 w 1156922"/>
                <a:gd name="connsiteY58" fmla="*/ 1012696 h 1745449"/>
                <a:gd name="connsiteX59" fmla="*/ 291719 w 1156922"/>
                <a:gd name="connsiteY59" fmla="*/ 1123484 h 1745449"/>
                <a:gd name="connsiteX60" fmla="*/ 66889 w 1156922"/>
                <a:gd name="connsiteY60" fmla="*/ 1138943 h 1745449"/>
                <a:gd name="connsiteX61" fmla="*/ 30645 w 1156922"/>
                <a:gd name="connsiteY61" fmla="*/ 911953 h 1745449"/>
                <a:gd name="connsiteX62" fmla="*/ 70504 w 1156922"/>
                <a:gd name="connsiteY62" fmla="*/ 882569 h 1745449"/>
                <a:gd name="connsiteX63" fmla="*/ 63242 w 1156922"/>
                <a:gd name="connsiteY63" fmla="*/ 875989 h 1745449"/>
                <a:gd name="connsiteX64" fmla="*/ 66610 w 1156922"/>
                <a:gd name="connsiteY64" fmla="*/ 872273 h 1745449"/>
                <a:gd name="connsiteX65" fmla="*/ 68771 w 1156922"/>
                <a:gd name="connsiteY65" fmla="*/ 666836 h 1745449"/>
                <a:gd name="connsiteX66" fmla="*/ 107513 w 1156922"/>
                <a:gd name="connsiteY66" fmla="*/ 638275 h 1745449"/>
                <a:gd name="connsiteX67" fmla="*/ 130050 w 1156922"/>
                <a:gd name="connsiteY67" fmla="*/ 394472 h 1745449"/>
                <a:gd name="connsiteX68" fmla="*/ 313262 w 1156922"/>
                <a:gd name="connsiteY68" fmla="*/ 359290 h 1745449"/>
                <a:gd name="connsiteX69" fmla="*/ 307542 w 1156922"/>
                <a:gd name="connsiteY69" fmla="*/ 357014 h 1745449"/>
                <a:gd name="connsiteX70" fmla="*/ 127611 w 1156922"/>
                <a:gd name="connsiteY70" fmla="*/ 399723 h 1745449"/>
                <a:gd name="connsiteX71" fmla="*/ 93247 w 1156922"/>
                <a:gd name="connsiteY71" fmla="*/ 291518 h 1745449"/>
                <a:gd name="connsiteX72" fmla="*/ 312758 w 1156922"/>
                <a:gd name="connsiteY72" fmla="*/ 72008 h 1745449"/>
                <a:gd name="connsiteX73" fmla="*/ 381090 w 1156922"/>
                <a:gd name="connsiteY73" fmla="*/ 83948 h 1745449"/>
                <a:gd name="connsiteX74" fmla="*/ 520248 w 1156922"/>
                <a:gd name="connsiteY74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4232 w 1156922"/>
                <a:gd name="connsiteY57" fmla="*/ 1014840 h 1745449"/>
                <a:gd name="connsiteX58" fmla="*/ 168398 w 1156922"/>
                <a:gd name="connsiteY58" fmla="*/ 1012696 h 1745449"/>
                <a:gd name="connsiteX59" fmla="*/ 291719 w 1156922"/>
                <a:gd name="connsiteY59" fmla="*/ 1123484 h 1745449"/>
                <a:gd name="connsiteX60" fmla="*/ 66889 w 1156922"/>
                <a:gd name="connsiteY60" fmla="*/ 1138943 h 1745449"/>
                <a:gd name="connsiteX61" fmla="*/ 30645 w 1156922"/>
                <a:gd name="connsiteY61" fmla="*/ 911953 h 1745449"/>
                <a:gd name="connsiteX62" fmla="*/ 70504 w 1156922"/>
                <a:gd name="connsiteY62" fmla="*/ 882569 h 1745449"/>
                <a:gd name="connsiteX63" fmla="*/ 63242 w 1156922"/>
                <a:gd name="connsiteY63" fmla="*/ 875989 h 1745449"/>
                <a:gd name="connsiteX64" fmla="*/ 66610 w 1156922"/>
                <a:gd name="connsiteY64" fmla="*/ 872273 h 1745449"/>
                <a:gd name="connsiteX65" fmla="*/ 68771 w 1156922"/>
                <a:gd name="connsiteY65" fmla="*/ 666836 h 1745449"/>
                <a:gd name="connsiteX66" fmla="*/ 107513 w 1156922"/>
                <a:gd name="connsiteY66" fmla="*/ 638275 h 1745449"/>
                <a:gd name="connsiteX67" fmla="*/ 130050 w 1156922"/>
                <a:gd name="connsiteY67" fmla="*/ 394472 h 1745449"/>
                <a:gd name="connsiteX68" fmla="*/ 313262 w 1156922"/>
                <a:gd name="connsiteY68" fmla="*/ 359290 h 1745449"/>
                <a:gd name="connsiteX69" fmla="*/ 307542 w 1156922"/>
                <a:gd name="connsiteY69" fmla="*/ 357014 h 1745449"/>
                <a:gd name="connsiteX70" fmla="*/ 127611 w 1156922"/>
                <a:gd name="connsiteY70" fmla="*/ 399723 h 1745449"/>
                <a:gd name="connsiteX71" fmla="*/ 93247 w 1156922"/>
                <a:gd name="connsiteY71" fmla="*/ 291518 h 1745449"/>
                <a:gd name="connsiteX72" fmla="*/ 312758 w 1156922"/>
                <a:gd name="connsiteY72" fmla="*/ 72008 h 1745449"/>
                <a:gd name="connsiteX73" fmla="*/ 381090 w 1156922"/>
                <a:gd name="connsiteY73" fmla="*/ 83948 h 1745449"/>
                <a:gd name="connsiteX74" fmla="*/ 520248 w 1156922"/>
                <a:gd name="connsiteY74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4232 w 1156922"/>
                <a:gd name="connsiteY57" fmla="*/ 1014840 h 1745449"/>
                <a:gd name="connsiteX58" fmla="*/ 168398 w 1156922"/>
                <a:gd name="connsiteY58" fmla="*/ 1012696 h 1745449"/>
                <a:gd name="connsiteX59" fmla="*/ 291719 w 1156922"/>
                <a:gd name="connsiteY59" fmla="*/ 1123484 h 1745449"/>
                <a:gd name="connsiteX60" fmla="*/ 66889 w 1156922"/>
                <a:gd name="connsiteY60" fmla="*/ 1138943 h 1745449"/>
                <a:gd name="connsiteX61" fmla="*/ 30645 w 1156922"/>
                <a:gd name="connsiteY61" fmla="*/ 911953 h 1745449"/>
                <a:gd name="connsiteX62" fmla="*/ 70504 w 1156922"/>
                <a:gd name="connsiteY62" fmla="*/ 882569 h 1745449"/>
                <a:gd name="connsiteX63" fmla="*/ 63242 w 1156922"/>
                <a:gd name="connsiteY63" fmla="*/ 875989 h 1745449"/>
                <a:gd name="connsiteX64" fmla="*/ 66610 w 1156922"/>
                <a:gd name="connsiteY64" fmla="*/ 872273 h 1745449"/>
                <a:gd name="connsiteX65" fmla="*/ 68771 w 1156922"/>
                <a:gd name="connsiteY65" fmla="*/ 666836 h 1745449"/>
                <a:gd name="connsiteX66" fmla="*/ 107513 w 1156922"/>
                <a:gd name="connsiteY66" fmla="*/ 638275 h 1745449"/>
                <a:gd name="connsiteX67" fmla="*/ 130050 w 1156922"/>
                <a:gd name="connsiteY67" fmla="*/ 394472 h 1745449"/>
                <a:gd name="connsiteX68" fmla="*/ 313262 w 1156922"/>
                <a:gd name="connsiteY68" fmla="*/ 359290 h 1745449"/>
                <a:gd name="connsiteX69" fmla="*/ 307542 w 1156922"/>
                <a:gd name="connsiteY69" fmla="*/ 357014 h 1745449"/>
                <a:gd name="connsiteX70" fmla="*/ 127611 w 1156922"/>
                <a:gd name="connsiteY70" fmla="*/ 399723 h 1745449"/>
                <a:gd name="connsiteX71" fmla="*/ 93247 w 1156922"/>
                <a:gd name="connsiteY71" fmla="*/ 291518 h 1745449"/>
                <a:gd name="connsiteX72" fmla="*/ 312758 w 1156922"/>
                <a:gd name="connsiteY72" fmla="*/ 72008 h 1745449"/>
                <a:gd name="connsiteX73" fmla="*/ 381090 w 1156922"/>
                <a:gd name="connsiteY73" fmla="*/ 83948 h 1745449"/>
                <a:gd name="connsiteX74" fmla="*/ 520248 w 1156922"/>
                <a:gd name="connsiteY74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68398 w 1156922"/>
                <a:gd name="connsiteY57" fmla="*/ 1012696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25805 w 1156922"/>
                <a:gd name="connsiteY57" fmla="*/ 1047298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57192 w 1156922"/>
                <a:gd name="connsiteY57" fmla="*/ 971611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57192 w 1156922"/>
                <a:gd name="connsiteY57" fmla="*/ 971611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85661 w 1156922"/>
                <a:gd name="connsiteY57" fmla="*/ 102525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5674 w 1156922"/>
                <a:gd name="connsiteY57" fmla="*/ 95593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207605 w 1156922"/>
                <a:gd name="connsiteY57" fmla="*/ 1002570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5596 w 1156922"/>
                <a:gd name="connsiteY57" fmla="*/ 938458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5596 w 1156922"/>
                <a:gd name="connsiteY57" fmla="*/ 938458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5596 w 1156922"/>
                <a:gd name="connsiteY57" fmla="*/ 938458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75596 w 1156922"/>
                <a:gd name="connsiteY57" fmla="*/ 938458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88601 w 1156922"/>
                <a:gd name="connsiteY57" fmla="*/ 96098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2770 w 1156922"/>
                <a:gd name="connsiteY56" fmla="*/ 1128897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8647 w 1156922"/>
                <a:gd name="connsiteY52" fmla="*/ 1241829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30903 w 1156922"/>
                <a:gd name="connsiteY52" fmla="*/ 1289048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06806 w 1156922"/>
                <a:gd name="connsiteY39" fmla="*/ 1473506 h 1745449"/>
                <a:gd name="connsiteX40" fmla="*/ 913405 w 1156922"/>
                <a:gd name="connsiteY40" fmla="*/ 1461368 h 1745449"/>
                <a:gd name="connsiteX41" fmla="*/ 753227 w 1156922"/>
                <a:gd name="connsiteY41" fmla="*/ 1371458 h 1745449"/>
                <a:gd name="connsiteX42" fmla="*/ 756737 w 1156922"/>
                <a:gd name="connsiteY42" fmla="*/ 1369309 h 1745449"/>
                <a:gd name="connsiteX43" fmla="*/ 911871 w 1156922"/>
                <a:gd name="connsiteY43" fmla="*/ 1465876 h 1745449"/>
                <a:gd name="connsiteX44" fmla="*/ 761269 w 1156922"/>
                <a:gd name="connsiteY44" fmla="*/ 1628054 h 1745449"/>
                <a:gd name="connsiteX45" fmla="*/ 558182 w 1156922"/>
                <a:gd name="connsiteY45" fmla="*/ 1552195 h 1745449"/>
                <a:gd name="connsiteX46" fmla="*/ 554944 w 1156922"/>
                <a:gd name="connsiteY46" fmla="*/ 1544331 h 1745449"/>
                <a:gd name="connsiteX47" fmla="*/ 678727 w 1156922"/>
                <a:gd name="connsiteY47" fmla="*/ 1632143 h 1745449"/>
                <a:gd name="connsiteX48" fmla="*/ 520249 w 1156922"/>
                <a:gd name="connsiteY48" fmla="*/ 1745209 h 1745449"/>
                <a:gd name="connsiteX49" fmla="*/ 352811 w 1156922"/>
                <a:gd name="connsiteY49" fmla="*/ 1592106 h 1745449"/>
                <a:gd name="connsiteX50" fmla="*/ 237021 w 1156922"/>
                <a:gd name="connsiteY50" fmla="*/ 1443452 h 1745449"/>
                <a:gd name="connsiteX51" fmla="*/ 89886 w 1156922"/>
                <a:gd name="connsiteY51" fmla="*/ 1375108 h 1745449"/>
                <a:gd name="connsiteX52" fmla="*/ 100537 w 1156922"/>
                <a:gd name="connsiteY52" fmla="*/ 1171427 h 1745449"/>
                <a:gd name="connsiteX53" fmla="*/ 291673 w 1156922"/>
                <a:gd name="connsiteY53" fmla="*/ 1125156 h 1745449"/>
                <a:gd name="connsiteX54" fmla="*/ 511418 w 1156922"/>
                <a:gd name="connsiteY54" fmla="*/ 1034051 h 1745449"/>
                <a:gd name="connsiteX55" fmla="*/ 509329 w 1156922"/>
                <a:gd name="connsiteY55" fmla="*/ 1041153 h 1745449"/>
                <a:gd name="connsiteX56" fmla="*/ 310893 w 1156922"/>
                <a:gd name="connsiteY56" fmla="*/ 1129981 h 1745449"/>
                <a:gd name="connsiteX57" fmla="*/ 199595 w 1156922"/>
                <a:gd name="connsiteY57" fmla="*/ 1014703 h 1745449"/>
                <a:gd name="connsiteX58" fmla="*/ 291719 w 1156922"/>
                <a:gd name="connsiteY58" fmla="*/ 1123484 h 1745449"/>
                <a:gd name="connsiteX59" fmla="*/ 66889 w 1156922"/>
                <a:gd name="connsiteY59" fmla="*/ 1138943 h 1745449"/>
                <a:gd name="connsiteX60" fmla="*/ 30645 w 1156922"/>
                <a:gd name="connsiteY60" fmla="*/ 911953 h 1745449"/>
                <a:gd name="connsiteX61" fmla="*/ 70504 w 1156922"/>
                <a:gd name="connsiteY61" fmla="*/ 882569 h 1745449"/>
                <a:gd name="connsiteX62" fmla="*/ 63242 w 1156922"/>
                <a:gd name="connsiteY62" fmla="*/ 875989 h 1745449"/>
                <a:gd name="connsiteX63" fmla="*/ 66610 w 1156922"/>
                <a:gd name="connsiteY63" fmla="*/ 872273 h 1745449"/>
                <a:gd name="connsiteX64" fmla="*/ 68771 w 1156922"/>
                <a:gd name="connsiteY64" fmla="*/ 666836 h 1745449"/>
                <a:gd name="connsiteX65" fmla="*/ 107513 w 1156922"/>
                <a:gd name="connsiteY65" fmla="*/ 638275 h 1745449"/>
                <a:gd name="connsiteX66" fmla="*/ 130050 w 1156922"/>
                <a:gd name="connsiteY66" fmla="*/ 394472 h 1745449"/>
                <a:gd name="connsiteX67" fmla="*/ 313262 w 1156922"/>
                <a:gd name="connsiteY67" fmla="*/ 359290 h 1745449"/>
                <a:gd name="connsiteX68" fmla="*/ 307542 w 1156922"/>
                <a:gd name="connsiteY68" fmla="*/ 357014 h 1745449"/>
                <a:gd name="connsiteX69" fmla="*/ 127611 w 1156922"/>
                <a:gd name="connsiteY69" fmla="*/ 399723 h 1745449"/>
                <a:gd name="connsiteX70" fmla="*/ 93247 w 1156922"/>
                <a:gd name="connsiteY70" fmla="*/ 291518 h 1745449"/>
                <a:gd name="connsiteX71" fmla="*/ 312758 w 1156922"/>
                <a:gd name="connsiteY71" fmla="*/ 72008 h 1745449"/>
                <a:gd name="connsiteX72" fmla="*/ 381090 w 1156922"/>
                <a:gd name="connsiteY72" fmla="*/ 83948 h 1745449"/>
                <a:gd name="connsiteX73" fmla="*/ 520248 w 1156922"/>
                <a:gd name="connsiteY73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990919 w 1156922"/>
                <a:gd name="connsiteY38" fmla="*/ 1315531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07891 w 1156922"/>
                <a:gd name="connsiteY38" fmla="*/ 1323252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07891 w 1156922"/>
                <a:gd name="connsiteY38" fmla="*/ 1323252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07891 w 1156922"/>
                <a:gd name="connsiteY38" fmla="*/ 1323252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07891 w 1156922"/>
                <a:gd name="connsiteY38" fmla="*/ 1323252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67564 w 1156922"/>
                <a:gd name="connsiteY26" fmla="*/ 1223220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67950 w 1156922"/>
                <a:gd name="connsiteY37" fmla="*/ 1217010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307542 w 1156922"/>
                <a:gd name="connsiteY67" fmla="*/ 357014 h 1745449"/>
                <a:gd name="connsiteX68" fmla="*/ 127611 w 1156922"/>
                <a:gd name="connsiteY68" fmla="*/ 399723 h 1745449"/>
                <a:gd name="connsiteX69" fmla="*/ 93247 w 1156922"/>
                <a:gd name="connsiteY69" fmla="*/ 291518 h 1745449"/>
                <a:gd name="connsiteX70" fmla="*/ 312758 w 1156922"/>
                <a:gd name="connsiteY70" fmla="*/ 72008 h 1745449"/>
                <a:gd name="connsiteX71" fmla="*/ 381090 w 1156922"/>
                <a:gd name="connsiteY71" fmla="*/ 83948 h 1745449"/>
                <a:gd name="connsiteX72" fmla="*/ 520248 w 1156922"/>
                <a:gd name="connsiteY72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127611 w 1156922"/>
                <a:gd name="connsiteY67" fmla="*/ 399723 h 1745449"/>
                <a:gd name="connsiteX68" fmla="*/ 93247 w 1156922"/>
                <a:gd name="connsiteY68" fmla="*/ 291518 h 1745449"/>
                <a:gd name="connsiteX69" fmla="*/ 312758 w 1156922"/>
                <a:gd name="connsiteY69" fmla="*/ 72008 h 1745449"/>
                <a:gd name="connsiteX70" fmla="*/ 381090 w 1156922"/>
                <a:gd name="connsiteY70" fmla="*/ 83948 h 1745449"/>
                <a:gd name="connsiteX71" fmla="*/ 520248 w 1156922"/>
                <a:gd name="connsiteY71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127611 w 1156922"/>
                <a:gd name="connsiteY67" fmla="*/ 399723 h 1745449"/>
                <a:gd name="connsiteX68" fmla="*/ 93247 w 1156922"/>
                <a:gd name="connsiteY68" fmla="*/ 291518 h 1745449"/>
                <a:gd name="connsiteX69" fmla="*/ 312758 w 1156922"/>
                <a:gd name="connsiteY69" fmla="*/ 72008 h 1745449"/>
                <a:gd name="connsiteX70" fmla="*/ 381090 w 1156922"/>
                <a:gd name="connsiteY70" fmla="*/ 83948 h 1745449"/>
                <a:gd name="connsiteX71" fmla="*/ 520248 w 1156922"/>
                <a:gd name="connsiteY71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127611 w 1156922"/>
                <a:gd name="connsiteY67" fmla="*/ 399723 h 1745449"/>
                <a:gd name="connsiteX68" fmla="*/ 93247 w 1156922"/>
                <a:gd name="connsiteY68" fmla="*/ 291518 h 1745449"/>
                <a:gd name="connsiteX69" fmla="*/ 312758 w 1156922"/>
                <a:gd name="connsiteY69" fmla="*/ 72008 h 1745449"/>
                <a:gd name="connsiteX70" fmla="*/ 381090 w 1156922"/>
                <a:gd name="connsiteY70" fmla="*/ 83948 h 1745449"/>
                <a:gd name="connsiteX71" fmla="*/ 520248 w 1156922"/>
                <a:gd name="connsiteY71" fmla="*/ 0 h 1745449"/>
                <a:gd name="connsiteX0" fmla="*/ 415652 w 1156922"/>
                <a:gd name="connsiteY0" fmla="*/ 671495 h 1745449"/>
                <a:gd name="connsiteX1" fmla="*/ 375348 w 1156922"/>
                <a:gd name="connsiteY1" fmla="*/ 672439 h 1745449"/>
                <a:gd name="connsiteX2" fmla="*/ 322532 w 1156922"/>
                <a:gd name="connsiteY2" fmla="*/ 687858 h 1745449"/>
                <a:gd name="connsiteX3" fmla="*/ 325555 w 1156922"/>
                <a:gd name="connsiteY3" fmla="*/ 690701 h 1745449"/>
                <a:gd name="connsiteX4" fmla="*/ 529780 w 1156922"/>
                <a:gd name="connsiteY4" fmla="*/ 726582 h 1745449"/>
                <a:gd name="connsiteX5" fmla="*/ 583011 w 1156922"/>
                <a:gd name="connsiteY5" fmla="*/ 916786 h 1745449"/>
                <a:gd name="connsiteX6" fmla="*/ 579674 w 1156922"/>
                <a:gd name="connsiteY6" fmla="*/ 915886 h 1745449"/>
                <a:gd name="connsiteX7" fmla="*/ 529252 w 1156922"/>
                <a:gd name="connsiteY7" fmla="*/ 727914 h 1745449"/>
                <a:gd name="connsiteX8" fmla="*/ 415652 w 1156922"/>
                <a:gd name="connsiteY8" fmla="*/ 671495 h 1745449"/>
                <a:gd name="connsiteX9" fmla="*/ 574852 w 1156922"/>
                <a:gd name="connsiteY9" fmla="*/ 580980 h 1745449"/>
                <a:gd name="connsiteX10" fmla="*/ 433169 w 1156922"/>
                <a:gd name="connsiteY10" fmla="*/ 649695 h 1745449"/>
                <a:gd name="connsiteX11" fmla="*/ 428375 w 1156922"/>
                <a:gd name="connsiteY11" fmla="*/ 651124 h 1745449"/>
                <a:gd name="connsiteX12" fmla="*/ 761884 w 1156922"/>
                <a:gd name="connsiteY12" fmla="*/ 739852 h 1745449"/>
                <a:gd name="connsiteX13" fmla="*/ 574852 w 1156922"/>
                <a:gd name="connsiteY13" fmla="*/ 580980 h 1745449"/>
                <a:gd name="connsiteX14" fmla="*/ 520248 w 1156922"/>
                <a:gd name="connsiteY14" fmla="*/ 0 h 1745449"/>
                <a:gd name="connsiteX15" fmla="*/ 689956 w 1156922"/>
                <a:gd name="connsiteY15" fmla="*/ 147127 h 1745449"/>
                <a:gd name="connsiteX16" fmla="*/ 548455 w 1156922"/>
                <a:gd name="connsiteY16" fmla="*/ 352718 h 1745449"/>
                <a:gd name="connsiteX17" fmla="*/ 688144 w 1156922"/>
                <a:gd name="connsiteY17" fmla="*/ 149764 h 1745449"/>
                <a:gd name="connsiteX18" fmla="*/ 906946 w 1156922"/>
                <a:gd name="connsiteY18" fmla="*/ 317877 h 1745449"/>
                <a:gd name="connsiteX19" fmla="*/ 894599 w 1156922"/>
                <a:gd name="connsiteY19" fmla="*/ 376059 h 1745449"/>
                <a:gd name="connsiteX20" fmla="*/ 1043308 w 1156922"/>
                <a:gd name="connsiteY20" fmla="*/ 525101 h 1745449"/>
                <a:gd name="connsiteX21" fmla="*/ 1033782 w 1156922"/>
                <a:gd name="connsiteY21" fmla="*/ 572282 h 1745449"/>
                <a:gd name="connsiteX22" fmla="*/ 1156922 w 1156922"/>
                <a:gd name="connsiteY22" fmla="*/ 756650 h 1745449"/>
                <a:gd name="connsiteX23" fmla="*/ 931418 w 1156922"/>
                <a:gd name="connsiteY23" fmla="*/ 936938 h 1745449"/>
                <a:gd name="connsiteX24" fmla="*/ 1093103 w 1156922"/>
                <a:gd name="connsiteY24" fmla="*/ 911837 h 1745449"/>
                <a:gd name="connsiteX25" fmla="*/ 1139689 w 1156922"/>
                <a:gd name="connsiteY25" fmla="*/ 1069421 h 1745449"/>
                <a:gd name="connsiteX26" fmla="*/ 985039 w 1156922"/>
                <a:gd name="connsiteY26" fmla="*/ 1223143 h 1745449"/>
                <a:gd name="connsiteX27" fmla="*/ 776887 w 1156922"/>
                <a:gd name="connsiteY27" fmla="*/ 1140927 h 1745449"/>
                <a:gd name="connsiteX28" fmla="*/ 813087 w 1156922"/>
                <a:gd name="connsiteY28" fmla="*/ 1096095 h 1745449"/>
                <a:gd name="connsiteX29" fmla="*/ 792626 w 1156922"/>
                <a:gd name="connsiteY29" fmla="*/ 964175 h 1745449"/>
                <a:gd name="connsiteX30" fmla="*/ 793130 w 1156922"/>
                <a:gd name="connsiteY30" fmla="*/ 963884 h 1745449"/>
                <a:gd name="connsiteX31" fmla="*/ 805899 w 1156922"/>
                <a:gd name="connsiteY31" fmla="*/ 1097129 h 1745449"/>
                <a:gd name="connsiteX32" fmla="*/ 683639 w 1156922"/>
                <a:gd name="connsiteY32" fmla="*/ 1159301 h 1745449"/>
                <a:gd name="connsiteX33" fmla="*/ 569233 w 1156922"/>
                <a:gd name="connsiteY33" fmla="*/ 1093170 h 1745449"/>
                <a:gd name="connsiteX34" fmla="*/ 568513 w 1156922"/>
                <a:gd name="connsiteY34" fmla="*/ 1090754 h 1745449"/>
                <a:gd name="connsiteX35" fmla="*/ 679482 w 1156922"/>
                <a:gd name="connsiteY35" fmla="*/ 1162221 h 1745449"/>
                <a:gd name="connsiteX36" fmla="*/ 774185 w 1156922"/>
                <a:gd name="connsiteY36" fmla="*/ 1135031 h 1745449"/>
                <a:gd name="connsiteX37" fmla="*/ 972285 w 1156922"/>
                <a:gd name="connsiteY37" fmla="*/ 1224518 h 1745449"/>
                <a:gd name="connsiteX38" fmla="*/ 1030281 w 1156922"/>
                <a:gd name="connsiteY38" fmla="*/ 1340359 h 1745449"/>
                <a:gd name="connsiteX39" fmla="*/ 913405 w 1156922"/>
                <a:gd name="connsiteY39" fmla="*/ 1461368 h 1745449"/>
                <a:gd name="connsiteX40" fmla="*/ 753227 w 1156922"/>
                <a:gd name="connsiteY40" fmla="*/ 1371458 h 1745449"/>
                <a:gd name="connsiteX41" fmla="*/ 756737 w 1156922"/>
                <a:gd name="connsiteY41" fmla="*/ 1369309 h 1745449"/>
                <a:gd name="connsiteX42" fmla="*/ 911871 w 1156922"/>
                <a:gd name="connsiteY42" fmla="*/ 1465876 h 1745449"/>
                <a:gd name="connsiteX43" fmla="*/ 761269 w 1156922"/>
                <a:gd name="connsiteY43" fmla="*/ 1628054 h 1745449"/>
                <a:gd name="connsiteX44" fmla="*/ 558182 w 1156922"/>
                <a:gd name="connsiteY44" fmla="*/ 1552195 h 1745449"/>
                <a:gd name="connsiteX45" fmla="*/ 554944 w 1156922"/>
                <a:gd name="connsiteY45" fmla="*/ 1544331 h 1745449"/>
                <a:gd name="connsiteX46" fmla="*/ 678727 w 1156922"/>
                <a:gd name="connsiteY46" fmla="*/ 1632143 h 1745449"/>
                <a:gd name="connsiteX47" fmla="*/ 520249 w 1156922"/>
                <a:gd name="connsiteY47" fmla="*/ 1745209 h 1745449"/>
                <a:gd name="connsiteX48" fmla="*/ 352811 w 1156922"/>
                <a:gd name="connsiteY48" fmla="*/ 1592106 h 1745449"/>
                <a:gd name="connsiteX49" fmla="*/ 237021 w 1156922"/>
                <a:gd name="connsiteY49" fmla="*/ 1443452 h 1745449"/>
                <a:gd name="connsiteX50" fmla="*/ 89886 w 1156922"/>
                <a:gd name="connsiteY50" fmla="*/ 1375108 h 1745449"/>
                <a:gd name="connsiteX51" fmla="*/ 100537 w 1156922"/>
                <a:gd name="connsiteY51" fmla="*/ 1171427 h 1745449"/>
                <a:gd name="connsiteX52" fmla="*/ 291673 w 1156922"/>
                <a:gd name="connsiteY52" fmla="*/ 1125156 h 1745449"/>
                <a:gd name="connsiteX53" fmla="*/ 511418 w 1156922"/>
                <a:gd name="connsiteY53" fmla="*/ 1034051 h 1745449"/>
                <a:gd name="connsiteX54" fmla="*/ 509329 w 1156922"/>
                <a:gd name="connsiteY54" fmla="*/ 1041153 h 1745449"/>
                <a:gd name="connsiteX55" fmla="*/ 310893 w 1156922"/>
                <a:gd name="connsiteY55" fmla="*/ 1129981 h 1745449"/>
                <a:gd name="connsiteX56" fmla="*/ 199595 w 1156922"/>
                <a:gd name="connsiteY56" fmla="*/ 1014703 h 1745449"/>
                <a:gd name="connsiteX57" fmla="*/ 291719 w 1156922"/>
                <a:gd name="connsiteY57" fmla="*/ 1123484 h 1745449"/>
                <a:gd name="connsiteX58" fmla="*/ 66889 w 1156922"/>
                <a:gd name="connsiteY58" fmla="*/ 1138943 h 1745449"/>
                <a:gd name="connsiteX59" fmla="*/ 30645 w 1156922"/>
                <a:gd name="connsiteY59" fmla="*/ 911953 h 1745449"/>
                <a:gd name="connsiteX60" fmla="*/ 70504 w 1156922"/>
                <a:gd name="connsiteY60" fmla="*/ 882569 h 1745449"/>
                <a:gd name="connsiteX61" fmla="*/ 63242 w 1156922"/>
                <a:gd name="connsiteY61" fmla="*/ 875989 h 1745449"/>
                <a:gd name="connsiteX62" fmla="*/ 66610 w 1156922"/>
                <a:gd name="connsiteY62" fmla="*/ 872273 h 1745449"/>
                <a:gd name="connsiteX63" fmla="*/ 68771 w 1156922"/>
                <a:gd name="connsiteY63" fmla="*/ 666836 h 1745449"/>
                <a:gd name="connsiteX64" fmla="*/ 107513 w 1156922"/>
                <a:gd name="connsiteY64" fmla="*/ 638275 h 1745449"/>
                <a:gd name="connsiteX65" fmla="*/ 130050 w 1156922"/>
                <a:gd name="connsiteY65" fmla="*/ 394472 h 1745449"/>
                <a:gd name="connsiteX66" fmla="*/ 313262 w 1156922"/>
                <a:gd name="connsiteY66" fmla="*/ 359290 h 1745449"/>
                <a:gd name="connsiteX67" fmla="*/ 127611 w 1156922"/>
                <a:gd name="connsiteY67" fmla="*/ 399723 h 1745449"/>
                <a:gd name="connsiteX68" fmla="*/ 93247 w 1156922"/>
                <a:gd name="connsiteY68" fmla="*/ 291518 h 1745449"/>
                <a:gd name="connsiteX69" fmla="*/ 312758 w 1156922"/>
                <a:gd name="connsiteY69" fmla="*/ 72008 h 1745449"/>
                <a:gd name="connsiteX70" fmla="*/ 381090 w 1156922"/>
                <a:gd name="connsiteY70" fmla="*/ 83948 h 1745449"/>
                <a:gd name="connsiteX71" fmla="*/ 520248 w 1156922"/>
                <a:gd name="connsiteY71" fmla="*/ 0 h 1745449"/>
                <a:gd name="connsiteX0" fmla="*/ 415652 w 1156922"/>
                <a:gd name="connsiteY0" fmla="*/ 671495 h 1745449"/>
                <a:gd name="connsiteX1" fmla="*/ 322532 w 1156922"/>
                <a:gd name="connsiteY1" fmla="*/ 687858 h 1745449"/>
                <a:gd name="connsiteX2" fmla="*/ 325555 w 1156922"/>
                <a:gd name="connsiteY2" fmla="*/ 690701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415652 w 1156922"/>
                <a:gd name="connsiteY7" fmla="*/ 671495 h 1745449"/>
                <a:gd name="connsiteX8" fmla="*/ 574852 w 1156922"/>
                <a:gd name="connsiteY8" fmla="*/ 580980 h 1745449"/>
                <a:gd name="connsiteX9" fmla="*/ 433169 w 1156922"/>
                <a:gd name="connsiteY9" fmla="*/ 649695 h 1745449"/>
                <a:gd name="connsiteX10" fmla="*/ 428375 w 1156922"/>
                <a:gd name="connsiteY10" fmla="*/ 651124 h 1745449"/>
                <a:gd name="connsiteX11" fmla="*/ 761884 w 1156922"/>
                <a:gd name="connsiteY11" fmla="*/ 739852 h 1745449"/>
                <a:gd name="connsiteX12" fmla="*/ 574852 w 1156922"/>
                <a:gd name="connsiteY12" fmla="*/ 580980 h 1745449"/>
                <a:gd name="connsiteX13" fmla="*/ 520248 w 1156922"/>
                <a:gd name="connsiteY13" fmla="*/ 0 h 1745449"/>
                <a:gd name="connsiteX14" fmla="*/ 689956 w 1156922"/>
                <a:gd name="connsiteY14" fmla="*/ 147127 h 1745449"/>
                <a:gd name="connsiteX15" fmla="*/ 548455 w 1156922"/>
                <a:gd name="connsiteY15" fmla="*/ 352718 h 1745449"/>
                <a:gd name="connsiteX16" fmla="*/ 688144 w 1156922"/>
                <a:gd name="connsiteY16" fmla="*/ 149764 h 1745449"/>
                <a:gd name="connsiteX17" fmla="*/ 906946 w 1156922"/>
                <a:gd name="connsiteY17" fmla="*/ 317877 h 1745449"/>
                <a:gd name="connsiteX18" fmla="*/ 894599 w 1156922"/>
                <a:gd name="connsiteY18" fmla="*/ 376059 h 1745449"/>
                <a:gd name="connsiteX19" fmla="*/ 1043308 w 1156922"/>
                <a:gd name="connsiteY19" fmla="*/ 525101 h 1745449"/>
                <a:gd name="connsiteX20" fmla="*/ 1033782 w 1156922"/>
                <a:gd name="connsiteY20" fmla="*/ 572282 h 1745449"/>
                <a:gd name="connsiteX21" fmla="*/ 1156922 w 1156922"/>
                <a:gd name="connsiteY21" fmla="*/ 756650 h 1745449"/>
                <a:gd name="connsiteX22" fmla="*/ 931418 w 1156922"/>
                <a:gd name="connsiteY22" fmla="*/ 936938 h 1745449"/>
                <a:gd name="connsiteX23" fmla="*/ 1093103 w 1156922"/>
                <a:gd name="connsiteY23" fmla="*/ 911837 h 1745449"/>
                <a:gd name="connsiteX24" fmla="*/ 1139689 w 1156922"/>
                <a:gd name="connsiteY24" fmla="*/ 1069421 h 1745449"/>
                <a:gd name="connsiteX25" fmla="*/ 985039 w 1156922"/>
                <a:gd name="connsiteY25" fmla="*/ 1223143 h 1745449"/>
                <a:gd name="connsiteX26" fmla="*/ 776887 w 1156922"/>
                <a:gd name="connsiteY26" fmla="*/ 1140927 h 1745449"/>
                <a:gd name="connsiteX27" fmla="*/ 813087 w 1156922"/>
                <a:gd name="connsiteY27" fmla="*/ 1096095 h 1745449"/>
                <a:gd name="connsiteX28" fmla="*/ 792626 w 1156922"/>
                <a:gd name="connsiteY28" fmla="*/ 964175 h 1745449"/>
                <a:gd name="connsiteX29" fmla="*/ 793130 w 1156922"/>
                <a:gd name="connsiteY29" fmla="*/ 963884 h 1745449"/>
                <a:gd name="connsiteX30" fmla="*/ 805899 w 1156922"/>
                <a:gd name="connsiteY30" fmla="*/ 1097129 h 1745449"/>
                <a:gd name="connsiteX31" fmla="*/ 683639 w 1156922"/>
                <a:gd name="connsiteY31" fmla="*/ 1159301 h 1745449"/>
                <a:gd name="connsiteX32" fmla="*/ 569233 w 1156922"/>
                <a:gd name="connsiteY32" fmla="*/ 1093170 h 1745449"/>
                <a:gd name="connsiteX33" fmla="*/ 568513 w 1156922"/>
                <a:gd name="connsiteY33" fmla="*/ 1090754 h 1745449"/>
                <a:gd name="connsiteX34" fmla="*/ 679482 w 1156922"/>
                <a:gd name="connsiteY34" fmla="*/ 1162221 h 1745449"/>
                <a:gd name="connsiteX35" fmla="*/ 774185 w 1156922"/>
                <a:gd name="connsiteY35" fmla="*/ 1135031 h 1745449"/>
                <a:gd name="connsiteX36" fmla="*/ 972285 w 1156922"/>
                <a:gd name="connsiteY36" fmla="*/ 1224518 h 1745449"/>
                <a:gd name="connsiteX37" fmla="*/ 1030281 w 1156922"/>
                <a:gd name="connsiteY37" fmla="*/ 1340359 h 1745449"/>
                <a:gd name="connsiteX38" fmla="*/ 913405 w 1156922"/>
                <a:gd name="connsiteY38" fmla="*/ 1461368 h 1745449"/>
                <a:gd name="connsiteX39" fmla="*/ 753227 w 1156922"/>
                <a:gd name="connsiteY39" fmla="*/ 1371458 h 1745449"/>
                <a:gd name="connsiteX40" fmla="*/ 756737 w 1156922"/>
                <a:gd name="connsiteY40" fmla="*/ 1369309 h 1745449"/>
                <a:gd name="connsiteX41" fmla="*/ 911871 w 1156922"/>
                <a:gd name="connsiteY41" fmla="*/ 1465876 h 1745449"/>
                <a:gd name="connsiteX42" fmla="*/ 761269 w 1156922"/>
                <a:gd name="connsiteY42" fmla="*/ 1628054 h 1745449"/>
                <a:gd name="connsiteX43" fmla="*/ 558182 w 1156922"/>
                <a:gd name="connsiteY43" fmla="*/ 1552195 h 1745449"/>
                <a:gd name="connsiteX44" fmla="*/ 554944 w 1156922"/>
                <a:gd name="connsiteY44" fmla="*/ 1544331 h 1745449"/>
                <a:gd name="connsiteX45" fmla="*/ 678727 w 1156922"/>
                <a:gd name="connsiteY45" fmla="*/ 1632143 h 1745449"/>
                <a:gd name="connsiteX46" fmla="*/ 520249 w 1156922"/>
                <a:gd name="connsiteY46" fmla="*/ 1745209 h 1745449"/>
                <a:gd name="connsiteX47" fmla="*/ 352811 w 1156922"/>
                <a:gd name="connsiteY47" fmla="*/ 1592106 h 1745449"/>
                <a:gd name="connsiteX48" fmla="*/ 237021 w 1156922"/>
                <a:gd name="connsiteY48" fmla="*/ 1443452 h 1745449"/>
                <a:gd name="connsiteX49" fmla="*/ 89886 w 1156922"/>
                <a:gd name="connsiteY49" fmla="*/ 1375108 h 1745449"/>
                <a:gd name="connsiteX50" fmla="*/ 100537 w 1156922"/>
                <a:gd name="connsiteY50" fmla="*/ 1171427 h 1745449"/>
                <a:gd name="connsiteX51" fmla="*/ 291673 w 1156922"/>
                <a:gd name="connsiteY51" fmla="*/ 1125156 h 1745449"/>
                <a:gd name="connsiteX52" fmla="*/ 511418 w 1156922"/>
                <a:gd name="connsiteY52" fmla="*/ 1034051 h 1745449"/>
                <a:gd name="connsiteX53" fmla="*/ 509329 w 1156922"/>
                <a:gd name="connsiteY53" fmla="*/ 1041153 h 1745449"/>
                <a:gd name="connsiteX54" fmla="*/ 310893 w 1156922"/>
                <a:gd name="connsiteY54" fmla="*/ 1129981 h 1745449"/>
                <a:gd name="connsiteX55" fmla="*/ 199595 w 1156922"/>
                <a:gd name="connsiteY55" fmla="*/ 1014703 h 1745449"/>
                <a:gd name="connsiteX56" fmla="*/ 291719 w 1156922"/>
                <a:gd name="connsiteY56" fmla="*/ 1123484 h 1745449"/>
                <a:gd name="connsiteX57" fmla="*/ 66889 w 1156922"/>
                <a:gd name="connsiteY57" fmla="*/ 1138943 h 1745449"/>
                <a:gd name="connsiteX58" fmla="*/ 30645 w 1156922"/>
                <a:gd name="connsiteY58" fmla="*/ 911953 h 1745449"/>
                <a:gd name="connsiteX59" fmla="*/ 70504 w 1156922"/>
                <a:gd name="connsiteY59" fmla="*/ 882569 h 1745449"/>
                <a:gd name="connsiteX60" fmla="*/ 63242 w 1156922"/>
                <a:gd name="connsiteY60" fmla="*/ 875989 h 1745449"/>
                <a:gd name="connsiteX61" fmla="*/ 66610 w 1156922"/>
                <a:gd name="connsiteY61" fmla="*/ 872273 h 1745449"/>
                <a:gd name="connsiteX62" fmla="*/ 68771 w 1156922"/>
                <a:gd name="connsiteY62" fmla="*/ 666836 h 1745449"/>
                <a:gd name="connsiteX63" fmla="*/ 107513 w 1156922"/>
                <a:gd name="connsiteY63" fmla="*/ 638275 h 1745449"/>
                <a:gd name="connsiteX64" fmla="*/ 130050 w 1156922"/>
                <a:gd name="connsiteY64" fmla="*/ 394472 h 1745449"/>
                <a:gd name="connsiteX65" fmla="*/ 313262 w 1156922"/>
                <a:gd name="connsiteY65" fmla="*/ 359290 h 1745449"/>
                <a:gd name="connsiteX66" fmla="*/ 127611 w 1156922"/>
                <a:gd name="connsiteY66" fmla="*/ 399723 h 1745449"/>
                <a:gd name="connsiteX67" fmla="*/ 93247 w 1156922"/>
                <a:gd name="connsiteY67" fmla="*/ 291518 h 1745449"/>
                <a:gd name="connsiteX68" fmla="*/ 312758 w 1156922"/>
                <a:gd name="connsiteY68" fmla="*/ 72008 h 1745449"/>
                <a:gd name="connsiteX69" fmla="*/ 381090 w 1156922"/>
                <a:gd name="connsiteY69" fmla="*/ 83948 h 1745449"/>
                <a:gd name="connsiteX70" fmla="*/ 520248 w 1156922"/>
                <a:gd name="connsiteY70" fmla="*/ 0 h 1745449"/>
                <a:gd name="connsiteX0" fmla="*/ 529252 w 1156922"/>
                <a:gd name="connsiteY0" fmla="*/ 727914 h 1745449"/>
                <a:gd name="connsiteX1" fmla="*/ 322532 w 1156922"/>
                <a:gd name="connsiteY1" fmla="*/ 687858 h 1745449"/>
                <a:gd name="connsiteX2" fmla="*/ 325555 w 1156922"/>
                <a:gd name="connsiteY2" fmla="*/ 690701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22532 w 1156922"/>
                <a:gd name="connsiteY1" fmla="*/ 687858 h 1745449"/>
                <a:gd name="connsiteX2" fmla="*/ 325555 w 1156922"/>
                <a:gd name="connsiteY2" fmla="*/ 690701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22532 w 1156922"/>
                <a:gd name="connsiteY1" fmla="*/ 687858 h 1745449"/>
                <a:gd name="connsiteX2" fmla="*/ 325555 w 1156922"/>
                <a:gd name="connsiteY2" fmla="*/ 690701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22532 w 1156922"/>
                <a:gd name="connsiteY1" fmla="*/ 687858 h 1745449"/>
                <a:gd name="connsiteX2" fmla="*/ 297902 w 1156922"/>
                <a:gd name="connsiteY2" fmla="*/ 699158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297902 w 1156922"/>
                <a:gd name="connsiteY2" fmla="*/ 699158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272338 w 1156922"/>
                <a:gd name="connsiteY2" fmla="*/ 693895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272338 w 1156922"/>
                <a:gd name="connsiteY2" fmla="*/ 693895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272338 w 1156922"/>
                <a:gd name="connsiteY2" fmla="*/ 693895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305566 w 1156922"/>
                <a:gd name="connsiteY2" fmla="*/ 72977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305566 w 1156922"/>
                <a:gd name="connsiteY2" fmla="*/ 72977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7471 w 1156922"/>
                <a:gd name="connsiteY1" fmla="*/ 661713 h 1745449"/>
                <a:gd name="connsiteX2" fmla="*/ 305566 w 1156922"/>
                <a:gd name="connsiteY2" fmla="*/ 72977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44768 w 1156922"/>
                <a:gd name="connsiteY1" fmla="*/ 670015 h 1745449"/>
                <a:gd name="connsiteX2" fmla="*/ 305566 w 1156922"/>
                <a:gd name="connsiteY2" fmla="*/ 72977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44768 w 1156922"/>
                <a:gd name="connsiteY1" fmla="*/ 670015 h 1745449"/>
                <a:gd name="connsiteX2" fmla="*/ 305566 w 1156922"/>
                <a:gd name="connsiteY2" fmla="*/ 72977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44768 w 1156922"/>
                <a:gd name="connsiteY1" fmla="*/ 670015 h 1745449"/>
                <a:gd name="connsiteX2" fmla="*/ 317622 w 1156922"/>
                <a:gd name="connsiteY2" fmla="*/ 72031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44768 w 1156922"/>
                <a:gd name="connsiteY1" fmla="*/ 670015 h 1745449"/>
                <a:gd name="connsiteX2" fmla="*/ 363856 w 1156922"/>
                <a:gd name="connsiteY2" fmla="*/ 778713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63856 w 1156922"/>
                <a:gd name="connsiteY1" fmla="*/ 778713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63856 w 1156922"/>
                <a:gd name="connsiteY1" fmla="*/ 778713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85028 w 1156922"/>
                <a:gd name="connsiteY1" fmla="*/ 82405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85028 w 1156922"/>
                <a:gd name="connsiteY1" fmla="*/ 824054 h 1745449"/>
                <a:gd name="connsiteX2" fmla="*/ 403541 w 1156922"/>
                <a:gd name="connsiteY2" fmla="*/ 751209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62637 w 1156922"/>
                <a:gd name="connsiteY1" fmla="*/ 806948 h 1745449"/>
                <a:gd name="connsiteX2" fmla="*/ 403541 w 1156922"/>
                <a:gd name="connsiteY2" fmla="*/ 751209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403541 w 1156922"/>
                <a:gd name="connsiteY1" fmla="*/ 751209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61585 w 1156922"/>
                <a:gd name="connsiteY1" fmla="*/ 747902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67372 w 1156922"/>
                <a:gd name="connsiteY1" fmla="*/ 779601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29252 w 1156922"/>
                <a:gd name="connsiteY5" fmla="*/ 727914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29252 w 1156922"/>
                <a:gd name="connsiteY0" fmla="*/ 727914 h 1745449"/>
                <a:gd name="connsiteX1" fmla="*/ 367372 w 1156922"/>
                <a:gd name="connsiteY1" fmla="*/ 779601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67372 w 1156922"/>
                <a:gd name="connsiteY1" fmla="*/ 779601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74031 w 1156922"/>
                <a:gd name="connsiteY1" fmla="*/ 82581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66388 w 1156922"/>
                <a:gd name="connsiteY1" fmla="*/ 860261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1417 w 1156922"/>
                <a:gd name="connsiteY1" fmla="*/ 79535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29252 w 1156922"/>
                <a:gd name="connsiteY0" fmla="*/ 727914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29252 w 1156922"/>
                <a:gd name="connsiteY6" fmla="*/ 727914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08044 w 1156922"/>
                <a:gd name="connsiteY0" fmla="*/ 795221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08044 w 1156922"/>
                <a:gd name="connsiteY6" fmla="*/ 795221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486332 w 1156922"/>
                <a:gd name="connsiteY0" fmla="*/ 870327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486332 w 1156922"/>
                <a:gd name="connsiteY6" fmla="*/ 870327 h 1745449"/>
                <a:gd name="connsiteX7" fmla="*/ 574852 w 1156922"/>
                <a:gd name="connsiteY7" fmla="*/ 580980 h 1745449"/>
                <a:gd name="connsiteX8" fmla="*/ 433169 w 1156922"/>
                <a:gd name="connsiteY8" fmla="*/ 649695 h 1745449"/>
                <a:gd name="connsiteX9" fmla="*/ 428375 w 1156922"/>
                <a:gd name="connsiteY9" fmla="*/ 651124 h 1745449"/>
                <a:gd name="connsiteX10" fmla="*/ 761884 w 1156922"/>
                <a:gd name="connsiteY10" fmla="*/ 739852 h 1745449"/>
                <a:gd name="connsiteX11" fmla="*/ 574852 w 1156922"/>
                <a:gd name="connsiteY11" fmla="*/ 580980 h 1745449"/>
                <a:gd name="connsiteX12" fmla="*/ 520248 w 1156922"/>
                <a:gd name="connsiteY12" fmla="*/ 0 h 1745449"/>
                <a:gd name="connsiteX13" fmla="*/ 689956 w 1156922"/>
                <a:gd name="connsiteY13" fmla="*/ 147127 h 1745449"/>
                <a:gd name="connsiteX14" fmla="*/ 548455 w 1156922"/>
                <a:gd name="connsiteY14" fmla="*/ 352718 h 1745449"/>
                <a:gd name="connsiteX15" fmla="*/ 688144 w 1156922"/>
                <a:gd name="connsiteY15" fmla="*/ 149764 h 1745449"/>
                <a:gd name="connsiteX16" fmla="*/ 906946 w 1156922"/>
                <a:gd name="connsiteY16" fmla="*/ 317877 h 1745449"/>
                <a:gd name="connsiteX17" fmla="*/ 894599 w 1156922"/>
                <a:gd name="connsiteY17" fmla="*/ 376059 h 1745449"/>
                <a:gd name="connsiteX18" fmla="*/ 1043308 w 1156922"/>
                <a:gd name="connsiteY18" fmla="*/ 525101 h 1745449"/>
                <a:gd name="connsiteX19" fmla="*/ 1033782 w 1156922"/>
                <a:gd name="connsiteY19" fmla="*/ 572282 h 1745449"/>
                <a:gd name="connsiteX20" fmla="*/ 1156922 w 1156922"/>
                <a:gd name="connsiteY20" fmla="*/ 756650 h 1745449"/>
                <a:gd name="connsiteX21" fmla="*/ 931418 w 1156922"/>
                <a:gd name="connsiteY21" fmla="*/ 936938 h 1745449"/>
                <a:gd name="connsiteX22" fmla="*/ 1093103 w 1156922"/>
                <a:gd name="connsiteY22" fmla="*/ 911837 h 1745449"/>
                <a:gd name="connsiteX23" fmla="*/ 1139689 w 1156922"/>
                <a:gd name="connsiteY23" fmla="*/ 1069421 h 1745449"/>
                <a:gd name="connsiteX24" fmla="*/ 985039 w 1156922"/>
                <a:gd name="connsiteY24" fmla="*/ 1223143 h 1745449"/>
                <a:gd name="connsiteX25" fmla="*/ 776887 w 1156922"/>
                <a:gd name="connsiteY25" fmla="*/ 1140927 h 1745449"/>
                <a:gd name="connsiteX26" fmla="*/ 813087 w 1156922"/>
                <a:gd name="connsiteY26" fmla="*/ 1096095 h 1745449"/>
                <a:gd name="connsiteX27" fmla="*/ 792626 w 1156922"/>
                <a:gd name="connsiteY27" fmla="*/ 964175 h 1745449"/>
                <a:gd name="connsiteX28" fmla="*/ 793130 w 1156922"/>
                <a:gd name="connsiteY28" fmla="*/ 963884 h 1745449"/>
                <a:gd name="connsiteX29" fmla="*/ 805899 w 1156922"/>
                <a:gd name="connsiteY29" fmla="*/ 1097129 h 1745449"/>
                <a:gd name="connsiteX30" fmla="*/ 683639 w 1156922"/>
                <a:gd name="connsiteY30" fmla="*/ 1159301 h 1745449"/>
                <a:gd name="connsiteX31" fmla="*/ 569233 w 1156922"/>
                <a:gd name="connsiteY31" fmla="*/ 1093170 h 1745449"/>
                <a:gd name="connsiteX32" fmla="*/ 568513 w 1156922"/>
                <a:gd name="connsiteY32" fmla="*/ 1090754 h 1745449"/>
                <a:gd name="connsiteX33" fmla="*/ 679482 w 1156922"/>
                <a:gd name="connsiteY33" fmla="*/ 1162221 h 1745449"/>
                <a:gd name="connsiteX34" fmla="*/ 774185 w 1156922"/>
                <a:gd name="connsiteY34" fmla="*/ 1135031 h 1745449"/>
                <a:gd name="connsiteX35" fmla="*/ 972285 w 1156922"/>
                <a:gd name="connsiteY35" fmla="*/ 1224518 h 1745449"/>
                <a:gd name="connsiteX36" fmla="*/ 1030281 w 1156922"/>
                <a:gd name="connsiteY36" fmla="*/ 1340359 h 1745449"/>
                <a:gd name="connsiteX37" fmla="*/ 913405 w 1156922"/>
                <a:gd name="connsiteY37" fmla="*/ 1461368 h 1745449"/>
                <a:gd name="connsiteX38" fmla="*/ 753227 w 1156922"/>
                <a:gd name="connsiteY38" fmla="*/ 1371458 h 1745449"/>
                <a:gd name="connsiteX39" fmla="*/ 756737 w 1156922"/>
                <a:gd name="connsiteY39" fmla="*/ 1369309 h 1745449"/>
                <a:gd name="connsiteX40" fmla="*/ 911871 w 1156922"/>
                <a:gd name="connsiteY40" fmla="*/ 1465876 h 1745449"/>
                <a:gd name="connsiteX41" fmla="*/ 761269 w 1156922"/>
                <a:gd name="connsiteY41" fmla="*/ 1628054 h 1745449"/>
                <a:gd name="connsiteX42" fmla="*/ 558182 w 1156922"/>
                <a:gd name="connsiteY42" fmla="*/ 1552195 h 1745449"/>
                <a:gd name="connsiteX43" fmla="*/ 554944 w 1156922"/>
                <a:gd name="connsiteY43" fmla="*/ 1544331 h 1745449"/>
                <a:gd name="connsiteX44" fmla="*/ 678727 w 1156922"/>
                <a:gd name="connsiteY44" fmla="*/ 1632143 h 1745449"/>
                <a:gd name="connsiteX45" fmla="*/ 520249 w 1156922"/>
                <a:gd name="connsiteY45" fmla="*/ 1745209 h 1745449"/>
                <a:gd name="connsiteX46" fmla="*/ 352811 w 1156922"/>
                <a:gd name="connsiteY46" fmla="*/ 1592106 h 1745449"/>
                <a:gd name="connsiteX47" fmla="*/ 237021 w 1156922"/>
                <a:gd name="connsiteY47" fmla="*/ 1443452 h 1745449"/>
                <a:gd name="connsiteX48" fmla="*/ 89886 w 1156922"/>
                <a:gd name="connsiteY48" fmla="*/ 1375108 h 1745449"/>
                <a:gd name="connsiteX49" fmla="*/ 100537 w 1156922"/>
                <a:gd name="connsiteY49" fmla="*/ 1171427 h 1745449"/>
                <a:gd name="connsiteX50" fmla="*/ 291673 w 1156922"/>
                <a:gd name="connsiteY50" fmla="*/ 1125156 h 1745449"/>
                <a:gd name="connsiteX51" fmla="*/ 511418 w 1156922"/>
                <a:gd name="connsiteY51" fmla="*/ 1034051 h 1745449"/>
                <a:gd name="connsiteX52" fmla="*/ 509329 w 1156922"/>
                <a:gd name="connsiteY52" fmla="*/ 1041153 h 1745449"/>
                <a:gd name="connsiteX53" fmla="*/ 310893 w 1156922"/>
                <a:gd name="connsiteY53" fmla="*/ 1129981 h 1745449"/>
                <a:gd name="connsiteX54" fmla="*/ 199595 w 1156922"/>
                <a:gd name="connsiteY54" fmla="*/ 1014703 h 1745449"/>
                <a:gd name="connsiteX55" fmla="*/ 291719 w 1156922"/>
                <a:gd name="connsiteY55" fmla="*/ 1123484 h 1745449"/>
                <a:gd name="connsiteX56" fmla="*/ 66889 w 1156922"/>
                <a:gd name="connsiteY56" fmla="*/ 1138943 h 1745449"/>
                <a:gd name="connsiteX57" fmla="*/ 30645 w 1156922"/>
                <a:gd name="connsiteY57" fmla="*/ 911953 h 1745449"/>
                <a:gd name="connsiteX58" fmla="*/ 70504 w 1156922"/>
                <a:gd name="connsiteY58" fmla="*/ 882569 h 1745449"/>
                <a:gd name="connsiteX59" fmla="*/ 63242 w 1156922"/>
                <a:gd name="connsiteY59" fmla="*/ 875989 h 1745449"/>
                <a:gd name="connsiteX60" fmla="*/ 66610 w 1156922"/>
                <a:gd name="connsiteY60" fmla="*/ 872273 h 1745449"/>
                <a:gd name="connsiteX61" fmla="*/ 68771 w 1156922"/>
                <a:gd name="connsiteY61" fmla="*/ 666836 h 1745449"/>
                <a:gd name="connsiteX62" fmla="*/ 107513 w 1156922"/>
                <a:gd name="connsiteY62" fmla="*/ 638275 h 1745449"/>
                <a:gd name="connsiteX63" fmla="*/ 130050 w 1156922"/>
                <a:gd name="connsiteY63" fmla="*/ 394472 h 1745449"/>
                <a:gd name="connsiteX64" fmla="*/ 313262 w 1156922"/>
                <a:gd name="connsiteY64" fmla="*/ 359290 h 1745449"/>
                <a:gd name="connsiteX65" fmla="*/ 127611 w 1156922"/>
                <a:gd name="connsiteY65" fmla="*/ 399723 h 1745449"/>
                <a:gd name="connsiteX66" fmla="*/ 93247 w 1156922"/>
                <a:gd name="connsiteY66" fmla="*/ 291518 h 1745449"/>
                <a:gd name="connsiteX67" fmla="*/ 312758 w 1156922"/>
                <a:gd name="connsiteY67" fmla="*/ 72008 h 1745449"/>
                <a:gd name="connsiteX68" fmla="*/ 381090 w 1156922"/>
                <a:gd name="connsiteY68" fmla="*/ 83948 h 1745449"/>
                <a:gd name="connsiteX69" fmla="*/ 520248 w 1156922"/>
                <a:gd name="connsiteY69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389820 w 1156922"/>
                <a:gd name="connsiteY2" fmla="*/ 749120 h 1745449"/>
                <a:gd name="connsiteX3" fmla="*/ 529780 w 1156922"/>
                <a:gd name="connsiteY3" fmla="*/ 726582 h 1745449"/>
                <a:gd name="connsiteX4" fmla="*/ 583011 w 1156922"/>
                <a:gd name="connsiteY4" fmla="*/ 916786 h 1745449"/>
                <a:gd name="connsiteX5" fmla="*/ 579674 w 1156922"/>
                <a:gd name="connsiteY5" fmla="*/ 915886 h 1745449"/>
                <a:gd name="connsiteX6" fmla="*/ 574852 w 1156922"/>
                <a:gd name="connsiteY6" fmla="*/ 580980 h 1745449"/>
                <a:gd name="connsiteX7" fmla="*/ 433169 w 1156922"/>
                <a:gd name="connsiteY7" fmla="*/ 649695 h 1745449"/>
                <a:gd name="connsiteX8" fmla="*/ 428375 w 1156922"/>
                <a:gd name="connsiteY8" fmla="*/ 651124 h 1745449"/>
                <a:gd name="connsiteX9" fmla="*/ 761884 w 1156922"/>
                <a:gd name="connsiteY9" fmla="*/ 739852 h 1745449"/>
                <a:gd name="connsiteX10" fmla="*/ 574852 w 1156922"/>
                <a:gd name="connsiteY10" fmla="*/ 580980 h 1745449"/>
                <a:gd name="connsiteX11" fmla="*/ 520248 w 1156922"/>
                <a:gd name="connsiteY11" fmla="*/ 0 h 1745449"/>
                <a:gd name="connsiteX12" fmla="*/ 689956 w 1156922"/>
                <a:gd name="connsiteY12" fmla="*/ 147127 h 1745449"/>
                <a:gd name="connsiteX13" fmla="*/ 548455 w 1156922"/>
                <a:gd name="connsiteY13" fmla="*/ 352718 h 1745449"/>
                <a:gd name="connsiteX14" fmla="*/ 688144 w 1156922"/>
                <a:gd name="connsiteY14" fmla="*/ 149764 h 1745449"/>
                <a:gd name="connsiteX15" fmla="*/ 906946 w 1156922"/>
                <a:gd name="connsiteY15" fmla="*/ 317877 h 1745449"/>
                <a:gd name="connsiteX16" fmla="*/ 894599 w 1156922"/>
                <a:gd name="connsiteY16" fmla="*/ 376059 h 1745449"/>
                <a:gd name="connsiteX17" fmla="*/ 1043308 w 1156922"/>
                <a:gd name="connsiteY17" fmla="*/ 525101 h 1745449"/>
                <a:gd name="connsiteX18" fmla="*/ 1033782 w 1156922"/>
                <a:gd name="connsiteY18" fmla="*/ 572282 h 1745449"/>
                <a:gd name="connsiteX19" fmla="*/ 1156922 w 1156922"/>
                <a:gd name="connsiteY19" fmla="*/ 756650 h 1745449"/>
                <a:gd name="connsiteX20" fmla="*/ 931418 w 1156922"/>
                <a:gd name="connsiteY20" fmla="*/ 936938 h 1745449"/>
                <a:gd name="connsiteX21" fmla="*/ 1093103 w 1156922"/>
                <a:gd name="connsiteY21" fmla="*/ 911837 h 1745449"/>
                <a:gd name="connsiteX22" fmla="*/ 1139689 w 1156922"/>
                <a:gd name="connsiteY22" fmla="*/ 1069421 h 1745449"/>
                <a:gd name="connsiteX23" fmla="*/ 985039 w 1156922"/>
                <a:gd name="connsiteY23" fmla="*/ 1223143 h 1745449"/>
                <a:gd name="connsiteX24" fmla="*/ 776887 w 1156922"/>
                <a:gd name="connsiteY24" fmla="*/ 1140927 h 1745449"/>
                <a:gd name="connsiteX25" fmla="*/ 813087 w 1156922"/>
                <a:gd name="connsiteY25" fmla="*/ 1096095 h 1745449"/>
                <a:gd name="connsiteX26" fmla="*/ 792626 w 1156922"/>
                <a:gd name="connsiteY26" fmla="*/ 964175 h 1745449"/>
                <a:gd name="connsiteX27" fmla="*/ 793130 w 1156922"/>
                <a:gd name="connsiteY27" fmla="*/ 963884 h 1745449"/>
                <a:gd name="connsiteX28" fmla="*/ 805899 w 1156922"/>
                <a:gd name="connsiteY28" fmla="*/ 1097129 h 1745449"/>
                <a:gd name="connsiteX29" fmla="*/ 683639 w 1156922"/>
                <a:gd name="connsiteY29" fmla="*/ 1159301 h 1745449"/>
                <a:gd name="connsiteX30" fmla="*/ 569233 w 1156922"/>
                <a:gd name="connsiteY30" fmla="*/ 1093170 h 1745449"/>
                <a:gd name="connsiteX31" fmla="*/ 568513 w 1156922"/>
                <a:gd name="connsiteY31" fmla="*/ 1090754 h 1745449"/>
                <a:gd name="connsiteX32" fmla="*/ 679482 w 1156922"/>
                <a:gd name="connsiteY32" fmla="*/ 1162221 h 1745449"/>
                <a:gd name="connsiteX33" fmla="*/ 774185 w 1156922"/>
                <a:gd name="connsiteY33" fmla="*/ 1135031 h 1745449"/>
                <a:gd name="connsiteX34" fmla="*/ 972285 w 1156922"/>
                <a:gd name="connsiteY34" fmla="*/ 1224518 h 1745449"/>
                <a:gd name="connsiteX35" fmla="*/ 1030281 w 1156922"/>
                <a:gd name="connsiteY35" fmla="*/ 1340359 h 1745449"/>
                <a:gd name="connsiteX36" fmla="*/ 913405 w 1156922"/>
                <a:gd name="connsiteY36" fmla="*/ 1461368 h 1745449"/>
                <a:gd name="connsiteX37" fmla="*/ 753227 w 1156922"/>
                <a:gd name="connsiteY37" fmla="*/ 1371458 h 1745449"/>
                <a:gd name="connsiteX38" fmla="*/ 756737 w 1156922"/>
                <a:gd name="connsiteY38" fmla="*/ 1369309 h 1745449"/>
                <a:gd name="connsiteX39" fmla="*/ 911871 w 1156922"/>
                <a:gd name="connsiteY39" fmla="*/ 1465876 h 1745449"/>
                <a:gd name="connsiteX40" fmla="*/ 761269 w 1156922"/>
                <a:gd name="connsiteY40" fmla="*/ 1628054 h 1745449"/>
                <a:gd name="connsiteX41" fmla="*/ 558182 w 1156922"/>
                <a:gd name="connsiteY41" fmla="*/ 1552195 h 1745449"/>
                <a:gd name="connsiteX42" fmla="*/ 554944 w 1156922"/>
                <a:gd name="connsiteY42" fmla="*/ 1544331 h 1745449"/>
                <a:gd name="connsiteX43" fmla="*/ 678727 w 1156922"/>
                <a:gd name="connsiteY43" fmla="*/ 1632143 h 1745449"/>
                <a:gd name="connsiteX44" fmla="*/ 520249 w 1156922"/>
                <a:gd name="connsiteY44" fmla="*/ 1745209 h 1745449"/>
                <a:gd name="connsiteX45" fmla="*/ 352811 w 1156922"/>
                <a:gd name="connsiteY45" fmla="*/ 1592106 h 1745449"/>
                <a:gd name="connsiteX46" fmla="*/ 237021 w 1156922"/>
                <a:gd name="connsiteY46" fmla="*/ 1443452 h 1745449"/>
                <a:gd name="connsiteX47" fmla="*/ 89886 w 1156922"/>
                <a:gd name="connsiteY47" fmla="*/ 1375108 h 1745449"/>
                <a:gd name="connsiteX48" fmla="*/ 100537 w 1156922"/>
                <a:gd name="connsiteY48" fmla="*/ 1171427 h 1745449"/>
                <a:gd name="connsiteX49" fmla="*/ 291673 w 1156922"/>
                <a:gd name="connsiteY49" fmla="*/ 1125156 h 1745449"/>
                <a:gd name="connsiteX50" fmla="*/ 511418 w 1156922"/>
                <a:gd name="connsiteY50" fmla="*/ 1034051 h 1745449"/>
                <a:gd name="connsiteX51" fmla="*/ 509329 w 1156922"/>
                <a:gd name="connsiteY51" fmla="*/ 1041153 h 1745449"/>
                <a:gd name="connsiteX52" fmla="*/ 310893 w 1156922"/>
                <a:gd name="connsiteY52" fmla="*/ 1129981 h 1745449"/>
                <a:gd name="connsiteX53" fmla="*/ 199595 w 1156922"/>
                <a:gd name="connsiteY53" fmla="*/ 1014703 h 1745449"/>
                <a:gd name="connsiteX54" fmla="*/ 291719 w 1156922"/>
                <a:gd name="connsiteY54" fmla="*/ 1123484 h 1745449"/>
                <a:gd name="connsiteX55" fmla="*/ 66889 w 1156922"/>
                <a:gd name="connsiteY55" fmla="*/ 1138943 h 1745449"/>
                <a:gd name="connsiteX56" fmla="*/ 30645 w 1156922"/>
                <a:gd name="connsiteY56" fmla="*/ 911953 h 1745449"/>
                <a:gd name="connsiteX57" fmla="*/ 70504 w 1156922"/>
                <a:gd name="connsiteY57" fmla="*/ 882569 h 1745449"/>
                <a:gd name="connsiteX58" fmla="*/ 63242 w 1156922"/>
                <a:gd name="connsiteY58" fmla="*/ 875989 h 1745449"/>
                <a:gd name="connsiteX59" fmla="*/ 66610 w 1156922"/>
                <a:gd name="connsiteY59" fmla="*/ 872273 h 1745449"/>
                <a:gd name="connsiteX60" fmla="*/ 68771 w 1156922"/>
                <a:gd name="connsiteY60" fmla="*/ 666836 h 1745449"/>
                <a:gd name="connsiteX61" fmla="*/ 107513 w 1156922"/>
                <a:gd name="connsiteY61" fmla="*/ 638275 h 1745449"/>
                <a:gd name="connsiteX62" fmla="*/ 130050 w 1156922"/>
                <a:gd name="connsiteY62" fmla="*/ 394472 h 1745449"/>
                <a:gd name="connsiteX63" fmla="*/ 313262 w 1156922"/>
                <a:gd name="connsiteY63" fmla="*/ 359290 h 1745449"/>
                <a:gd name="connsiteX64" fmla="*/ 127611 w 1156922"/>
                <a:gd name="connsiteY64" fmla="*/ 399723 h 1745449"/>
                <a:gd name="connsiteX65" fmla="*/ 93247 w 1156922"/>
                <a:gd name="connsiteY65" fmla="*/ 291518 h 1745449"/>
                <a:gd name="connsiteX66" fmla="*/ 312758 w 1156922"/>
                <a:gd name="connsiteY66" fmla="*/ 72008 h 1745449"/>
                <a:gd name="connsiteX67" fmla="*/ 381090 w 1156922"/>
                <a:gd name="connsiteY67" fmla="*/ 83948 h 1745449"/>
                <a:gd name="connsiteX68" fmla="*/ 520248 w 1156922"/>
                <a:gd name="connsiteY68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29780 w 1156922"/>
                <a:gd name="connsiteY2" fmla="*/ 726582 h 1745449"/>
                <a:gd name="connsiteX3" fmla="*/ 583011 w 1156922"/>
                <a:gd name="connsiteY3" fmla="*/ 916786 h 1745449"/>
                <a:gd name="connsiteX4" fmla="*/ 579674 w 1156922"/>
                <a:gd name="connsiteY4" fmla="*/ 915886 h 1745449"/>
                <a:gd name="connsiteX5" fmla="*/ 574852 w 1156922"/>
                <a:gd name="connsiteY5" fmla="*/ 580980 h 1745449"/>
                <a:gd name="connsiteX6" fmla="*/ 433169 w 1156922"/>
                <a:gd name="connsiteY6" fmla="*/ 649695 h 1745449"/>
                <a:gd name="connsiteX7" fmla="*/ 428375 w 1156922"/>
                <a:gd name="connsiteY7" fmla="*/ 651124 h 1745449"/>
                <a:gd name="connsiteX8" fmla="*/ 761884 w 1156922"/>
                <a:gd name="connsiteY8" fmla="*/ 739852 h 1745449"/>
                <a:gd name="connsiteX9" fmla="*/ 574852 w 1156922"/>
                <a:gd name="connsiteY9" fmla="*/ 580980 h 1745449"/>
                <a:gd name="connsiteX10" fmla="*/ 520248 w 1156922"/>
                <a:gd name="connsiteY10" fmla="*/ 0 h 1745449"/>
                <a:gd name="connsiteX11" fmla="*/ 689956 w 1156922"/>
                <a:gd name="connsiteY11" fmla="*/ 147127 h 1745449"/>
                <a:gd name="connsiteX12" fmla="*/ 548455 w 1156922"/>
                <a:gd name="connsiteY12" fmla="*/ 352718 h 1745449"/>
                <a:gd name="connsiteX13" fmla="*/ 688144 w 1156922"/>
                <a:gd name="connsiteY13" fmla="*/ 149764 h 1745449"/>
                <a:gd name="connsiteX14" fmla="*/ 906946 w 1156922"/>
                <a:gd name="connsiteY14" fmla="*/ 317877 h 1745449"/>
                <a:gd name="connsiteX15" fmla="*/ 894599 w 1156922"/>
                <a:gd name="connsiteY15" fmla="*/ 376059 h 1745449"/>
                <a:gd name="connsiteX16" fmla="*/ 1043308 w 1156922"/>
                <a:gd name="connsiteY16" fmla="*/ 525101 h 1745449"/>
                <a:gd name="connsiteX17" fmla="*/ 1033782 w 1156922"/>
                <a:gd name="connsiteY17" fmla="*/ 572282 h 1745449"/>
                <a:gd name="connsiteX18" fmla="*/ 1156922 w 1156922"/>
                <a:gd name="connsiteY18" fmla="*/ 756650 h 1745449"/>
                <a:gd name="connsiteX19" fmla="*/ 931418 w 1156922"/>
                <a:gd name="connsiteY19" fmla="*/ 936938 h 1745449"/>
                <a:gd name="connsiteX20" fmla="*/ 1093103 w 1156922"/>
                <a:gd name="connsiteY20" fmla="*/ 911837 h 1745449"/>
                <a:gd name="connsiteX21" fmla="*/ 1139689 w 1156922"/>
                <a:gd name="connsiteY21" fmla="*/ 1069421 h 1745449"/>
                <a:gd name="connsiteX22" fmla="*/ 985039 w 1156922"/>
                <a:gd name="connsiteY22" fmla="*/ 1223143 h 1745449"/>
                <a:gd name="connsiteX23" fmla="*/ 776887 w 1156922"/>
                <a:gd name="connsiteY23" fmla="*/ 1140927 h 1745449"/>
                <a:gd name="connsiteX24" fmla="*/ 813087 w 1156922"/>
                <a:gd name="connsiteY24" fmla="*/ 1096095 h 1745449"/>
                <a:gd name="connsiteX25" fmla="*/ 792626 w 1156922"/>
                <a:gd name="connsiteY25" fmla="*/ 964175 h 1745449"/>
                <a:gd name="connsiteX26" fmla="*/ 793130 w 1156922"/>
                <a:gd name="connsiteY26" fmla="*/ 963884 h 1745449"/>
                <a:gd name="connsiteX27" fmla="*/ 805899 w 1156922"/>
                <a:gd name="connsiteY27" fmla="*/ 1097129 h 1745449"/>
                <a:gd name="connsiteX28" fmla="*/ 683639 w 1156922"/>
                <a:gd name="connsiteY28" fmla="*/ 1159301 h 1745449"/>
                <a:gd name="connsiteX29" fmla="*/ 569233 w 1156922"/>
                <a:gd name="connsiteY29" fmla="*/ 1093170 h 1745449"/>
                <a:gd name="connsiteX30" fmla="*/ 568513 w 1156922"/>
                <a:gd name="connsiteY30" fmla="*/ 1090754 h 1745449"/>
                <a:gd name="connsiteX31" fmla="*/ 679482 w 1156922"/>
                <a:gd name="connsiteY31" fmla="*/ 1162221 h 1745449"/>
                <a:gd name="connsiteX32" fmla="*/ 774185 w 1156922"/>
                <a:gd name="connsiteY32" fmla="*/ 1135031 h 1745449"/>
                <a:gd name="connsiteX33" fmla="*/ 972285 w 1156922"/>
                <a:gd name="connsiteY33" fmla="*/ 1224518 h 1745449"/>
                <a:gd name="connsiteX34" fmla="*/ 1030281 w 1156922"/>
                <a:gd name="connsiteY34" fmla="*/ 1340359 h 1745449"/>
                <a:gd name="connsiteX35" fmla="*/ 913405 w 1156922"/>
                <a:gd name="connsiteY35" fmla="*/ 1461368 h 1745449"/>
                <a:gd name="connsiteX36" fmla="*/ 753227 w 1156922"/>
                <a:gd name="connsiteY36" fmla="*/ 1371458 h 1745449"/>
                <a:gd name="connsiteX37" fmla="*/ 756737 w 1156922"/>
                <a:gd name="connsiteY37" fmla="*/ 1369309 h 1745449"/>
                <a:gd name="connsiteX38" fmla="*/ 911871 w 1156922"/>
                <a:gd name="connsiteY38" fmla="*/ 1465876 h 1745449"/>
                <a:gd name="connsiteX39" fmla="*/ 761269 w 1156922"/>
                <a:gd name="connsiteY39" fmla="*/ 1628054 h 1745449"/>
                <a:gd name="connsiteX40" fmla="*/ 558182 w 1156922"/>
                <a:gd name="connsiteY40" fmla="*/ 1552195 h 1745449"/>
                <a:gd name="connsiteX41" fmla="*/ 554944 w 1156922"/>
                <a:gd name="connsiteY41" fmla="*/ 1544331 h 1745449"/>
                <a:gd name="connsiteX42" fmla="*/ 678727 w 1156922"/>
                <a:gd name="connsiteY42" fmla="*/ 1632143 h 1745449"/>
                <a:gd name="connsiteX43" fmla="*/ 520249 w 1156922"/>
                <a:gd name="connsiteY43" fmla="*/ 1745209 h 1745449"/>
                <a:gd name="connsiteX44" fmla="*/ 352811 w 1156922"/>
                <a:gd name="connsiteY44" fmla="*/ 1592106 h 1745449"/>
                <a:gd name="connsiteX45" fmla="*/ 237021 w 1156922"/>
                <a:gd name="connsiteY45" fmla="*/ 1443452 h 1745449"/>
                <a:gd name="connsiteX46" fmla="*/ 89886 w 1156922"/>
                <a:gd name="connsiteY46" fmla="*/ 1375108 h 1745449"/>
                <a:gd name="connsiteX47" fmla="*/ 100537 w 1156922"/>
                <a:gd name="connsiteY47" fmla="*/ 1171427 h 1745449"/>
                <a:gd name="connsiteX48" fmla="*/ 291673 w 1156922"/>
                <a:gd name="connsiteY48" fmla="*/ 1125156 h 1745449"/>
                <a:gd name="connsiteX49" fmla="*/ 511418 w 1156922"/>
                <a:gd name="connsiteY49" fmla="*/ 1034051 h 1745449"/>
                <a:gd name="connsiteX50" fmla="*/ 509329 w 1156922"/>
                <a:gd name="connsiteY50" fmla="*/ 1041153 h 1745449"/>
                <a:gd name="connsiteX51" fmla="*/ 310893 w 1156922"/>
                <a:gd name="connsiteY51" fmla="*/ 1129981 h 1745449"/>
                <a:gd name="connsiteX52" fmla="*/ 199595 w 1156922"/>
                <a:gd name="connsiteY52" fmla="*/ 1014703 h 1745449"/>
                <a:gd name="connsiteX53" fmla="*/ 291719 w 1156922"/>
                <a:gd name="connsiteY53" fmla="*/ 1123484 h 1745449"/>
                <a:gd name="connsiteX54" fmla="*/ 66889 w 1156922"/>
                <a:gd name="connsiteY54" fmla="*/ 1138943 h 1745449"/>
                <a:gd name="connsiteX55" fmla="*/ 30645 w 1156922"/>
                <a:gd name="connsiteY55" fmla="*/ 911953 h 1745449"/>
                <a:gd name="connsiteX56" fmla="*/ 70504 w 1156922"/>
                <a:gd name="connsiteY56" fmla="*/ 882569 h 1745449"/>
                <a:gd name="connsiteX57" fmla="*/ 63242 w 1156922"/>
                <a:gd name="connsiteY57" fmla="*/ 875989 h 1745449"/>
                <a:gd name="connsiteX58" fmla="*/ 66610 w 1156922"/>
                <a:gd name="connsiteY58" fmla="*/ 872273 h 1745449"/>
                <a:gd name="connsiteX59" fmla="*/ 68771 w 1156922"/>
                <a:gd name="connsiteY59" fmla="*/ 666836 h 1745449"/>
                <a:gd name="connsiteX60" fmla="*/ 107513 w 1156922"/>
                <a:gd name="connsiteY60" fmla="*/ 638275 h 1745449"/>
                <a:gd name="connsiteX61" fmla="*/ 130050 w 1156922"/>
                <a:gd name="connsiteY61" fmla="*/ 394472 h 1745449"/>
                <a:gd name="connsiteX62" fmla="*/ 313262 w 1156922"/>
                <a:gd name="connsiteY62" fmla="*/ 359290 h 1745449"/>
                <a:gd name="connsiteX63" fmla="*/ 127611 w 1156922"/>
                <a:gd name="connsiteY63" fmla="*/ 399723 h 1745449"/>
                <a:gd name="connsiteX64" fmla="*/ 93247 w 1156922"/>
                <a:gd name="connsiteY64" fmla="*/ 291518 h 1745449"/>
                <a:gd name="connsiteX65" fmla="*/ 312758 w 1156922"/>
                <a:gd name="connsiteY65" fmla="*/ 72008 h 1745449"/>
                <a:gd name="connsiteX66" fmla="*/ 381090 w 1156922"/>
                <a:gd name="connsiteY66" fmla="*/ 83948 h 1745449"/>
                <a:gd name="connsiteX67" fmla="*/ 520248 w 1156922"/>
                <a:gd name="connsiteY67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83011 w 1156922"/>
                <a:gd name="connsiteY2" fmla="*/ 916786 h 1745449"/>
                <a:gd name="connsiteX3" fmla="*/ 579674 w 1156922"/>
                <a:gd name="connsiteY3" fmla="*/ 915886 h 1745449"/>
                <a:gd name="connsiteX4" fmla="*/ 574852 w 1156922"/>
                <a:gd name="connsiteY4" fmla="*/ 580980 h 1745449"/>
                <a:gd name="connsiteX5" fmla="*/ 433169 w 1156922"/>
                <a:gd name="connsiteY5" fmla="*/ 649695 h 1745449"/>
                <a:gd name="connsiteX6" fmla="*/ 428375 w 1156922"/>
                <a:gd name="connsiteY6" fmla="*/ 651124 h 1745449"/>
                <a:gd name="connsiteX7" fmla="*/ 761884 w 1156922"/>
                <a:gd name="connsiteY7" fmla="*/ 739852 h 1745449"/>
                <a:gd name="connsiteX8" fmla="*/ 574852 w 1156922"/>
                <a:gd name="connsiteY8" fmla="*/ 580980 h 1745449"/>
                <a:gd name="connsiteX9" fmla="*/ 520248 w 1156922"/>
                <a:gd name="connsiteY9" fmla="*/ 0 h 1745449"/>
                <a:gd name="connsiteX10" fmla="*/ 689956 w 1156922"/>
                <a:gd name="connsiteY10" fmla="*/ 147127 h 1745449"/>
                <a:gd name="connsiteX11" fmla="*/ 548455 w 1156922"/>
                <a:gd name="connsiteY11" fmla="*/ 352718 h 1745449"/>
                <a:gd name="connsiteX12" fmla="*/ 688144 w 1156922"/>
                <a:gd name="connsiteY12" fmla="*/ 149764 h 1745449"/>
                <a:gd name="connsiteX13" fmla="*/ 906946 w 1156922"/>
                <a:gd name="connsiteY13" fmla="*/ 317877 h 1745449"/>
                <a:gd name="connsiteX14" fmla="*/ 894599 w 1156922"/>
                <a:gd name="connsiteY14" fmla="*/ 376059 h 1745449"/>
                <a:gd name="connsiteX15" fmla="*/ 1043308 w 1156922"/>
                <a:gd name="connsiteY15" fmla="*/ 525101 h 1745449"/>
                <a:gd name="connsiteX16" fmla="*/ 1033782 w 1156922"/>
                <a:gd name="connsiteY16" fmla="*/ 572282 h 1745449"/>
                <a:gd name="connsiteX17" fmla="*/ 1156922 w 1156922"/>
                <a:gd name="connsiteY17" fmla="*/ 756650 h 1745449"/>
                <a:gd name="connsiteX18" fmla="*/ 931418 w 1156922"/>
                <a:gd name="connsiteY18" fmla="*/ 936938 h 1745449"/>
                <a:gd name="connsiteX19" fmla="*/ 1093103 w 1156922"/>
                <a:gd name="connsiteY19" fmla="*/ 911837 h 1745449"/>
                <a:gd name="connsiteX20" fmla="*/ 1139689 w 1156922"/>
                <a:gd name="connsiteY20" fmla="*/ 1069421 h 1745449"/>
                <a:gd name="connsiteX21" fmla="*/ 985039 w 1156922"/>
                <a:gd name="connsiteY21" fmla="*/ 1223143 h 1745449"/>
                <a:gd name="connsiteX22" fmla="*/ 776887 w 1156922"/>
                <a:gd name="connsiteY22" fmla="*/ 1140927 h 1745449"/>
                <a:gd name="connsiteX23" fmla="*/ 813087 w 1156922"/>
                <a:gd name="connsiteY23" fmla="*/ 1096095 h 1745449"/>
                <a:gd name="connsiteX24" fmla="*/ 792626 w 1156922"/>
                <a:gd name="connsiteY24" fmla="*/ 964175 h 1745449"/>
                <a:gd name="connsiteX25" fmla="*/ 793130 w 1156922"/>
                <a:gd name="connsiteY25" fmla="*/ 963884 h 1745449"/>
                <a:gd name="connsiteX26" fmla="*/ 805899 w 1156922"/>
                <a:gd name="connsiteY26" fmla="*/ 1097129 h 1745449"/>
                <a:gd name="connsiteX27" fmla="*/ 683639 w 1156922"/>
                <a:gd name="connsiteY27" fmla="*/ 1159301 h 1745449"/>
                <a:gd name="connsiteX28" fmla="*/ 569233 w 1156922"/>
                <a:gd name="connsiteY28" fmla="*/ 1093170 h 1745449"/>
                <a:gd name="connsiteX29" fmla="*/ 568513 w 1156922"/>
                <a:gd name="connsiteY29" fmla="*/ 1090754 h 1745449"/>
                <a:gd name="connsiteX30" fmla="*/ 679482 w 1156922"/>
                <a:gd name="connsiteY30" fmla="*/ 1162221 h 1745449"/>
                <a:gd name="connsiteX31" fmla="*/ 774185 w 1156922"/>
                <a:gd name="connsiteY31" fmla="*/ 1135031 h 1745449"/>
                <a:gd name="connsiteX32" fmla="*/ 972285 w 1156922"/>
                <a:gd name="connsiteY32" fmla="*/ 1224518 h 1745449"/>
                <a:gd name="connsiteX33" fmla="*/ 1030281 w 1156922"/>
                <a:gd name="connsiteY33" fmla="*/ 1340359 h 1745449"/>
                <a:gd name="connsiteX34" fmla="*/ 913405 w 1156922"/>
                <a:gd name="connsiteY34" fmla="*/ 1461368 h 1745449"/>
                <a:gd name="connsiteX35" fmla="*/ 753227 w 1156922"/>
                <a:gd name="connsiteY35" fmla="*/ 1371458 h 1745449"/>
                <a:gd name="connsiteX36" fmla="*/ 756737 w 1156922"/>
                <a:gd name="connsiteY36" fmla="*/ 1369309 h 1745449"/>
                <a:gd name="connsiteX37" fmla="*/ 911871 w 1156922"/>
                <a:gd name="connsiteY37" fmla="*/ 1465876 h 1745449"/>
                <a:gd name="connsiteX38" fmla="*/ 761269 w 1156922"/>
                <a:gd name="connsiteY38" fmla="*/ 1628054 h 1745449"/>
                <a:gd name="connsiteX39" fmla="*/ 558182 w 1156922"/>
                <a:gd name="connsiteY39" fmla="*/ 1552195 h 1745449"/>
                <a:gd name="connsiteX40" fmla="*/ 554944 w 1156922"/>
                <a:gd name="connsiteY40" fmla="*/ 1544331 h 1745449"/>
                <a:gd name="connsiteX41" fmla="*/ 678727 w 1156922"/>
                <a:gd name="connsiteY41" fmla="*/ 1632143 h 1745449"/>
                <a:gd name="connsiteX42" fmla="*/ 520249 w 1156922"/>
                <a:gd name="connsiteY42" fmla="*/ 1745209 h 1745449"/>
                <a:gd name="connsiteX43" fmla="*/ 352811 w 1156922"/>
                <a:gd name="connsiteY43" fmla="*/ 1592106 h 1745449"/>
                <a:gd name="connsiteX44" fmla="*/ 237021 w 1156922"/>
                <a:gd name="connsiteY44" fmla="*/ 1443452 h 1745449"/>
                <a:gd name="connsiteX45" fmla="*/ 89886 w 1156922"/>
                <a:gd name="connsiteY45" fmla="*/ 1375108 h 1745449"/>
                <a:gd name="connsiteX46" fmla="*/ 100537 w 1156922"/>
                <a:gd name="connsiteY46" fmla="*/ 1171427 h 1745449"/>
                <a:gd name="connsiteX47" fmla="*/ 291673 w 1156922"/>
                <a:gd name="connsiteY47" fmla="*/ 1125156 h 1745449"/>
                <a:gd name="connsiteX48" fmla="*/ 511418 w 1156922"/>
                <a:gd name="connsiteY48" fmla="*/ 1034051 h 1745449"/>
                <a:gd name="connsiteX49" fmla="*/ 509329 w 1156922"/>
                <a:gd name="connsiteY49" fmla="*/ 1041153 h 1745449"/>
                <a:gd name="connsiteX50" fmla="*/ 310893 w 1156922"/>
                <a:gd name="connsiteY50" fmla="*/ 1129981 h 1745449"/>
                <a:gd name="connsiteX51" fmla="*/ 199595 w 1156922"/>
                <a:gd name="connsiteY51" fmla="*/ 1014703 h 1745449"/>
                <a:gd name="connsiteX52" fmla="*/ 291719 w 1156922"/>
                <a:gd name="connsiteY52" fmla="*/ 1123484 h 1745449"/>
                <a:gd name="connsiteX53" fmla="*/ 66889 w 1156922"/>
                <a:gd name="connsiteY53" fmla="*/ 1138943 h 1745449"/>
                <a:gd name="connsiteX54" fmla="*/ 30645 w 1156922"/>
                <a:gd name="connsiteY54" fmla="*/ 911953 h 1745449"/>
                <a:gd name="connsiteX55" fmla="*/ 70504 w 1156922"/>
                <a:gd name="connsiteY55" fmla="*/ 882569 h 1745449"/>
                <a:gd name="connsiteX56" fmla="*/ 63242 w 1156922"/>
                <a:gd name="connsiteY56" fmla="*/ 875989 h 1745449"/>
                <a:gd name="connsiteX57" fmla="*/ 66610 w 1156922"/>
                <a:gd name="connsiteY57" fmla="*/ 872273 h 1745449"/>
                <a:gd name="connsiteX58" fmla="*/ 68771 w 1156922"/>
                <a:gd name="connsiteY58" fmla="*/ 666836 h 1745449"/>
                <a:gd name="connsiteX59" fmla="*/ 107513 w 1156922"/>
                <a:gd name="connsiteY59" fmla="*/ 638275 h 1745449"/>
                <a:gd name="connsiteX60" fmla="*/ 130050 w 1156922"/>
                <a:gd name="connsiteY60" fmla="*/ 394472 h 1745449"/>
                <a:gd name="connsiteX61" fmla="*/ 313262 w 1156922"/>
                <a:gd name="connsiteY61" fmla="*/ 359290 h 1745449"/>
                <a:gd name="connsiteX62" fmla="*/ 127611 w 1156922"/>
                <a:gd name="connsiteY62" fmla="*/ 399723 h 1745449"/>
                <a:gd name="connsiteX63" fmla="*/ 93247 w 1156922"/>
                <a:gd name="connsiteY63" fmla="*/ 291518 h 1745449"/>
                <a:gd name="connsiteX64" fmla="*/ 312758 w 1156922"/>
                <a:gd name="connsiteY64" fmla="*/ 72008 h 1745449"/>
                <a:gd name="connsiteX65" fmla="*/ 381090 w 1156922"/>
                <a:gd name="connsiteY65" fmla="*/ 83948 h 1745449"/>
                <a:gd name="connsiteX66" fmla="*/ 520248 w 1156922"/>
                <a:gd name="connsiteY66" fmla="*/ 0 h 1745449"/>
                <a:gd name="connsiteX0" fmla="*/ 579674 w 1156922"/>
                <a:gd name="connsiteY0" fmla="*/ 915886 h 1745449"/>
                <a:gd name="connsiteX1" fmla="*/ 334959 w 1156922"/>
                <a:gd name="connsiteY1" fmla="*/ 805824 h 1745449"/>
                <a:gd name="connsiteX2" fmla="*/ 583011 w 1156922"/>
                <a:gd name="connsiteY2" fmla="*/ 916786 h 1745449"/>
                <a:gd name="connsiteX3" fmla="*/ 579674 w 1156922"/>
                <a:gd name="connsiteY3" fmla="*/ 915886 h 1745449"/>
                <a:gd name="connsiteX4" fmla="*/ 574852 w 1156922"/>
                <a:gd name="connsiteY4" fmla="*/ 580980 h 1745449"/>
                <a:gd name="connsiteX5" fmla="*/ 433169 w 1156922"/>
                <a:gd name="connsiteY5" fmla="*/ 649695 h 1745449"/>
                <a:gd name="connsiteX6" fmla="*/ 428375 w 1156922"/>
                <a:gd name="connsiteY6" fmla="*/ 651124 h 1745449"/>
                <a:gd name="connsiteX7" fmla="*/ 761884 w 1156922"/>
                <a:gd name="connsiteY7" fmla="*/ 739852 h 1745449"/>
                <a:gd name="connsiteX8" fmla="*/ 574852 w 1156922"/>
                <a:gd name="connsiteY8" fmla="*/ 580980 h 1745449"/>
                <a:gd name="connsiteX9" fmla="*/ 520248 w 1156922"/>
                <a:gd name="connsiteY9" fmla="*/ 0 h 1745449"/>
                <a:gd name="connsiteX10" fmla="*/ 689956 w 1156922"/>
                <a:gd name="connsiteY10" fmla="*/ 147127 h 1745449"/>
                <a:gd name="connsiteX11" fmla="*/ 548455 w 1156922"/>
                <a:gd name="connsiteY11" fmla="*/ 352718 h 1745449"/>
                <a:gd name="connsiteX12" fmla="*/ 688144 w 1156922"/>
                <a:gd name="connsiteY12" fmla="*/ 149764 h 1745449"/>
                <a:gd name="connsiteX13" fmla="*/ 906946 w 1156922"/>
                <a:gd name="connsiteY13" fmla="*/ 317877 h 1745449"/>
                <a:gd name="connsiteX14" fmla="*/ 894599 w 1156922"/>
                <a:gd name="connsiteY14" fmla="*/ 376059 h 1745449"/>
                <a:gd name="connsiteX15" fmla="*/ 1043308 w 1156922"/>
                <a:gd name="connsiteY15" fmla="*/ 525101 h 1745449"/>
                <a:gd name="connsiteX16" fmla="*/ 1033782 w 1156922"/>
                <a:gd name="connsiteY16" fmla="*/ 572282 h 1745449"/>
                <a:gd name="connsiteX17" fmla="*/ 1156922 w 1156922"/>
                <a:gd name="connsiteY17" fmla="*/ 756650 h 1745449"/>
                <a:gd name="connsiteX18" fmla="*/ 931418 w 1156922"/>
                <a:gd name="connsiteY18" fmla="*/ 936938 h 1745449"/>
                <a:gd name="connsiteX19" fmla="*/ 1093103 w 1156922"/>
                <a:gd name="connsiteY19" fmla="*/ 911837 h 1745449"/>
                <a:gd name="connsiteX20" fmla="*/ 1139689 w 1156922"/>
                <a:gd name="connsiteY20" fmla="*/ 1069421 h 1745449"/>
                <a:gd name="connsiteX21" fmla="*/ 985039 w 1156922"/>
                <a:gd name="connsiteY21" fmla="*/ 1223143 h 1745449"/>
                <a:gd name="connsiteX22" fmla="*/ 776887 w 1156922"/>
                <a:gd name="connsiteY22" fmla="*/ 1140927 h 1745449"/>
                <a:gd name="connsiteX23" fmla="*/ 813087 w 1156922"/>
                <a:gd name="connsiteY23" fmla="*/ 1096095 h 1745449"/>
                <a:gd name="connsiteX24" fmla="*/ 792626 w 1156922"/>
                <a:gd name="connsiteY24" fmla="*/ 964175 h 1745449"/>
                <a:gd name="connsiteX25" fmla="*/ 793130 w 1156922"/>
                <a:gd name="connsiteY25" fmla="*/ 963884 h 1745449"/>
                <a:gd name="connsiteX26" fmla="*/ 805899 w 1156922"/>
                <a:gd name="connsiteY26" fmla="*/ 1097129 h 1745449"/>
                <a:gd name="connsiteX27" fmla="*/ 683639 w 1156922"/>
                <a:gd name="connsiteY27" fmla="*/ 1159301 h 1745449"/>
                <a:gd name="connsiteX28" fmla="*/ 569233 w 1156922"/>
                <a:gd name="connsiteY28" fmla="*/ 1093170 h 1745449"/>
                <a:gd name="connsiteX29" fmla="*/ 568513 w 1156922"/>
                <a:gd name="connsiteY29" fmla="*/ 1090754 h 1745449"/>
                <a:gd name="connsiteX30" fmla="*/ 679482 w 1156922"/>
                <a:gd name="connsiteY30" fmla="*/ 1162221 h 1745449"/>
                <a:gd name="connsiteX31" fmla="*/ 774185 w 1156922"/>
                <a:gd name="connsiteY31" fmla="*/ 1135031 h 1745449"/>
                <a:gd name="connsiteX32" fmla="*/ 972285 w 1156922"/>
                <a:gd name="connsiteY32" fmla="*/ 1224518 h 1745449"/>
                <a:gd name="connsiteX33" fmla="*/ 1030281 w 1156922"/>
                <a:gd name="connsiteY33" fmla="*/ 1340359 h 1745449"/>
                <a:gd name="connsiteX34" fmla="*/ 913405 w 1156922"/>
                <a:gd name="connsiteY34" fmla="*/ 1461368 h 1745449"/>
                <a:gd name="connsiteX35" fmla="*/ 753227 w 1156922"/>
                <a:gd name="connsiteY35" fmla="*/ 1371458 h 1745449"/>
                <a:gd name="connsiteX36" fmla="*/ 756737 w 1156922"/>
                <a:gd name="connsiteY36" fmla="*/ 1369309 h 1745449"/>
                <a:gd name="connsiteX37" fmla="*/ 911871 w 1156922"/>
                <a:gd name="connsiteY37" fmla="*/ 1465876 h 1745449"/>
                <a:gd name="connsiteX38" fmla="*/ 761269 w 1156922"/>
                <a:gd name="connsiteY38" fmla="*/ 1628054 h 1745449"/>
                <a:gd name="connsiteX39" fmla="*/ 558182 w 1156922"/>
                <a:gd name="connsiteY39" fmla="*/ 1552195 h 1745449"/>
                <a:gd name="connsiteX40" fmla="*/ 554944 w 1156922"/>
                <a:gd name="connsiteY40" fmla="*/ 1544331 h 1745449"/>
                <a:gd name="connsiteX41" fmla="*/ 678727 w 1156922"/>
                <a:gd name="connsiteY41" fmla="*/ 1632143 h 1745449"/>
                <a:gd name="connsiteX42" fmla="*/ 520249 w 1156922"/>
                <a:gd name="connsiteY42" fmla="*/ 1745209 h 1745449"/>
                <a:gd name="connsiteX43" fmla="*/ 352811 w 1156922"/>
                <a:gd name="connsiteY43" fmla="*/ 1592106 h 1745449"/>
                <a:gd name="connsiteX44" fmla="*/ 237021 w 1156922"/>
                <a:gd name="connsiteY44" fmla="*/ 1443452 h 1745449"/>
                <a:gd name="connsiteX45" fmla="*/ 89886 w 1156922"/>
                <a:gd name="connsiteY45" fmla="*/ 1375108 h 1745449"/>
                <a:gd name="connsiteX46" fmla="*/ 100537 w 1156922"/>
                <a:gd name="connsiteY46" fmla="*/ 1171427 h 1745449"/>
                <a:gd name="connsiteX47" fmla="*/ 291673 w 1156922"/>
                <a:gd name="connsiteY47" fmla="*/ 1125156 h 1745449"/>
                <a:gd name="connsiteX48" fmla="*/ 511418 w 1156922"/>
                <a:gd name="connsiteY48" fmla="*/ 1034051 h 1745449"/>
                <a:gd name="connsiteX49" fmla="*/ 509329 w 1156922"/>
                <a:gd name="connsiteY49" fmla="*/ 1041153 h 1745449"/>
                <a:gd name="connsiteX50" fmla="*/ 310893 w 1156922"/>
                <a:gd name="connsiteY50" fmla="*/ 1129981 h 1745449"/>
                <a:gd name="connsiteX51" fmla="*/ 199595 w 1156922"/>
                <a:gd name="connsiteY51" fmla="*/ 1014703 h 1745449"/>
                <a:gd name="connsiteX52" fmla="*/ 291719 w 1156922"/>
                <a:gd name="connsiteY52" fmla="*/ 1123484 h 1745449"/>
                <a:gd name="connsiteX53" fmla="*/ 66889 w 1156922"/>
                <a:gd name="connsiteY53" fmla="*/ 1138943 h 1745449"/>
                <a:gd name="connsiteX54" fmla="*/ 30645 w 1156922"/>
                <a:gd name="connsiteY54" fmla="*/ 911953 h 1745449"/>
                <a:gd name="connsiteX55" fmla="*/ 70504 w 1156922"/>
                <a:gd name="connsiteY55" fmla="*/ 882569 h 1745449"/>
                <a:gd name="connsiteX56" fmla="*/ 63242 w 1156922"/>
                <a:gd name="connsiteY56" fmla="*/ 875989 h 1745449"/>
                <a:gd name="connsiteX57" fmla="*/ 66610 w 1156922"/>
                <a:gd name="connsiteY57" fmla="*/ 872273 h 1745449"/>
                <a:gd name="connsiteX58" fmla="*/ 68771 w 1156922"/>
                <a:gd name="connsiteY58" fmla="*/ 666836 h 1745449"/>
                <a:gd name="connsiteX59" fmla="*/ 107513 w 1156922"/>
                <a:gd name="connsiteY59" fmla="*/ 638275 h 1745449"/>
                <a:gd name="connsiteX60" fmla="*/ 130050 w 1156922"/>
                <a:gd name="connsiteY60" fmla="*/ 394472 h 1745449"/>
                <a:gd name="connsiteX61" fmla="*/ 313262 w 1156922"/>
                <a:gd name="connsiteY61" fmla="*/ 359290 h 1745449"/>
                <a:gd name="connsiteX62" fmla="*/ 127611 w 1156922"/>
                <a:gd name="connsiteY62" fmla="*/ 399723 h 1745449"/>
                <a:gd name="connsiteX63" fmla="*/ 93247 w 1156922"/>
                <a:gd name="connsiteY63" fmla="*/ 291518 h 1745449"/>
                <a:gd name="connsiteX64" fmla="*/ 312758 w 1156922"/>
                <a:gd name="connsiteY64" fmla="*/ 72008 h 1745449"/>
                <a:gd name="connsiteX65" fmla="*/ 381090 w 1156922"/>
                <a:gd name="connsiteY65" fmla="*/ 83948 h 1745449"/>
                <a:gd name="connsiteX66" fmla="*/ 520248 w 1156922"/>
                <a:gd name="connsiteY66" fmla="*/ 0 h 1745449"/>
                <a:gd name="connsiteX0" fmla="*/ 583011 w 1156922"/>
                <a:gd name="connsiteY0" fmla="*/ 916786 h 1745449"/>
                <a:gd name="connsiteX1" fmla="*/ 334959 w 1156922"/>
                <a:gd name="connsiteY1" fmla="*/ 805824 h 1745449"/>
                <a:gd name="connsiteX2" fmla="*/ 583011 w 1156922"/>
                <a:gd name="connsiteY2" fmla="*/ 916786 h 1745449"/>
                <a:gd name="connsiteX3" fmla="*/ 574852 w 1156922"/>
                <a:gd name="connsiteY3" fmla="*/ 580980 h 1745449"/>
                <a:gd name="connsiteX4" fmla="*/ 433169 w 1156922"/>
                <a:gd name="connsiteY4" fmla="*/ 649695 h 1745449"/>
                <a:gd name="connsiteX5" fmla="*/ 428375 w 1156922"/>
                <a:gd name="connsiteY5" fmla="*/ 651124 h 1745449"/>
                <a:gd name="connsiteX6" fmla="*/ 761884 w 1156922"/>
                <a:gd name="connsiteY6" fmla="*/ 739852 h 1745449"/>
                <a:gd name="connsiteX7" fmla="*/ 574852 w 1156922"/>
                <a:gd name="connsiteY7" fmla="*/ 580980 h 1745449"/>
                <a:gd name="connsiteX8" fmla="*/ 520248 w 1156922"/>
                <a:gd name="connsiteY8" fmla="*/ 0 h 1745449"/>
                <a:gd name="connsiteX9" fmla="*/ 689956 w 1156922"/>
                <a:gd name="connsiteY9" fmla="*/ 147127 h 1745449"/>
                <a:gd name="connsiteX10" fmla="*/ 548455 w 1156922"/>
                <a:gd name="connsiteY10" fmla="*/ 352718 h 1745449"/>
                <a:gd name="connsiteX11" fmla="*/ 688144 w 1156922"/>
                <a:gd name="connsiteY11" fmla="*/ 149764 h 1745449"/>
                <a:gd name="connsiteX12" fmla="*/ 906946 w 1156922"/>
                <a:gd name="connsiteY12" fmla="*/ 317877 h 1745449"/>
                <a:gd name="connsiteX13" fmla="*/ 894599 w 1156922"/>
                <a:gd name="connsiteY13" fmla="*/ 376059 h 1745449"/>
                <a:gd name="connsiteX14" fmla="*/ 1043308 w 1156922"/>
                <a:gd name="connsiteY14" fmla="*/ 525101 h 1745449"/>
                <a:gd name="connsiteX15" fmla="*/ 1033782 w 1156922"/>
                <a:gd name="connsiteY15" fmla="*/ 572282 h 1745449"/>
                <a:gd name="connsiteX16" fmla="*/ 1156922 w 1156922"/>
                <a:gd name="connsiteY16" fmla="*/ 756650 h 1745449"/>
                <a:gd name="connsiteX17" fmla="*/ 931418 w 1156922"/>
                <a:gd name="connsiteY17" fmla="*/ 936938 h 1745449"/>
                <a:gd name="connsiteX18" fmla="*/ 1093103 w 1156922"/>
                <a:gd name="connsiteY18" fmla="*/ 911837 h 1745449"/>
                <a:gd name="connsiteX19" fmla="*/ 1139689 w 1156922"/>
                <a:gd name="connsiteY19" fmla="*/ 1069421 h 1745449"/>
                <a:gd name="connsiteX20" fmla="*/ 985039 w 1156922"/>
                <a:gd name="connsiteY20" fmla="*/ 1223143 h 1745449"/>
                <a:gd name="connsiteX21" fmla="*/ 776887 w 1156922"/>
                <a:gd name="connsiteY21" fmla="*/ 1140927 h 1745449"/>
                <a:gd name="connsiteX22" fmla="*/ 813087 w 1156922"/>
                <a:gd name="connsiteY22" fmla="*/ 1096095 h 1745449"/>
                <a:gd name="connsiteX23" fmla="*/ 792626 w 1156922"/>
                <a:gd name="connsiteY23" fmla="*/ 964175 h 1745449"/>
                <a:gd name="connsiteX24" fmla="*/ 793130 w 1156922"/>
                <a:gd name="connsiteY24" fmla="*/ 963884 h 1745449"/>
                <a:gd name="connsiteX25" fmla="*/ 805899 w 1156922"/>
                <a:gd name="connsiteY25" fmla="*/ 1097129 h 1745449"/>
                <a:gd name="connsiteX26" fmla="*/ 683639 w 1156922"/>
                <a:gd name="connsiteY26" fmla="*/ 1159301 h 1745449"/>
                <a:gd name="connsiteX27" fmla="*/ 569233 w 1156922"/>
                <a:gd name="connsiteY27" fmla="*/ 1093170 h 1745449"/>
                <a:gd name="connsiteX28" fmla="*/ 568513 w 1156922"/>
                <a:gd name="connsiteY28" fmla="*/ 1090754 h 1745449"/>
                <a:gd name="connsiteX29" fmla="*/ 679482 w 1156922"/>
                <a:gd name="connsiteY29" fmla="*/ 1162221 h 1745449"/>
                <a:gd name="connsiteX30" fmla="*/ 774185 w 1156922"/>
                <a:gd name="connsiteY30" fmla="*/ 1135031 h 1745449"/>
                <a:gd name="connsiteX31" fmla="*/ 972285 w 1156922"/>
                <a:gd name="connsiteY31" fmla="*/ 1224518 h 1745449"/>
                <a:gd name="connsiteX32" fmla="*/ 1030281 w 1156922"/>
                <a:gd name="connsiteY32" fmla="*/ 1340359 h 1745449"/>
                <a:gd name="connsiteX33" fmla="*/ 913405 w 1156922"/>
                <a:gd name="connsiteY33" fmla="*/ 1461368 h 1745449"/>
                <a:gd name="connsiteX34" fmla="*/ 753227 w 1156922"/>
                <a:gd name="connsiteY34" fmla="*/ 1371458 h 1745449"/>
                <a:gd name="connsiteX35" fmla="*/ 756737 w 1156922"/>
                <a:gd name="connsiteY35" fmla="*/ 1369309 h 1745449"/>
                <a:gd name="connsiteX36" fmla="*/ 911871 w 1156922"/>
                <a:gd name="connsiteY36" fmla="*/ 1465876 h 1745449"/>
                <a:gd name="connsiteX37" fmla="*/ 761269 w 1156922"/>
                <a:gd name="connsiteY37" fmla="*/ 1628054 h 1745449"/>
                <a:gd name="connsiteX38" fmla="*/ 558182 w 1156922"/>
                <a:gd name="connsiteY38" fmla="*/ 1552195 h 1745449"/>
                <a:gd name="connsiteX39" fmla="*/ 554944 w 1156922"/>
                <a:gd name="connsiteY39" fmla="*/ 1544331 h 1745449"/>
                <a:gd name="connsiteX40" fmla="*/ 678727 w 1156922"/>
                <a:gd name="connsiteY40" fmla="*/ 1632143 h 1745449"/>
                <a:gd name="connsiteX41" fmla="*/ 520249 w 1156922"/>
                <a:gd name="connsiteY41" fmla="*/ 1745209 h 1745449"/>
                <a:gd name="connsiteX42" fmla="*/ 352811 w 1156922"/>
                <a:gd name="connsiteY42" fmla="*/ 1592106 h 1745449"/>
                <a:gd name="connsiteX43" fmla="*/ 237021 w 1156922"/>
                <a:gd name="connsiteY43" fmla="*/ 1443452 h 1745449"/>
                <a:gd name="connsiteX44" fmla="*/ 89886 w 1156922"/>
                <a:gd name="connsiteY44" fmla="*/ 1375108 h 1745449"/>
                <a:gd name="connsiteX45" fmla="*/ 100537 w 1156922"/>
                <a:gd name="connsiteY45" fmla="*/ 1171427 h 1745449"/>
                <a:gd name="connsiteX46" fmla="*/ 291673 w 1156922"/>
                <a:gd name="connsiteY46" fmla="*/ 1125156 h 1745449"/>
                <a:gd name="connsiteX47" fmla="*/ 511418 w 1156922"/>
                <a:gd name="connsiteY47" fmla="*/ 1034051 h 1745449"/>
                <a:gd name="connsiteX48" fmla="*/ 509329 w 1156922"/>
                <a:gd name="connsiteY48" fmla="*/ 1041153 h 1745449"/>
                <a:gd name="connsiteX49" fmla="*/ 310893 w 1156922"/>
                <a:gd name="connsiteY49" fmla="*/ 1129981 h 1745449"/>
                <a:gd name="connsiteX50" fmla="*/ 199595 w 1156922"/>
                <a:gd name="connsiteY50" fmla="*/ 1014703 h 1745449"/>
                <a:gd name="connsiteX51" fmla="*/ 291719 w 1156922"/>
                <a:gd name="connsiteY51" fmla="*/ 1123484 h 1745449"/>
                <a:gd name="connsiteX52" fmla="*/ 66889 w 1156922"/>
                <a:gd name="connsiteY52" fmla="*/ 1138943 h 1745449"/>
                <a:gd name="connsiteX53" fmla="*/ 30645 w 1156922"/>
                <a:gd name="connsiteY53" fmla="*/ 911953 h 1745449"/>
                <a:gd name="connsiteX54" fmla="*/ 70504 w 1156922"/>
                <a:gd name="connsiteY54" fmla="*/ 882569 h 1745449"/>
                <a:gd name="connsiteX55" fmla="*/ 63242 w 1156922"/>
                <a:gd name="connsiteY55" fmla="*/ 875989 h 1745449"/>
                <a:gd name="connsiteX56" fmla="*/ 66610 w 1156922"/>
                <a:gd name="connsiteY56" fmla="*/ 872273 h 1745449"/>
                <a:gd name="connsiteX57" fmla="*/ 68771 w 1156922"/>
                <a:gd name="connsiteY57" fmla="*/ 666836 h 1745449"/>
                <a:gd name="connsiteX58" fmla="*/ 107513 w 1156922"/>
                <a:gd name="connsiteY58" fmla="*/ 638275 h 1745449"/>
                <a:gd name="connsiteX59" fmla="*/ 130050 w 1156922"/>
                <a:gd name="connsiteY59" fmla="*/ 394472 h 1745449"/>
                <a:gd name="connsiteX60" fmla="*/ 313262 w 1156922"/>
                <a:gd name="connsiteY60" fmla="*/ 359290 h 1745449"/>
                <a:gd name="connsiteX61" fmla="*/ 127611 w 1156922"/>
                <a:gd name="connsiteY61" fmla="*/ 399723 h 1745449"/>
                <a:gd name="connsiteX62" fmla="*/ 93247 w 1156922"/>
                <a:gd name="connsiteY62" fmla="*/ 291518 h 1745449"/>
                <a:gd name="connsiteX63" fmla="*/ 312758 w 1156922"/>
                <a:gd name="connsiteY63" fmla="*/ 72008 h 1745449"/>
                <a:gd name="connsiteX64" fmla="*/ 381090 w 1156922"/>
                <a:gd name="connsiteY64" fmla="*/ 83948 h 1745449"/>
                <a:gd name="connsiteX65" fmla="*/ 520248 w 1156922"/>
                <a:gd name="connsiteY65" fmla="*/ 0 h 1745449"/>
                <a:gd name="connsiteX0" fmla="*/ 574852 w 1156922"/>
                <a:gd name="connsiteY0" fmla="*/ 580980 h 1745449"/>
                <a:gd name="connsiteX1" fmla="*/ 433169 w 1156922"/>
                <a:gd name="connsiteY1" fmla="*/ 649695 h 1745449"/>
                <a:gd name="connsiteX2" fmla="*/ 428375 w 1156922"/>
                <a:gd name="connsiteY2" fmla="*/ 651124 h 1745449"/>
                <a:gd name="connsiteX3" fmla="*/ 761884 w 1156922"/>
                <a:gd name="connsiteY3" fmla="*/ 739852 h 1745449"/>
                <a:gd name="connsiteX4" fmla="*/ 574852 w 1156922"/>
                <a:gd name="connsiteY4" fmla="*/ 580980 h 1745449"/>
                <a:gd name="connsiteX5" fmla="*/ 520248 w 1156922"/>
                <a:gd name="connsiteY5" fmla="*/ 0 h 1745449"/>
                <a:gd name="connsiteX6" fmla="*/ 689956 w 1156922"/>
                <a:gd name="connsiteY6" fmla="*/ 147127 h 1745449"/>
                <a:gd name="connsiteX7" fmla="*/ 548455 w 1156922"/>
                <a:gd name="connsiteY7" fmla="*/ 352718 h 1745449"/>
                <a:gd name="connsiteX8" fmla="*/ 688144 w 1156922"/>
                <a:gd name="connsiteY8" fmla="*/ 149764 h 1745449"/>
                <a:gd name="connsiteX9" fmla="*/ 906946 w 1156922"/>
                <a:gd name="connsiteY9" fmla="*/ 317877 h 1745449"/>
                <a:gd name="connsiteX10" fmla="*/ 894599 w 1156922"/>
                <a:gd name="connsiteY10" fmla="*/ 376059 h 1745449"/>
                <a:gd name="connsiteX11" fmla="*/ 1043308 w 1156922"/>
                <a:gd name="connsiteY11" fmla="*/ 525101 h 1745449"/>
                <a:gd name="connsiteX12" fmla="*/ 1033782 w 1156922"/>
                <a:gd name="connsiteY12" fmla="*/ 572282 h 1745449"/>
                <a:gd name="connsiteX13" fmla="*/ 1156922 w 1156922"/>
                <a:gd name="connsiteY13" fmla="*/ 756650 h 1745449"/>
                <a:gd name="connsiteX14" fmla="*/ 931418 w 1156922"/>
                <a:gd name="connsiteY14" fmla="*/ 936938 h 1745449"/>
                <a:gd name="connsiteX15" fmla="*/ 1093103 w 1156922"/>
                <a:gd name="connsiteY15" fmla="*/ 911837 h 1745449"/>
                <a:gd name="connsiteX16" fmla="*/ 1139689 w 1156922"/>
                <a:gd name="connsiteY16" fmla="*/ 1069421 h 1745449"/>
                <a:gd name="connsiteX17" fmla="*/ 985039 w 1156922"/>
                <a:gd name="connsiteY17" fmla="*/ 1223143 h 1745449"/>
                <a:gd name="connsiteX18" fmla="*/ 776887 w 1156922"/>
                <a:gd name="connsiteY18" fmla="*/ 1140927 h 1745449"/>
                <a:gd name="connsiteX19" fmla="*/ 813087 w 1156922"/>
                <a:gd name="connsiteY19" fmla="*/ 1096095 h 1745449"/>
                <a:gd name="connsiteX20" fmla="*/ 792626 w 1156922"/>
                <a:gd name="connsiteY20" fmla="*/ 964175 h 1745449"/>
                <a:gd name="connsiteX21" fmla="*/ 793130 w 1156922"/>
                <a:gd name="connsiteY21" fmla="*/ 963884 h 1745449"/>
                <a:gd name="connsiteX22" fmla="*/ 805899 w 1156922"/>
                <a:gd name="connsiteY22" fmla="*/ 1097129 h 1745449"/>
                <a:gd name="connsiteX23" fmla="*/ 683639 w 1156922"/>
                <a:gd name="connsiteY23" fmla="*/ 1159301 h 1745449"/>
                <a:gd name="connsiteX24" fmla="*/ 569233 w 1156922"/>
                <a:gd name="connsiteY24" fmla="*/ 1093170 h 1745449"/>
                <a:gd name="connsiteX25" fmla="*/ 568513 w 1156922"/>
                <a:gd name="connsiteY25" fmla="*/ 1090754 h 1745449"/>
                <a:gd name="connsiteX26" fmla="*/ 679482 w 1156922"/>
                <a:gd name="connsiteY26" fmla="*/ 1162221 h 1745449"/>
                <a:gd name="connsiteX27" fmla="*/ 774185 w 1156922"/>
                <a:gd name="connsiteY27" fmla="*/ 1135031 h 1745449"/>
                <a:gd name="connsiteX28" fmla="*/ 972285 w 1156922"/>
                <a:gd name="connsiteY28" fmla="*/ 1224518 h 1745449"/>
                <a:gd name="connsiteX29" fmla="*/ 1030281 w 1156922"/>
                <a:gd name="connsiteY29" fmla="*/ 1340359 h 1745449"/>
                <a:gd name="connsiteX30" fmla="*/ 913405 w 1156922"/>
                <a:gd name="connsiteY30" fmla="*/ 1461368 h 1745449"/>
                <a:gd name="connsiteX31" fmla="*/ 753227 w 1156922"/>
                <a:gd name="connsiteY31" fmla="*/ 1371458 h 1745449"/>
                <a:gd name="connsiteX32" fmla="*/ 756737 w 1156922"/>
                <a:gd name="connsiteY32" fmla="*/ 1369309 h 1745449"/>
                <a:gd name="connsiteX33" fmla="*/ 911871 w 1156922"/>
                <a:gd name="connsiteY33" fmla="*/ 1465876 h 1745449"/>
                <a:gd name="connsiteX34" fmla="*/ 761269 w 1156922"/>
                <a:gd name="connsiteY34" fmla="*/ 1628054 h 1745449"/>
                <a:gd name="connsiteX35" fmla="*/ 558182 w 1156922"/>
                <a:gd name="connsiteY35" fmla="*/ 1552195 h 1745449"/>
                <a:gd name="connsiteX36" fmla="*/ 554944 w 1156922"/>
                <a:gd name="connsiteY36" fmla="*/ 1544331 h 1745449"/>
                <a:gd name="connsiteX37" fmla="*/ 678727 w 1156922"/>
                <a:gd name="connsiteY37" fmla="*/ 1632143 h 1745449"/>
                <a:gd name="connsiteX38" fmla="*/ 520249 w 1156922"/>
                <a:gd name="connsiteY38" fmla="*/ 1745209 h 1745449"/>
                <a:gd name="connsiteX39" fmla="*/ 352811 w 1156922"/>
                <a:gd name="connsiteY39" fmla="*/ 1592106 h 1745449"/>
                <a:gd name="connsiteX40" fmla="*/ 237021 w 1156922"/>
                <a:gd name="connsiteY40" fmla="*/ 1443452 h 1745449"/>
                <a:gd name="connsiteX41" fmla="*/ 89886 w 1156922"/>
                <a:gd name="connsiteY41" fmla="*/ 1375108 h 1745449"/>
                <a:gd name="connsiteX42" fmla="*/ 100537 w 1156922"/>
                <a:gd name="connsiteY42" fmla="*/ 1171427 h 1745449"/>
                <a:gd name="connsiteX43" fmla="*/ 291673 w 1156922"/>
                <a:gd name="connsiteY43" fmla="*/ 1125156 h 1745449"/>
                <a:gd name="connsiteX44" fmla="*/ 511418 w 1156922"/>
                <a:gd name="connsiteY44" fmla="*/ 1034051 h 1745449"/>
                <a:gd name="connsiteX45" fmla="*/ 509329 w 1156922"/>
                <a:gd name="connsiteY45" fmla="*/ 1041153 h 1745449"/>
                <a:gd name="connsiteX46" fmla="*/ 310893 w 1156922"/>
                <a:gd name="connsiteY46" fmla="*/ 1129981 h 1745449"/>
                <a:gd name="connsiteX47" fmla="*/ 199595 w 1156922"/>
                <a:gd name="connsiteY47" fmla="*/ 1014703 h 1745449"/>
                <a:gd name="connsiteX48" fmla="*/ 291719 w 1156922"/>
                <a:gd name="connsiteY48" fmla="*/ 1123484 h 1745449"/>
                <a:gd name="connsiteX49" fmla="*/ 66889 w 1156922"/>
                <a:gd name="connsiteY49" fmla="*/ 1138943 h 1745449"/>
                <a:gd name="connsiteX50" fmla="*/ 30645 w 1156922"/>
                <a:gd name="connsiteY50" fmla="*/ 911953 h 1745449"/>
                <a:gd name="connsiteX51" fmla="*/ 70504 w 1156922"/>
                <a:gd name="connsiteY51" fmla="*/ 882569 h 1745449"/>
                <a:gd name="connsiteX52" fmla="*/ 63242 w 1156922"/>
                <a:gd name="connsiteY52" fmla="*/ 875989 h 1745449"/>
                <a:gd name="connsiteX53" fmla="*/ 66610 w 1156922"/>
                <a:gd name="connsiteY53" fmla="*/ 872273 h 1745449"/>
                <a:gd name="connsiteX54" fmla="*/ 68771 w 1156922"/>
                <a:gd name="connsiteY54" fmla="*/ 666836 h 1745449"/>
                <a:gd name="connsiteX55" fmla="*/ 107513 w 1156922"/>
                <a:gd name="connsiteY55" fmla="*/ 638275 h 1745449"/>
                <a:gd name="connsiteX56" fmla="*/ 130050 w 1156922"/>
                <a:gd name="connsiteY56" fmla="*/ 394472 h 1745449"/>
                <a:gd name="connsiteX57" fmla="*/ 313262 w 1156922"/>
                <a:gd name="connsiteY57" fmla="*/ 359290 h 1745449"/>
                <a:gd name="connsiteX58" fmla="*/ 127611 w 1156922"/>
                <a:gd name="connsiteY58" fmla="*/ 399723 h 1745449"/>
                <a:gd name="connsiteX59" fmla="*/ 93247 w 1156922"/>
                <a:gd name="connsiteY59" fmla="*/ 291518 h 1745449"/>
                <a:gd name="connsiteX60" fmla="*/ 312758 w 1156922"/>
                <a:gd name="connsiteY60" fmla="*/ 72008 h 1745449"/>
                <a:gd name="connsiteX61" fmla="*/ 381090 w 1156922"/>
                <a:gd name="connsiteY61" fmla="*/ 83948 h 1745449"/>
                <a:gd name="connsiteX62" fmla="*/ 520248 w 1156922"/>
                <a:gd name="connsiteY62" fmla="*/ 0 h 1745449"/>
                <a:gd name="connsiteX0" fmla="*/ 574852 w 1156922"/>
                <a:gd name="connsiteY0" fmla="*/ 580980 h 1745449"/>
                <a:gd name="connsiteX1" fmla="*/ 433169 w 1156922"/>
                <a:gd name="connsiteY1" fmla="*/ 649695 h 1745449"/>
                <a:gd name="connsiteX2" fmla="*/ 428375 w 1156922"/>
                <a:gd name="connsiteY2" fmla="*/ 651124 h 1745449"/>
                <a:gd name="connsiteX3" fmla="*/ 761884 w 1156922"/>
                <a:gd name="connsiteY3" fmla="*/ 739852 h 1745449"/>
                <a:gd name="connsiteX4" fmla="*/ 574852 w 1156922"/>
                <a:gd name="connsiteY4" fmla="*/ 580980 h 1745449"/>
                <a:gd name="connsiteX5" fmla="*/ 520248 w 1156922"/>
                <a:gd name="connsiteY5" fmla="*/ 0 h 1745449"/>
                <a:gd name="connsiteX6" fmla="*/ 689956 w 1156922"/>
                <a:gd name="connsiteY6" fmla="*/ 147127 h 1745449"/>
                <a:gd name="connsiteX7" fmla="*/ 548455 w 1156922"/>
                <a:gd name="connsiteY7" fmla="*/ 352718 h 1745449"/>
                <a:gd name="connsiteX8" fmla="*/ 688144 w 1156922"/>
                <a:gd name="connsiteY8" fmla="*/ 149764 h 1745449"/>
                <a:gd name="connsiteX9" fmla="*/ 906946 w 1156922"/>
                <a:gd name="connsiteY9" fmla="*/ 317877 h 1745449"/>
                <a:gd name="connsiteX10" fmla="*/ 894599 w 1156922"/>
                <a:gd name="connsiteY10" fmla="*/ 376059 h 1745449"/>
                <a:gd name="connsiteX11" fmla="*/ 1043308 w 1156922"/>
                <a:gd name="connsiteY11" fmla="*/ 525101 h 1745449"/>
                <a:gd name="connsiteX12" fmla="*/ 1033782 w 1156922"/>
                <a:gd name="connsiteY12" fmla="*/ 572282 h 1745449"/>
                <a:gd name="connsiteX13" fmla="*/ 1156922 w 1156922"/>
                <a:gd name="connsiteY13" fmla="*/ 756650 h 1745449"/>
                <a:gd name="connsiteX14" fmla="*/ 931418 w 1156922"/>
                <a:gd name="connsiteY14" fmla="*/ 936938 h 1745449"/>
                <a:gd name="connsiteX15" fmla="*/ 1093103 w 1156922"/>
                <a:gd name="connsiteY15" fmla="*/ 911837 h 1745449"/>
                <a:gd name="connsiteX16" fmla="*/ 1139689 w 1156922"/>
                <a:gd name="connsiteY16" fmla="*/ 1069421 h 1745449"/>
                <a:gd name="connsiteX17" fmla="*/ 985039 w 1156922"/>
                <a:gd name="connsiteY17" fmla="*/ 1223143 h 1745449"/>
                <a:gd name="connsiteX18" fmla="*/ 776887 w 1156922"/>
                <a:gd name="connsiteY18" fmla="*/ 1140927 h 1745449"/>
                <a:gd name="connsiteX19" fmla="*/ 813087 w 1156922"/>
                <a:gd name="connsiteY19" fmla="*/ 1096095 h 1745449"/>
                <a:gd name="connsiteX20" fmla="*/ 792626 w 1156922"/>
                <a:gd name="connsiteY20" fmla="*/ 964175 h 1745449"/>
                <a:gd name="connsiteX21" fmla="*/ 793130 w 1156922"/>
                <a:gd name="connsiteY21" fmla="*/ 963884 h 1745449"/>
                <a:gd name="connsiteX22" fmla="*/ 805899 w 1156922"/>
                <a:gd name="connsiteY22" fmla="*/ 1097129 h 1745449"/>
                <a:gd name="connsiteX23" fmla="*/ 683639 w 1156922"/>
                <a:gd name="connsiteY23" fmla="*/ 1159301 h 1745449"/>
                <a:gd name="connsiteX24" fmla="*/ 569233 w 1156922"/>
                <a:gd name="connsiteY24" fmla="*/ 1093170 h 1745449"/>
                <a:gd name="connsiteX25" fmla="*/ 568513 w 1156922"/>
                <a:gd name="connsiteY25" fmla="*/ 1090754 h 1745449"/>
                <a:gd name="connsiteX26" fmla="*/ 679482 w 1156922"/>
                <a:gd name="connsiteY26" fmla="*/ 1162221 h 1745449"/>
                <a:gd name="connsiteX27" fmla="*/ 774185 w 1156922"/>
                <a:gd name="connsiteY27" fmla="*/ 1135031 h 1745449"/>
                <a:gd name="connsiteX28" fmla="*/ 972285 w 1156922"/>
                <a:gd name="connsiteY28" fmla="*/ 1224518 h 1745449"/>
                <a:gd name="connsiteX29" fmla="*/ 1030281 w 1156922"/>
                <a:gd name="connsiteY29" fmla="*/ 1340359 h 1745449"/>
                <a:gd name="connsiteX30" fmla="*/ 913405 w 1156922"/>
                <a:gd name="connsiteY30" fmla="*/ 1461368 h 1745449"/>
                <a:gd name="connsiteX31" fmla="*/ 753227 w 1156922"/>
                <a:gd name="connsiteY31" fmla="*/ 1371458 h 1745449"/>
                <a:gd name="connsiteX32" fmla="*/ 756737 w 1156922"/>
                <a:gd name="connsiteY32" fmla="*/ 1369309 h 1745449"/>
                <a:gd name="connsiteX33" fmla="*/ 911871 w 1156922"/>
                <a:gd name="connsiteY33" fmla="*/ 1465876 h 1745449"/>
                <a:gd name="connsiteX34" fmla="*/ 761269 w 1156922"/>
                <a:gd name="connsiteY34" fmla="*/ 1628054 h 1745449"/>
                <a:gd name="connsiteX35" fmla="*/ 558182 w 1156922"/>
                <a:gd name="connsiteY35" fmla="*/ 1552195 h 1745449"/>
                <a:gd name="connsiteX36" fmla="*/ 554944 w 1156922"/>
                <a:gd name="connsiteY36" fmla="*/ 1544331 h 1745449"/>
                <a:gd name="connsiteX37" fmla="*/ 678727 w 1156922"/>
                <a:gd name="connsiteY37" fmla="*/ 1632143 h 1745449"/>
                <a:gd name="connsiteX38" fmla="*/ 520249 w 1156922"/>
                <a:gd name="connsiteY38" fmla="*/ 1745209 h 1745449"/>
                <a:gd name="connsiteX39" fmla="*/ 352811 w 1156922"/>
                <a:gd name="connsiteY39" fmla="*/ 1592106 h 1745449"/>
                <a:gd name="connsiteX40" fmla="*/ 237021 w 1156922"/>
                <a:gd name="connsiteY40" fmla="*/ 1443452 h 1745449"/>
                <a:gd name="connsiteX41" fmla="*/ 89886 w 1156922"/>
                <a:gd name="connsiteY41" fmla="*/ 1375108 h 1745449"/>
                <a:gd name="connsiteX42" fmla="*/ 100537 w 1156922"/>
                <a:gd name="connsiteY42" fmla="*/ 1171427 h 1745449"/>
                <a:gd name="connsiteX43" fmla="*/ 291673 w 1156922"/>
                <a:gd name="connsiteY43" fmla="*/ 1125156 h 1745449"/>
                <a:gd name="connsiteX44" fmla="*/ 511418 w 1156922"/>
                <a:gd name="connsiteY44" fmla="*/ 1034051 h 1745449"/>
                <a:gd name="connsiteX45" fmla="*/ 509329 w 1156922"/>
                <a:gd name="connsiteY45" fmla="*/ 1041153 h 1745449"/>
                <a:gd name="connsiteX46" fmla="*/ 310893 w 1156922"/>
                <a:gd name="connsiteY46" fmla="*/ 1129981 h 1745449"/>
                <a:gd name="connsiteX47" fmla="*/ 199595 w 1156922"/>
                <a:gd name="connsiteY47" fmla="*/ 1014703 h 1745449"/>
                <a:gd name="connsiteX48" fmla="*/ 291719 w 1156922"/>
                <a:gd name="connsiteY48" fmla="*/ 1123484 h 1745449"/>
                <a:gd name="connsiteX49" fmla="*/ 66889 w 1156922"/>
                <a:gd name="connsiteY49" fmla="*/ 1138943 h 1745449"/>
                <a:gd name="connsiteX50" fmla="*/ 30645 w 1156922"/>
                <a:gd name="connsiteY50" fmla="*/ 911953 h 1745449"/>
                <a:gd name="connsiteX51" fmla="*/ 63242 w 1156922"/>
                <a:gd name="connsiteY51" fmla="*/ 875989 h 1745449"/>
                <a:gd name="connsiteX52" fmla="*/ 66610 w 1156922"/>
                <a:gd name="connsiteY52" fmla="*/ 872273 h 1745449"/>
                <a:gd name="connsiteX53" fmla="*/ 68771 w 1156922"/>
                <a:gd name="connsiteY53" fmla="*/ 666836 h 1745449"/>
                <a:gd name="connsiteX54" fmla="*/ 107513 w 1156922"/>
                <a:gd name="connsiteY54" fmla="*/ 638275 h 1745449"/>
                <a:gd name="connsiteX55" fmla="*/ 130050 w 1156922"/>
                <a:gd name="connsiteY55" fmla="*/ 394472 h 1745449"/>
                <a:gd name="connsiteX56" fmla="*/ 313262 w 1156922"/>
                <a:gd name="connsiteY56" fmla="*/ 359290 h 1745449"/>
                <a:gd name="connsiteX57" fmla="*/ 127611 w 1156922"/>
                <a:gd name="connsiteY57" fmla="*/ 399723 h 1745449"/>
                <a:gd name="connsiteX58" fmla="*/ 93247 w 1156922"/>
                <a:gd name="connsiteY58" fmla="*/ 291518 h 1745449"/>
                <a:gd name="connsiteX59" fmla="*/ 312758 w 1156922"/>
                <a:gd name="connsiteY59" fmla="*/ 72008 h 1745449"/>
                <a:gd name="connsiteX60" fmla="*/ 381090 w 1156922"/>
                <a:gd name="connsiteY60" fmla="*/ 83948 h 1745449"/>
                <a:gd name="connsiteX61" fmla="*/ 520248 w 1156922"/>
                <a:gd name="connsiteY61" fmla="*/ 0 h 174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156922" h="1745449">
                  <a:moveTo>
                    <a:pt x="574852" y="580980"/>
                  </a:moveTo>
                  <a:cubicBezTo>
                    <a:pt x="520617" y="581239"/>
                    <a:pt x="468565" y="605639"/>
                    <a:pt x="433169" y="649695"/>
                  </a:cubicBezTo>
                  <a:lnTo>
                    <a:pt x="428375" y="651124"/>
                  </a:lnTo>
                  <a:cubicBezTo>
                    <a:pt x="591150" y="486039"/>
                    <a:pt x="723783" y="629198"/>
                    <a:pt x="761884" y="739852"/>
                  </a:cubicBezTo>
                  <a:cubicBezTo>
                    <a:pt x="716438" y="618258"/>
                    <a:pt x="666879" y="595601"/>
                    <a:pt x="574852" y="580980"/>
                  </a:cubicBezTo>
                  <a:close/>
                  <a:moveTo>
                    <a:pt x="520248" y="0"/>
                  </a:moveTo>
                  <a:cubicBezTo>
                    <a:pt x="604238" y="1"/>
                    <a:pt x="679902" y="66713"/>
                    <a:pt x="689956" y="147127"/>
                  </a:cubicBezTo>
                  <a:cubicBezTo>
                    <a:pt x="596145" y="188889"/>
                    <a:pt x="533533" y="268997"/>
                    <a:pt x="548455" y="352718"/>
                  </a:cubicBezTo>
                  <a:cubicBezTo>
                    <a:pt x="533548" y="230271"/>
                    <a:pt x="615091" y="176969"/>
                    <a:pt x="688144" y="149764"/>
                  </a:cubicBezTo>
                  <a:cubicBezTo>
                    <a:pt x="751826" y="118134"/>
                    <a:pt x="917634" y="192679"/>
                    <a:pt x="906946" y="317877"/>
                  </a:cubicBezTo>
                  <a:lnTo>
                    <a:pt x="894599" y="376059"/>
                  </a:lnTo>
                  <a:cubicBezTo>
                    <a:pt x="971839" y="383642"/>
                    <a:pt x="1043308" y="445155"/>
                    <a:pt x="1043308" y="525101"/>
                  </a:cubicBezTo>
                  <a:lnTo>
                    <a:pt x="1033782" y="572282"/>
                  </a:lnTo>
                  <a:cubicBezTo>
                    <a:pt x="1106102" y="602218"/>
                    <a:pt x="1156922" y="673500"/>
                    <a:pt x="1156922" y="756650"/>
                  </a:cubicBezTo>
                  <a:cubicBezTo>
                    <a:pt x="1139861" y="817426"/>
                    <a:pt x="1121662" y="975066"/>
                    <a:pt x="931418" y="936938"/>
                  </a:cubicBezTo>
                  <a:cubicBezTo>
                    <a:pt x="980818" y="952319"/>
                    <a:pt x="1045306" y="949638"/>
                    <a:pt x="1093103" y="911837"/>
                  </a:cubicBezTo>
                  <a:cubicBezTo>
                    <a:pt x="1114905" y="939143"/>
                    <a:pt x="1157700" y="1017537"/>
                    <a:pt x="1139689" y="1069421"/>
                  </a:cubicBezTo>
                  <a:cubicBezTo>
                    <a:pt x="1121678" y="1121305"/>
                    <a:pt x="1075234" y="1204160"/>
                    <a:pt x="985039" y="1223143"/>
                  </a:cubicBezTo>
                  <a:cubicBezTo>
                    <a:pt x="892994" y="1236921"/>
                    <a:pt x="804973" y="1207417"/>
                    <a:pt x="776887" y="1140927"/>
                  </a:cubicBezTo>
                  <a:cubicBezTo>
                    <a:pt x="790672" y="1131422"/>
                    <a:pt x="801340" y="1106553"/>
                    <a:pt x="813087" y="1096095"/>
                  </a:cubicBezTo>
                  <a:cubicBezTo>
                    <a:pt x="825437" y="1085100"/>
                    <a:pt x="816453" y="1005443"/>
                    <a:pt x="792626" y="964175"/>
                  </a:cubicBezTo>
                  <a:lnTo>
                    <a:pt x="793130" y="963884"/>
                  </a:lnTo>
                  <a:cubicBezTo>
                    <a:pt x="813024" y="998341"/>
                    <a:pt x="824147" y="1064560"/>
                    <a:pt x="805899" y="1097129"/>
                  </a:cubicBezTo>
                  <a:cubicBezTo>
                    <a:pt x="787651" y="1129698"/>
                    <a:pt x="723083" y="1159961"/>
                    <a:pt x="683639" y="1159301"/>
                  </a:cubicBezTo>
                  <a:cubicBezTo>
                    <a:pt x="644195" y="1158641"/>
                    <a:pt x="596127" y="1132919"/>
                    <a:pt x="569233" y="1093170"/>
                  </a:cubicBezTo>
                  <a:lnTo>
                    <a:pt x="568513" y="1090754"/>
                  </a:lnTo>
                  <a:cubicBezTo>
                    <a:pt x="591598" y="1132362"/>
                    <a:pt x="645203" y="1154842"/>
                    <a:pt x="679482" y="1162221"/>
                  </a:cubicBezTo>
                  <a:cubicBezTo>
                    <a:pt x="713761" y="1169601"/>
                    <a:pt x="755490" y="1145178"/>
                    <a:pt x="774185" y="1135031"/>
                  </a:cubicBezTo>
                  <a:cubicBezTo>
                    <a:pt x="818106" y="1204139"/>
                    <a:pt x="869653" y="1239191"/>
                    <a:pt x="972285" y="1224518"/>
                  </a:cubicBezTo>
                  <a:cubicBezTo>
                    <a:pt x="982691" y="1244918"/>
                    <a:pt x="1035969" y="1265242"/>
                    <a:pt x="1030281" y="1340359"/>
                  </a:cubicBezTo>
                  <a:cubicBezTo>
                    <a:pt x="1022429" y="1417912"/>
                    <a:pt x="953020" y="1452047"/>
                    <a:pt x="913405" y="1461368"/>
                  </a:cubicBezTo>
                  <a:cubicBezTo>
                    <a:pt x="850825" y="1456954"/>
                    <a:pt x="780590" y="1430126"/>
                    <a:pt x="753227" y="1371458"/>
                  </a:cubicBezTo>
                  <a:lnTo>
                    <a:pt x="756737" y="1369309"/>
                  </a:lnTo>
                  <a:cubicBezTo>
                    <a:pt x="787288" y="1434972"/>
                    <a:pt x="841736" y="1460651"/>
                    <a:pt x="911871" y="1465876"/>
                  </a:cubicBezTo>
                  <a:cubicBezTo>
                    <a:pt x="893931" y="1530873"/>
                    <a:pt x="826824" y="1611456"/>
                    <a:pt x="761269" y="1628054"/>
                  </a:cubicBezTo>
                  <a:cubicBezTo>
                    <a:pt x="673077" y="1642970"/>
                    <a:pt x="591564" y="1612285"/>
                    <a:pt x="558182" y="1552195"/>
                  </a:cubicBezTo>
                  <a:lnTo>
                    <a:pt x="554944" y="1544331"/>
                  </a:lnTo>
                  <a:cubicBezTo>
                    <a:pt x="581794" y="1587888"/>
                    <a:pt x="620115" y="1623412"/>
                    <a:pt x="678727" y="1632143"/>
                  </a:cubicBezTo>
                  <a:cubicBezTo>
                    <a:pt x="653380" y="1690042"/>
                    <a:pt x="578321" y="1749714"/>
                    <a:pt x="520249" y="1745209"/>
                  </a:cubicBezTo>
                  <a:cubicBezTo>
                    <a:pt x="462177" y="1740704"/>
                    <a:pt x="390439" y="1725516"/>
                    <a:pt x="352811" y="1592106"/>
                  </a:cubicBezTo>
                  <a:cubicBezTo>
                    <a:pt x="276718" y="1594495"/>
                    <a:pt x="205941" y="1494313"/>
                    <a:pt x="237021" y="1443452"/>
                  </a:cubicBezTo>
                  <a:cubicBezTo>
                    <a:pt x="190143" y="1453117"/>
                    <a:pt x="129392" y="1440804"/>
                    <a:pt x="89886" y="1375108"/>
                  </a:cubicBezTo>
                  <a:cubicBezTo>
                    <a:pt x="50380" y="1309412"/>
                    <a:pt x="66906" y="1213086"/>
                    <a:pt x="100537" y="1171427"/>
                  </a:cubicBezTo>
                  <a:cubicBezTo>
                    <a:pt x="155128" y="1187746"/>
                    <a:pt x="231827" y="1165175"/>
                    <a:pt x="291673" y="1125156"/>
                  </a:cubicBezTo>
                  <a:cubicBezTo>
                    <a:pt x="366683" y="1132065"/>
                    <a:pt x="476931" y="1101048"/>
                    <a:pt x="511418" y="1034051"/>
                  </a:cubicBezTo>
                  <a:lnTo>
                    <a:pt x="509329" y="1041153"/>
                  </a:lnTo>
                  <a:cubicBezTo>
                    <a:pt x="479058" y="1100683"/>
                    <a:pt x="362515" y="1134389"/>
                    <a:pt x="310893" y="1129981"/>
                  </a:cubicBezTo>
                  <a:cubicBezTo>
                    <a:pt x="259271" y="1125573"/>
                    <a:pt x="227025" y="1074376"/>
                    <a:pt x="199595" y="1014703"/>
                  </a:cubicBezTo>
                  <a:cubicBezTo>
                    <a:pt x="226662" y="1079430"/>
                    <a:pt x="237372" y="1107583"/>
                    <a:pt x="291719" y="1123484"/>
                  </a:cubicBezTo>
                  <a:cubicBezTo>
                    <a:pt x="261058" y="1147454"/>
                    <a:pt x="151353" y="1222778"/>
                    <a:pt x="66889" y="1138943"/>
                  </a:cubicBezTo>
                  <a:cubicBezTo>
                    <a:pt x="13436" y="1085888"/>
                    <a:pt x="-32657" y="981796"/>
                    <a:pt x="30645" y="911953"/>
                  </a:cubicBezTo>
                  <a:lnTo>
                    <a:pt x="63242" y="875989"/>
                  </a:lnTo>
                  <a:lnTo>
                    <a:pt x="66610" y="872273"/>
                  </a:lnTo>
                  <a:cubicBezTo>
                    <a:pt x="14471" y="814783"/>
                    <a:pt x="15082" y="726072"/>
                    <a:pt x="68771" y="666836"/>
                  </a:cubicBezTo>
                  <a:lnTo>
                    <a:pt x="107513" y="638275"/>
                  </a:lnTo>
                  <a:cubicBezTo>
                    <a:pt x="75957" y="571593"/>
                    <a:pt x="81033" y="454101"/>
                    <a:pt x="130050" y="394472"/>
                  </a:cubicBezTo>
                  <a:cubicBezTo>
                    <a:pt x="182831" y="364223"/>
                    <a:pt x="223751" y="353981"/>
                    <a:pt x="313262" y="359290"/>
                  </a:cubicBezTo>
                  <a:cubicBezTo>
                    <a:pt x="312856" y="360165"/>
                    <a:pt x="203467" y="335836"/>
                    <a:pt x="127611" y="399723"/>
                  </a:cubicBezTo>
                  <a:cubicBezTo>
                    <a:pt x="104244" y="370058"/>
                    <a:pt x="93247" y="332072"/>
                    <a:pt x="93247" y="291518"/>
                  </a:cubicBezTo>
                  <a:cubicBezTo>
                    <a:pt x="93247" y="170286"/>
                    <a:pt x="191525" y="72008"/>
                    <a:pt x="312758" y="72008"/>
                  </a:cubicBezTo>
                  <a:cubicBezTo>
                    <a:pt x="336736" y="72008"/>
                    <a:pt x="359816" y="75853"/>
                    <a:pt x="381090" y="83948"/>
                  </a:cubicBezTo>
                  <a:cubicBezTo>
                    <a:pt x="411802" y="33609"/>
                    <a:pt x="453668" y="0"/>
                    <a:pt x="520248" y="0"/>
                  </a:cubicBezTo>
                  <a:close/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그룹 15">
            <a:extLst>
              <a:ext uri="{FF2B5EF4-FFF2-40B4-BE49-F238E27FC236}">
                <a16:creationId xmlns:a16="http://schemas.microsoft.com/office/drawing/2014/main" xmlns="" id="{115482C3-7BF7-44FF-BA66-6D17807E1E51}"/>
              </a:ext>
            </a:extLst>
          </p:cNvPr>
          <p:cNvGrpSpPr/>
          <p:nvPr/>
        </p:nvGrpSpPr>
        <p:grpSpPr>
          <a:xfrm>
            <a:off x="846176" y="1570836"/>
            <a:ext cx="5936754" cy="1307653"/>
            <a:chOff x="491556" y="1412776"/>
            <a:chExt cx="4080444" cy="13076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8CFCE73-9104-4000-ABF3-8FDB57901530}"/>
                </a:ext>
              </a:extLst>
            </p:cNvPr>
            <p:cNvSpPr txBox="1"/>
            <p:nvPr/>
          </p:nvSpPr>
          <p:spPr>
            <a:xfrm>
              <a:off x="491556" y="1704766"/>
              <a:ext cx="40804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1DC8821-AC6B-4F99-8CF7-7AA293910D2B}"/>
                </a:ext>
              </a:extLst>
            </p:cNvPr>
            <p:cNvSpPr txBox="1"/>
            <p:nvPr/>
          </p:nvSpPr>
          <p:spPr>
            <a:xfrm>
              <a:off x="491556" y="1412776"/>
              <a:ext cx="4080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cs typeface="Arial" pitchFamily="34" charset="0"/>
                </a:rPr>
                <a:t>Your Text  Here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sp>
        <p:nvSpPr>
          <p:cNvPr id="25" name="Oval 7">
            <a:extLst>
              <a:ext uri="{FF2B5EF4-FFF2-40B4-BE49-F238E27FC236}">
                <a16:creationId xmlns:a16="http://schemas.microsoft.com/office/drawing/2014/main" xmlns="" id="{EC2E3B78-57A2-4522-8662-55479C271FB6}"/>
              </a:ext>
            </a:extLst>
          </p:cNvPr>
          <p:cNvSpPr/>
          <p:nvPr/>
        </p:nvSpPr>
        <p:spPr>
          <a:xfrm>
            <a:off x="1105672" y="5682711"/>
            <a:ext cx="228752" cy="300480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6" name="Trapezoid 10">
            <a:extLst>
              <a:ext uri="{FF2B5EF4-FFF2-40B4-BE49-F238E27FC236}">
                <a16:creationId xmlns:a16="http://schemas.microsoft.com/office/drawing/2014/main" xmlns="" id="{961EA56A-6129-4C7E-8B2E-1687CE554F34}"/>
              </a:ext>
            </a:extLst>
          </p:cNvPr>
          <p:cNvSpPr>
            <a:spLocks noChangeAspect="1"/>
          </p:cNvSpPr>
          <p:nvPr/>
        </p:nvSpPr>
        <p:spPr>
          <a:xfrm>
            <a:off x="1070764" y="3473966"/>
            <a:ext cx="257109" cy="256807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xmlns="" id="{F270F621-B21F-4362-BA99-9EE1DCFA6C8D}"/>
              </a:ext>
            </a:extLst>
          </p:cNvPr>
          <p:cNvSpPr>
            <a:spLocks noChangeAspect="1"/>
          </p:cNvSpPr>
          <p:nvPr/>
        </p:nvSpPr>
        <p:spPr>
          <a:xfrm>
            <a:off x="1088362" y="4972352"/>
            <a:ext cx="239509" cy="24038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8" name="Round Same Side Corner Rectangle 7">
            <a:extLst>
              <a:ext uri="{FF2B5EF4-FFF2-40B4-BE49-F238E27FC236}">
                <a16:creationId xmlns:a16="http://schemas.microsoft.com/office/drawing/2014/main" xmlns="" id="{0F175123-FD44-47D3-99AF-7CB75DF1F95F}"/>
              </a:ext>
            </a:extLst>
          </p:cNvPr>
          <p:cNvSpPr>
            <a:spLocks noChangeAspect="1"/>
          </p:cNvSpPr>
          <p:nvPr/>
        </p:nvSpPr>
        <p:spPr>
          <a:xfrm rot="10800000">
            <a:off x="1070764" y="4203811"/>
            <a:ext cx="259261" cy="27256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rupo 576"/>
          <p:cNvGrpSpPr/>
          <p:nvPr/>
        </p:nvGrpSpPr>
        <p:grpSpPr>
          <a:xfrm>
            <a:off x="347728" y="2859111"/>
            <a:ext cx="11580655" cy="3860220"/>
            <a:chOff x="1931831" y="2803703"/>
            <a:chExt cx="6762750" cy="2254251"/>
          </a:xfrm>
        </p:grpSpPr>
        <p:sp>
          <p:nvSpPr>
            <p:cNvPr id="2" name="Rectangle 9"/>
            <p:cNvSpPr>
              <a:spLocks noChangeArrowheads="1"/>
            </p:cNvSpPr>
            <p:nvPr/>
          </p:nvSpPr>
          <p:spPr bwMode="auto">
            <a:xfrm>
              <a:off x="1931831" y="2803703"/>
              <a:ext cx="6762750" cy="225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3" name="Group 1411"/>
            <p:cNvGrpSpPr>
              <a:grpSpLocks/>
            </p:cNvGrpSpPr>
            <p:nvPr/>
          </p:nvGrpSpPr>
          <p:grpSpPr bwMode="auto">
            <a:xfrm>
              <a:off x="1931831" y="2897366"/>
              <a:ext cx="6762750" cy="2160588"/>
              <a:chOff x="1710" y="89"/>
              <a:chExt cx="4260" cy="1361"/>
            </a:xfrm>
          </p:grpSpPr>
          <p:sp>
            <p:nvSpPr>
              <p:cNvPr id="4" name="Freeform 1211"/>
              <p:cNvSpPr>
                <a:spLocks/>
              </p:cNvSpPr>
              <p:nvPr/>
            </p:nvSpPr>
            <p:spPr bwMode="auto">
              <a:xfrm>
                <a:off x="5071" y="712"/>
                <a:ext cx="21" cy="28"/>
              </a:xfrm>
              <a:custGeom>
                <a:avLst/>
                <a:gdLst>
                  <a:gd name="T0" fmla="*/ 0 w 9"/>
                  <a:gd name="T1" fmla="*/ 12 h 12"/>
                  <a:gd name="T2" fmla="*/ 0 w 9"/>
                  <a:gd name="T3" fmla="*/ 1 h 12"/>
                  <a:gd name="T4" fmla="*/ 1 w 9"/>
                  <a:gd name="T5" fmla="*/ 1 h 12"/>
                  <a:gd name="T6" fmla="*/ 1 w 9"/>
                  <a:gd name="T7" fmla="*/ 2 h 12"/>
                  <a:gd name="T8" fmla="*/ 5 w 9"/>
                  <a:gd name="T9" fmla="*/ 0 h 12"/>
                  <a:gd name="T10" fmla="*/ 7 w 9"/>
                  <a:gd name="T11" fmla="*/ 1 h 12"/>
                  <a:gd name="T12" fmla="*/ 8 w 9"/>
                  <a:gd name="T13" fmla="*/ 2 h 12"/>
                  <a:gd name="T14" fmla="*/ 9 w 9"/>
                  <a:gd name="T15" fmla="*/ 3 h 12"/>
                  <a:gd name="T16" fmla="*/ 9 w 9"/>
                  <a:gd name="T17" fmla="*/ 5 h 12"/>
                  <a:gd name="T18" fmla="*/ 9 w 9"/>
                  <a:gd name="T19" fmla="*/ 12 h 12"/>
                  <a:gd name="T20" fmla="*/ 7 w 9"/>
                  <a:gd name="T21" fmla="*/ 12 h 12"/>
                  <a:gd name="T22" fmla="*/ 7 w 9"/>
                  <a:gd name="T23" fmla="*/ 5 h 12"/>
                  <a:gd name="T24" fmla="*/ 7 w 9"/>
                  <a:gd name="T25" fmla="*/ 3 h 12"/>
                  <a:gd name="T26" fmla="*/ 6 w 9"/>
                  <a:gd name="T27" fmla="*/ 3 h 12"/>
                  <a:gd name="T28" fmla="*/ 5 w 9"/>
                  <a:gd name="T29" fmla="*/ 2 h 12"/>
                  <a:gd name="T30" fmla="*/ 2 w 9"/>
                  <a:gd name="T31" fmla="*/ 3 h 12"/>
                  <a:gd name="T32" fmla="*/ 2 w 9"/>
                  <a:gd name="T33" fmla="*/ 6 h 12"/>
                  <a:gd name="T34" fmla="*/ 2 w 9"/>
                  <a:gd name="T35" fmla="*/ 12 h 12"/>
                  <a:gd name="T36" fmla="*/ 0 w 9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12">
                    <a:moveTo>
                      <a:pt x="0" y="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6" y="0"/>
                      <a:pt x="6" y="1"/>
                      <a:pt x="7" y="1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2" y="3"/>
                      <a:pt x="2" y="5"/>
                      <a:pt x="2" y="6"/>
                    </a:cubicBezTo>
                    <a:cubicBezTo>
                      <a:pt x="2" y="12"/>
                      <a:pt x="2" y="12"/>
                      <a:pt x="2" y="1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" name="Freeform 1212"/>
              <p:cNvSpPr>
                <a:spLocks/>
              </p:cNvSpPr>
              <p:nvPr/>
            </p:nvSpPr>
            <p:spPr bwMode="auto">
              <a:xfrm>
                <a:off x="5111" y="702"/>
                <a:ext cx="16" cy="38"/>
              </a:xfrm>
              <a:custGeom>
                <a:avLst/>
                <a:gdLst>
                  <a:gd name="T0" fmla="*/ 2 w 7"/>
                  <a:gd name="T1" fmla="*/ 16 h 16"/>
                  <a:gd name="T2" fmla="*/ 2 w 7"/>
                  <a:gd name="T3" fmla="*/ 6 h 16"/>
                  <a:gd name="T4" fmla="*/ 0 w 7"/>
                  <a:gd name="T5" fmla="*/ 6 h 16"/>
                  <a:gd name="T6" fmla="*/ 0 w 7"/>
                  <a:gd name="T7" fmla="*/ 5 h 16"/>
                  <a:gd name="T8" fmla="*/ 2 w 7"/>
                  <a:gd name="T9" fmla="*/ 5 h 16"/>
                  <a:gd name="T10" fmla="*/ 2 w 7"/>
                  <a:gd name="T11" fmla="*/ 3 h 16"/>
                  <a:gd name="T12" fmla="*/ 2 w 7"/>
                  <a:gd name="T13" fmla="*/ 2 h 16"/>
                  <a:gd name="T14" fmla="*/ 3 w 7"/>
                  <a:gd name="T15" fmla="*/ 0 h 16"/>
                  <a:gd name="T16" fmla="*/ 5 w 7"/>
                  <a:gd name="T17" fmla="*/ 0 h 16"/>
                  <a:gd name="T18" fmla="*/ 7 w 7"/>
                  <a:gd name="T19" fmla="*/ 0 h 16"/>
                  <a:gd name="T20" fmla="*/ 7 w 7"/>
                  <a:gd name="T21" fmla="*/ 2 h 16"/>
                  <a:gd name="T22" fmla="*/ 5 w 7"/>
                  <a:gd name="T23" fmla="*/ 2 h 16"/>
                  <a:gd name="T24" fmla="*/ 4 w 7"/>
                  <a:gd name="T25" fmla="*/ 2 h 16"/>
                  <a:gd name="T26" fmla="*/ 4 w 7"/>
                  <a:gd name="T27" fmla="*/ 4 h 16"/>
                  <a:gd name="T28" fmla="*/ 4 w 7"/>
                  <a:gd name="T29" fmla="*/ 5 h 16"/>
                  <a:gd name="T30" fmla="*/ 6 w 7"/>
                  <a:gd name="T31" fmla="*/ 5 h 16"/>
                  <a:gd name="T32" fmla="*/ 6 w 7"/>
                  <a:gd name="T33" fmla="*/ 6 h 16"/>
                  <a:gd name="T34" fmla="*/ 4 w 7"/>
                  <a:gd name="T35" fmla="*/ 6 h 16"/>
                  <a:gd name="T36" fmla="*/ 4 w 7"/>
                  <a:gd name="T37" fmla="*/ 16 h 16"/>
                  <a:gd name="T38" fmla="*/ 2 w 7"/>
                  <a:gd name="T3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" h="16">
                    <a:moveTo>
                      <a:pt x="2" y="1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" name="Freeform 1213"/>
              <p:cNvSpPr>
                <a:spLocks noEditPoints="1"/>
              </p:cNvSpPr>
              <p:nvPr/>
            </p:nvSpPr>
            <p:spPr bwMode="auto">
              <a:xfrm>
                <a:off x="5127" y="712"/>
                <a:ext cx="27" cy="30"/>
              </a:xfrm>
              <a:custGeom>
                <a:avLst/>
                <a:gdLst>
                  <a:gd name="T0" fmla="*/ 9 w 11"/>
                  <a:gd name="T1" fmla="*/ 9 h 13"/>
                  <a:gd name="T2" fmla="*/ 11 w 11"/>
                  <a:gd name="T3" fmla="*/ 9 h 13"/>
                  <a:gd name="T4" fmla="*/ 9 w 11"/>
                  <a:gd name="T5" fmla="*/ 12 h 13"/>
                  <a:gd name="T6" fmla="*/ 6 w 11"/>
                  <a:gd name="T7" fmla="*/ 13 h 13"/>
                  <a:gd name="T8" fmla="*/ 1 w 11"/>
                  <a:gd name="T9" fmla="*/ 11 h 13"/>
                  <a:gd name="T10" fmla="*/ 0 w 11"/>
                  <a:gd name="T11" fmla="*/ 7 h 13"/>
                  <a:gd name="T12" fmla="*/ 1 w 11"/>
                  <a:gd name="T13" fmla="*/ 2 h 13"/>
                  <a:gd name="T14" fmla="*/ 5 w 11"/>
                  <a:gd name="T15" fmla="*/ 0 h 13"/>
                  <a:gd name="T16" fmla="*/ 9 w 11"/>
                  <a:gd name="T17" fmla="*/ 2 h 13"/>
                  <a:gd name="T18" fmla="*/ 11 w 11"/>
                  <a:gd name="T19" fmla="*/ 7 h 13"/>
                  <a:gd name="T20" fmla="*/ 11 w 11"/>
                  <a:gd name="T21" fmla="*/ 7 h 13"/>
                  <a:gd name="T22" fmla="*/ 2 w 11"/>
                  <a:gd name="T23" fmla="*/ 7 h 13"/>
                  <a:gd name="T24" fmla="*/ 3 w 11"/>
                  <a:gd name="T25" fmla="*/ 10 h 13"/>
                  <a:gd name="T26" fmla="*/ 6 w 11"/>
                  <a:gd name="T27" fmla="*/ 11 h 13"/>
                  <a:gd name="T28" fmla="*/ 7 w 11"/>
                  <a:gd name="T29" fmla="*/ 10 h 13"/>
                  <a:gd name="T30" fmla="*/ 9 w 11"/>
                  <a:gd name="T31" fmla="*/ 9 h 13"/>
                  <a:gd name="T32" fmla="*/ 2 w 11"/>
                  <a:gd name="T33" fmla="*/ 5 h 13"/>
                  <a:gd name="T34" fmla="*/ 9 w 11"/>
                  <a:gd name="T35" fmla="*/ 5 h 13"/>
                  <a:gd name="T36" fmla="*/ 8 w 11"/>
                  <a:gd name="T37" fmla="*/ 3 h 13"/>
                  <a:gd name="T38" fmla="*/ 5 w 11"/>
                  <a:gd name="T39" fmla="*/ 2 h 13"/>
                  <a:gd name="T40" fmla="*/ 3 w 11"/>
                  <a:gd name="T41" fmla="*/ 3 h 13"/>
                  <a:gd name="T42" fmla="*/ 2 w 11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3">
                    <a:moveTo>
                      <a:pt x="9" y="9"/>
                    </a:moveTo>
                    <a:cubicBezTo>
                      <a:pt x="11" y="9"/>
                      <a:pt x="11" y="9"/>
                      <a:pt x="11" y="9"/>
                    </a:cubicBezTo>
                    <a:cubicBezTo>
                      <a:pt x="10" y="10"/>
                      <a:pt x="10" y="11"/>
                      <a:pt x="9" y="12"/>
                    </a:cubicBezTo>
                    <a:cubicBezTo>
                      <a:pt x="8" y="12"/>
                      <a:pt x="7" y="13"/>
                      <a:pt x="6" y="13"/>
                    </a:cubicBezTo>
                    <a:cubicBezTo>
                      <a:pt x="4" y="13"/>
                      <a:pt x="2" y="12"/>
                      <a:pt x="1" y="11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1" y="5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9"/>
                      <a:pt x="3" y="10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6" y="11"/>
                      <a:pt x="7" y="11"/>
                      <a:pt x="7" y="10"/>
                    </a:cubicBezTo>
                    <a:cubicBezTo>
                      <a:pt x="8" y="10"/>
                      <a:pt x="8" y="9"/>
                      <a:pt x="9" y="9"/>
                    </a:cubicBezTo>
                    <a:close/>
                    <a:moveTo>
                      <a:pt x="2" y="5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" name="Freeform 1214"/>
              <p:cNvSpPr>
                <a:spLocks/>
              </p:cNvSpPr>
              <p:nvPr/>
            </p:nvSpPr>
            <p:spPr bwMode="auto">
              <a:xfrm>
                <a:off x="5158" y="714"/>
                <a:ext cx="24" cy="28"/>
              </a:xfrm>
              <a:custGeom>
                <a:avLst/>
                <a:gdLst>
                  <a:gd name="T0" fmla="*/ 8 w 10"/>
                  <a:gd name="T1" fmla="*/ 11 h 12"/>
                  <a:gd name="T2" fmla="*/ 8 w 10"/>
                  <a:gd name="T3" fmla="*/ 10 h 12"/>
                  <a:gd name="T4" fmla="*/ 4 w 10"/>
                  <a:gd name="T5" fmla="*/ 12 h 12"/>
                  <a:gd name="T6" fmla="*/ 2 w 10"/>
                  <a:gd name="T7" fmla="*/ 11 h 12"/>
                  <a:gd name="T8" fmla="*/ 1 w 10"/>
                  <a:gd name="T9" fmla="*/ 10 h 12"/>
                  <a:gd name="T10" fmla="*/ 0 w 10"/>
                  <a:gd name="T11" fmla="*/ 9 h 12"/>
                  <a:gd name="T12" fmla="*/ 0 w 10"/>
                  <a:gd name="T13" fmla="*/ 7 h 12"/>
                  <a:gd name="T14" fmla="*/ 0 w 10"/>
                  <a:gd name="T15" fmla="*/ 0 h 12"/>
                  <a:gd name="T16" fmla="*/ 2 w 10"/>
                  <a:gd name="T17" fmla="*/ 0 h 12"/>
                  <a:gd name="T18" fmla="*/ 2 w 10"/>
                  <a:gd name="T19" fmla="*/ 6 h 12"/>
                  <a:gd name="T20" fmla="*/ 2 w 10"/>
                  <a:gd name="T21" fmla="*/ 8 h 12"/>
                  <a:gd name="T22" fmla="*/ 3 w 10"/>
                  <a:gd name="T23" fmla="*/ 10 h 12"/>
                  <a:gd name="T24" fmla="*/ 5 w 10"/>
                  <a:gd name="T25" fmla="*/ 10 h 12"/>
                  <a:gd name="T26" fmla="*/ 6 w 10"/>
                  <a:gd name="T27" fmla="*/ 9 h 12"/>
                  <a:gd name="T28" fmla="*/ 7 w 10"/>
                  <a:gd name="T29" fmla="*/ 8 h 12"/>
                  <a:gd name="T30" fmla="*/ 8 w 10"/>
                  <a:gd name="T31" fmla="*/ 6 h 12"/>
                  <a:gd name="T32" fmla="*/ 8 w 10"/>
                  <a:gd name="T33" fmla="*/ 0 h 12"/>
                  <a:gd name="T34" fmla="*/ 10 w 10"/>
                  <a:gd name="T35" fmla="*/ 0 h 12"/>
                  <a:gd name="T36" fmla="*/ 10 w 10"/>
                  <a:gd name="T37" fmla="*/ 11 h 12"/>
                  <a:gd name="T38" fmla="*/ 8 w 10"/>
                  <a:gd name="T3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2">
                    <a:moveTo>
                      <a:pt x="8" y="11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7" y="11"/>
                      <a:pt x="6" y="12"/>
                      <a:pt x="4" y="12"/>
                    </a:cubicBezTo>
                    <a:cubicBezTo>
                      <a:pt x="3" y="12"/>
                      <a:pt x="3" y="12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2" y="9"/>
                      <a:pt x="3" y="9"/>
                      <a:pt x="3" y="10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8" y="8"/>
                      <a:pt x="8" y="7"/>
                      <a:pt x="8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1"/>
                      <a:pt x="10" y="11"/>
                      <a:pt x="10" y="11"/>
                    </a:cubicBez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" name="Freeform 1215"/>
              <p:cNvSpPr>
                <a:spLocks noEditPoints="1"/>
              </p:cNvSpPr>
              <p:nvPr/>
            </p:nvSpPr>
            <p:spPr bwMode="auto">
              <a:xfrm>
                <a:off x="5187" y="712"/>
                <a:ext cx="23" cy="40"/>
              </a:xfrm>
              <a:custGeom>
                <a:avLst/>
                <a:gdLst>
                  <a:gd name="T0" fmla="*/ 0 w 10"/>
                  <a:gd name="T1" fmla="*/ 13 h 17"/>
                  <a:gd name="T2" fmla="*/ 2 w 10"/>
                  <a:gd name="T3" fmla="*/ 14 h 17"/>
                  <a:gd name="T4" fmla="*/ 3 w 10"/>
                  <a:gd name="T5" fmla="*/ 15 h 17"/>
                  <a:gd name="T6" fmla="*/ 5 w 10"/>
                  <a:gd name="T7" fmla="*/ 15 h 17"/>
                  <a:gd name="T8" fmla="*/ 7 w 10"/>
                  <a:gd name="T9" fmla="*/ 15 h 17"/>
                  <a:gd name="T10" fmla="*/ 8 w 10"/>
                  <a:gd name="T11" fmla="*/ 13 h 17"/>
                  <a:gd name="T12" fmla="*/ 8 w 10"/>
                  <a:gd name="T13" fmla="*/ 11 h 17"/>
                  <a:gd name="T14" fmla="*/ 5 w 10"/>
                  <a:gd name="T15" fmla="*/ 12 h 17"/>
                  <a:gd name="T16" fmla="*/ 1 w 10"/>
                  <a:gd name="T17" fmla="*/ 11 h 17"/>
                  <a:gd name="T18" fmla="*/ 0 w 10"/>
                  <a:gd name="T19" fmla="*/ 6 h 17"/>
                  <a:gd name="T20" fmla="*/ 1 w 10"/>
                  <a:gd name="T21" fmla="*/ 3 h 17"/>
                  <a:gd name="T22" fmla="*/ 2 w 10"/>
                  <a:gd name="T23" fmla="*/ 1 h 17"/>
                  <a:gd name="T24" fmla="*/ 5 w 10"/>
                  <a:gd name="T25" fmla="*/ 0 h 17"/>
                  <a:gd name="T26" fmla="*/ 8 w 10"/>
                  <a:gd name="T27" fmla="*/ 2 h 17"/>
                  <a:gd name="T28" fmla="*/ 8 w 10"/>
                  <a:gd name="T29" fmla="*/ 1 h 17"/>
                  <a:gd name="T30" fmla="*/ 10 w 10"/>
                  <a:gd name="T31" fmla="*/ 1 h 17"/>
                  <a:gd name="T32" fmla="*/ 10 w 10"/>
                  <a:gd name="T33" fmla="*/ 11 h 17"/>
                  <a:gd name="T34" fmla="*/ 10 w 10"/>
                  <a:gd name="T35" fmla="*/ 15 h 17"/>
                  <a:gd name="T36" fmla="*/ 8 w 10"/>
                  <a:gd name="T37" fmla="*/ 16 h 17"/>
                  <a:gd name="T38" fmla="*/ 5 w 10"/>
                  <a:gd name="T39" fmla="*/ 17 h 17"/>
                  <a:gd name="T40" fmla="*/ 2 w 10"/>
                  <a:gd name="T41" fmla="*/ 16 h 17"/>
                  <a:gd name="T42" fmla="*/ 0 w 10"/>
                  <a:gd name="T43" fmla="*/ 13 h 17"/>
                  <a:gd name="T44" fmla="*/ 2 w 10"/>
                  <a:gd name="T45" fmla="*/ 6 h 17"/>
                  <a:gd name="T46" fmla="*/ 3 w 10"/>
                  <a:gd name="T47" fmla="*/ 10 h 17"/>
                  <a:gd name="T48" fmla="*/ 5 w 10"/>
                  <a:gd name="T49" fmla="*/ 11 h 17"/>
                  <a:gd name="T50" fmla="*/ 7 w 10"/>
                  <a:gd name="T51" fmla="*/ 10 h 17"/>
                  <a:gd name="T52" fmla="*/ 8 w 10"/>
                  <a:gd name="T53" fmla="*/ 6 h 17"/>
                  <a:gd name="T54" fmla="*/ 7 w 10"/>
                  <a:gd name="T55" fmla="*/ 3 h 17"/>
                  <a:gd name="T56" fmla="*/ 5 w 10"/>
                  <a:gd name="T57" fmla="*/ 2 h 17"/>
                  <a:gd name="T58" fmla="*/ 3 w 10"/>
                  <a:gd name="T59" fmla="*/ 3 h 17"/>
                  <a:gd name="T60" fmla="*/ 2 w 10"/>
                  <a:gd name="T6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" h="17">
                    <a:moveTo>
                      <a:pt x="0" y="13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3" y="15"/>
                      <a:pt x="3" y="15"/>
                    </a:cubicBezTo>
                    <a:cubicBezTo>
                      <a:pt x="3" y="15"/>
                      <a:pt x="4" y="15"/>
                      <a:pt x="5" y="15"/>
                    </a:cubicBezTo>
                    <a:cubicBezTo>
                      <a:pt x="6" y="15"/>
                      <a:pt x="7" y="15"/>
                      <a:pt x="7" y="15"/>
                    </a:cubicBezTo>
                    <a:cubicBezTo>
                      <a:pt x="8" y="15"/>
                      <a:pt x="8" y="14"/>
                      <a:pt x="8" y="13"/>
                    </a:cubicBezTo>
                    <a:cubicBezTo>
                      <a:pt x="8" y="13"/>
                      <a:pt x="8" y="12"/>
                      <a:pt x="8" y="11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6" y="0"/>
                      <a:pt x="8" y="1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3"/>
                      <a:pt x="10" y="14"/>
                      <a:pt x="10" y="15"/>
                    </a:cubicBezTo>
                    <a:cubicBezTo>
                      <a:pt x="9" y="15"/>
                      <a:pt x="9" y="16"/>
                      <a:pt x="8" y="16"/>
                    </a:cubicBezTo>
                    <a:cubicBezTo>
                      <a:pt x="7" y="17"/>
                      <a:pt x="6" y="17"/>
                      <a:pt x="5" y="17"/>
                    </a:cubicBezTo>
                    <a:cubicBezTo>
                      <a:pt x="4" y="17"/>
                      <a:pt x="2" y="17"/>
                      <a:pt x="2" y="16"/>
                    </a:cubicBezTo>
                    <a:cubicBezTo>
                      <a:pt x="1" y="16"/>
                      <a:pt x="0" y="15"/>
                      <a:pt x="0" y="13"/>
                    </a:cubicBezTo>
                    <a:close/>
                    <a:moveTo>
                      <a:pt x="2" y="6"/>
                    </a:moveTo>
                    <a:cubicBezTo>
                      <a:pt x="2" y="8"/>
                      <a:pt x="2" y="9"/>
                      <a:pt x="3" y="10"/>
                    </a:cubicBezTo>
                    <a:cubicBezTo>
                      <a:pt x="4" y="10"/>
                      <a:pt x="4" y="11"/>
                      <a:pt x="5" y="11"/>
                    </a:cubicBezTo>
                    <a:cubicBezTo>
                      <a:pt x="6" y="11"/>
                      <a:pt x="7" y="10"/>
                      <a:pt x="7" y="10"/>
                    </a:cubicBezTo>
                    <a:cubicBezTo>
                      <a:pt x="8" y="9"/>
                      <a:pt x="8" y="8"/>
                      <a:pt x="8" y="6"/>
                    </a:cubicBezTo>
                    <a:cubicBezTo>
                      <a:pt x="8" y="5"/>
                      <a:pt x="8" y="4"/>
                      <a:pt x="7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" name="Freeform 1216"/>
              <p:cNvSpPr>
                <a:spLocks noEditPoints="1"/>
              </p:cNvSpPr>
              <p:nvPr/>
            </p:nvSpPr>
            <p:spPr bwMode="auto">
              <a:xfrm>
                <a:off x="5217" y="712"/>
                <a:ext cx="24" cy="30"/>
              </a:xfrm>
              <a:custGeom>
                <a:avLst/>
                <a:gdLst>
                  <a:gd name="T0" fmla="*/ 8 w 10"/>
                  <a:gd name="T1" fmla="*/ 11 h 13"/>
                  <a:gd name="T2" fmla="*/ 6 w 10"/>
                  <a:gd name="T3" fmla="*/ 12 h 13"/>
                  <a:gd name="T4" fmla="*/ 4 w 10"/>
                  <a:gd name="T5" fmla="*/ 13 h 13"/>
                  <a:gd name="T6" fmla="*/ 1 w 10"/>
                  <a:gd name="T7" fmla="*/ 12 h 13"/>
                  <a:gd name="T8" fmla="*/ 0 w 10"/>
                  <a:gd name="T9" fmla="*/ 9 h 13"/>
                  <a:gd name="T10" fmla="*/ 0 w 10"/>
                  <a:gd name="T11" fmla="*/ 8 h 13"/>
                  <a:gd name="T12" fmla="*/ 1 w 10"/>
                  <a:gd name="T13" fmla="*/ 7 h 13"/>
                  <a:gd name="T14" fmla="*/ 2 w 10"/>
                  <a:gd name="T15" fmla="*/ 6 h 13"/>
                  <a:gd name="T16" fmla="*/ 4 w 10"/>
                  <a:gd name="T17" fmla="*/ 6 h 13"/>
                  <a:gd name="T18" fmla="*/ 8 w 10"/>
                  <a:gd name="T19" fmla="*/ 5 h 13"/>
                  <a:gd name="T20" fmla="*/ 8 w 10"/>
                  <a:gd name="T21" fmla="*/ 4 h 13"/>
                  <a:gd name="T22" fmla="*/ 7 w 10"/>
                  <a:gd name="T23" fmla="*/ 3 h 13"/>
                  <a:gd name="T24" fmla="*/ 5 w 10"/>
                  <a:gd name="T25" fmla="*/ 2 h 13"/>
                  <a:gd name="T26" fmla="*/ 3 w 10"/>
                  <a:gd name="T27" fmla="*/ 3 h 13"/>
                  <a:gd name="T28" fmla="*/ 2 w 10"/>
                  <a:gd name="T29" fmla="*/ 4 h 13"/>
                  <a:gd name="T30" fmla="*/ 0 w 10"/>
                  <a:gd name="T31" fmla="*/ 4 h 13"/>
                  <a:gd name="T32" fmla="*/ 1 w 10"/>
                  <a:gd name="T33" fmla="*/ 2 h 13"/>
                  <a:gd name="T34" fmla="*/ 3 w 10"/>
                  <a:gd name="T35" fmla="*/ 1 h 13"/>
                  <a:gd name="T36" fmla="*/ 5 w 10"/>
                  <a:gd name="T37" fmla="*/ 0 h 13"/>
                  <a:gd name="T38" fmla="*/ 8 w 10"/>
                  <a:gd name="T39" fmla="*/ 1 h 13"/>
                  <a:gd name="T40" fmla="*/ 9 w 10"/>
                  <a:gd name="T41" fmla="*/ 2 h 13"/>
                  <a:gd name="T42" fmla="*/ 10 w 10"/>
                  <a:gd name="T43" fmla="*/ 3 h 13"/>
                  <a:gd name="T44" fmla="*/ 10 w 10"/>
                  <a:gd name="T45" fmla="*/ 5 h 13"/>
                  <a:gd name="T46" fmla="*/ 10 w 10"/>
                  <a:gd name="T47" fmla="*/ 7 h 13"/>
                  <a:gd name="T48" fmla="*/ 10 w 10"/>
                  <a:gd name="T49" fmla="*/ 11 h 13"/>
                  <a:gd name="T50" fmla="*/ 10 w 10"/>
                  <a:gd name="T51" fmla="*/ 12 h 13"/>
                  <a:gd name="T52" fmla="*/ 8 w 10"/>
                  <a:gd name="T53" fmla="*/ 12 h 13"/>
                  <a:gd name="T54" fmla="*/ 8 w 10"/>
                  <a:gd name="T55" fmla="*/ 11 h 13"/>
                  <a:gd name="T56" fmla="*/ 8 w 10"/>
                  <a:gd name="T57" fmla="*/ 7 h 13"/>
                  <a:gd name="T58" fmla="*/ 4 w 10"/>
                  <a:gd name="T59" fmla="*/ 7 h 13"/>
                  <a:gd name="T60" fmla="*/ 3 w 10"/>
                  <a:gd name="T61" fmla="*/ 8 h 13"/>
                  <a:gd name="T62" fmla="*/ 2 w 10"/>
                  <a:gd name="T63" fmla="*/ 8 h 13"/>
                  <a:gd name="T64" fmla="*/ 2 w 10"/>
                  <a:gd name="T65" fmla="*/ 9 h 13"/>
                  <a:gd name="T66" fmla="*/ 2 w 10"/>
                  <a:gd name="T67" fmla="*/ 11 h 13"/>
                  <a:gd name="T68" fmla="*/ 4 w 10"/>
                  <a:gd name="T69" fmla="*/ 11 h 13"/>
                  <a:gd name="T70" fmla="*/ 6 w 10"/>
                  <a:gd name="T71" fmla="*/ 11 h 13"/>
                  <a:gd name="T72" fmla="*/ 7 w 10"/>
                  <a:gd name="T73" fmla="*/ 9 h 13"/>
                  <a:gd name="T74" fmla="*/ 8 w 10"/>
                  <a:gd name="T7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" h="13">
                    <a:moveTo>
                      <a:pt x="8" y="11"/>
                    </a:moveTo>
                    <a:cubicBezTo>
                      <a:pt x="7" y="12"/>
                      <a:pt x="6" y="12"/>
                      <a:pt x="6" y="12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2" y="13"/>
                      <a:pt x="1" y="12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6" y="5"/>
                      <a:pt x="7" y="5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6" y="0"/>
                      <a:pt x="7" y="1"/>
                      <a:pt x="8" y="1"/>
                    </a:cubicBezTo>
                    <a:cubicBezTo>
                      <a:pt x="8" y="1"/>
                      <a:pt x="9" y="1"/>
                      <a:pt x="9" y="2"/>
                    </a:cubicBezTo>
                    <a:cubicBezTo>
                      <a:pt x="9" y="2"/>
                      <a:pt x="10" y="2"/>
                      <a:pt x="10" y="3"/>
                    </a:cubicBezTo>
                    <a:cubicBezTo>
                      <a:pt x="10" y="3"/>
                      <a:pt x="10" y="4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9"/>
                      <a:pt x="10" y="11"/>
                      <a:pt x="10" y="11"/>
                    </a:cubicBezTo>
                    <a:cubicBezTo>
                      <a:pt x="10" y="11"/>
                      <a:pt x="10" y="12"/>
                      <a:pt x="1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1"/>
                    </a:cubicBezTo>
                    <a:close/>
                    <a:moveTo>
                      <a:pt x="8" y="7"/>
                    </a:moveTo>
                    <a:cubicBezTo>
                      <a:pt x="7" y="7"/>
                      <a:pt x="6" y="7"/>
                      <a:pt x="4" y="7"/>
                    </a:cubicBezTo>
                    <a:cubicBezTo>
                      <a:pt x="4" y="7"/>
                      <a:pt x="3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8" y="9"/>
                      <a:pt x="8" y="8"/>
                      <a:pt x="8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" name="Freeform 1217"/>
              <p:cNvSpPr>
                <a:spLocks noEditPoints="1"/>
              </p:cNvSpPr>
              <p:nvPr/>
            </p:nvSpPr>
            <p:spPr bwMode="auto">
              <a:xfrm>
                <a:off x="5248" y="702"/>
                <a:ext cx="5" cy="38"/>
              </a:xfrm>
              <a:custGeom>
                <a:avLst/>
                <a:gdLst>
                  <a:gd name="T0" fmla="*/ 0 w 5"/>
                  <a:gd name="T1" fmla="*/ 7 h 38"/>
                  <a:gd name="T2" fmla="*/ 0 w 5"/>
                  <a:gd name="T3" fmla="*/ 0 h 38"/>
                  <a:gd name="T4" fmla="*/ 5 w 5"/>
                  <a:gd name="T5" fmla="*/ 0 h 38"/>
                  <a:gd name="T6" fmla="*/ 5 w 5"/>
                  <a:gd name="T7" fmla="*/ 7 h 38"/>
                  <a:gd name="T8" fmla="*/ 0 w 5"/>
                  <a:gd name="T9" fmla="*/ 7 h 38"/>
                  <a:gd name="T10" fmla="*/ 0 w 5"/>
                  <a:gd name="T11" fmla="*/ 38 h 38"/>
                  <a:gd name="T12" fmla="*/ 0 w 5"/>
                  <a:gd name="T13" fmla="*/ 12 h 38"/>
                  <a:gd name="T14" fmla="*/ 5 w 5"/>
                  <a:gd name="T15" fmla="*/ 12 h 38"/>
                  <a:gd name="T16" fmla="*/ 5 w 5"/>
                  <a:gd name="T17" fmla="*/ 38 h 38"/>
                  <a:gd name="T18" fmla="*/ 0 w 5"/>
                  <a:gd name="T1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8">
                    <a:moveTo>
                      <a:pt x="0" y="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  <a:moveTo>
                      <a:pt x="0" y="38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5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" name="Freeform 1218"/>
              <p:cNvSpPr>
                <a:spLocks/>
              </p:cNvSpPr>
              <p:nvPr/>
            </p:nvSpPr>
            <p:spPr bwMode="auto">
              <a:xfrm>
                <a:off x="5258" y="705"/>
                <a:ext cx="11" cy="37"/>
              </a:xfrm>
              <a:custGeom>
                <a:avLst/>
                <a:gdLst>
                  <a:gd name="T0" fmla="*/ 5 w 5"/>
                  <a:gd name="T1" fmla="*/ 14 h 16"/>
                  <a:gd name="T2" fmla="*/ 5 w 5"/>
                  <a:gd name="T3" fmla="*/ 15 h 16"/>
                  <a:gd name="T4" fmla="*/ 4 w 5"/>
                  <a:gd name="T5" fmla="*/ 16 h 16"/>
                  <a:gd name="T6" fmla="*/ 2 w 5"/>
                  <a:gd name="T7" fmla="*/ 15 h 16"/>
                  <a:gd name="T8" fmla="*/ 1 w 5"/>
                  <a:gd name="T9" fmla="*/ 14 h 16"/>
                  <a:gd name="T10" fmla="*/ 1 w 5"/>
                  <a:gd name="T11" fmla="*/ 12 h 16"/>
                  <a:gd name="T12" fmla="*/ 1 w 5"/>
                  <a:gd name="T13" fmla="*/ 5 h 16"/>
                  <a:gd name="T14" fmla="*/ 0 w 5"/>
                  <a:gd name="T15" fmla="*/ 5 h 16"/>
                  <a:gd name="T16" fmla="*/ 0 w 5"/>
                  <a:gd name="T17" fmla="*/ 4 h 16"/>
                  <a:gd name="T18" fmla="*/ 1 w 5"/>
                  <a:gd name="T19" fmla="*/ 4 h 16"/>
                  <a:gd name="T20" fmla="*/ 1 w 5"/>
                  <a:gd name="T21" fmla="*/ 1 h 16"/>
                  <a:gd name="T22" fmla="*/ 3 w 5"/>
                  <a:gd name="T23" fmla="*/ 0 h 16"/>
                  <a:gd name="T24" fmla="*/ 3 w 5"/>
                  <a:gd name="T25" fmla="*/ 4 h 16"/>
                  <a:gd name="T26" fmla="*/ 5 w 5"/>
                  <a:gd name="T27" fmla="*/ 4 h 16"/>
                  <a:gd name="T28" fmla="*/ 5 w 5"/>
                  <a:gd name="T29" fmla="*/ 5 h 16"/>
                  <a:gd name="T30" fmla="*/ 3 w 5"/>
                  <a:gd name="T31" fmla="*/ 5 h 16"/>
                  <a:gd name="T32" fmla="*/ 3 w 5"/>
                  <a:gd name="T33" fmla="*/ 12 h 16"/>
                  <a:gd name="T34" fmla="*/ 3 w 5"/>
                  <a:gd name="T35" fmla="*/ 13 h 16"/>
                  <a:gd name="T36" fmla="*/ 4 w 5"/>
                  <a:gd name="T37" fmla="*/ 14 h 16"/>
                  <a:gd name="T38" fmla="*/ 4 w 5"/>
                  <a:gd name="T39" fmla="*/ 14 h 16"/>
                  <a:gd name="T40" fmla="*/ 5 w 5"/>
                  <a:gd name="T4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" h="16">
                    <a:moveTo>
                      <a:pt x="5" y="14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4" y="16"/>
                      <a:pt x="4" y="16"/>
                    </a:cubicBezTo>
                    <a:cubicBezTo>
                      <a:pt x="3" y="16"/>
                      <a:pt x="3" y="15"/>
                      <a:pt x="2" y="15"/>
                    </a:cubicBezTo>
                    <a:cubicBezTo>
                      <a:pt x="2" y="15"/>
                      <a:pt x="2" y="15"/>
                      <a:pt x="1" y="14"/>
                    </a:cubicBezTo>
                    <a:cubicBezTo>
                      <a:pt x="1" y="14"/>
                      <a:pt x="1" y="13"/>
                      <a:pt x="1" y="1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" name="Freeform 1219"/>
              <p:cNvSpPr>
                <a:spLocks noEditPoints="1"/>
              </p:cNvSpPr>
              <p:nvPr/>
            </p:nvSpPr>
            <p:spPr bwMode="auto">
              <a:xfrm>
                <a:off x="5288" y="712"/>
                <a:ext cx="24" cy="30"/>
              </a:xfrm>
              <a:custGeom>
                <a:avLst/>
                <a:gdLst>
                  <a:gd name="T0" fmla="*/ 8 w 10"/>
                  <a:gd name="T1" fmla="*/ 9 h 13"/>
                  <a:gd name="T2" fmla="*/ 10 w 10"/>
                  <a:gd name="T3" fmla="*/ 9 h 13"/>
                  <a:gd name="T4" fmla="*/ 9 w 10"/>
                  <a:gd name="T5" fmla="*/ 12 h 13"/>
                  <a:gd name="T6" fmla="*/ 5 w 10"/>
                  <a:gd name="T7" fmla="*/ 13 h 13"/>
                  <a:gd name="T8" fmla="*/ 1 w 10"/>
                  <a:gd name="T9" fmla="*/ 11 h 13"/>
                  <a:gd name="T10" fmla="*/ 0 w 10"/>
                  <a:gd name="T11" fmla="*/ 7 h 13"/>
                  <a:gd name="T12" fmla="*/ 1 w 10"/>
                  <a:gd name="T13" fmla="*/ 2 h 13"/>
                  <a:gd name="T14" fmla="*/ 5 w 10"/>
                  <a:gd name="T15" fmla="*/ 0 h 13"/>
                  <a:gd name="T16" fmla="*/ 9 w 10"/>
                  <a:gd name="T17" fmla="*/ 2 h 13"/>
                  <a:gd name="T18" fmla="*/ 10 w 10"/>
                  <a:gd name="T19" fmla="*/ 7 h 13"/>
                  <a:gd name="T20" fmla="*/ 10 w 10"/>
                  <a:gd name="T21" fmla="*/ 7 h 13"/>
                  <a:gd name="T22" fmla="*/ 2 w 10"/>
                  <a:gd name="T23" fmla="*/ 7 h 13"/>
                  <a:gd name="T24" fmla="*/ 3 w 10"/>
                  <a:gd name="T25" fmla="*/ 10 h 13"/>
                  <a:gd name="T26" fmla="*/ 5 w 10"/>
                  <a:gd name="T27" fmla="*/ 11 h 13"/>
                  <a:gd name="T28" fmla="*/ 7 w 10"/>
                  <a:gd name="T29" fmla="*/ 10 h 13"/>
                  <a:gd name="T30" fmla="*/ 8 w 10"/>
                  <a:gd name="T31" fmla="*/ 9 h 13"/>
                  <a:gd name="T32" fmla="*/ 2 w 10"/>
                  <a:gd name="T33" fmla="*/ 5 h 13"/>
                  <a:gd name="T34" fmla="*/ 8 w 10"/>
                  <a:gd name="T35" fmla="*/ 5 h 13"/>
                  <a:gd name="T36" fmla="*/ 8 w 10"/>
                  <a:gd name="T37" fmla="*/ 3 h 13"/>
                  <a:gd name="T38" fmla="*/ 5 w 10"/>
                  <a:gd name="T39" fmla="*/ 2 h 13"/>
                  <a:gd name="T40" fmla="*/ 3 w 10"/>
                  <a:gd name="T41" fmla="*/ 3 h 13"/>
                  <a:gd name="T42" fmla="*/ 2 w 10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13">
                    <a:moveTo>
                      <a:pt x="8" y="9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9" y="11"/>
                      <a:pt x="9" y="12"/>
                    </a:cubicBezTo>
                    <a:cubicBezTo>
                      <a:pt x="8" y="12"/>
                      <a:pt x="7" y="13"/>
                      <a:pt x="5" y="13"/>
                    </a:cubicBezTo>
                    <a:cubicBezTo>
                      <a:pt x="4" y="13"/>
                      <a:pt x="2" y="12"/>
                      <a:pt x="1" y="11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0" y="5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9"/>
                      <a:pt x="3" y="10"/>
                    </a:cubicBezTo>
                    <a:cubicBezTo>
                      <a:pt x="3" y="11"/>
                      <a:pt x="4" y="11"/>
                      <a:pt x="5" y="11"/>
                    </a:cubicBezTo>
                    <a:cubicBezTo>
                      <a:pt x="6" y="11"/>
                      <a:pt x="7" y="11"/>
                      <a:pt x="7" y="10"/>
                    </a:cubicBezTo>
                    <a:cubicBezTo>
                      <a:pt x="8" y="10"/>
                      <a:pt x="8" y="9"/>
                      <a:pt x="8" y="9"/>
                    </a:cubicBezTo>
                    <a:close/>
                    <a:moveTo>
                      <a:pt x="2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2" y="4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" name="Rectangle 1220"/>
              <p:cNvSpPr>
                <a:spLocks noChangeArrowheads="1"/>
              </p:cNvSpPr>
              <p:nvPr/>
            </p:nvSpPr>
            <p:spPr bwMode="auto">
              <a:xfrm>
                <a:off x="5319" y="702"/>
                <a:ext cx="5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" name="Freeform 1221"/>
              <p:cNvSpPr>
                <a:spLocks noEditPoints="1"/>
              </p:cNvSpPr>
              <p:nvPr/>
            </p:nvSpPr>
            <p:spPr bwMode="auto">
              <a:xfrm>
                <a:off x="5331" y="702"/>
                <a:ext cx="5" cy="38"/>
              </a:xfrm>
              <a:custGeom>
                <a:avLst/>
                <a:gdLst>
                  <a:gd name="T0" fmla="*/ 0 w 5"/>
                  <a:gd name="T1" fmla="*/ 7 h 38"/>
                  <a:gd name="T2" fmla="*/ 0 w 5"/>
                  <a:gd name="T3" fmla="*/ 0 h 38"/>
                  <a:gd name="T4" fmla="*/ 5 w 5"/>
                  <a:gd name="T5" fmla="*/ 0 h 38"/>
                  <a:gd name="T6" fmla="*/ 5 w 5"/>
                  <a:gd name="T7" fmla="*/ 7 h 38"/>
                  <a:gd name="T8" fmla="*/ 0 w 5"/>
                  <a:gd name="T9" fmla="*/ 7 h 38"/>
                  <a:gd name="T10" fmla="*/ 0 w 5"/>
                  <a:gd name="T11" fmla="*/ 38 h 38"/>
                  <a:gd name="T12" fmla="*/ 0 w 5"/>
                  <a:gd name="T13" fmla="*/ 12 h 38"/>
                  <a:gd name="T14" fmla="*/ 5 w 5"/>
                  <a:gd name="T15" fmla="*/ 12 h 38"/>
                  <a:gd name="T16" fmla="*/ 5 w 5"/>
                  <a:gd name="T17" fmla="*/ 38 h 38"/>
                  <a:gd name="T18" fmla="*/ 0 w 5"/>
                  <a:gd name="T1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8">
                    <a:moveTo>
                      <a:pt x="0" y="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  <a:moveTo>
                      <a:pt x="0" y="38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5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" name="Freeform 1222"/>
              <p:cNvSpPr>
                <a:spLocks noEditPoints="1"/>
              </p:cNvSpPr>
              <p:nvPr/>
            </p:nvSpPr>
            <p:spPr bwMode="auto">
              <a:xfrm>
                <a:off x="5340" y="712"/>
                <a:ext cx="24" cy="40"/>
              </a:xfrm>
              <a:custGeom>
                <a:avLst/>
                <a:gdLst>
                  <a:gd name="T0" fmla="*/ 1 w 10"/>
                  <a:gd name="T1" fmla="*/ 13 h 17"/>
                  <a:gd name="T2" fmla="*/ 2 w 10"/>
                  <a:gd name="T3" fmla="*/ 14 h 17"/>
                  <a:gd name="T4" fmla="*/ 3 w 10"/>
                  <a:gd name="T5" fmla="*/ 15 h 17"/>
                  <a:gd name="T6" fmla="*/ 5 w 10"/>
                  <a:gd name="T7" fmla="*/ 15 h 17"/>
                  <a:gd name="T8" fmla="*/ 7 w 10"/>
                  <a:gd name="T9" fmla="*/ 15 h 17"/>
                  <a:gd name="T10" fmla="*/ 8 w 10"/>
                  <a:gd name="T11" fmla="*/ 13 h 17"/>
                  <a:gd name="T12" fmla="*/ 8 w 10"/>
                  <a:gd name="T13" fmla="*/ 11 h 17"/>
                  <a:gd name="T14" fmla="*/ 5 w 10"/>
                  <a:gd name="T15" fmla="*/ 12 h 17"/>
                  <a:gd name="T16" fmla="*/ 1 w 10"/>
                  <a:gd name="T17" fmla="*/ 11 h 17"/>
                  <a:gd name="T18" fmla="*/ 0 w 10"/>
                  <a:gd name="T19" fmla="*/ 6 h 17"/>
                  <a:gd name="T20" fmla="*/ 1 w 10"/>
                  <a:gd name="T21" fmla="*/ 3 h 17"/>
                  <a:gd name="T22" fmla="*/ 2 w 10"/>
                  <a:gd name="T23" fmla="*/ 1 h 17"/>
                  <a:gd name="T24" fmla="*/ 5 w 10"/>
                  <a:gd name="T25" fmla="*/ 0 h 17"/>
                  <a:gd name="T26" fmla="*/ 9 w 10"/>
                  <a:gd name="T27" fmla="*/ 2 h 17"/>
                  <a:gd name="T28" fmla="*/ 9 w 10"/>
                  <a:gd name="T29" fmla="*/ 1 h 17"/>
                  <a:gd name="T30" fmla="*/ 10 w 10"/>
                  <a:gd name="T31" fmla="*/ 1 h 17"/>
                  <a:gd name="T32" fmla="*/ 10 w 10"/>
                  <a:gd name="T33" fmla="*/ 11 h 17"/>
                  <a:gd name="T34" fmla="*/ 10 w 10"/>
                  <a:gd name="T35" fmla="*/ 15 h 17"/>
                  <a:gd name="T36" fmla="*/ 8 w 10"/>
                  <a:gd name="T37" fmla="*/ 16 h 17"/>
                  <a:gd name="T38" fmla="*/ 5 w 10"/>
                  <a:gd name="T39" fmla="*/ 17 h 17"/>
                  <a:gd name="T40" fmla="*/ 2 w 10"/>
                  <a:gd name="T41" fmla="*/ 16 h 17"/>
                  <a:gd name="T42" fmla="*/ 1 w 10"/>
                  <a:gd name="T43" fmla="*/ 13 h 17"/>
                  <a:gd name="T44" fmla="*/ 2 w 10"/>
                  <a:gd name="T45" fmla="*/ 6 h 17"/>
                  <a:gd name="T46" fmla="*/ 3 w 10"/>
                  <a:gd name="T47" fmla="*/ 10 h 17"/>
                  <a:gd name="T48" fmla="*/ 5 w 10"/>
                  <a:gd name="T49" fmla="*/ 11 h 17"/>
                  <a:gd name="T50" fmla="*/ 8 w 10"/>
                  <a:gd name="T51" fmla="*/ 10 h 17"/>
                  <a:gd name="T52" fmla="*/ 9 w 10"/>
                  <a:gd name="T53" fmla="*/ 6 h 17"/>
                  <a:gd name="T54" fmla="*/ 8 w 10"/>
                  <a:gd name="T55" fmla="*/ 3 h 17"/>
                  <a:gd name="T56" fmla="*/ 5 w 10"/>
                  <a:gd name="T57" fmla="*/ 2 h 17"/>
                  <a:gd name="T58" fmla="*/ 3 w 10"/>
                  <a:gd name="T59" fmla="*/ 3 h 17"/>
                  <a:gd name="T60" fmla="*/ 2 w 10"/>
                  <a:gd name="T6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" h="17">
                    <a:moveTo>
                      <a:pt x="1" y="13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4" y="15"/>
                      <a:pt x="4" y="15"/>
                      <a:pt x="5" y="15"/>
                    </a:cubicBezTo>
                    <a:cubicBezTo>
                      <a:pt x="6" y="15"/>
                      <a:pt x="7" y="15"/>
                      <a:pt x="7" y="15"/>
                    </a:cubicBezTo>
                    <a:cubicBezTo>
                      <a:pt x="8" y="15"/>
                      <a:pt x="8" y="14"/>
                      <a:pt x="8" y="13"/>
                    </a:cubicBezTo>
                    <a:cubicBezTo>
                      <a:pt x="8" y="13"/>
                      <a:pt x="8" y="12"/>
                      <a:pt x="8" y="11"/>
                    </a:cubicBezTo>
                    <a:cubicBezTo>
                      <a:pt x="8" y="12"/>
                      <a:pt x="6" y="12"/>
                      <a:pt x="5" y="12"/>
                    </a:cubicBezTo>
                    <a:cubicBezTo>
                      <a:pt x="4" y="12"/>
                      <a:pt x="2" y="12"/>
                      <a:pt x="1" y="11"/>
                    </a:cubicBezTo>
                    <a:cubicBezTo>
                      <a:pt x="1" y="9"/>
                      <a:pt x="0" y="8"/>
                      <a:pt x="0" y="6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3"/>
                      <a:pt x="10" y="14"/>
                      <a:pt x="10" y="15"/>
                    </a:cubicBezTo>
                    <a:cubicBezTo>
                      <a:pt x="10" y="15"/>
                      <a:pt x="9" y="16"/>
                      <a:pt x="8" y="16"/>
                    </a:cubicBezTo>
                    <a:cubicBezTo>
                      <a:pt x="7" y="17"/>
                      <a:pt x="6" y="17"/>
                      <a:pt x="5" y="17"/>
                    </a:cubicBezTo>
                    <a:cubicBezTo>
                      <a:pt x="4" y="17"/>
                      <a:pt x="3" y="17"/>
                      <a:pt x="2" y="16"/>
                    </a:cubicBezTo>
                    <a:cubicBezTo>
                      <a:pt x="1" y="16"/>
                      <a:pt x="0" y="15"/>
                      <a:pt x="1" y="13"/>
                    </a:cubicBezTo>
                    <a:close/>
                    <a:moveTo>
                      <a:pt x="2" y="6"/>
                    </a:moveTo>
                    <a:cubicBezTo>
                      <a:pt x="2" y="8"/>
                      <a:pt x="2" y="9"/>
                      <a:pt x="3" y="10"/>
                    </a:cubicBezTo>
                    <a:cubicBezTo>
                      <a:pt x="4" y="10"/>
                      <a:pt x="4" y="11"/>
                      <a:pt x="5" y="11"/>
                    </a:cubicBezTo>
                    <a:cubicBezTo>
                      <a:pt x="6" y="11"/>
                      <a:pt x="7" y="10"/>
                      <a:pt x="8" y="10"/>
                    </a:cubicBezTo>
                    <a:cubicBezTo>
                      <a:pt x="8" y="9"/>
                      <a:pt x="9" y="8"/>
                      <a:pt x="9" y="6"/>
                    </a:cubicBezTo>
                    <a:cubicBezTo>
                      <a:pt x="9" y="5"/>
                      <a:pt x="8" y="4"/>
                      <a:pt x="8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" name="Freeform 1223"/>
              <p:cNvSpPr>
                <a:spLocks noEditPoints="1"/>
              </p:cNvSpPr>
              <p:nvPr/>
            </p:nvSpPr>
            <p:spPr bwMode="auto">
              <a:xfrm>
                <a:off x="5371" y="712"/>
                <a:ext cx="26" cy="30"/>
              </a:xfrm>
              <a:custGeom>
                <a:avLst/>
                <a:gdLst>
                  <a:gd name="T0" fmla="*/ 8 w 11"/>
                  <a:gd name="T1" fmla="*/ 9 h 13"/>
                  <a:gd name="T2" fmla="*/ 10 w 11"/>
                  <a:gd name="T3" fmla="*/ 9 h 13"/>
                  <a:gd name="T4" fmla="*/ 9 w 11"/>
                  <a:gd name="T5" fmla="*/ 12 h 13"/>
                  <a:gd name="T6" fmla="*/ 5 w 11"/>
                  <a:gd name="T7" fmla="*/ 13 h 13"/>
                  <a:gd name="T8" fmla="*/ 1 w 11"/>
                  <a:gd name="T9" fmla="*/ 11 h 13"/>
                  <a:gd name="T10" fmla="*/ 0 w 11"/>
                  <a:gd name="T11" fmla="*/ 7 h 13"/>
                  <a:gd name="T12" fmla="*/ 1 w 11"/>
                  <a:gd name="T13" fmla="*/ 2 h 13"/>
                  <a:gd name="T14" fmla="*/ 5 w 11"/>
                  <a:gd name="T15" fmla="*/ 0 h 13"/>
                  <a:gd name="T16" fmla="*/ 9 w 11"/>
                  <a:gd name="T17" fmla="*/ 2 h 13"/>
                  <a:gd name="T18" fmla="*/ 11 w 11"/>
                  <a:gd name="T19" fmla="*/ 7 h 13"/>
                  <a:gd name="T20" fmla="*/ 11 w 11"/>
                  <a:gd name="T21" fmla="*/ 7 h 13"/>
                  <a:gd name="T22" fmla="*/ 2 w 11"/>
                  <a:gd name="T23" fmla="*/ 7 h 13"/>
                  <a:gd name="T24" fmla="*/ 3 w 11"/>
                  <a:gd name="T25" fmla="*/ 10 h 13"/>
                  <a:gd name="T26" fmla="*/ 5 w 11"/>
                  <a:gd name="T27" fmla="*/ 11 h 13"/>
                  <a:gd name="T28" fmla="*/ 7 w 11"/>
                  <a:gd name="T29" fmla="*/ 10 h 13"/>
                  <a:gd name="T30" fmla="*/ 8 w 11"/>
                  <a:gd name="T31" fmla="*/ 9 h 13"/>
                  <a:gd name="T32" fmla="*/ 2 w 11"/>
                  <a:gd name="T33" fmla="*/ 5 h 13"/>
                  <a:gd name="T34" fmla="*/ 8 w 11"/>
                  <a:gd name="T35" fmla="*/ 5 h 13"/>
                  <a:gd name="T36" fmla="*/ 8 w 11"/>
                  <a:gd name="T37" fmla="*/ 3 h 13"/>
                  <a:gd name="T38" fmla="*/ 5 w 11"/>
                  <a:gd name="T39" fmla="*/ 2 h 13"/>
                  <a:gd name="T40" fmla="*/ 3 w 11"/>
                  <a:gd name="T41" fmla="*/ 3 h 13"/>
                  <a:gd name="T42" fmla="*/ 2 w 11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3">
                    <a:moveTo>
                      <a:pt x="8" y="9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10" y="11"/>
                      <a:pt x="9" y="12"/>
                    </a:cubicBezTo>
                    <a:cubicBezTo>
                      <a:pt x="8" y="12"/>
                      <a:pt x="7" y="13"/>
                      <a:pt x="5" y="13"/>
                    </a:cubicBezTo>
                    <a:cubicBezTo>
                      <a:pt x="4" y="13"/>
                      <a:pt x="2" y="12"/>
                      <a:pt x="1" y="11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1" y="5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9"/>
                      <a:pt x="3" y="10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7" y="11"/>
                      <a:pt x="7" y="10"/>
                    </a:cubicBezTo>
                    <a:cubicBezTo>
                      <a:pt x="8" y="10"/>
                      <a:pt x="8" y="9"/>
                      <a:pt x="8" y="9"/>
                    </a:cubicBezTo>
                    <a:close/>
                    <a:moveTo>
                      <a:pt x="2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4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" name="Freeform 1224"/>
              <p:cNvSpPr>
                <a:spLocks/>
              </p:cNvSpPr>
              <p:nvPr/>
            </p:nvSpPr>
            <p:spPr bwMode="auto">
              <a:xfrm>
                <a:off x="5402" y="712"/>
                <a:ext cx="21" cy="28"/>
              </a:xfrm>
              <a:custGeom>
                <a:avLst/>
                <a:gdLst>
                  <a:gd name="T0" fmla="*/ 0 w 9"/>
                  <a:gd name="T1" fmla="*/ 12 h 12"/>
                  <a:gd name="T2" fmla="*/ 0 w 9"/>
                  <a:gd name="T3" fmla="*/ 1 h 12"/>
                  <a:gd name="T4" fmla="*/ 2 w 9"/>
                  <a:gd name="T5" fmla="*/ 1 h 12"/>
                  <a:gd name="T6" fmla="*/ 2 w 9"/>
                  <a:gd name="T7" fmla="*/ 2 h 12"/>
                  <a:gd name="T8" fmla="*/ 5 w 9"/>
                  <a:gd name="T9" fmla="*/ 0 h 12"/>
                  <a:gd name="T10" fmla="*/ 7 w 9"/>
                  <a:gd name="T11" fmla="*/ 1 h 12"/>
                  <a:gd name="T12" fmla="*/ 9 w 9"/>
                  <a:gd name="T13" fmla="*/ 2 h 12"/>
                  <a:gd name="T14" fmla="*/ 9 w 9"/>
                  <a:gd name="T15" fmla="*/ 3 h 12"/>
                  <a:gd name="T16" fmla="*/ 9 w 9"/>
                  <a:gd name="T17" fmla="*/ 5 h 12"/>
                  <a:gd name="T18" fmla="*/ 9 w 9"/>
                  <a:gd name="T19" fmla="*/ 12 h 12"/>
                  <a:gd name="T20" fmla="*/ 7 w 9"/>
                  <a:gd name="T21" fmla="*/ 12 h 12"/>
                  <a:gd name="T22" fmla="*/ 7 w 9"/>
                  <a:gd name="T23" fmla="*/ 5 h 12"/>
                  <a:gd name="T24" fmla="*/ 7 w 9"/>
                  <a:gd name="T25" fmla="*/ 3 h 12"/>
                  <a:gd name="T26" fmla="*/ 6 w 9"/>
                  <a:gd name="T27" fmla="*/ 3 h 12"/>
                  <a:gd name="T28" fmla="*/ 5 w 9"/>
                  <a:gd name="T29" fmla="*/ 2 h 12"/>
                  <a:gd name="T30" fmla="*/ 3 w 9"/>
                  <a:gd name="T31" fmla="*/ 3 h 12"/>
                  <a:gd name="T32" fmla="*/ 2 w 9"/>
                  <a:gd name="T33" fmla="*/ 6 h 12"/>
                  <a:gd name="T34" fmla="*/ 2 w 9"/>
                  <a:gd name="T35" fmla="*/ 12 h 12"/>
                  <a:gd name="T36" fmla="*/ 0 w 9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12">
                    <a:moveTo>
                      <a:pt x="0" y="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6" y="0"/>
                      <a:pt x="7" y="1"/>
                      <a:pt x="7" y="1"/>
                    </a:cubicBezTo>
                    <a:cubicBezTo>
                      <a:pt x="8" y="1"/>
                      <a:pt x="8" y="1"/>
                      <a:pt x="9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2" y="3"/>
                      <a:pt x="2" y="5"/>
                      <a:pt x="2" y="6"/>
                    </a:cubicBezTo>
                    <a:cubicBezTo>
                      <a:pt x="2" y="12"/>
                      <a:pt x="2" y="12"/>
                      <a:pt x="2" y="1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" name="Freeform 1225"/>
              <p:cNvSpPr>
                <a:spLocks noEditPoints="1"/>
              </p:cNvSpPr>
              <p:nvPr/>
            </p:nvSpPr>
            <p:spPr bwMode="auto">
              <a:xfrm>
                <a:off x="5430" y="702"/>
                <a:ext cx="24" cy="40"/>
              </a:xfrm>
              <a:custGeom>
                <a:avLst/>
                <a:gdLst>
                  <a:gd name="T0" fmla="*/ 8 w 10"/>
                  <a:gd name="T1" fmla="*/ 16 h 17"/>
                  <a:gd name="T2" fmla="*/ 8 w 10"/>
                  <a:gd name="T3" fmla="*/ 15 h 17"/>
                  <a:gd name="T4" fmla="*/ 5 w 10"/>
                  <a:gd name="T5" fmla="*/ 17 h 17"/>
                  <a:gd name="T6" fmla="*/ 2 w 10"/>
                  <a:gd name="T7" fmla="*/ 16 h 17"/>
                  <a:gd name="T8" fmla="*/ 0 w 10"/>
                  <a:gd name="T9" fmla="*/ 14 h 17"/>
                  <a:gd name="T10" fmla="*/ 0 w 10"/>
                  <a:gd name="T11" fmla="*/ 11 h 17"/>
                  <a:gd name="T12" fmla="*/ 0 w 10"/>
                  <a:gd name="T13" fmla="*/ 7 h 17"/>
                  <a:gd name="T14" fmla="*/ 2 w 10"/>
                  <a:gd name="T15" fmla="*/ 5 h 17"/>
                  <a:gd name="T16" fmla="*/ 5 w 10"/>
                  <a:gd name="T17" fmla="*/ 4 h 17"/>
                  <a:gd name="T18" fmla="*/ 7 w 10"/>
                  <a:gd name="T19" fmla="*/ 5 h 17"/>
                  <a:gd name="T20" fmla="*/ 8 w 10"/>
                  <a:gd name="T21" fmla="*/ 6 h 17"/>
                  <a:gd name="T22" fmla="*/ 8 w 10"/>
                  <a:gd name="T23" fmla="*/ 0 h 17"/>
                  <a:gd name="T24" fmla="*/ 10 w 10"/>
                  <a:gd name="T25" fmla="*/ 0 h 17"/>
                  <a:gd name="T26" fmla="*/ 10 w 10"/>
                  <a:gd name="T27" fmla="*/ 16 h 17"/>
                  <a:gd name="T28" fmla="*/ 8 w 10"/>
                  <a:gd name="T29" fmla="*/ 16 h 17"/>
                  <a:gd name="T30" fmla="*/ 2 w 10"/>
                  <a:gd name="T31" fmla="*/ 11 h 17"/>
                  <a:gd name="T32" fmla="*/ 3 w 10"/>
                  <a:gd name="T33" fmla="*/ 14 h 17"/>
                  <a:gd name="T34" fmla="*/ 5 w 10"/>
                  <a:gd name="T35" fmla="*/ 15 h 17"/>
                  <a:gd name="T36" fmla="*/ 7 w 10"/>
                  <a:gd name="T37" fmla="*/ 14 h 17"/>
                  <a:gd name="T38" fmla="*/ 8 w 10"/>
                  <a:gd name="T39" fmla="*/ 11 h 17"/>
                  <a:gd name="T40" fmla="*/ 7 w 10"/>
                  <a:gd name="T41" fmla="*/ 7 h 17"/>
                  <a:gd name="T42" fmla="*/ 5 w 10"/>
                  <a:gd name="T43" fmla="*/ 6 h 17"/>
                  <a:gd name="T44" fmla="*/ 3 w 10"/>
                  <a:gd name="T45" fmla="*/ 7 h 17"/>
                  <a:gd name="T46" fmla="*/ 2 w 10"/>
                  <a:gd name="T47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17">
                    <a:moveTo>
                      <a:pt x="8" y="16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6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1" y="6"/>
                      <a:pt x="1" y="6"/>
                      <a:pt x="2" y="5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5" y="4"/>
                      <a:pt x="6" y="5"/>
                      <a:pt x="7" y="5"/>
                    </a:cubicBezTo>
                    <a:cubicBezTo>
                      <a:pt x="7" y="5"/>
                      <a:pt x="8" y="6"/>
                      <a:pt x="8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6"/>
                      <a:pt x="10" y="16"/>
                      <a:pt x="10" y="16"/>
                    </a:cubicBezTo>
                    <a:lnTo>
                      <a:pt x="8" y="16"/>
                    </a:lnTo>
                    <a:close/>
                    <a:moveTo>
                      <a:pt x="2" y="11"/>
                    </a:moveTo>
                    <a:cubicBezTo>
                      <a:pt x="2" y="12"/>
                      <a:pt x="2" y="13"/>
                      <a:pt x="3" y="14"/>
                    </a:cubicBezTo>
                    <a:cubicBezTo>
                      <a:pt x="3" y="15"/>
                      <a:pt x="4" y="15"/>
                      <a:pt x="5" y="15"/>
                    </a:cubicBezTo>
                    <a:cubicBezTo>
                      <a:pt x="6" y="15"/>
                      <a:pt x="7" y="15"/>
                      <a:pt x="7" y="14"/>
                    </a:cubicBezTo>
                    <a:cubicBezTo>
                      <a:pt x="8" y="13"/>
                      <a:pt x="8" y="12"/>
                      <a:pt x="8" y="11"/>
                    </a:cubicBezTo>
                    <a:cubicBezTo>
                      <a:pt x="8" y="9"/>
                      <a:pt x="8" y="8"/>
                      <a:pt x="7" y="7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2" y="8"/>
                      <a:pt x="2" y="9"/>
                      <a:pt x="2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" name="Freeform 1226"/>
              <p:cNvSpPr>
                <a:spLocks noEditPoints="1"/>
              </p:cNvSpPr>
              <p:nvPr/>
            </p:nvSpPr>
            <p:spPr bwMode="auto">
              <a:xfrm>
                <a:off x="5461" y="702"/>
                <a:ext cx="5" cy="38"/>
              </a:xfrm>
              <a:custGeom>
                <a:avLst/>
                <a:gdLst>
                  <a:gd name="T0" fmla="*/ 0 w 5"/>
                  <a:gd name="T1" fmla="*/ 7 h 38"/>
                  <a:gd name="T2" fmla="*/ 0 w 5"/>
                  <a:gd name="T3" fmla="*/ 0 h 38"/>
                  <a:gd name="T4" fmla="*/ 5 w 5"/>
                  <a:gd name="T5" fmla="*/ 0 h 38"/>
                  <a:gd name="T6" fmla="*/ 5 w 5"/>
                  <a:gd name="T7" fmla="*/ 7 h 38"/>
                  <a:gd name="T8" fmla="*/ 0 w 5"/>
                  <a:gd name="T9" fmla="*/ 7 h 38"/>
                  <a:gd name="T10" fmla="*/ 0 w 5"/>
                  <a:gd name="T11" fmla="*/ 38 h 38"/>
                  <a:gd name="T12" fmla="*/ 0 w 5"/>
                  <a:gd name="T13" fmla="*/ 12 h 38"/>
                  <a:gd name="T14" fmla="*/ 5 w 5"/>
                  <a:gd name="T15" fmla="*/ 12 h 38"/>
                  <a:gd name="T16" fmla="*/ 5 w 5"/>
                  <a:gd name="T17" fmla="*/ 38 h 38"/>
                  <a:gd name="T18" fmla="*/ 0 w 5"/>
                  <a:gd name="T1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8">
                    <a:moveTo>
                      <a:pt x="0" y="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  <a:moveTo>
                      <a:pt x="0" y="38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5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" name="Freeform 1227"/>
              <p:cNvSpPr>
                <a:spLocks/>
              </p:cNvSpPr>
              <p:nvPr/>
            </p:nvSpPr>
            <p:spPr bwMode="auto">
              <a:xfrm>
                <a:off x="5487" y="712"/>
                <a:ext cx="22" cy="30"/>
              </a:xfrm>
              <a:custGeom>
                <a:avLst/>
                <a:gdLst>
                  <a:gd name="T0" fmla="*/ 0 w 9"/>
                  <a:gd name="T1" fmla="*/ 9 h 13"/>
                  <a:gd name="T2" fmla="*/ 1 w 9"/>
                  <a:gd name="T3" fmla="*/ 9 h 13"/>
                  <a:gd name="T4" fmla="*/ 2 w 9"/>
                  <a:gd name="T5" fmla="*/ 10 h 13"/>
                  <a:gd name="T6" fmla="*/ 5 w 9"/>
                  <a:gd name="T7" fmla="*/ 11 h 13"/>
                  <a:gd name="T8" fmla="*/ 7 w 9"/>
                  <a:gd name="T9" fmla="*/ 10 h 13"/>
                  <a:gd name="T10" fmla="*/ 7 w 9"/>
                  <a:gd name="T11" fmla="*/ 9 h 13"/>
                  <a:gd name="T12" fmla="*/ 7 w 9"/>
                  <a:gd name="T13" fmla="*/ 8 h 13"/>
                  <a:gd name="T14" fmla="*/ 5 w 9"/>
                  <a:gd name="T15" fmla="*/ 7 h 13"/>
                  <a:gd name="T16" fmla="*/ 2 w 9"/>
                  <a:gd name="T17" fmla="*/ 6 h 13"/>
                  <a:gd name="T18" fmla="*/ 0 w 9"/>
                  <a:gd name="T19" fmla="*/ 5 h 13"/>
                  <a:gd name="T20" fmla="*/ 0 w 9"/>
                  <a:gd name="T21" fmla="*/ 4 h 13"/>
                  <a:gd name="T22" fmla="*/ 0 w 9"/>
                  <a:gd name="T23" fmla="*/ 2 h 13"/>
                  <a:gd name="T24" fmla="*/ 1 w 9"/>
                  <a:gd name="T25" fmla="*/ 1 h 13"/>
                  <a:gd name="T26" fmla="*/ 2 w 9"/>
                  <a:gd name="T27" fmla="*/ 1 h 13"/>
                  <a:gd name="T28" fmla="*/ 4 w 9"/>
                  <a:gd name="T29" fmla="*/ 0 h 13"/>
                  <a:gd name="T30" fmla="*/ 7 w 9"/>
                  <a:gd name="T31" fmla="*/ 1 h 13"/>
                  <a:gd name="T32" fmla="*/ 8 w 9"/>
                  <a:gd name="T33" fmla="*/ 2 h 13"/>
                  <a:gd name="T34" fmla="*/ 9 w 9"/>
                  <a:gd name="T35" fmla="*/ 4 h 13"/>
                  <a:gd name="T36" fmla="*/ 7 w 9"/>
                  <a:gd name="T37" fmla="*/ 4 h 13"/>
                  <a:gd name="T38" fmla="*/ 6 w 9"/>
                  <a:gd name="T39" fmla="*/ 3 h 13"/>
                  <a:gd name="T40" fmla="*/ 4 w 9"/>
                  <a:gd name="T41" fmla="*/ 2 h 13"/>
                  <a:gd name="T42" fmla="*/ 2 w 9"/>
                  <a:gd name="T43" fmla="*/ 3 h 13"/>
                  <a:gd name="T44" fmla="*/ 2 w 9"/>
                  <a:gd name="T45" fmla="*/ 4 h 13"/>
                  <a:gd name="T46" fmla="*/ 2 w 9"/>
                  <a:gd name="T47" fmla="*/ 4 h 13"/>
                  <a:gd name="T48" fmla="*/ 3 w 9"/>
                  <a:gd name="T49" fmla="*/ 5 h 13"/>
                  <a:gd name="T50" fmla="*/ 5 w 9"/>
                  <a:gd name="T51" fmla="*/ 5 h 13"/>
                  <a:gd name="T52" fmla="*/ 7 w 9"/>
                  <a:gd name="T53" fmla="*/ 6 h 13"/>
                  <a:gd name="T54" fmla="*/ 9 w 9"/>
                  <a:gd name="T55" fmla="*/ 7 h 13"/>
                  <a:gd name="T56" fmla="*/ 9 w 9"/>
                  <a:gd name="T57" fmla="*/ 9 h 13"/>
                  <a:gd name="T58" fmla="*/ 9 w 9"/>
                  <a:gd name="T59" fmla="*/ 11 h 13"/>
                  <a:gd name="T60" fmla="*/ 7 w 9"/>
                  <a:gd name="T61" fmla="*/ 12 h 13"/>
                  <a:gd name="T62" fmla="*/ 5 w 9"/>
                  <a:gd name="T63" fmla="*/ 13 h 13"/>
                  <a:gd name="T64" fmla="*/ 1 w 9"/>
                  <a:gd name="T65" fmla="*/ 12 h 13"/>
                  <a:gd name="T66" fmla="*/ 0 w 9"/>
                  <a:gd name="T6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" h="13">
                    <a:moveTo>
                      <a:pt x="0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10"/>
                      <a:pt x="2" y="10"/>
                    </a:cubicBezTo>
                    <a:cubicBezTo>
                      <a:pt x="3" y="11"/>
                      <a:pt x="4" y="11"/>
                      <a:pt x="5" y="11"/>
                    </a:cubicBezTo>
                    <a:cubicBezTo>
                      <a:pt x="5" y="11"/>
                      <a:pt x="6" y="11"/>
                      <a:pt x="7" y="10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6" y="8"/>
                      <a:pt x="6" y="8"/>
                      <a:pt x="5" y="7"/>
                    </a:cubicBezTo>
                    <a:cubicBezTo>
                      <a:pt x="3" y="7"/>
                      <a:pt x="2" y="7"/>
                      <a:pt x="2" y="6"/>
                    </a:cubicBezTo>
                    <a:cubicBezTo>
                      <a:pt x="1" y="6"/>
                      <a:pt x="1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5" y="0"/>
                      <a:pt x="6" y="1"/>
                      <a:pt x="7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8" y="2"/>
                      <a:pt x="9" y="3"/>
                      <a:pt x="9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5" y="5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8" y="6"/>
                      <a:pt x="8" y="7"/>
                      <a:pt x="9" y="7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9" y="10"/>
                      <a:pt x="9" y="10"/>
                      <a:pt x="9" y="11"/>
                    </a:cubicBezTo>
                    <a:cubicBezTo>
                      <a:pt x="8" y="11"/>
                      <a:pt x="8" y="12"/>
                      <a:pt x="7" y="12"/>
                    </a:cubicBezTo>
                    <a:cubicBezTo>
                      <a:pt x="6" y="12"/>
                      <a:pt x="5" y="13"/>
                      <a:pt x="5" y="13"/>
                    </a:cubicBezTo>
                    <a:cubicBezTo>
                      <a:pt x="3" y="13"/>
                      <a:pt x="2" y="12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" name="Freeform 1228"/>
              <p:cNvSpPr>
                <a:spLocks noEditPoints="1"/>
              </p:cNvSpPr>
              <p:nvPr/>
            </p:nvSpPr>
            <p:spPr bwMode="auto">
              <a:xfrm>
                <a:off x="5516" y="712"/>
                <a:ext cx="23" cy="40"/>
              </a:xfrm>
              <a:custGeom>
                <a:avLst/>
                <a:gdLst>
                  <a:gd name="T0" fmla="*/ 0 w 10"/>
                  <a:gd name="T1" fmla="*/ 17 h 17"/>
                  <a:gd name="T2" fmla="*/ 0 w 10"/>
                  <a:gd name="T3" fmla="*/ 1 h 17"/>
                  <a:gd name="T4" fmla="*/ 1 w 10"/>
                  <a:gd name="T5" fmla="*/ 1 h 17"/>
                  <a:gd name="T6" fmla="*/ 1 w 10"/>
                  <a:gd name="T7" fmla="*/ 2 h 17"/>
                  <a:gd name="T8" fmla="*/ 3 w 10"/>
                  <a:gd name="T9" fmla="*/ 1 h 17"/>
                  <a:gd name="T10" fmla="*/ 5 w 10"/>
                  <a:gd name="T11" fmla="*/ 0 h 17"/>
                  <a:gd name="T12" fmla="*/ 7 w 10"/>
                  <a:gd name="T13" fmla="*/ 1 h 17"/>
                  <a:gd name="T14" fmla="*/ 9 w 10"/>
                  <a:gd name="T15" fmla="*/ 3 h 17"/>
                  <a:gd name="T16" fmla="*/ 10 w 10"/>
                  <a:gd name="T17" fmla="*/ 6 h 17"/>
                  <a:gd name="T18" fmla="*/ 9 w 10"/>
                  <a:gd name="T19" fmla="*/ 10 h 17"/>
                  <a:gd name="T20" fmla="*/ 7 w 10"/>
                  <a:gd name="T21" fmla="*/ 12 h 17"/>
                  <a:gd name="T22" fmla="*/ 5 w 10"/>
                  <a:gd name="T23" fmla="*/ 13 h 17"/>
                  <a:gd name="T24" fmla="*/ 3 w 10"/>
                  <a:gd name="T25" fmla="*/ 12 h 17"/>
                  <a:gd name="T26" fmla="*/ 2 w 10"/>
                  <a:gd name="T27" fmla="*/ 11 h 17"/>
                  <a:gd name="T28" fmla="*/ 2 w 10"/>
                  <a:gd name="T29" fmla="*/ 17 h 17"/>
                  <a:gd name="T30" fmla="*/ 0 w 10"/>
                  <a:gd name="T31" fmla="*/ 17 h 17"/>
                  <a:gd name="T32" fmla="*/ 1 w 10"/>
                  <a:gd name="T33" fmla="*/ 7 h 17"/>
                  <a:gd name="T34" fmla="*/ 2 w 10"/>
                  <a:gd name="T35" fmla="*/ 10 h 17"/>
                  <a:gd name="T36" fmla="*/ 5 w 10"/>
                  <a:gd name="T37" fmla="*/ 11 h 17"/>
                  <a:gd name="T38" fmla="*/ 7 w 10"/>
                  <a:gd name="T39" fmla="*/ 10 h 17"/>
                  <a:gd name="T40" fmla="*/ 8 w 10"/>
                  <a:gd name="T41" fmla="*/ 6 h 17"/>
                  <a:gd name="T42" fmla="*/ 7 w 10"/>
                  <a:gd name="T43" fmla="*/ 3 h 17"/>
                  <a:gd name="T44" fmla="*/ 5 w 10"/>
                  <a:gd name="T45" fmla="*/ 2 h 17"/>
                  <a:gd name="T46" fmla="*/ 2 w 10"/>
                  <a:gd name="T47" fmla="*/ 3 h 17"/>
                  <a:gd name="T48" fmla="*/ 1 w 10"/>
                  <a:gd name="T4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17">
                    <a:moveTo>
                      <a:pt x="0" y="17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6" y="0"/>
                      <a:pt x="7" y="1"/>
                      <a:pt x="7" y="1"/>
                    </a:cubicBezTo>
                    <a:cubicBezTo>
                      <a:pt x="8" y="2"/>
                      <a:pt x="9" y="2"/>
                      <a:pt x="9" y="3"/>
                    </a:cubicBezTo>
                    <a:cubicBezTo>
                      <a:pt x="10" y="4"/>
                      <a:pt x="10" y="5"/>
                      <a:pt x="10" y="6"/>
                    </a:cubicBezTo>
                    <a:cubicBezTo>
                      <a:pt x="10" y="8"/>
                      <a:pt x="10" y="9"/>
                      <a:pt x="9" y="10"/>
                    </a:cubicBezTo>
                    <a:cubicBezTo>
                      <a:pt x="9" y="11"/>
                      <a:pt x="8" y="11"/>
                      <a:pt x="7" y="12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4" y="13"/>
                      <a:pt x="3" y="13"/>
                      <a:pt x="3" y="12"/>
                    </a:cubicBezTo>
                    <a:cubicBezTo>
                      <a:pt x="2" y="12"/>
                      <a:pt x="2" y="12"/>
                      <a:pt x="2" y="11"/>
                    </a:cubicBezTo>
                    <a:cubicBezTo>
                      <a:pt x="2" y="17"/>
                      <a:pt x="2" y="17"/>
                      <a:pt x="2" y="17"/>
                    </a:cubicBezTo>
                    <a:lnTo>
                      <a:pt x="0" y="17"/>
                    </a:lnTo>
                    <a:close/>
                    <a:moveTo>
                      <a:pt x="1" y="7"/>
                    </a:moveTo>
                    <a:cubicBezTo>
                      <a:pt x="1" y="8"/>
                      <a:pt x="2" y="9"/>
                      <a:pt x="2" y="10"/>
                    </a:cubicBezTo>
                    <a:cubicBezTo>
                      <a:pt x="3" y="11"/>
                      <a:pt x="4" y="11"/>
                      <a:pt x="5" y="11"/>
                    </a:cubicBezTo>
                    <a:cubicBezTo>
                      <a:pt x="5" y="11"/>
                      <a:pt x="6" y="11"/>
                      <a:pt x="7" y="10"/>
                    </a:cubicBezTo>
                    <a:cubicBezTo>
                      <a:pt x="7" y="9"/>
                      <a:pt x="8" y="8"/>
                      <a:pt x="8" y="6"/>
                    </a:cubicBezTo>
                    <a:cubicBezTo>
                      <a:pt x="8" y="5"/>
                      <a:pt x="7" y="4"/>
                      <a:pt x="7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2" y="4"/>
                      <a:pt x="1" y="5"/>
                      <a:pt x="1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" name="Rectangle 1229"/>
              <p:cNvSpPr>
                <a:spLocks noChangeArrowheads="1"/>
              </p:cNvSpPr>
              <p:nvPr/>
            </p:nvSpPr>
            <p:spPr bwMode="auto">
              <a:xfrm>
                <a:off x="5544" y="702"/>
                <a:ext cx="5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" name="Freeform 1230"/>
              <p:cNvSpPr>
                <a:spLocks noEditPoints="1"/>
              </p:cNvSpPr>
              <p:nvPr/>
            </p:nvSpPr>
            <p:spPr bwMode="auto">
              <a:xfrm>
                <a:off x="5553" y="712"/>
                <a:ext cx="27" cy="30"/>
              </a:xfrm>
              <a:custGeom>
                <a:avLst/>
                <a:gdLst>
                  <a:gd name="T0" fmla="*/ 9 w 11"/>
                  <a:gd name="T1" fmla="*/ 9 h 13"/>
                  <a:gd name="T2" fmla="*/ 11 w 11"/>
                  <a:gd name="T3" fmla="*/ 9 h 13"/>
                  <a:gd name="T4" fmla="*/ 9 w 11"/>
                  <a:gd name="T5" fmla="*/ 12 h 13"/>
                  <a:gd name="T6" fmla="*/ 6 w 11"/>
                  <a:gd name="T7" fmla="*/ 13 h 13"/>
                  <a:gd name="T8" fmla="*/ 2 w 11"/>
                  <a:gd name="T9" fmla="*/ 11 h 13"/>
                  <a:gd name="T10" fmla="*/ 0 w 11"/>
                  <a:gd name="T11" fmla="*/ 7 h 13"/>
                  <a:gd name="T12" fmla="*/ 2 w 11"/>
                  <a:gd name="T13" fmla="*/ 2 h 13"/>
                  <a:gd name="T14" fmla="*/ 6 w 11"/>
                  <a:gd name="T15" fmla="*/ 0 h 13"/>
                  <a:gd name="T16" fmla="*/ 10 w 11"/>
                  <a:gd name="T17" fmla="*/ 2 h 13"/>
                  <a:gd name="T18" fmla="*/ 11 w 11"/>
                  <a:gd name="T19" fmla="*/ 7 h 13"/>
                  <a:gd name="T20" fmla="*/ 11 w 11"/>
                  <a:gd name="T21" fmla="*/ 7 h 13"/>
                  <a:gd name="T22" fmla="*/ 3 w 11"/>
                  <a:gd name="T23" fmla="*/ 7 h 13"/>
                  <a:gd name="T24" fmla="*/ 4 w 11"/>
                  <a:gd name="T25" fmla="*/ 10 h 13"/>
                  <a:gd name="T26" fmla="*/ 6 w 11"/>
                  <a:gd name="T27" fmla="*/ 11 h 13"/>
                  <a:gd name="T28" fmla="*/ 8 w 11"/>
                  <a:gd name="T29" fmla="*/ 10 h 13"/>
                  <a:gd name="T30" fmla="*/ 9 w 11"/>
                  <a:gd name="T31" fmla="*/ 9 h 13"/>
                  <a:gd name="T32" fmla="*/ 3 w 11"/>
                  <a:gd name="T33" fmla="*/ 5 h 13"/>
                  <a:gd name="T34" fmla="*/ 9 w 11"/>
                  <a:gd name="T35" fmla="*/ 5 h 13"/>
                  <a:gd name="T36" fmla="*/ 8 w 11"/>
                  <a:gd name="T37" fmla="*/ 3 h 13"/>
                  <a:gd name="T38" fmla="*/ 6 w 11"/>
                  <a:gd name="T39" fmla="*/ 2 h 13"/>
                  <a:gd name="T40" fmla="*/ 4 w 11"/>
                  <a:gd name="T41" fmla="*/ 3 h 13"/>
                  <a:gd name="T42" fmla="*/ 3 w 11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3">
                    <a:moveTo>
                      <a:pt x="9" y="9"/>
                    </a:move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0" y="11"/>
                      <a:pt x="9" y="12"/>
                    </a:cubicBezTo>
                    <a:cubicBezTo>
                      <a:pt x="9" y="12"/>
                      <a:pt x="7" y="13"/>
                      <a:pt x="6" y="13"/>
                    </a:cubicBezTo>
                    <a:cubicBezTo>
                      <a:pt x="4" y="13"/>
                      <a:pt x="3" y="12"/>
                      <a:pt x="2" y="11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10" y="2"/>
                    </a:cubicBezTo>
                    <a:cubicBezTo>
                      <a:pt x="11" y="3"/>
                      <a:pt x="11" y="5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9"/>
                      <a:pt x="4" y="10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7" y="11"/>
                      <a:pt x="7" y="11"/>
                      <a:pt x="8" y="10"/>
                    </a:cubicBezTo>
                    <a:cubicBezTo>
                      <a:pt x="8" y="10"/>
                      <a:pt x="9" y="9"/>
                      <a:pt x="9" y="9"/>
                    </a:cubicBezTo>
                    <a:close/>
                    <a:moveTo>
                      <a:pt x="3" y="5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" name="Freeform 1231"/>
              <p:cNvSpPr>
                <a:spLocks/>
              </p:cNvSpPr>
              <p:nvPr/>
            </p:nvSpPr>
            <p:spPr bwMode="auto">
              <a:xfrm>
                <a:off x="5587" y="712"/>
                <a:ext cx="21" cy="28"/>
              </a:xfrm>
              <a:custGeom>
                <a:avLst/>
                <a:gdLst>
                  <a:gd name="T0" fmla="*/ 0 w 9"/>
                  <a:gd name="T1" fmla="*/ 12 h 12"/>
                  <a:gd name="T2" fmla="*/ 0 w 9"/>
                  <a:gd name="T3" fmla="*/ 1 h 12"/>
                  <a:gd name="T4" fmla="*/ 1 w 9"/>
                  <a:gd name="T5" fmla="*/ 1 h 12"/>
                  <a:gd name="T6" fmla="*/ 1 w 9"/>
                  <a:gd name="T7" fmla="*/ 2 h 12"/>
                  <a:gd name="T8" fmla="*/ 5 w 9"/>
                  <a:gd name="T9" fmla="*/ 0 h 12"/>
                  <a:gd name="T10" fmla="*/ 7 w 9"/>
                  <a:gd name="T11" fmla="*/ 1 h 12"/>
                  <a:gd name="T12" fmla="*/ 8 w 9"/>
                  <a:gd name="T13" fmla="*/ 2 h 12"/>
                  <a:gd name="T14" fmla="*/ 9 w 9"/>
                  <a:gd name="T15" fmla="*/ 3 h 12"/>
                  <a:gd name="T16" fmla="*/ 9 w 9"/>
                  <a:gd name="T17" fmla="*/ 5 h 12"/>
                  <a:gd name="T18" fmla="*/ 9 w 9"/>
                  <a:gd name="T19" fmla="*/ 12 h 12"/>
                  <a:gd name="T20" fmla="*/ 7 w 9"/>
                  <a:gd name="T21" fmla="*/ 12 h 12"/>
                  <a:gd name="T22" fmla="*/ 7 w 9"/>
                  <a:gd name="T23" fmla="*/ 5 h 12"/>
                  <a:gd name="T24" fmla="*/ 7 w 9"/>
                  <a:gd name="T25" fmla="*/ 3 h 12"/>
                  <a:gd name="T26" fmla="*/ 6 w 9"/>
                  <a:gd name="T27" fmla="*/ 3 h 12"/>
                  <a:gd name="T28" fmla="*/ 5 w 9"/>
                  <a:gd name="T29" fmla="*/ 2 h 12"/>
                  <a:gd name="T30" fmla="*/ 3 w 9"/>
                  <a:gd name="T31" fmla="*/ 3 h 12"/>
                  <a:gd name="T32" fmla="*/ 2 w 9"/>
                  <a:gd name="T33" fmla="*/ 6 h 12"/>
                  <a:gd name="T34" fmla="*/ 2 w 9"/>
                  <a:gd name="T35" fmla="*/ 12 h 12"/>
                  <a:gd name="T36" fmla="*/ 0 w 9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12">
                    <a:moveTo>
                      <a:pt x="0" y="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6" y="0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2" y="3"/>
                      <a:pt x="2" y="5"/>
                      <a:pt x="2" y="6"/>
                    </a:cubicBezTo>
                    <a:cubicBezTo>
                      <a:pt x="2" y="12"/>
                      <a:pt x="2" y="12"/>
                      <a:pt x="2" y="1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" name="Freeform 1232"/>
              <p:cNvSpPr>
                <a:spLocks noEditPoints="1"/>
              </p:cNvSpPr>
              <p:nvPr/>
            </p:nvSpPr>
            <p:spPr bwMode="auto">
              <a:xfrm>
                <a:off x="5615" y="702"/>
                <a:ext cx="24" cy="40"/>
              </a:xfrm>
              <a:custGeom>
                <a:avLst/>
                <a:gdLst>
                  <a:gd name="T0" fmla="*/ 8 w 10"/>
                  <a:gd name="T1" fmla="*/ 16 h 17"/>
                  <a:gd name="T2" fmla="*/ 8 w 10"/>
                  <a:gd name="T3" fmla="*/ 15 h 17"/>
                  <a:gd name="T4" fmla="*/ 5 w 10"/>
                  <a:gd name="T5" fmla="*/ 17 h 17"/>
                  <a:gd name="T6" fmla="*/ 2 w 10"/>
                  <a:gd name="T7" fmla="*/ 16 h 17"/>
                  <a:gd name="T8" fmla="*/ 0 w 10"/>
                  <a:gd name="T9" fmla="*/ 14 h 17"/>
                  <a:gd name="T10" fmla="*/ 0 w 10"/>
                  <a:gd name="T11" fmla="*/ 11 h 17"/>
                  <a:gd name="T12" fmla="*/ 0 w 10"/>
                  <a:gd name="T13" fmla="*/ 7 h 17"/>
                  <a:gd name="T14" fmla="*/ 2 w 10"/>
                  <a:gd name="T15" fmla="*/ 5 h 17"/>
                  <a:gd name="T16" fmla="*/ 4 w 10"/>
                  <a:gd name="T17" fmla="*/ 4 h 17"/>
                  <a:gd name="T18" fmla="*/ 6 w 10"/>
                  <a:gd name="T19" fmla="*/ 5 h 17"/>
                  <a:gd name="T20" fmla="*/ 8 w 10"/>
                  <a:gd name="T21" fmla="*/ 6 h 17"/>
                  <a:gd name="T22" fmla="*/ 8 w 10"/>
                  <a:gd name="T23" fmla="*/ 0 h 17"/>
                  <a:gd name="T24" fmla="*/ 10 w 10"/>
                  <a:gd name="T25" fmla="*/ 0 h 17"/>
                  <a:gd name="T26" fmla="*/ 10 w 10"/>
                  <a:gd name="T27" fmla="*/ 16 h 17"/>
                  <a:gd name="T28" fmla="*/ 8 w 10"/>
                  <a:gd name="T29" fmla="*/ 16 h 17"/>
                  <a:gd name="T30" fmla="*/ 2 w 10"/>
                  <a:gd name="T31" fmla="*/ 11 h 17"/>
                  <a:gd name="T32" fmla="*/ 2 w 10"/>
                  <a:gd name="T33" fmla="*/ 14 h 17"/>
                  <a:gd name="T34" fmla="*/ 5 w 10"/>
                  <a:gd name="T35" fmla="*/ 15 h 17"/>
                  <a:gd name="T36" fmla="*/ 7 w 10"/>
                  <a:gd name="T37" fmla="*/ 14 h 17"/>
                  <a:gd name="T38" fmla="*/ 8 w 10"/>
                  <a:gd name="T39" fmla="*/ 11 h 17"/>
                  <a:gd name="T40" fmla="*/ 7 w 10"/>
                  <a:gd name="T41" fmla="*/ 7 h 17"/>
                  <a:gd name="T42" fmla="*/ 5 w 10"/>
                  <a:gd name="T43" fmla="*/ 6 h 17"/>
                  <a:gd name="T44" fmla="*/ 2 w 10"/>
                  <a:gd name="T45" fmla="*/ 7 h 17"/>
                  <a:gd name="T46" fmla="*/ 2 w 10"/>
                  <a:gd name="T47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17">
                    <a:moveTo>
                      <a:pt x="8" y="16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6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0" y="6"/>
                      <a:pt x="1" y="6"/>
                      <a:pt x="2" y="5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5" y="4"/>
                      <a:pt x="6" y="5"/>
                      <a:pt x="6" y="5"/>
                    </a:cubicBezTo>
                    <a:cubicBezTo>
                      <a:pt x="7" y="5"/>
                      <a:pt x="7" y="6"/>
                      <a:pt x="8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6"/>
                      <a:pt x="10" y="16"/>
                      <a:pt x="10" y="16"/>
                    </a:cubicBezTo>
                    <a:lnTo>
                      <a:pt x="8" y="16"/>
                    </a:lnTo>
                    <a:close/>
                    <a:moveTo>
                      <a:pt x="2" y="11"/>
                    </a:moveTo>
                    <a:cubicBezTo>
                      <a:pt x="2" y="12"/>
                      <a:pt x="2" y="13"/>
                      <a:pt x="2" y="14"/>
                    </a:cubicBezTo>
                    <a:cubicBezTo>
                      <a:pt x="3" y="15"/>
                      <a:pt x="4" y="15"/>
                      <a:pt x="5" y="15"/>
                    </a:cubicBezTo>
                    <a:cubicBezTo>
                      <a:pt x="6" y="15"/>
                      <a:pt x="6" y="15"/>
                      <a:pt x="7" y="14"/>
                    </a:cubicBezTo>
                    <a:cubicBezTo>
                      <a:pt x="8" y="13"/>
                      <a:pt x="8" y="12"/>
                      <a:pt x="8" y="11"/>
                    </a:cubicBezTo>
                    <a:cubicBezTo>
                      <a:pt x="8" y="9"/>
                      <a:pt x="8" y="8"/>
                      <a:pt x="7" y="7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4" y="6"/>
                      <a:pt x="3" y="6"/>
                      <a:pt x="2" y="7"/>
                    </a:cubicBezTo>
                    <a:cubicBezTo>
                      <a:pt x="2" y="8"/>
                      <a:pt x="2" y="9"/>
                      <a:pt x="2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Freeform 1233"/>
              <p:cNvSpPr>
                <a:spLocks noEditPoints="1"/>
              </p:cNvSpPr>
              <p:nvPr/>
            </p:nvSpPr>
            <p:spPr bwMode="auto">
              <a:xfrm>
                <a:off x="5646" y="702"/>
                <a:ext cx="5" cy="38"/>
              </a:xfrm>
              <a:custGeom>
                <a:avLst/>
                <a:gdLst>
                  <a:gd name="T0" fmla="*/ 0 w 5"/>
                  <a:gd name="T1" fmla="*/ 7 h 38"/>
                  <a:gd name="T2" fmla="*/ 0 w 5"/>
                  <a:gd name="T3" fmla="*/ 0 h 38"/>
                  <a:gd name="T4" fmla="*/ 5 w 5"/>
                  <a:gd name="T5" fmla="*/ 0 h 38"/>
                  <a:gd name="T6" fmla="*/ 5 w 5"/>
                  <a:gd name="T7" fmla="*/ 7 h 38"/>
                  <a:gd name="T8" fmla="*/ 0 w 5"/>
                  <a:gd name="T9" fmla="*/ 7 h 38"/>
                  <a:gd name="T10" fmla="*/ 0 w 5"/>
                  <a:gd name="T11" fmla="*/ 38 h 38"/>
                  <a:gd name="T12" fmla="*/ 0 w 5"/>
                  <a:gd name="T13" fmla="*/ 12 h 38"/>
                  <a:gd name="T14" fmla="*/ 5 w 5"/>
                  <a:gd name="T15" fmla="*/ 12 h 38"/>
                  <a:gd name="T16" fmla="*/ 5 w 5"/>
                  <a:gd name="T17" fmla="*/ 38 h 38"/>
                  <a:gd name="T18" fmla="*/ 0 w 5"/>
                  <a:gd name="T1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8">
                    <a:moveTo>
                      <a:pt x="0" y="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  <a:moveTo>
                      <a:pt x="0" y="38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5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" name="Freeform 1234"/>
              <p:cNvSpPr>
                <a:spLocks noEditPoints="1"/>
              </p:cNvSpPr>
              <p:nvPr/>
            </p:nvSpPr>
            <p:spPr bwMode="auto">
              <a:xfrm>
                <a:off x="5655" y="702"/>
                <a:ext cx="24" cy="40"/>
              </a:xfrm>
              <a:custGeom>
                <a:avLst/>
                <a:gdLst>
                  <a:gd name="T0" fmla="*/ 8 w 10"/>
                  <a:gd name="T1" fmla="*/ 16 h 17"/>
                  <a:gd name="T2" fmla="*/ 8 w 10"/>
                  <a:gd name="T3" fmla="*/ 15 h 17"/>
                  <a:gd name="T4" fmla="*/ 5 w 10"/>
                  <a:gd name="T5" fmla="*/ 17 h 17"/>
                  <a:gd name="T6" fmla="*/ 3 w 10"/>
                  <a:gd name="T7" fmla="*/ 16 h 17"/>
                  <a:gd name="T8" fmla="*/ 1 w 10"/>
                  <a:gd name="T9" fmla="*/ 14 h 17"/>
                  <a:gd name="T10" fmla="*/ 0 w 10"/>
                  <a:gd name="T11" fmla="*/ 11 h 17"/>
                  <a:gd name="T12" fmla="*/ 1 w 10"/>
                  <a:gd name="T13" fmla="*/ 7 h 17"/>
                  <a:gd name="T14" fmla="*/ 2 w 10"/>
                  <a:gd name="T15" fmla="*/ 5 h 17"/>
                  <a:gd name="T16" fmla="*/ 5 w 10"/>
                  <a:gd name="T17" fmla="*/ 4 h 17"/>
                  <a:gd name="T18" fmla="*/ 7 w 10"/>
                  <a:gd name="T19" fmla="*/ 5 h 17"/>
                  <a:gd name="T20" fmla="*/ 8 w 10"/>
                  <a:gd name="T21" fmla="*/ 6 h 17"/>
                  <a:gd name="T22" fmla="*/ 8 w 10"/>
                  <a:gd name="T23" fmla="*/ 0 h 17"/>
                  <a:gd name="T24" fmla="*/ 10 w 10"/>
                  <a:gd name="T25" fmla="*/ 0 h 17"/>
                  <a:gd name="T26" fmla="*/ 10 w 10"/>
                  <a:gd name="T27" fmla="*/ 16 h 17"/>
                  <a:gd name="T28" fmla="*/ 8 w 10"/>
                  <a:gd name="T29" fmla="*/ 16 h 17"/>
                  <a:gd name="T30" fmla="*/ 2 w 10"/>
                  <a:gd name="T31" fmla="*/ 11 h 17"/>
                  <a:gd name="T32" fmla="*/ 3 w 10"/>
                  <a:gd name="T33" fmla="*/ 14 h 17"/>
                  <a:gd name="T34" fmla="*/ 5 w 10"/>
                  <a:gd name="T35" fmla="*/ 15 h 17"/>
                  <a:gd name="T36" fmla="*/ 7 w 10"/>
                  <a:gd name="T37" fmla="*/ 14 h 17"/>
                  <a:gd name="T38" fmla="*/ 8 w 10"/>
                  <a:gd name="T39" fmla="*/ 11 h 17"/>
                  <a:gd name="T40" fmla="*/ 7 w 10"/>
                  <a:gd name="T41" fmla="*/ 7 h 17"/>
                  <a:gd name="T42" fmla="*/ 5 w 10"/>
                  <a:gd name="T43" fmla="*/ 6 h 17"/>
                  <a:gd name="T44" fmla="*/ 3 w 10"/>
                  <a:gd name="T45" fmla="*/ 7 h 17"/>
                  <a:gd name="T46" fmla="*/ 2 w 10"/>
                  <a:gd name="T47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17">
                    <a:moveTo>
                      <a:pt x="8" y="16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7" y="17"/>
                      <a:pt x="5" y="17"/>
                    </a:cubicBezTo>
                    <a:cubicBezTo>
                      <a:pt x="4" y="17"/>
                      <a:pt x="3" y="16"/>
                      <a:pt x="3" y="16"/>
                    </a:cubicBezTo>
                    <a:cubicBezTo>
                      <a:pt x="2" y="15"/>
                      <a:pt x="1" y="15"/>
                      <a:pt x="1" y="14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6"/>
                      <a:pt x="2" y="6"/>
                      <a:pt x="2" y="5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6" y="4"/>
                      <a:pt x="6" y="5"/>
                      <a:pt x="7" y="5"/>
                    </a:cubicBezTo>
                    <a:cubicBezTo>
                      <a:pt x="7" y="5"/>
                      <a:pt x="8" y="6"/>
                      <a:pt x="8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6"/>
                      <a:pt x="10" y="16"/>
                      <a:pt x="10" y="16"/>
                    </a:cubicBezTo>
                    <a:lnTo>
                      <a:pt x="8" y="16"/>
                    </a:lnTo>
                    <a:close/>
                    <a:moveTo>
                      <a:pt x="2" y="11"/>
                    </a:moveTo>
                    <a:cubicBezTo>
                      <a:pt x="2" y="12"/>
                      <a:pt x="2" y="13"/>
                      <a:pt x="3" y="14"/>
                    </a:cubicBezTo>
                    <a:cubicBezTo>
                      <a:pt x="4" y="15"/>
                      <a:pt x="4" y="15"/>
                      <a:pt x="5" y="15"/>
                    </a:cubicBezTo>
                    <a:cubicBezTo>
                      <a:pt x="6" y="15"/>
                      <a:pt x="7" y="15"/>
                      <a:pt x="7" y="14"/>
                    </a:cubicBezTo>
                    <a:cubicBezTo>
                      <a:pt x="8" y="13"/>
                      <a:pt x="8" y="12"/>
                      <a:pt x="8" y="11"/>
                    </a:cubicBezTo>
                    <a:cubicBezTo>
                      <a:pt x="8" y="9"/>
                      <a:pt x="8" y="8"/>
                      <a:pt x="7" y="7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4" y="6"/>
                      <a:pt x="4" y="6"/>
                      <a:pt x="3" y="7"/>
                    </a:cubicBezTo>
                    <a:cubicBezTo>
                      <a:pt x="2" y="8"/>
                      <a:pt x="2" y="9"/>
                      <a:pt x="2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Freeform 1235"/>
              <p:cNvSpPr>
                <a:spLocks noEditPoints="1"/>
              </p:cNvSpPr>
              <p:nvPr/>
            </p:nvSpPr>
            <p:spPr bwMode="auto">
              <a:xfrm>
                <a:off x="5686" y="712"/>
                <a:ext cx="24" cy="30"/>
              </a:xfrm>
              <a:custGeom>
                <a:avLst/>
                <a:gdLst>
                  <a:gd name="T0" fmla="*/ 8 w 10"/>
                  <a:gd name="T1" fmla="*/ 9 h 13"/>
                  <a:gd name="T2" fmla="*/ 10 w 10"/>
                  <a:gd name="T3" fmla="*/ 9 h 13"/>
                  <a:gd name="T4" fmla="*/ 9 w 10"/>
                  <a:gd name="T5" fmla="*/ 12 h 13"/>
                  <a:gd name="T6" fmla="*/ 5 w 10"/>
                  <a:gd name="T7" fmla="*/ 13 h 13"/>
                  <a:gd name="T8" fmla="*/ 1 w 10"/>
                  <a:gd name="T9" fmla="*/ 11 h 13"/>
                  <a:gd name="T10" fmla="*/ 0 w 10"/>
                  <a:gd name="T11" fmla="*/ 7 h 13"/>
                  <a:gd name="T12" fmla="*/ 1 w 10"/>
                  <a:gd name="T13" fmla="*/ 2 h 13"/>
                  <a:gd name="T14" fmla="*/ 5 w 10"/>
                  <a:gd name="T15" fmla="*/ 0 h 13"/>
                  <a:gd name="T16" fmla="*/ 9 w 10"/>
                  <a:gd name="T17" fmla="*/ 2 h 13"/>
                  <a:gd name="T18" fmla="*/ 10 w 10"/>
                  <a:gd name="T19" fmla="*/ 7 h 13"/>
                  <a:gd name="T20" fmla="*/ 10 w 10"/>
                  <a:gd name="T21" fmla="*/ 7 h 13"/>
                  <a:gd name="T22" fmla="*/ 2 w 10"/>
                  <a:gd name="T23" fmla="*/ 7 h 13"/>
                  <a:gd name="T24" fmla="*/ 3 w 10"/>
                  <a:gd name="T25" fmla="*/ 10 h 13"/>
                  <a:gd name="T26" fmla="*/ 5 w 10"/>
                  <a:gd name="T27" fmla="*/ 11 h 13"/>
                  <a:gd name="T28" fmla="*/ 7 w 10"/>
                  <a:gd name="T29" fmla="*/ 10 h 13"/>
                  <a:gd name="T30" fmla="*/ 8 w 10"/>
                  <a:gd name="T31" fmla="*/ 9 h 13"/>
                  <a:gd name="T32" fmla="*/ 2 w 10"/>
                  <a:gd name="T33" fmla="*/ 5 h 13"/>
                  <a:gd name="T34" fmla="*/ 8 w 10"/>
                  <a:gd name="T35" fmla="*/ 5 h 13"/>
                  <a:gd name="T36" fmla="*/ 8 w 10"/>
                  <a:gd name="T37" fmla="*/ 3 h 13"/>
                  <a:gd name="T38" fmla="*/ 5 w 10"/>
                  <a:gd name="T39" fmla="*/ 2 h 13"/>
                  <a:gd name="T40" fmla="*/ 3 w 10"/>
                  <a:gd name="T41" fmla="*/ 3 h 13"/>
                  <a:gd name="T42" fmla="*/ 2 w 10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13">
                    <a:moveTo>
                      <a:pt x="8" y="9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9" y="11"/>
                      <a:pt x="9" y="12"/>
                    </a:cubicBezTo>
                    <a:cubicBezTo>
                      <a:pt x="8" y="12"/>
                      <a:pt x="7" y="13"/>
                      <a:pt x="5" y="13"/>
                    </a:cubicBezTo>
                    <a:cubicBezTo>
                      <a:pt x="4" y="13"/>
                      <a:pt x="2" y="12"/>
                      <a:pt x="1" y="11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0" y="5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9"/>
                      <a:pt x="3" y="10"/>
                    </a:cubicBezTo>
                    <a:cubicBezTo>
                      <a:pt x="3" y="11"/>
                      <a:pt x="4" y="11"/>
                      <a:pt x="5" y="11"/>
                    </a:cubicBezTo>
                    <a:cubicBezTo>
                      <a:pt x="6" y="11"/>
                      <a:pt x="7" y="11"/>
                      <a:pt x="7" y="10"/>
                    </a:cubicBezTo>
                    <a:cubicBezTo>
                      <a:pt x="8" y="10"/>
                      <a:pt x="8" y="9"/>
                      <a:pt x="8" y="9"/>
                    </a:cubicBezTo>
                    <a:close/>
                    <a:moveTo>
                      <a:pt x="2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2" y="4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" name="Freeform 1236"/>
              <p:cNvSpPr>
                <a:spLocks/>
              </p:cNvSpPr>
              <p:nvPr/>
            </p:nvSpPr>
            <p:spPr bwMode="auto">
              <a:xfrm>
                <a:off x="5109" y="773"/>
                <a:ext cx="37" cy="29"/>
              </a:xfrm>
              <a:custGeom>
                <a:avLst/>
                <a:gdLst>
                  <a:gd name="T0" fmla="*/ 0 w 16"/>
                  <a:gd name="T1" fmla="*/ 12 h 12"/>
                  <a:gd name="T2" fmla="*/ 0 w 16"/>
                  <a:gd name="T3" fmla="*/ 0 h 12"/>
                  <a:gd name="T4" fmla="*/ 2 w 16"/>
                  <a:gd name="T5" fmla="*/ 0 h 12"/>
                  <a:gd name="T6" fmla="*/ 2 w 16"/>
                  <a:gd name="T7" fmla="*/ 2 h 12"/>
                  <a:gd name="T8" fmla="*/ 3 w 16"/>
                  <a:gd name="T9" fmla="*/ 0 h 12"/>
                  <a:gd name="T10" fmla="*/ 5 w 16"/>
                  <a:gd name="T11" fmla="*/ 0 h 12"/>
                  <a:gd name="T12" fmla="*/ 7 w 16"/>
                  <a:gd name="T13" fmla="*/ 0 h 12"/>
                  <a:gd name="T14" fmla="*/ 9 w 16"/>
                  <a:gd name="T15" fmla="*/ 2 h 12"/>
                  <a:gd name="T16" fmla="*/ 12 w 16"/>
                  <a:gd name="T17" fmla="*/ 0 h 12"/>
                  <a:gd name="T18" fmla="*/ 15 w 16"/>
                  <a:gd name="T19" fmla="*/ 1 h 12"/>
                  <a:gd name="T20" fmla="*/ 16 w 16"/>
                  <a:gd name="T21" fmla="*/ 4 h 12"/>
                  <a:gd name="T22" fmla="*/ 16 w 16"/>
                  <a:gd name="T23" fmla="*/ 12 h 12"/>
                  <a:gd name="T24" fmla="*/ 14 w 16"/>
                  <a:gd name="T25" fmla="*/ 12 h 12"/>
                  <a:gd name="T26" fmla="*/ 14 w 16"/>
                  <a:gd name="T27" fmla="*/ 4 h 12"/>
                  <a:gd name="T28" fmla="*/ 14 w 16"/>
                  <a:gd name="T29" fmla="*/ 3 h 12"/>
                  <a:gd name="T30" fmla="*/ 13 w 16"/>
                  <a:gd name="T31" fmla="*/ 2 h 12"/>
                  <a:gd name="T32" fmla="*/ 12 w 16"/>
                  <a:gd name="T33" fmla="*/ 1 h 12"/>
                  <a:gd name="T34" fmla="*/ 10 w 16"/>
                  <a:gd name="T35" fmla="*/ 2 h 12"/>
                  <a:gd name="T36" fmla="*/ 9 w 16"/>
                  <a:gd name="T37" fmla="*/ 5 h 12"/>
                  <a:gd name="T38" fmla="*/ 9 w 16"/>
                  <a:gd name="T39" fmla="*/ 12 h 12"/>
                  <a:gd name="T40" fmla="*/ 7 w 16"/>
                  <a:gd name="T41" fmla="*/ 12 h 12"/>
                  <a:gd name="T42" fmla="*/ 7 w 16"/>
                  <a:gd name="T43" fmla="*/ 4 h 12"/>
                  <a:gd name="T44" fmla="*/ 6 w 16"/>
                  <a:gd name="T45" fmla="*/ 2 h 12"/>
                  <a:gd name="T46" fmla="*/ 5 w 16"/>
                  <a:gd name="T47" fmla="*/ 1 h 12"/>
                  <a:gd name="T48" fmla="*/ 3 w 16"/>
                  <a:gd name="T49" fmla="*/ 2 h 12"/>
                  <a:gd name="T50" fmla="*/ 2 w 16"/>
                  <a:gd name="T51" fmla="*/ 3 h 12"/>
                  <a:gd name="T52" fmla="*/ 2 w 16"/>
                  <a:gd name="T53" fmla="*/ 6 h 12"/>
                  <a:gd name="T54" fmla="*/ 2 w 16"/>
                  <a:gd name="T55" fmla="*/ 12 h 12"/>
                  <a:gd name="T56" fmla="*/ 0 w 16"/>
                  <a:gd name="T5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" h="12">
                    <a:moveTo>
                      <a:pt x="0" y="1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9" y="2"/>
                    </a:cubicBezTo>
                    <a:cubicBezTo>
                      <a:pt x="9" y="0"/>
                      <a:pt x="11" y="0"/>
                      <a:pt x="12" y="0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5" y="1"/>
                      <a:pt x="16" y="2"/>
                      <a:pt x="16" y="4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11" y="1"/>
                      <a:pt x="10" y="2"/>
                      <a:pt x="10" y="2"/>
                    </a:cubicBezTo>
                    <a:cubicBezTo>
                      <a:pt x="9" y="3"/>
                      <a:pt x="9" y="4"/>
                      <a:pt x="9" y="5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4" y="1"/>
                      <a:pt x="4" y="2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6"/>
                    </a:cubicBezTo>
                    <a:cubicBezTo>
                      <a:pt x="2" y="12"/>
                      <a:pt x="2" y="12"/>
                      <a:pt x="2" y="1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" name="Freeform 1237"/>
              <p:cNvSpPr>
                <a:spLocks noEditPoints="1"/>
              </p:cNvSpPr>
              <p:nvPr/>
            </p:nvSpPr>
            <p:spPr bwMode="auto">
              <a:xfrm>
                <a:off x="5151" y="773"/>
                <a:ext cx="26" cy="29"/>
              </a:xfrm>
              <a:custGeom>
                <a:avLst/>
                <a:gdLst>
                  <a:gd name="T0" fmla="*/ 9 w 11"/>
                  <a:gd name="T1" fmla="*/ 8 h 12"/>
                  <a:gd name="T2" fmla="*/ 11 w 11"/>
                  <a:gd name="T3" fmla="*/ 8 h 12"/>
                  <a:gd name="T4" fmla="*/ 9 w 11"/>
                  <a:gd name="T5" fmla="*/ 11 h 12"/>
                  <a:gd name="T6" fmla="*/ 6 w 11"/>
                  <a:gd name="T7" fmla="*/ 12 h 12"/>
                  <a:gd name="T8" fmla="*/ 2 w 11"/>
                  <a:gd name="T9" fmla="*/ 10 h 12"/>
                  <a:gd name="T10" fmla="*/ 0 w 11"/>
                  <a:gd name="T11" fmla="*/ 6 h 12"/>
                  <a:gd name="T12" fmla="*/ 2 w 11"/>
                  <a:gd name="T13" fmla="*/ 1 h 12"/>
                  <a:gd name="T14" fmla="*/ 5 w 11"/>
                  <a:gd name="T15" fmla="*/ 0 h 12"/>
                  <a:gd name="T16" fmla="*/ 9 w 11"/>
                  <a:gd name="T17" fmla="*/ 1 h 12"/>
                  <a:gd name="T18" fmla="*/ 11 w 11"/>
                  <a:gd name="T19" fmla="*/ 6 h 12"/>
                  <a:gd name="T20" fmla="*/ 11 w 11"/>
                  <a:gd name="T21" fmla="*/ 6 h 12"/>
                  <a:gd name="T22" fmla="*/ 2 w 11"/>
                  <a:gd name="T23" fmla="*/ 6 h 12"/>
                  <a:gd name="T24" fmla="*/ 3 w 11"/>
                  <a:gd name="T25" fmla="*/ 9 h 12"/>
                  <a:gd name="T26" fmla="*/ 6 w 11"/>
                  <a:gd name="T27" fmla="*/ 10 h 12"/>
                  <a:gd name="T28" fmla="*/ 7 w 11"/>
                  <a:gd name="T29" fmla="*/ 10 h 12"/>
                  <a:gd name="T30" fmla="*/ 9 w 11"/>
                  <a:gd name="T31" fmla="*/ 8 h 12"/>
                  <a:gd name="T32" fmla="*/ 2 w 11"/>
                  <a:gd name="T33" fmla="*/ 5 h 12"/>
                  <a:gd name="T34" fmla="*/ 9 w 11"/>
                  <a:gd name="T35" fmla="*/ 5 h 12"/>
                  <a:gd name="T36" fmla="*/ 8 w 11"/>
                  <a:gd name="T37" fmla="*/ 2 h 12"/>
                  <a:gd name="T38" fmla="*/ 5 w 11"/>
                  <a:gd name="T39" fmla="*/ 1 h 12"/>
                  <a:gd name="T40" fmla="*/ 3 w 11"/>
                  <a:gd name="T41" fmla="*/ 2 h 12"/>
                  <a:gd name="T42" fmla="*/ 2 w 11"/>
                  <a:gd name="T4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2">
                    <a:moveTo>
                      <a:pt x="9" y="8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0" y="9"/>
                      <a:pt x="10" y="10"/>
                      <a:pt x="9" y="11"/>
                    </a:cubicBezTo>
                    <a:cubicBezTo>
                      <a:pt x="8" y="12"/>
                      <a:pt x="7" y="12"/>
                      <a:pt x="6" y="12"/>
                    </a:cubicBezTo>
                    <a:cubicBezTo>
                      <a:pt x="4" y="12"/>
                      <a:pt x="3" y="11"/>
                      <a:pt x="2" y="10"/>
                    </a:cubicBezTo>
                    <a:cubicBezTo>
                      <a:pt x="1" y="9"/>
                      <a:pt x="0" y="8"/>
                      <a:pt x="0" y="6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2" y="9"/>
                      <a:pt x="3" y="9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7" y="10"/>
                    </a:cubicBezTo>
                    <a:cubicBezTo>
                      <a:pt x="8" y="9"/>
                      <a:pt x="8" y="9"/>
                      <a:pt x="9" y="8"/>
                    </a:cubicBezTo>
                    <a:close/>
                    <a:moveTo>
                      <a:pt x="2" y="5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8" y="3"/>
                      <a:pt x="8" y="2"/>
                    </a:cubicBezTo>
                    <a:cubicBezTo>
                      <a:pt x="7" y="2"/>
                      <a:pt x="7" y="1"/>
                      <a:pt x="5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" name="Rectangle 1238"/>
              <p:cNvSpPr>
                <a:spLocks noChangeArrowheads="1"/>
              </p:cNvSpPr>
              <p:nvPr/>
            </p:nvSpPr>
            <p:spPr bwMode="auto">
              <a:xfrm>
                <a:off x="5182" y="761"/>
                <a:ext cx="5" cy="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" name="Freeform 1239"/>
              <p:cNvSpPr>
                <a:spLocks/>
              </p:cNvSpPr>
              <p:nvPr/>
            </p:nvSpPr>
            <p:spPr bwMode="auto">
              <a:xfrm>
                <a:off x="5196" y="794"/>
                <a:ext cx="5" cy="15"/>
              </a:xfrm>
              <a:custGeom>
                <a:avLst/>
                <a:gdLst>
                  <a:gd name="T0" fmla="*/ 0 w 2"/>
                  <a:gd name="T1" fmla="*/ 3 h 6"/>
                  <a:gd name="T2" fmla="*/ 0 w 2"/>
                  <a:gd name="T3" fmla="*/ 0 h 6"/>
                  <a:gd name="T4" fmla="*/ 2 w 2"/>
                  <a:gd name="T5" fmla="*/ 0 h 6"/>
                  <a:gd name="T6" fmla="*/ 2 w 2"/>
                  <a:gd name="T7" fmla="*/ 3 h 6"/>
                  <a:gd name="T8" fmla="*/ 2 w 2"/>
                  <a:gd name="T9" fmla="*/ 5 h 6"/>
                  <a:gd name="T10" fmla="*/ 0 w 2"/>
                  <a:gd name="T11" fmla="*/ 6 h 6"/>
                  <a:gd name="T12" fmla="*/ 0 w 2"/>
                  <a:gd name="T13" fmla="*/ 5 h 6"/>
                  <a:gd name="T14" fmla="*/ 1 w 2"/>
                  <a:gd name="T15" fmla="*/ 4 h 6"/>
                  <a:gd name="T16" fmla="*/ 1 w 2"/>
                  <a:gd name="T17" fmla="*/ 3 h 6"/>
                  <a:gd name="T18" fmla="*/ 0 w 2"/>
                  <a:gd name="T1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6">
                    <a:moveTo>
                      <a:pt x="0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" name="Freeform 1240"/>
              <p:cNvSpPr>
                <a:spLocks noEditPoints="1"/>
              </p:cNvSpPr>
              <p:nvPr/>
            </p:nvSpPr>
            <p:spPr bwMode="auto">
              <a:xfrm>
                <a:off x="5222" y="773"/>
                <a:ext cx="26" cy="29"/>
              </a:xfrm>
              <a:custGeom>
                <a:avLst/>
                <a:gdLst>
                  <a:gd name="T0" fmla="*/ 8 w 11"/>
                  <a:gd name="T1" fmla="*/ 10 h 12"/>
                  <a:gd name="T2" fmla="*/ 6 w 11"/>
                  <a:gd name="T3" fmla="*/ 11 h 12"/>
                  <a:gd name="T4" fmla="*/ 4 w 11"/>
                  <a:gd name="T5" fmla="*/ 12 h 12"/>
                  <a:gd name="T6" fmla="*/ 1 w 11"/>
                  <a:gd name="T7" fmla="*/ 11 h 12"/>
                  <a:gd name="T8" fmla="*/ 0 w 11"/>
                  <a:gd name="T9" fmla="*/ 9 h 12"/>
                  <a:gd name="T10" fmla="*/ 0 w 11"/>
                  <a:gd name="T11" fmla="*/ 7 h 12"/>
                  <a:gd name="T12" fmla="*/ 1 w 11"/>
                  <a:gd name="T13" fmla="*/ 6 h 12"/>
                  <a:gd name="T14" fmla="*/ 3 w 11"/>
                  <a:gd name="T15" fmla="*/ 5 h 12"/>
                  <a:gd name="T16" fmla="*/ 5 w 11"/>
                  <a:gd name="T17" fmla="*/ 5 h 12"/>
                  <a:gd name="T18" fmla="*/ 8 w 11"/>
                  <a:gd name="T19" fmla="*/ 4 h 12"/>
                  <a:gd name="T20" fmla="*/ 8 w 11"/>
                  <a:gd name="T21" fmla="*/ 4 h 12"/>
                  <a:gd name="T22" fmla="*/ 8 w 11"/>
                  <a:gd name="T23" fmla="*/ 2 h 12"/>
                  <a:gd name="T24" fmla="*/ 5 w 11"/>
                  <a:gd name="T25" fmla="*/ 1 h 12"/>
                  <a:gd name="T26" fmla="*/ 3 w 11"/>
                  <a:gd name="T27" fmla="*/ 2 h 12"/>
                  <a:gd name="T28" fmla="*/ 2 w 11"/>
                  <a:gd name="T29" fmla="*/ 4 h 12"/>
                  <a:gd name="T30" fmla="*/ 0 w 11"/>
                  <a:gd name="T31" fmla="*/ 3 h 12"/>
                  <a:gd name="T32" fmla="*/ 1 w 11"/>
                  <a:gd name="T33" fmla="*/ 1 h 12"/>
                  <a:gd name="T34" fmla="*/ 3 w 11"/>
                  <a:gd name="T35" fmla="*/ 0 h 12"/>
                  <a:gd name="T36" fmla="*/ 6 w 11"/>
                  <a:gd name="T37" fmla="*/ 0 h 12"/>
                  <a:gd name="T38" fmla="*/ 8 w 11"/>
                  <a:gd name="T39" fmla="*/ 0 h 12"/>
                  <a:gd name="T40" fmla="*/ 10 w 11"/>
                  <a:gd name="T41" fmla="*/ 1 h 12"/>
                  <a:gd name="T42" fmla="*/ 10 w 11"/>
                  <a:gd name="T43" fmla="*/ 2 h 12"/>
                  <a:gd name="T44" fmla="*/ 10 w 11"/>
                  <a:gd name="T45" fmla="*/ 4 h 12"/>
                  <a:gd name="T46" fmla="*/ 10 w 11"/>
                  <a:gd name="T47" fmla="*/ 7 h 12"/>
                  <a:gd name="T48" fmla="*/ 10 w 11"/>
                  <a:gd name="T49" fmla="*/ 10 h 12"/>
                  <a:gd name="T50" fmla="*/ 11 w 11"/>
                  <a:gd name="T51" fmla="*/ 12 h 12"/>
                  <a:gd name="T52" fmla="*/ 9 w 11"/>
                  <a:gd name="T53" fmla="*/ 12 h 12"/>
                  <a:gd name="T54" fmla="*/ 8 w 11"/>
                  <a:gd name="T55" fmla="*/ 10 h 12"/>
                  <a:gd name="T56" fmla="*/ 8 w 11"/>
                  <a:gd name="T57" fmla="*/ 6 h 12"/>
                  <a:gd name="T58" fmla="*/ 5 w 11"/>
                  <a:gd name="T59" fmla="*/ 6 h 12"/>
                  <a:gd name="T60" fmla="*/ 3 w 11"/>
                  <a:gd name="T61" fmla="*/ 7 h 12"/>
                  <a:gd name="T62" fmla="*/ 2 w 11"/>
                  <a:gd name="T63" fmla="*/ 8 h 12"/>
                  <a:gd name="T64" fmla="*/ 2 w 11"/>
                  <a:gd name="T65" fmla="*/ 8 h 12"/>
                  <a:gd name="T66" fmla="*/ 3 w 11"/>
                  <a:gd name="T67" fmla="*/ 10 h 12"/>
                  <a:gd name="T68" fmla="*/ 5 w 11"/>
                  <a:gd name="T69" fmla="*/ 10 h 12"/>
                  <a:gd name="T70" fmla="*/ 7 w 11"/>
                  <a:gd name="T71" fmla="*/ 10 h 12"/>
                  <a:gd name="T72" fmla="*/ 8 w 11"/>
                  <a:gd name="T73" fmla="*/ 8 h 12"/>
                  <a:gd name="T74" fmla="*/ 8 w 11"/>
                  <a:gd name="T7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" h="12">
                    <a:moveTo>
                      <a:pt x="8" y="10"/>
                    </a:moveTo>
                    <a:cubicBezTo>
                      <a:pt x="8" y="11"/>
                      <a:pt x="7" y="11"/>
                      <a:pt x="6" y="11"/>
                    </a:cubicBezTo>
                    <a:cubicBezTo>
                      <a:pt x="6" y="12"/>
                      <a:pt x="5" y="12"/>
                      <a:pt x="4" y="12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3" y="5"/>
                      <a:pt x="4" y="5"/>
                      <a:pt x="5" y="5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4" y="1"/>
                      <a:pt x="4" y="1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9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9"/>
                      <a:pt x="10" y="10"/>
                      <a:pt x="10" y="10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8" y="11"/>
                      <a:pt x="8" y="10"/>
                    </a:cubicBezTo>
                    <a:close/>
                    <a:moveTo>
                      <a:pt x="8" y="6"/>
                    </a:moveTo>
                    <a:cubicBezTo>
                      <a:pt x="7" y="6"/>
                      <a:pt x="6" y="6"/>
                      <a:pt x="5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5" y="10"/>
                      <a:pt x="6" y="10"/>
                      <a:pt x="7" y="10"/>
                    </a:cubicBezTo>
                    <a:cubicBezTo>
                      <a:pt x="7" y="9"/>
                      <a:pt x="8" y="9"/>
                      <a:pt x="8" y="8"/>
                    </a:cubicBezTo>
                    <a:cubicBezTo>
                      <a:pt x="8" y="8"/>
                      <a:pt x="8" y="7"/>
                      <a:pt x="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" name="Freeform 1241"/>
              <p:cNvSpPr>
                <a:spLocks noEditPoints="1"/>
              </p:cNvSpPr>
              <p:nvPr/>
            </p:nvSpPr>
            <p:spPr bwMode="auto">
              <a:xfrm>
                <a:off x="5253" y="761"/>
                <a:ext cx="24" cy="41"/>
              </a:xfrm>
              <a:custGeom>
                <a:avLst/>
                <a:gdLst>
                  <a:gd name="T0" fmla="*/ 8 w 10"/>
                  <a:gd name="T1" fmla="*/ 17 h 17"/>
                  <a:gd name="T2" fmla="*/ 8 w 10"/>
                  <a:gd name="T3" fmla="*/ 15 h 17"/>
                  <a:gd name="T4" fmla="*/ 5 w 10"/>
                  <a:gd name="T5" fmla="*/ 17 h 17"/>
                  <a:gd name="T6" fmla="*/ 2 w 10"/>
                  <a:gd name="T7" fmla="*/ 16 h 17"/>
                  <a:gd name="T8" fmla="*/ 0 w 10"/>
                  <a:gd name="T9" fmla="*/ 14 h 17"/>
                  <a:gd name="T10" fmla="*/ 0 w 10"/>
                  <a:gd name="T11" fmla="*/ 11 h 17"/>
                  <a:gd name="T12" fmla="*/ 0 w 10"/>
                  <a:gd name="T13" fmla="*/ 8 h 17"/>
                  <a:gd name="T14" fmla="*/ 2 w 10"/>
                  <a:gd name="T15" fmla="*/ 5 h 17"/>
                  <a:gd name="T16" fmla="*/ 5 w 10"/>
                  <a:gd name="T17" fmla="*/ 5 h 17"/>
                  <a:gd name="T18" fmla="*/ 6 w 10"/>
                  <a:gd name="T19" fmla="*/ 5 h 17"/>
                  <a:gd name="T20" fmla="*/ 8 w 10"/>
                  <a:gd name="T21" fmla="*/ 6 h 17"/>
                  <a:gd name="T22" fmla="*/ 8 w 10"/>
                  <a:gd name="T23" fmla="*/ 0 h 17"/>
                  <a:gd name="T24" fmla="*/ 10 w 10"/>
                  <a:gd name="T25" fmla="*/ 0 h 17"/>
                  <a:gd name="T26" fmla="*/ 10 w 10"/>
                  <a:gd name="T27" fmla="*/ 17 h 17"/>
                  <a:gd name="T28" fmla="*/ 8 w 10"/>
                  <a:gd name="T29" fmla="*/ 17 h 17"/>
                  <a:gd name="T30" fmla="*/ 2 w 10"/>
                  <a:gd name="T31" fmla="*/ 11 h 17"/>
                  <a:gd name="T32" fmla="*/ 3 w 10"/>
                  <a:gd name="T33" fmla="*/ 14 h 17"/>
                  <a:gd name="T34" fmla="*/ 5 w 10"/>
                  <a:gd name="T35" fmla="*/ 15 h 17"/>
                  <a:gd name="T36" fmla="*/ 7 w 10"/>
                  <a:gd name="T37" fmla="*/ 14 h 17"/>
                  <a:gd name="T38" fmla="*/ 8 w 10"/>
                  <a:gd name="T39" fmla="*/ 11 h 17"/>
                  <a:gd name="T40" fmla="*/ 7 w 10"/>
                  <a:gd name="T41" fmla="*/ 7 h 17"/>
                  <a:gd name="T42" fmla="*/ 5 w 10"/>
                  <a:gd name="T43" fmla="*/ 6 h 17"/>
                  <a:gd name="T44" fmla="*/ 2 w 10"/>
                  <a:gd name="T45" fmla="*/ 7 h 17"/>
                  <a:gd name="T46" fmla="*/ 2 w 10"/>
                  <a:gd name="T47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17">
                    <a:moveTo>
                      <a:pt x="8" y="17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6" y="17"/>
                      <a:pt x="5" y="17"/>
                    </a:cubicBezTo>
                    <a:cubicBezTo>
                      <a:pt x="4" y="17"/>
                      <a:pt x="3" y="17"/>
                      <a:pt x="2" y="16"/>
                    </a:cubicBezTo>
                    <a:cubicBezTo>
                      <a:pt x="1" y="16"/>
                      <a:pt x="1" y="15"/>
                      <a:pt x="0" y="14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7"/>
                      <a:pt x="1" y="6"/>
                      <a:pt x="2" y="5"/>
                    </a:cubicBezTo>
                    <a:cubicBezTo>
                      <a:pt x="3" y="5"/>
                      <a:pt x="4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7" y="5"/>
                      <a:pt x="7" y="6"/>
                      <a:pt x="8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8" y="17"/>
                    </a:lnTo>
                    <a:close/>
                    <a:moveTo>
                      <a:pt x="2" y="11"/>
                    </a:moveTo>
                    <a:cubicBezTo>
                      <a:pt x="2" y="12"/>
                      <a:pt x="2" y="13"/>
                      <a:pt x="3" y="14"/>
                    </a:cubicBezTo>
                    <a:cubicBezTo>
                      <a:pt x="3" y="15"/>
                      <a:pt x="4" y="15"/>
                      <a:pt x="5" y="15"/>
                    </a:cubicBezTo>
                    <a:cubicBezTo>
                      <a:pt x="6" y="15"/>
                      <a:pt x="6" y="15"/>
                      <a:pt x="7" y="14"/>
                    </a:cubicBezTo>
                    <a:cubicBezTo>
                      <a:pt x="8" y="13"/>
                      <a:pt x="8" y="12"/>
                      <a:pt x="8" y="11"/>
                    </a:cubicBezTo>
                    <a:cubicBezTo>
                      <a:pt x="8" y="9"/>
                      <a:pt x="8" y="8"/>
                      <a:pt x="7" y="7"/>
                    </a:cubicBezTo>
                    <a:cubicBezTo>
                      <a:pt x="6" y="7"/>
                      <a:pt x="6" y="6"/>
                      <a:pt x="5" y="6"/>
                    </a:cubicBezTo>
                    <a:cubicBezTo>
                      <a:pt x="4" y="6"/>
                      <a:pt x="3" y="7"/>
                      <a:pt x="2" y="7"/>
                    </a:cubicBezTo>
                    <a:cubicBezTo>
                      <a:pt x="2" y="8"/>
                      <a:pt x="2" y="9"/>
                      <a:pt x="2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Freeform 1242"/>
              <p:cNvSpPr>
                <a:spLocks noEditPoints="1"/>
              </p:cNvSpPr>
              <p:nvPr/>
            </p:nvSpPr>
            <p:spPr bwMode="auto">
              <a:xfrm>
                <a:off x="5284" y="761"/>
                <a:ext cx="4" cy="41"/>
              </a:xfrm>
              <a:custGeom>
                <a:avLst/>
                <a:gdLst>
                  <a:gd name="T0" fmla="*/ 0 w 4"/>
                  <a:gd name="T1" fmla="*/ 7 h 41"/>
                  <a:gd name="T2" fmla="*/ 0 w 4"/>
                  <a:gd name="T3" fmla="*/ 0 h 41"/>
                  <a:gd name="T4" fmla="*/ 4 w 4"/>
                  <a:gd name="T5" fmla="*/ 0 h 41"/>
                  <a:gd name="T6" fmla="*/ 4 w 4"/>
                  <a:gd name="T7" fmla="*/ 7 h 41"/>
                  <a:gd name="T8" fmla="*/ 0 w 4"/>
                  <a:gd name="T9" fmla="*/ 7 h 41"/>
                  <a:gd name="T10" fmla="*/ 0 w 4"/>
                  <a:gd name="T11" fmla="*/ 41 h 41"/>
                  <a:gd name="T12" fmla="*/ 0 w 4"/>
                  <a:gd name="T13" fmla="*/ 12 h 41"/>
                  <a:gd name="T14" fmla="*/ 4 w 4"/>
                  <a:gd name="T15" fmla="*/ 12 h 41"/>
                  <a:gd name="T16" fmla="*/ 4 w 4"/>
                  <a:gd name="T17" fmla="*/ 41 h 41"/>
                  <a:gd name="T18" fmla="*/ 0 w 4"/>
                  <a:gd name="T1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41">
                    <a:moveTo>
                      <a:pt x="0" y="7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  <a:moveTo>
                      <a:pt x="0" y="41"/>
                    </a:moveTo>
                    <a:lnTo>
                      <a:pt x="0" y="12"/>
                    </a:lnTo>
                    <a:lnTo>
                      <a:pt x="4" y="12"/>
                    </a:lnTo>
                    <a:lnTo>
                      <a:pt x="4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" name="Freeform 1243"/>
              <p:cNvSpPr>
                <a:spLocks noEditPoints="1"/>
              </p:cNvSpPr>
              <p:nvPr/>
            </p:nvSpPr>
            <p:spPr bwMode="auto">
              <a:xfrm>
                <a:off x="5296" y="773"/>
                <a:ext cx="23" cy="38"/>
              </a:xfrm>
              <a:custGeom>
                <a:avLst/>
                <a:gdLst>
                  <a:gd name="T0" fmla="*/ 0 w 10"/>
                  <a:gd name="T1" fmla="*/ 16 h 16"/>
                  <a:gd name="T2" fmla="*/ 0 w 10"/>
                  <a:gd name="T3" fmla="*/ 0 h 16"/>
                  <a:gd name="T4" fmla="*/ 2 w 10"/>
                  <a:gd name="T5" fmla="*/ 0 h 16"/>
                  <a:gd name="T6" fmla="*/ 2 w 10"/>
                  <a:gd name="T7" fmla="*/ 1 h 16"/>
                  <a:gd name="T8" fmla="*/ 3 w 10"/>
                  <a:gd name="T9" fmla="*/ 0 h 16"/>
                  <a:gd name="T10" fmla="*/ 5 w 10"/>
                  <a:gd name="T11" fmla="*/ 0 h 16"/>
                  <a:gd name="T12" fmla="*/ 8 w 10"/>
                  <a:gd name="T13" fmla="*/ 0 h 16"/>
                  <a:gd name="T14" fmla="*/ 9 w 10"/>
                  <a:gd name="T15" fmla="*/ 3 h 16"/>
                  <a:gd name="T16" fmla="*/ 10 w 10"/>
                  <a:gd name="T17" fmla="*/ 6 h 16"/>
                  <a:gd name="T18" fmla="*/ 9 w 10"/>
                  <a:gd name="T19" fmla="*/ 9 h 16"/>
                  <a:gd name="T20" fmla="*/ 7 w 10"/>
                  <a:gd name="T21" fmla="*/ 11 h 16"/>
                  <a:gd name="T22" fmla="*/ 5 w 10"/>
                  <a:gd name="T23" fmla="*/ 12 h 16"/>
                  <a:gd name="T24" fmla="*/ 3 w 10"/>
                  <a:gd name="T25" fmla="*/ 11 h 16"/>
                  <a:gd name="T26" fmla="*/ 2 w 10"/>
                  <a:gd name="T27" fmla="*/ 10 h 16"/>
                  <a:gd name="T28" fmla="*/ 2 w 10"/>
                  <a:gd name="T29" fmla="*/ 16 h 16"/>
                  <a:gd name="T30" fmla="*/ 0 w 10"/>
                  <a:gd name="T31" fmla="*/ 16 h 16"/>
                  <a:gd name="T32" fmla="*/ 2 w 10"/>
                  <a:gd name="T33" fmla="*/ 6 h 16"/>
                  <a:gd name="T34" fmla="*/ 3 w 10"/>
                  <a:gd name="T35" fmla="*/ 9 h 16"/>
                  <a:gd name="T36" fmla="*/ 5 w 10"/>
                  <a:gd name="T37" fmla="*/ 10 h 16"/>
                  <a:gd name="T38" fmla="*/ 7 w 10"/>
                  <a:gd name="T39" fmla="*/ 9 h 16"/>
                  <a:gd name="T40" fmla="*/ 8 w 10"/>
                  <a:gd name="T41" fmla="*/ 6 h 16"/>
                  <a:gd name="T42" fmla="*/ 7 w 10"/>
                  <a:gd name="T43" fmla="*/ 2 h 16"/>
                  <a:gd name="T44" fmla="*/ 5 w 10"/>
                  <a:gd name="T45" fmla="*/ 1 h 16"/>
                  <a:gd name="T46" fmla="*/ 3 w 10"/>
                  <a:gd name="T47" fmla="*/ 2 h 16"/>
                  <a:gd name="T48" fmla="*/ 2 w 10"/>
                  <a:gd name="T49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16">
                    <a:moveTo>
                      <a:pt x="0" y="1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1"/>
                      <a:pt x="9" y="2"/>
                      <a:pt x="9" y="3"/>
                    </a:cubicBezTo>
                    <a:cubicBezTo>
                      <a:pt x="10" y="4"/>
                      <a:pt x="10" y="5"/>
                      <a:pt x="10" y="6"/>
                    </a:cubicBezTo>
                    <a:cubicBezTo>
                      <a:pt x="10" y="7"/>
                      <a:pt x="10" y="8"/>
                      <a:pt x="9" y="9"/>
                    </a:cubicBezTo>
                    <a:cubicBezTo>
                      <a:pt x="9" y="10"/>
                      <a:pt x="8" y="11"/>
                      <a:pt x="7" y="11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2"/>
                      <a:pt x="4" y="12"/>
                      <a:pt x="3" y="11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16"/>
                      <a:pt x="2" y="16"/>
                      <a:pt x="2" y="16"/>
                    </a:cubicBezTo>
                    <a:lnTo>
                      <a:pt x="0" y="16"/>
                    </a:lnTo>
                    <a:close/>
                    <a:moveTo>
                      <a:pt x="2" y="6"/>
                    </a:moveTo>
                    <a:cubicBezTo>
                      <a:pt x="2" y="7"/>
                      <a:pt x="2" y="8"/>
                      <a:pt x="3" y="9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6" y="10"/>
                      <a:pt x="6" y="10"/>
                      <a:pt x="7" y="9"/>
                    </a:cubicBezTo>
                    <a:cubicBezTo>
                      <a:pt x="8" y="8"/>
                      <a:pt x="8" y="7"/>
                      <a:pt x="8" y="6"/>
                    </a:cubicBezTo>
                    <a:cubicBezTo>
                      <a:pt x="8" y="4"/>
                      <a:pt x="8" y="3"/>
                      <a:pt x="7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2" y="4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" name="Freeform 1244"/>
              <p:cNvSpPr>
                <a:spLocks noEditPoints="1"/>
              </p:cNvSpPr>
              <p:nvPr/>
            </p:nvSpPr>
            <p:spPr bwMode="auto">
              <a:xfrm>
                <a:off x="5324" y="761"/>
                <a:ext cx="5" cy="41"/>
              </a:xfrm>
              <a:custGeom>
                <a:avLst/>
                <a:gdLst>
                  <a:gd name="T0" fmla="*/ 0 w 5"/>
                  <a:gd name="T1" fmla="*/ 7 h 41"/>
                  <a:gd name="T2" fmla="*/ 0 w 5"/>
                  <a:gd name="T3" fmla="*/ 0 h 41"/>
                  <a:gd name="T4" fmla="*/ 5 w 5"/>
                  <a:gd name="T5" fmla="*/ 0 h 41"/>
                  <a:gd name="T6" fmla="*/ 5 w 5"/>
                  <a:gd name="T7" fmla="*/ 7 h 41"/>
                  <a:gd name="T8" fmla="*/ 0 w 5"/>
                  <a:gd name="T9" fmla="*/ 7 h 41"/>
                  <a:gd name="T10" fmla="*/ 0 w 5"/>
                  <a:gd name="T11" fmla="*/ 41 h 41"/>
                  <a:gd name="T12" fmla="*/ 0 w 5"/>
                  <a:gd name="T13" fmla="*/ 12 h 41"/>
                  <a:gd name="T14" fmla="*/ 5 w 5"/>
                  <a:gd name="T15" fmla="*/ 12 h 41"/>
                  <a:gd name="T16" fmla="*/ 5 w 5"/>
                  <a:gd name="T17" fmla="*/ 41 h 41"/>
                  <a:gd name="T18" fmla="*/ 0 w 5"/>
                  <a:gd name="T1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41">
                    <a:moveTo>
                      <a:pt x="0" y="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  <a:moveTo>
                      <a:pt x="0" y="41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5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" name="Freeform 1245"/>
              <p:cNvSpPr>
                <a:spLocks/>
              </p:cNvSpPr>
              <p:nvPr/>
            </p:nvSpPr>
            <p:spPr bwMode="auto">
              <a:xfrm>
                <a:off x="5336" y="773"/>
                <a:ext cx="21" cy="29"/>
              </a:xfrm>
              <a:custGeom>
                <a:avLst/>
                <a:gdLst>
                  <a:gd name="T0" fmla="*/ 0 w 9"/>
                  <a:gd name="T1" fmla="*/ 8 h 12"/>
                  <a:gd name="T2" fmla="*/ 2 w 9"/>
                  <a:gd name="T3" fmla="*/ 8 h 12"/>
                  <a:gd name="T4" fmla="*/ 2 w 9"/>
                  <a:gd name="T5" fmla="*/ 10 h 12"/>
                  <a:gd name="T6" fmla="*/ 5 w 9"/>
                  <a:gd name="T7" fmla="*/ 10 h 12"/>
                  <a:gd name="T8" fmla="*/ 7 w 9"/>
                  <a:gd name="T9" fmla="*/ 10 h 12"/>
                  <a:gd name="T10" fmla="*/ 7 w 9"/>
                  <a:gd name="T11" fmla="*/ 8 h 12"/>
                  <a:gd name="T12" fmla="*/ 7 w 9"/>
                  <a:gd name="T13" fmla="*/ 7 h 12"/>
                  <a:gd name="T14" fmla="*/ 5 w 9"/>
                  <a:gd name="T15" fmla="*/ 7 h 12"/>
                  <a:gd name="T16" fmla="*/ 2 w 9"/>
                  <a:gd name="T17" fmla="*/ 6 h 12"/>
                  <a:gd name="T18" fmla="*/ 0 w 9"/>
                  <a:gd name="T19" fmla="*/ 5 h 12"/>
                  <a:gd name="T20" fmla="*/ 0 w 9"/>
                  <a:gd name="T21" fmla="*/ 3 h 12"/>
                  <a:gd name="T22" fmla="*/ 0 w 9"/>
                  <a:gd name="T23" fmla="*/ 2 h 12"/>
                  <a:gd name="T24" fmla="*/ 1 w 9"/>
                  <a:gd name="T25" fmla="*/ 0 h 12"/>
                  <a:gd name="T26" fmla="*/ 3 w 9"/>
                  <a:gd name="T27" fmla="*/ 0 h 12"/>
                  <a:gd name="T28" fmla="*/ 4 w 9"/>
                  <a:gd name="T29" fmla="*/ 0 h 12"/>
                  <a:gd name="T30" fmla="*/ 7 w 9"/>
                  <a:gd name="T31" fmla="*/ 0 h 12"/>
                  <a:gd name="T32" fmla="*/ 8 w 9"/>
                  <a:gd name="T33" fmla="*/ 1 h 12"/>
                  <a:gd name="T34" fmla="*/ 9 w 9"/>
                  <a:gd name="T35" fmla="*/ 3 h 12"/>
                  <a:gd name="T36" fmla="*/ 7 w 9"/>
                  <a:gd name="T37" fmla="*/ 3 h 12"/>
                  <a:gd name="T38" fmla="*/ 6 w 9"/>
                  <a:gd name="T39" fmla="*/ 2 h 12"/>
                  <a:gd name="T40" fmla="*/ 4 w 9"/>
                  <a:gd name="T41" fmla="*/ 1 h 12"/>
                  <a:gd name="T42" fmla="*/ 2 w 9"/>
                  <a:gd name="T43" fmla="*/ 2 h 12"/>
                  <a:gd name="T44" fmla="*/ 2 w 9"/>
                  <a:gd name="T45" fmla="*/ 3 h 12"/>
                  <a:gd name="T46" fmla="*/ 2 w 9"/>
                  <a:gd name="T47" fmla="*/ 3 h 12"/>
                  <a:gd name="T48" fmla="*/ 3 w 9"/>
                  <a:gd name="T49" fmla="*/ 4 h 12"/>
                  <a:gd name="T50" fmla="*/ 5 w 9"/>
                  <a:gd name="T51" fmla="*/ 5 h 12"/>
                  <a:gd name="T52" fmla="*/ 8 w 9"/>
                  <a:gd name="T53" fmla="*/ 5 h 12"/>
                  <a:gd name="T54" fmla="*/ 9 w 9"/>
                  <a:gd name="T55" fmla="*/ 6 h 12"/>
                  <a:gd name="T56" fmla="*/ 9 w 9"/>
                  <a:gd name="T57" fmla="*/ 8 h 12"/>
                  <a:gd name="T58" fmla="*/ 9 w 9"/>
                  <a:gd name="T59" fmla="*/ 10 h 12"/>
                  <a:gd name="T60" fmla="*/ 7 w 9"/>
                  <a:gd name="T61" fmla="*/ 11 h 12"/>
                  <a:gd name="T62" fmla="*/ 5 w 9"/>
                  <a:gd name="T63" fmla="*/ 12 h 12"/>
                  <a:gd name="T64" fmla="*/ 1 w 9"/>
                  <a:gd name="T65" fmla="*/ 11 h 12"/>
                  <a:gd name="T66" fmla="*/ 0 w 9"/>
                  <a:gd name="T6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" h="12">
                    <a:moveTo>
                      <a:pt x="0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2" y="10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5" y="10"/>
                      <a:pt x="6" y="10"/>
                      <a:pt x="7" y="10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4"/>
                      <a:pt x="5" y="5"/>
                    </a:cubicBezTo>
                    <a:cubicBezTo>
                      <a:pt x="6" y="5"/>
                      <a:pt x="7" y="5"/>
                      <a:pt x="8" y="5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7"/>
                      <a:pt x="9" y="7"/>
                      <a:pt x="9" y="8"/>
                    </a:cubicBezTo>
                    <a:cubicBezTo>
                      <a:pt x="9" y="9"/>
                      <a:pt x="9" y="9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6" y="12"/>
                      <a:pt x="6" y="12"/>
                      <a:pt x="5" y="12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0" y="10"/>
                      <a:pt x="0" y="9"/>
                      <a:pt x="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" name="Freeform 1246"/>
              <p:cNvSpPr>
                <a:spLocks/>
              </p:cNvSpPr>
              <p:nvPr/>
            </p:nvSpPr>
            <p:spPr bwMode="auto">
              <a:xfrm>
                <a:off x="5362" y="773"/>
                <a:ext cx="23" cy="29"/>
              </a:xfrm>
              <a:custGeom>
                <a:avLst/>
                <a:gdLst>
                  <a:gd name="T0" fmla="*/ 8 w 10"/>
                  <a:gd name="T1" fmla="*/ 7 h 12"/>
                  <a:gd name="T2" fmla="*/ 10 w 10"/>
                  <a:gd name="T3" fmla="*/ 8 h 12"/>
                  <a:gd name="T4" fmla="*/ 9 w 10"/>
                  <a:gd name="T5" fmla="*/ 11 h 12"/>
                  <a:gd name="T6" fmla="*/ 5 w 10"/>
                  <a:gd name="T7" fmla="*/ 12 h 12"/>
                  <a:gd name="T8" fmla="*/ 2 w 10"/>
                  <a:gd name="T9" fmla="*/ 10 h 12"/>
                  <a:gd name="T10" fmla="*/ 0 w 10"/>
                  <a:gd name="T11" fmla="*/ 6 h 12"/>
                  <a:gd name="T12" fmla="*/ 1 w 10"/>
                  <a:gd name="T13" fmla="*/ 2 h 12"/>
                  <a:gd name="T14" fmla="*/ 3 w 10"/>
                  <a:gd name="T15" fmla="*/ 0 h 12"/>
                  <a:gd name="T16" fmla="*/ 5 w 10"/>
                  <a:gd name="T17" fmla="*/ 0 h 12"/>
                  <a:gd name="T18" fmla="*/ 9 w 10"/>
                  <a:gd name="T19" fmla="*/ 1 h 12"/>
                  <a:gd name="T20" fmla="*/ 10 w 10"/>
                  <a:gd name="T21" fmla="*/ 3 h 12"/>
                  <a:gd name="T22" fmla="*/ 8 w 10"/>
                  <a:gd name="T23" fmla="*/ 4 h 12"/>
                  <a:gd name="T24" fmla="*/ 7 w 10"/>
                  <a:gd name="T25" fmla="*/ 2 h 12"/>
                  <a:gd name="T26" fmla="*/ 5 w 10"/>
                  <a:gd name="T27" fmla="*/ 1 h 12"/>
                  <a:gd name="T28" fmla="*/ 3 w 10"/>
                  <a:gd name="T29" fmla="*/ 2 h 12"/>
                  <a:gd name="T30" fmla="*/ 2 w 10"/>
                  <a:gd name="T31" fmla="*/ 6 h 12"/>
                  <a:gd name="T32" fmla="*/ 3 w 10"/>
                  <a:gd name="T33" fmla="*/ 9 h 12"/>
                  <a:gd name="T34" fmla="*/ 5 w 10"/>
                  <a:gd name="T35" fmla="*/ 10 h 12"/>
                  <a:gd name="T36" fmla="*/ 7 w 10"/>
                  <a:gd name="T37" fmla="*/ 10 h 12"/>
                  <a:gd name="T38" fmla="*/ 8 w 10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2">
                    <a:moveTo>
                      <a:pt x="8" y="7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9" y="10"/>
                      <a:pt x="9" y="11"/>
                    </a:cubicBezTo>
                    <a:cubicBezTo>
                      <a:pt x="8" y="11"/>
                      <a:pt x="7" y="12"/>
                      <a:pt x="5" y="12"/>
                    </a:cubicBezTo>
                    <a:cubicBezTo>
                      <a:pt x="4" y="12"/>
                      <a:pt x="2" y="11"/>
                      <a:pt x="2" y="10"/>
                    </a:cubicBezTo>
                    <a:cubicBezTo>
                      <a:pt x="1" y="9"/>
                      <a:pt x="0" y="8"/>
                      <a:pt x="0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9" y="1"/>
                      <a:pt x="10" y="2"/>
                      <a:pt x="10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4" y="1"/>
                      <a:pt x="4" y="2"/>
                      <a:pt x="3" y="2"/>
                    </a:cubicBezTo>
                    <a:cubicBezTo>
                      <a:pt x="2" y="3"/>
                      <a:pt x="2" y="4"/>
                      <a:pt x="2" y="6"/>
                    </a:cubicBezTo>
                    <a:cubicBezTo>
                      <a:pt x="2" y="7"/>
                      <a:pt x="2" y="8"/>
                      <a:pt x="3" y="9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6" y="10"/>
                      <a:pt x="7" y="10"/>
                      <a:pt x="7" y="10"/>
                    </a:cubicBezTo>
                    <a:cubicBezTo>
                      <a:pt x="8" y="9"/>
                      <a:pt x="8" y="8"/>
                      <a:pt x="8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" name="Freeform 1247"/>
              <p:cNvSpPr>
                <a:spLocks noEditPoints="1"/>
              </p:cNvSpPr>
              <p:nvPr/>
            </p:nvSpPr>
            <p:spPr bwMode="auto">
              <a:xfrm>
                <a:off x="5390" y="761"/>
                <a:ext cx="5" cy="41"/>
              </a:xfrm>
              <a:custGeom>
                <a:avLst/>
                <a:gdLst>
                  <a:gd name="T0" fmla="*/ 0 w 5"/>
                  <a:gd name="T1" fmla="*/ 7 h 41"/>
                  <a:gd name="T2" fmla="*/ 0 w 5"/>
                  <a:gd name="T3" fmla="*/ 0 h 41"/>
                  <a:gd name="T4" fmla="*/ 5 w 5"/>
                  <a:gd name="T5" fmla="*/ 0 h 41"/>
                  <a:gd name="T6" fmla="*/ 5 w 5"/>
                  <a:gd name="T7" fmla="*/ 7 h 41"/>
                  <a:gd name="T8" fmla="*/ 0 w 5"/>
                  <a:gd name="T9" fmla="*/ 7 h 41"/>
                  <a:gd name="T10" fmla="*/ 0 w 5"/>
                  <a:gd name="T11" fmla="*/ 41 h 41"/>
                  <a:gd name="T12" fmla="*/ 0 w 5"/>
                  <a:gd name="T13" fmla="*/ 12 h 41"/>
                  <a:gd name="T14" fmla="*/ 5 w 5"/>
                  <a:gd name="T15" fmla="*/ 12 h 41"/>
                  <a:gd name="T16" fmla="*/ 5 w 5"/>
                  <a:gd name="T17" fmla="*/ 41 h 41"/>
                  <a:gd name="T18" fmla="*/ 0 w 5"/>
                  <a:gd name="T1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41">
                    <a:moveTo>
                      <a:pt x="0" y="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  <a:moveTo>
                      <a:pt x="0" y="41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5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1248"/>
              <p:cNvSpPr>
                <a:spLocks/>
              </p:cNvSpPr>
              <p:nvPr/>
            </p:nvSpPr>
            <p:spPr bwMode="auto">
              <a:xfrm>
                <a:off x="5416" y="773"/>
                <a:ext cx="17" cy="29"/>
              </a:xfrm>
              <a:custGeom>
                <a:avLst/>
                <a:gdLst>
                  <a:gd name="T0" fmla="*/ 0 w 7"/>
                  <a:gd name="T1" fmla="*/ 12 h 12"/>
                  <a:gd name="T2" fmla="*/ 0 w 7"/>
                  <a:gd name="T3" fmla="*/ 0 h 12"/>
                  <a:gd name="T4" fmla="*/ 2 w 7"/>
                  <a:gd name="T5" fmla="*/ 0 h 12"/>
                  <a:gd name="T6" fmla="*/ 2 w 7"/>
                  <a:gd name="T7" fmla="*/ 2 h 12"/>
                  <a:gd name="T8" fmla="*/ 3 w 7"/>
                  <a:gd name="T9" fmla="*/ 0 h 12"/>
                  <a:gd name="T10" fmla="*/ 5 w 7"/>
                  <a:gd name="T11" fmla="*/ 0 h 12"/>
                  <a:gd name="T12" fmla="*/ 7 w 7"/>
                  <a:gd name="T13" fmla="*/ 0 h 12"/>
                  <a:gd name="T14" fmla="*/ 6 w 7"/>
                  <a:gd name="T15" fmla="*/ 2 h 12"/>
                  <a:gd name="T16" fmla="*/ 4 w 7"/>
                  <a:gd name="T17" fmla="*/ 2 h 12"/>
                  <a:gd name="T18" fmla="*/ 3 w 7"/>
                  <a:gd name="T19" fmla="*/ 2 h 12"/>
                  <a:gd name="T20" fmla="*/ 3 w 7"/>
                  <a:gd name="T21" fmla="*/ 3 h 12"/>
                  <a:gd name="T22" fmla="*/ 2 w 7"/>
                  <a:gd name="T23" fmla="*/ 5 h 12"/>
                  <a:gd name="T24" fmla="*/ 2 w 7"/>
                  <a:gd name="T25" fmla="*/ 12 h 12"/>
                  <a:gd name="T26" fmla="*/ 0 w 7"/>
                  <a:gd name="T2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2">
                    <a:moveTo>
                      <a:pt x="0" y="1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12"/>
                      <a:pt x="2" y="12"/>
                      <a:pt x="2" y="1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" name="Freeform 1249"/>
              <p:cNvSpPr>
                <a:spLocks noEditPoints="1"/>
              </p:cNvSpPr>
              <p:nvPr/>
            </p:nvSpPr>
            <p:spPr bwMode="auto">
              <a:xfrm>
                <a:off x="5433" y="773"/>
                <a:ext cx="26" cy="29"/>
              </a:xfrm>
              <a:custGeom>
                <a:avLst/>
                <a:gdLst>
                  <a:gd name="T0" fmla="*/ 9 w 11"/>
                  <a:gd name="T1" fmla="*/ 8 h 12"/>
                  <a:gd name="T2" fmla="*/ 11 w 11"/>
                  <a:gd name="T3" fmla="*/ 8 h 12"/>
                  <a:gd name="T4" fmla="*/ 9 w 11"/>
                  <a:gd name="T5" fmla="*/ 11 h 12"/>
                  <a:gd name="T6" fmla="*/ 6 w 11"/>
                  <a:gd name="T7" fmla="*/ 12 h 12"/>
                  <a:gd name="T8" fmla="*/ 2 w 11"/>
                  <a:gd name="T9" fmla="*/ 10 h 12"/>
                  <a:gd name="T10" fmla="*/ 0 w 11"/>
                  <a:gd name="T11" fmla="*/ 6 h 12"/>
                  <a:gd name="T12" fmla="*/ 2 w 11"/>
                  <a:gd name="T13" fmla="*/ 1 h 12"/>
                  <a:gd name="T14" fmla="*/ 6 w 11"/>
                  <a:gd name="T15" fmla="*/ 0 h 12"/>
                  <a:gd name="T16" fmla="*/ 9 w 11"/>
                  <a:gd name="T17" fmla="*/ 1 h 12"/>
                  <a:gd name="T18" fmla="*/ 11 w 11"/>
                  <a:gd name="T19" fmla="*/ 6 h 12"/>
                  <a:gd name="T20" fmla="*/ 11 w 11"/>
                  <a:gd name="T21" fmla="*/ 6 h 12"/>
                  <a:gd name="T22" fmla="*/ 2 w 11"/>
                  <a:gd name="T23" fmla="*/ 6 h 12"/>
                  <a:gd name="T24" fmla="*/ 3 w 11"/>
                  <a:gd name="T25" fmla="*/ 9 h 12"/>
                  <a:gd name="T26" fmla="*/ 6 w 11"/>
                  <a:gd name="T27" fmla="*/ 10 h 12"/>
                  <a:gd name="T28" fmla="*/ 8 w 11"/>
                  <a:gd name="T29" fmla="*/ 10 h 12"/>
                  <a:gd name="T30" fmla="*/ 9 w 11"/>
                  <a:gd name="T31" fmla="*/ 8 h 12"/>
                  <a:gd name="T32" fmla="*/ 2 w 11"/>
                  <a:gd name="T33" fmla="*/ 5 h 12"/>
                  <a:gd name="T34" fmla="*/ 9 w 11"/>
                  <a:gd name="T35" fmla="*/ 5 h 12"/>
                  <a:gd name="T36" fmla="*/ 8 w 11"/>
                  <a:gd name="T37" fmla="*/ 2 h 12"/>
                  <a:gd name="T38" fmla="*/ 6 w 11"/>
                  <a:gd name="T39" fmla="*/ 1 h 12"/>
                  <a:gd name="T40" fmla="*/ 3 w 11"/>
                  <a:gd name="T41" fmla="*/ 2 h 12"/>
                  <a:gd name="T42" fmla="*/ 2 w 11"/>
                  <a:gd name="T4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2">
                    <a:moveTo>
                      <a:pt x="9" y="8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0" y="9"/>
                      <a:pt x="10" y="10"/>
                      <a:pt x="9" y="11"/>
                    </a:cubicBezTo>
                    <a:cubicBezTo>
                      <a:pt x="8" y="12"/>
                      <a:pt x="7" y="12"/>
                      <a:pt x="6" y="12"/>
                    </a:cubicBezTo>
                    <a:cubicBezTo>
                      <a:pt x="4" y="12"/>
                      <a:pt x="3" y="11"/>
                      <a:pt x="2" y="10"/>
                    </a:cubicBezTo>
                    <a:cubicBezTo>
                      <a:pt x="1" y="9"/>
                      <a:pt x="0" y="8"/>
                      <a:pt x="0" y="6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6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3" y="9"/>
                      <a:pt x="3" y="9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9"/>
                      <a:pt x="8" y="9"/>
                      <a:pt x="9" y="8"/>
                    </a:cubicBezTo>
                    <a:close/>
                    <a:moveTo>
                      <a:pt x="2" y="5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8" y="3"/>
                      <a:pt x="8" y="2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Freeform 1250"/>
              <p:cNvSpPr>
                <a:spLocks noEditPoints="1"/>
              </p:cNvSpPr>
              <p:nvPr/>
            </p:nvSpPr>
            <p:spPr bwMode="auto">
              <a:xfrm>
                <a:off x="5464" y="773"/>
                <a:ext cx="23" cy="38"/>
              </a:xfrm>
              <a:custGeom>
                <a:avLst/>
                <a:gdLst>
                  <a:gd name="T0" fmla="*/ 0 w 10"/>
                  <a:gd name="T1" fmla="*/ 16 h 16"/>
                  <a:gd name="T2" fmla="*/ 0 w 10"/>
                  <a:gd name="T3" fmla="*/ 0 h 16"/>
                  <a:gd name="T4" fmla="*/ 2 w 10"/>
                  <a:gd name="T5" fmla="*/ 0 h 16"/>
                  <a:gd name="T6" fmla="*/ 2 w 10"/>
                  <a:gd name="T7" fmla="*/ 1 h 16"/>
                  <a:gd name="T8" fmla="*/ 4 w 10"/>
                  <a:gd name="T9" fmla="*/ 0 h 16"/>
                  <a:gd name="T10" fmla="*/ 5 w 10"/>
                  <a:gd name="T11" fmla="*/ 0 h 16"/>
                  <a:gd name="T12" fmla="*/ 8 w 10"/>
                  <a:gd name="T13" fmla="*/ 0 h 16"/>
                  <a:gd name="T14" fmla="*/ 10 w 10"/>
                  <a:gd name="T15" fmla="*/ 3 h 16"/>
                  <a:gd name="T16" fmla="*/ 10 w 10"/>
                  <a:gd name="T17" fmla="*/ 6 h 16"/>
                  <a:gd name="T18" fmla="*/ 10 w 10"/>
                  <a:gd name="T19" fmla="*/ 9 h 16"/>
                  <a:gd name="T20" fmla="*/ 8 w 10"/>
                  <a:gd name="T21" fmla="*/ 11 h 16"/>
                  <a:gd name="T22" fmla="*/ 5 w 10"/>
                  <a:gd name="T23" fmla="*/ 12 h 16"/>
                  <a:gd name="T24" fmla="*/ 4 w 10"/>
                  <a:gd name="T25" fmla="*/ 11 h 16"/>
                  <a:gd name="T26" fmla="*/ 2 w 10"/>
                  <a:gd name="T27" fmla="*/ 10 h 16"/>
                  <a:gd name="T28" fmla="*/ 2 w 10"/>
                  <a:gd name="T29" fmla="*/ 16 h 16"/>
                  <a:gd name="T30" fmla="*/ 0 w 10"/>
                  <a:gd name="T31" fmla="*/ 16 h 16"/>
                  <a:gd name="T32" fmla="*/ 2 w 10"/>
                  <a:gd name="T33" fmla="*/ 6 h 16"/>
                  <a:gd name="T34" fmla="*/ 3 w 10"/>
                  <a:gd name="T35" fmla="*/ 9 h 16"/>
                  <a:gd name="T36" fmla="*/ 5 w 10"/>
                  <a:gd name="T37" fmla="*/ 10 h 16"/>
                  <a:gd name="T38" fmla="*/ 7 w 10"/>
                  <a:gd name="T39" fmla="*/ 9 h 16"/>
                  <a:gd name="T40" fmla="*/ 8 w 10"/>
                  <a:gd name="T41" fmla="*/ 6 h 16"/>
                  <a:gd name="T42" fmla="*/ 7 w 10"/>
                  <a:gd name="T43" fmla="*/ 2 h 16"/>
                  <a:gd name="T44" fmla="*/ 5 w 10"/>
                  <a:gd name="T45" fmla="*/ 1 h 16"/>
                  <a:gd name="T46" fmla="*/ 3 w 10"/>
                  <a:gd name="T47" fmla="*/ 2 h 16"/>
                  <a:gd name="T48" fmla="*/ 2 w 10"/>
                  <a:gd name="T49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16">
                    <a:moveTo>
                      <a:pt x="0" y="1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9" y="1"/>
                      <a:pt x="9" y="2"/>
                      <a:pt x="10" y="3"/>
                    </a:cubicBezTo>
                    <a:cubicBezTo>
                      <a:pt x="10" y="4"/>
                      <a:pt x="10" y="5"/>
                      <a:pt x="10" y="6"/>
                    </a:cubicBezTo>
                    <a:cubicBezTo>
                      <a:pt x="10" y="7"/>
                      <a:pt x="10" y="8"/>
                      <a:pt x="10" y="9"/>
                    </a:cubicBezTo>
                    <a:cubicBezTo>
                      <a:pt x="9" y="10"/>
                      <a:pt x="9" y="11"/>
                      <a:pt x="8" y="11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5" y="12"/>
                      <a:pt x="4" y="12"/>
                      <a:pt x="4" y="11"/>
                    </a:cubicBezTo>
                    <a:cubicBezTo>
                      <a:pt x="3" y="11"/>
                      <a:pt x="3" y="11"/>
                      <a:pt x="2" y="10"/>
                    </a:cubicBezTo>
                    <a:cubicBezTo>
                      <a:pt x="2" y="16"/>
                      <a:pt x="2" y="16"/>
                      <a:pt x="2" y="16"/>
                    </a:cubicBezTo>
                    <a:lnTo>
                      <a:pt x="0" y="16"/>
                    </a:lnTo>
                    <a:close/>
                    <a:moveTo>
                      <a:pt x="2" y="6"/>
                    </a:moveTo>
                    <a:cubicBezTo>
                      <a:pt x="2" y="7"/>
                      <a:pt x="2" y="8"/>
                      <a:pt x="3" y="9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6" y="10"/>
                      <a:pt x="7" y="10"/>
                      <a:pt x="7" y="9"/>
                    </a:cubicBezTo>
                    <a:cubicBezTo>
                      <a:pt x="8" y="8"/>
                      <a:pt x="8" y="7"/>
                      <a:pt x="8" y="6"/>
                    </a:cubicBezTo>
                    <a:cubicBezTo>
                      <a:pt x="8" y="4"/>
                      <a:pt x="8" y="3"/>
                      <a:pt x="7" y="2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4" y="1"/>
                      <a:pt x="4" y="2"/>
                      <a:pt x="3" y="2"/>
                    </a:cubicBezTo>
                    <a:cubicBezTo>
                      <a:pt x="2" y="3"/>
                      <a:pt x="2" y="4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" name="Freeform 1251"/>
              <p:cNvSpPr>
                <a:spLocks/>
              </p:cNvSpPr>
              <p:nvPr/>
            </p:nvSpPr>
            <p:spPr bwMode="auto">
              <a:xfrm>
                <a:off x="5494" y="773"/>
                <a:ext cx="22" cy="29"/>
              </a:xfrm>
              <a:custGeom>
                <a:avLst/>
                <a:gdLst>
                  <a:gd name="T0" fmla="*/ 7 w 9"/>
                  <a:gd name="T1" fmla="*/ 12 h 12"/>
                  <a:gd name="T2" fmla="*/ 7 w 9"/>
                  <a:gd name="T3" fmla="*/ 10 h 12"/>
                  <a:gd name="T4" fmla="*/ 4 w 9"/>
                  <a:gd name="T5" fmla="*/ 12 h 12"/>
                  <a:gd name="T6" fmla="*/ 2 w 9"/>
                  <a:gd name="T7" fmla="*/ 11 h 12"/>
                  <a:gd name="T8" fmla="*/ 0 w 9"/>
                  <a:gd name="T9" fmla="*/ 10 h 12"/>
                  <a:gd name="T10" fmla="*/ 0 w 9"/>
                  <a:gd name="T11" fmla="*/ 9 h 12"/>
                  <a:gd name="T12" fmla="*/ 0 w 9"/>
                  <a:gd name="T13" fmla="*/ 7 h 12"/>
                  <a:gd name="T14" fmla="*/ 0 w 9"/>
                  <a:gd name="T15" fmla="*/ 0 h 12"/>
                  <a:gd name="T16" fmla="*/ 2 w 9"/>
                  <a:gd name="T17" fmla="*/ 0 h 12"/>
                  <a:gd name="T18" fmla="*/ 2 w 9"/>
                  <a:gd name="T19" fmla="*/ 6 h 12"/>
                  <a:gd name="T20" fmla="*/ 2 w 9"/>
                  <a:gd name="T21" fmla="*/ 8 h 12"/>
                  <a:gd name="T22" fmla="*/ 3 w 9"/>
                  <a:gd name="T23" fmla="*/ 10 h 12"/>
                  <a:gd name="T24" fmla="*/ 4 w 9"/>
                  <a:gd name="T25" fmla="*/ 10 h 12"/>
                  <a:gd name="T26" fmla="*/ 6 w 9"/>
                  <a:gd name="T27" fmla="*/ 10 h 12"/>
                  <a:gd name="T28" fmla="*/ 7 w 9"/>
                  <a:gd name="T29" fmla="*/ 8 h 12"/>
                  <a:gd name="T30" fmla="*/ 7 w 9"/>
                  <a:gd name="T31" fmla="*/ 6 h 12"/>
                  <a:gd name="T32" fmla="*/ 7 w 9"/>
                  <a:gd name="T33" fmla="*/ 0 h 12"/>
                  <a:gd name="T34" fmla="*/ 9 w 9"/>
                  <a:gd name="T35" fmla="*/ 0 h 12"/>
                  <a:gd name="T36" fmla="*/ 9 w 9"/>
                  <a:gd name="T37" fmla="*/ 12 h 12"/>
                  <a:gd name="T38" fmla="*/ 7 w 9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12">
                    <a:moveTo>
                      <a:pt x="7" y="12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5" y="12"/>
                      <a:pt x="4" y="12"/>
                    </a:cubicBezTo>
                    <a:cubicBezTo>
                      <a:pt x="3" y="12"/>
                      <a:pt x="2" y="12"/>
                      <a:pt x="2" y="11"/>
                    </a:cubicBezTo>
                    <a:cubicBezTo>
                      <a:pt x="1" y="11"/>
                      <a:pt x="1" y="11"/>
                      <a:pt x="0" y="10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6" y="9"/>
                      <a:pt x="7" y="9"/>
                      <a:pt x="7" y="8"/>
                    </a:cubicBezTo>
                    <a:cubicBezTo>
                      <a:pt x="7" y="8"/>
                      <a:pt x="7" y="7"/>
                      <a:pt x="7" y="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2"/>
                      <a:pt x="9" y="12"/>
                      <a:pt x="9" y="12"/>
                    </a:cubicBez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" name="Freeform 1252"/>
              <p:cNvSpPr>
                <a:spLocks noEditPoints="1"/>
              </p:cNvSpPr>
              <p:nvPr/>
            </p:nvSpPr>
            <p:spPr bwMode="auto">
              <a:xfrm>
                <a:off x="5523" y="761"/>
                <a:ext cx="23" cy="41"/>
              </a:xfrm>
              <a:custGeom>
                <a:avLst/>
                <a:gdLst>
                  <a:gd name="T0" fmla="*/ 8 w 10"/>
                  <a:gd name="T1" fmla="*/ 17 h 17"/>
                  <a:gd name="T2" fmla="*/ 8 w 10"/>
                  <a:gd name="T3" fmla="*/ 15 h 17"/>
                  <a:gd name="T4" fmla="*/ 5 w 10"/>
                  <a:gd name="T5" fmla="*/ 17 h 17"/>
                  <a:gd name="T6" fmla="*/ 2 w 10"/>
                  <a:gd name="T7" fmla="*/ 16 h 17"/>
                  <a:gd name="T8" fmla="*/ 0 w 10"/>
                  <a:gd name="T9" fmla="*/ 14 h 17"/>
                  <a:gd name="T10" fmla="*/ 0 w 10"/>
                  <a:gd name="T11" fmla="*/ 11 h 17"/>
                  <a:gd name="T12" fmla="*/ 0 w 10"/>
                  <a:gd name="T13" fmla="*/ 8 h 17"/>
                  <a:gd name="T14" fmla="*/ 2 w 10"/>
                  <a:gd name="T15" fmla="*/ 5 h 17"/>
                  <a:gd name="T16" fmla="*/ 5 w 10"/>
                  <a:gd name="T17" fmla="*/ 5 h 17"/>
                  <a:gd name="T18" fmla="*/ 6 w 10"/>
                  <a:gd name="T19" fmla="*/ 5 h 17"/>
                  <a:gd name="T20" fmla="*/ 8 w 10"/>
                  <a:gd name="T21" fmla="*/ 6 h 17"/>
                  <a:gd name="T22" fmla="*/ 8 w 10"/>
                  <a:gd name="T23" fmla="*/ 0 h 17"/>
                  <a:gd name="T24" fmla="*/ 10 w 10"/>
                  <a:gd name="T25" fmla="*/ 0 h 17"/>
                  <a:gd name="T26" fmla="*/ 10 w 10"/>
                  <a:gd name="T27" fmla="*/ 17 h 17"/>
                  <a:gd name="T28" fmla="*/ 8 w 10"/>
                  <a:gd name="T29" fmla="*/ 17 h 17"/>
                  <a:gd name="T30" fmla="*/ 2 w 10"/>
                  <a:gd name="T31" fmla="*/ 11 h 17"/>
                  <a:gd name="T32" fmla="*/ 3 w 10"/>
                  <a:gd name="T33" fmla="*/ 14 h 17"/>
                  <a:gd name="T34" fmla="*/ 5 w 10"/>
                  <a:gd name="T35" fmla="*/ 15 h 17"/>
                  <a:gd name="T36" fmla="*/ 7 w 10"/>
                  <a:gd name="T37" fmla="*/ 14 h 17"/>
                  <a:gd name="T38" fmla="*/ 8 w 10"/>
                  <a:gd name="T39" fmla="*/ 11 h 17"/>
                  <a:gd name="T40" fmla="*/ 7 w 10"/>
                  <a:gd name="T41" fmla="*/ 7 h 17"/>
                  <a:gd name="T42" fmla="*/ 5 w 10"/>
                  <a:gd name="T43" fmla="*/ 6 h 17"/>
                  <a:gd name="T44" fmla="*/ 3 w 10"/>
                  <a:gd name="T45" fmla="*/ 7 h 17"/>
                  <a:gd name="T46" fmla="*/ 2 w 10"/>
                  <a:gd name="T47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17">
                    <a:moveTo>
                      <a:pt x="8" y="17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6" y="17"/>
                      <a:pt x="5" y="17"/>
                    </a:cubicBezTo>
                    <a:cubicBezTo>
                      <a:pt x="4" y="17"/>
                      <a:pt x="3" y="17"/>
                      <a:pt x="2" y="16"/>
                    </a:cubicBezTo>
                    <a:cubicBezTo>
                      <a:pt x="1" y="16"/>
                      <a:pt x="1" y="15"/>
                      <a:pt x="0" y="14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7"/>
                      <a:pt x="1" y="6"/>
                      <a:pt x="2" y="5"/>
                    </a:cubicBezTo>
                    <a:cubicBezTo>
                      <a:pt x="3" y="5"/>
                      <a:pt x="4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7" y="5"/>
                      <a:pt x="7" y="6"/>
                      <a:pt x="8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7"/>
                      <a:pt x="10" y="17"/>
                      <a:pt x="10" y="17"/>
                    </a:cubicBezTo>
                    <a:lnTo>
                      <a:pt x="8" y="17"/>
                    </a:lnTo>
                    <a:close/>
                    <a:moveTo>
                      <a:pt x="2" y="11"/>
                    </a:moveTo>
                    <a:cubicBezTo>
                      <a:pt x="2" y="12"/>
                      <a:pt x="2" y="13"/>
                      <a:pt x="3" y="14"/>
                    </a:cubicBezTo>
                    <a:cubicBezTo>
                      <a:pt x="3" y="15"/>
                      <a:pt x="4" y="15"/>
                      <a:pt x="5" y="15"/>
                    </a:cubicBezTo>
                    <a:cubicBezTo>
                      <a:pt x="6" y="15"/>
                      <a:pt x="6" y="15"/>
                      <a:pt x="7" y="14"/>
                    </a:cubicBezTo>
                    <a:cubicBezTo>
                      <a:pt x="8" y="13"/>
                      <a:pt x="8" y="12"/>
                      <a:pt x="8" y="11"/>
                    </a:cubicBezTo>
                    <a:cubicBezTo>
                      <a:pt x="8" y="9"/>
                      <a:pt x="8" y="8"/>
                      <a:pt x="7" y="7"/>
                    </a:cubicBezTo>
                    <a:cubicBezTo>
                      <a:pt x="6" y="7"/>
                      <a:pt x="6" y="6"/>
                      <a:pt x="5" y="6"/>
                    </a:cubicBezTo>
                    <a:cubicBezTo>
                      <a:pt x="4" y="6"/>
                      <a:pt x="3" y="7"/>
                      <a:pt x="3" y="7"/>
                    </a:cubicBezTo>
                    <a:cubicBezTo>
                      <a:pt x="2" y="8"/>
                      <a:pt x="2" y="9"/>
                      <a:pt x="2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" name="Freeform 1253"/>
              <p:cNvSpPr>
                <a:spLocks noEditPoints="1"/>
              </p:cNvSpPr>
              <p:nvPr/>
            </p:nvSpPr>
            <p:spPr bwMode="auto">
              <a:xfrm>
                <a:off x="5553" y="761"/>
                <a:ext cx="5" cy="41"/>
              </a:xfrm>
              <a:custGeom>
                <a:avLst/>
                <a:gdLst>
                  <a:gd name="T0" fmla="*/ 0 w 5"/>
                  <a:gd name="T1" fmla="*/ 7 h 41"/>
                  <a:gd name="T2" fmla="*/ 0 w 5"/>
                  <a:gd name="T3" fmla="*/ 0 h 41"/>
                  <a:gd name="T4" fmla="*/ 5 w 5"/>
                  <a:gd name="T5" fmla="*/ 0 h 41"/>
                  <a:gd name="T6" fmla="*/ 5 w 5"/>
                  <a:gd name="T7" fmla="*/ 7 h 41"/>
                  <a:gd name="T8" fmla="*/ 0 w 5"/>
                  <a:gd name="T9" fmla="*/ 7 h 41"/>
                  <a:gd name="T10" fmla="*/ 0 w 5"/>
                  <a:gd name="T11" fmla="*/ 41 h 41"/>
                  <a:gd name="T12" fmla="*/ 0 w 5"/>
                  <a:gd name="T13" fmla="*/ 12 h 41"/>
                  <a:gd name="T14" fmla="*/ 5 w 5"/>
                  <a:gd name="T15" fmla="*/ 12 h 41"/>
                  <a:gd name="T16" fmla="*/ 5 w 5"/>
                  <a:gd name="T17" fmla="*/ 41 h 41"/>
                  <a:gd name="T18" fmla="*/ 0 w 5"/>
                  <a:gd name="T1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41">
                    <a:moveTo>
                      <a:pt x="0" y="7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  <a:moveTo>
                      <a:pt x="0" y="41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5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" name="Freeform 1254"/>
              <p:cNvSpPr>
                <a:spLocks noEditPoints="1"/>
              </p:cNvSpPr>
              <p:nvPr/>
            </p:nvSpPr>
            <p:spPr bwMode="auto">
              <a:xfrm>
                <a:off x="5563" y="773"/>
                <a:ext cx="26" cy="29"/>
              </a:xfrm>
              <a:custGeom>
                <a:avLst/>
                <a:gdLst>
                  <a:gd name="T0" fmla="*/ 9 w 11"/>
                  <a:gd name="T1" fmla="*/ 10 h 12"/>
                  <a:gd name="T2" fmla="*/ 6 w 11"/>
                  <a:gd name="T3" fmla="*/ 11 h 12"/>
                  <a:gd name="T4" fmla="*/ 4 w 11"/>
                  <a:gd name="T5" fmla="*/ 12 h 12"/>
                  <a:gd name="T6" fmla="*/ 1 w 11"/>
                  <a:gd name="T7" fmla="*/ 11 h 12"/>
                  <a:gd name="T8" fmla="*/ 0 w 11"/>
                  <a:gd name="T9" fmla="*/ 9 h 12"/>
                  <a:gd name="T10" fmla="*/ 1 w 11"/>
                  <a:gd name="T11" fmla="*/ 7 h 12"/>
                  <a:gd name="T12" fmla="*/ 2 w 11"/>
                  <a:gd name="T13" fmla="*/ 6 h 12"/>
                  <a:gd name="T14" fmla="*/ 3 w 11"/>
                  <a:gd name="T15" fmla="*/ 5 h 12"/>
                  <a:gd name="T16" fmla="*/ 5 w 11"/>
                  <a:gd name="T17" fmla="*/ 5 h 12"/>
                  <a:gd name="T18" fmla="*/ 8 w 11"/>
                  <a:gd name="T19" fmla="*/ 4 h 12"/>
                  <a:gd name="T20" fmla="*/ 8 w 11"/>
                  <a:gd name="T21" fmla="*/ 4 h 12"/>
                  <a:gd name="T22" fmla="*/ 8 w 11"/>
                  <a:gd name="T23" fmla="*/ 2 h 12"/>
                  <a:gd name="T24" fmla="*/ 6 w 11"/>
                  <a:gd name="T25" fmla="*/ 1 h 12"/>
                  <a:gd name="T26" fmla="*/ 3 w 11"/>
                  <a:gd name="T27" fmla="*/ 2 h 12"/>
                  <a:gd name="T28" fmla="*/ 2 w 11"/>
                  <a:gd name="T29" fmla="*/ 4 h 12"/>
                  <a:gd name="T30" fmla="*/ 1 w 11"/>
                  <a:gd name="T31" fmla="*/ 3 h 12"/>
                  <a:gd name="T32" fmla="*/ 1 w 11"/>
                  <a:gd name="T33" fmla="*/ 1 h 12"/>
                  <a:gd name="T34" fmla="*/ 3 w 11"/>
                  <a:gd name="T35" fmla="*/ 0 h 12"/>
                  <a:gd name="T36" fmla="*/ 6 w 11"/>
                  <a:gd name="T37" fmla="*/ 0 h 12"/>
                  <a:gd name="T38" fmla="*/ 8 w 11"/>
                  <a:gd name="T39" fmla="*/ 0 h 12"/>
                  <a:gd name="T40" fmla="*/ 10 w 11"/>
                  <a:gd name="T41" fmla="*/ 1 h 12"/>
                  <a:gd name="T42" fmla="*/ 10 w 11"/>
                  <a:gd name="T43" fmla="*/ 2 h 12"/>
                  <a:gd name="T44" fmla="*/ 10 w 11"/>
                  <a:gd name="T45" fmla="*/ 4 h 12"/>
                  <a:gd name="T46" fmla="*/ 10 w 11"/>
                  <a:gd name="T47" fmla="*/ 7 h 12"/>
                  <a:gd name="T48" fmla="*/ 10 w 11"/>
                  <a:gd name="T49" fmla="*/ 10 h 12"/>
                  <a:gd name="T50" fmla="*/ 11 w 11"/>
                  <a:gd name="T51" fmla="*/ 12 h 12"/>
                  <a:gd name="T52" fmla="*/ 9 w 11"/>
                  <a:gd name="T53" fmla="*/ 12 h 12"/>
                  <a:gd name="T54" fmla="*/ 9 w 11"/>
                  <a:gd name="T55" fmla="*/ 10 h 12"/>
                  <a:gd name="T56" fmla="*/ 8 w 11"/>
                  <a:gd name="T57" fmla="*/ 6 h 12"/>
                  <a:gd name="T58" fmla="*/ 5 w 11"/>
                  <a:gd name="T59" fmla="*/ 6 h 12"/>
                  <a:gd name="T60" fmla="*/ 3 w 11"/>
                  <a:gd name="T61" fmla="*/ 7 h 12"/>
                  <a:gd name="T62" fmla="*/ 3 w 11"/>
                  <a:gd name="T63" fmla="*/ 8 h 12"/>
                  <a:gd name="T64" fmla="*/ 2 w 11"/>
                  <a:gd name="T65" fmla="*/ 8 h 12"/>
                  <a:gd name="T66" fmla="*/ 3 w 11"/>
                  <a:gd name="T67" fmla="*/ 10 h 12"/>
                  <a:gd name="T68" fmla="*/ 5 w 11"/>
                  <a:gd name="T69" fmla="*/ 10 h 12"/>
                  <a:gd name="T70" fmla="*/ 7 w 11"/>
                  <a:gd name="T71" fmla="*/ 10 h 12"/>
                  <a:gd name="T72" fmla="*/ 8 w 11"/>
                  <a:gd name="T73" fmla="*/ 8 h 12"/>
                  <a:gd name="T74" fmla="*/ 8 w 11"/>
                  <a:gd name="T7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" h="12">
                    <a:moveTo>
                      <a:pt x="9" y="10"/>
                    </a:moveTo>
                    <a:cubicBezTo>
                      <a:pt x="8" y="11"/>
                      <a:pt x="7" y="11"/>
                      <a:pt x="6" y="11"/>
                    </a:cubicBezTo>
                    <a:cubicBezTo>
                      <a:pt x="6" y="12"/>
                      <a:pt x="5" y="12"/>
                      <a:pt x="4" y="12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1" y="10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3" y="5"/>
                      <a:pt x="4" y="5"/>
                      <a:pt x="5" y="5"/>
                    </a:cubicBezTo>
                    <a:cubicBezTo>
                      <a:pt x="6" y="5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9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9"/>
                      <a:pt x="10" y="10"/>
                      <a:pt x="10" y="10"/>
                    </a:cubicBezTo>
                    <a:cubicBezTo>
                      <a:pt x="11" y="11"/>
                      <a:pt x="11" y="11"/>
                      <a:pt x="11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9" y="11"/>
                      <a:pt x="9" y="10"/>
                    </a:cubicBezTo>
                    <a:close/>
                    <a:moveTo>
                      <a:pt x="8" y="6"/>
                    </a:moveTo>
                    <a:cubicBezTo>
                      <a:pt x="8" y="6"/>
                      <a:pt x="7" y="6"/>
                      <a:pt x="5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3" y="9"/>
                      <a:pt x="3" y="10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5" y="10"/>
                      <a:pt x="6" y="10"/>
                      <a:pt x="7" y="10"/>
                    </a:cubicBezTo>
                    <a:cubicBezTo>
                      <a:pt x="7" y="9"/>
                      <a:pt x="8" y="9"/>
                      <a:pt x="8" y="8"/>
                    </a:cubicBezTo>
                    <a:cubicBezTo>
                      <a:pt x="8" y="8"/>
                      <a:pt x="8" y="7"/>
                      <a:pt x="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" name="Freeform 1255"/>
              <p:cNvSpPr>
                <a:spLocks/>
              </p:cNvSpPr>
              <p:nvPr/>
            </p:nvSpPr>
            <p:spPr bwMode="auto">
              <a:xfrm>
                <a:off x="5594" y="773"/>
                <a:ext cx="16" cy="29"/>
              </a:xfrm>
              <a:custGeom>
                <a:avLst/>
                <a:gdLst>
                  <a:gd name="T0" fmla="*/ 0 w 7"/>
                  <a:gd name="T1" fmla="*/ 12 h 12"/>
                  <a:gd name="T2" fmla="*/ 0 w 7"/>
                  <a:gd name="T3" fmla="*/ 0 h 12"/>
                  <a:gd name="T4" fmla="*/ 2 w 7"/>
                  <a:gd name="T5" fmla="*/ 0 h 12"/>
                  <a:gd name="T6" fmla="*/ 2 w 7"/>
                  <a:gd name="T7" fmla="*/ 2 h 12"/>
                  <a:gd name="T8" fmla="*/ 3 w 7"/>
                  <a:gd name="T9" fmla="*/ 0 h 12"/>
                  <a:gd name="T10" fmla="*/ 5 w 7"/>
                  <a:gd name="T11" fmla="*/ 0 h 12"/>
                  <a:gd name="T12" fmla="*/ 7 w 7"/>
                  <a:gd name="T13" fmla="*/ 0 h 12"/>
                  <a:gd name="T14" fmla="*/ 6 w 7"/>
                  <a:gd name="T15" fmla="*/ 2 h 12"/>
                  <a:gd name="T16" fmla="*/ 5 w 7"/>
                  <a:gd name="T17" fmla="*/ 2 h 12"/>
                  <a:gd name="T18" fmla="*/ 3 w 7"/>
                  <a:gd name="T19" fmla="*/ 2 h 12"/>
                  <a:gd name="T20" fmla="*/ 3 w 7"/>
                  <a:gd name="T21" fmla="*/ 3 h 12"/>
                  <a:gd name="T22" fmla="*/ 2 w 7"/>
                  <a:gd name="T23" fmla="*/ 5 h 12"/>
                  <a:gd name="T24" fmla="*/ 2 w 7"/>
                  <a:gd name="T25" fmla="*/ 12 h 12"/>
                  <a:gd name="T26" fmla="*/ 0 w 7"/>
                  <a:gd name="T2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2">
                    <a:moveTo>
                      <a:pt x="0" y="1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12"/>
                      <a:pt x="2" y="12"/>
                      <a:pt x="2" y="1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" name="Freeform 1256"/>
              <p:cNvSpPr>
                <a:spLocks noEditPoints="1"/>
              </p:cNvSpPr>
              <p:nvPr/>
            </p:nvSpPr>
            <p:spPr bwMode="auto">
              <a:xfrm>
                <a:off x="5610" y="773"/>
                <a:ext cx="26" cy="29"/>
              </a:xfrm>
              <a:custGeom>
                <a:avLst/>
                <a:gdLst>
                  <a:gd name="T0" fmla="*/ 9 w 11"/>
                  <a:gd name="T1" fmla="*/ 8 h 12"/>
                  <a:gd name="T2" fmla="*/ 11 w 11"/>
                  <a:gd name="T3" fmla="*/ 8 h 12"/>
                  <a:gd name="T4" fmla="*/ 9 w 11"/>
                  <a:gd name="T5" fmla="*/ 11 h 12"/>
                  <a:gd name="T6" fmla="*/ 6 w 11"/>
                  <a:gd name="T7" fmla="*/ 12 h 12"/>
                  <a:gd name="T8" fmla="*/ 2 w 11"/>
                  <a:gd name="T9" fmla="*/ 10 h 12"/>
                  <a:gd name="T10" fmla="*/ 0 w 11"/>
                  <a:gd name="T11" fmla="*/ 6 h 12"/>
                  <a:gd name="T12" fmla="*/ 2 w 11"/>
                  <a:gd name="T13" fmla="*/ 1 h 12"/>
                  <a:gd name="T14" fmla="*/ 6 w 11"/>
                  <a:gd name="T15" fmla="*/ 0 h 12"/>
                  <a:gd name="T16" fmla="*/ 10 w 11"/>
                  <a:gd name="T17" fmla="*/ 1 h 12"/>
                  <a:gd name="T18" fmla="*/ 11 w 11"/>
                  <a:gd name="T19" fmla="*/ 6 h 12"/>
                  <a:gd name="T20" fmla="*/ 11 w 11"/>
                  <a:gd name="T21" fmla="*/ 6 h 12"/>
                  <a:gd name="T22" fmla="*/ 2 w 11"/>
                  <a:gd name="T23" fmla="*/ 6 h 12"/>
                  <a:gd name="T24" fmla="*/ 3 w 11"/>
                  <a:gd name="T25" fmla="*/ 9 h 12"/>
                  <a:gd name="T26" fmla="*/ 6 w 11"/>
                  <a:gd name="T27" fmla="*/ 10 h 12"/>
                  <a:gd name="T28" fmla="*/ 8 w 11"/>
                  <a:gd name="T29" fmla="*/ 10 h 12"/>
                  <a:gd name="T30" fmla="*/ 9 w 11"/>
                  <a:gd name="T31" fmla="*/ 8 h 12"/>
                  <a:gd name="T32" fmla="*/ 2 w 11"/>
                  <a:gd name="T33" fmla="*/ 5 h 12"/>
                  <a:gd name="T34" fmla="*/ 9 w 11"/>
                  <a:gd name="T35" fmla="*/ 5 h 12"/>
                  <a:gd name="T36" fmla="*/ 8 w 11"/>
                  <a:gd name="T37" fmla="*/ 2 h 12"/>
                  <a:gd name="T38" fmla="*/ 6 w 11"/>
                  <a:gd name="T39" fmla="*/ 1 h 12"/>
                  <a:gd name="T40" fmla="*/ 3 w 11"/>
                  <a:gd name="T41" fmla="*/ 2 h 12"/>
                  <a:gd name="T42" fmla="*/ 2 w 11"/>
                  <a:gd name="T4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2">
                    <a:moveTo>
                      <a:pt x="9" y="8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0" y="10"/>
                      <a:pt x="9" y="11"/>
                    </a:cubicBezTo>
                    <a:cubicBezTo>
                      <a:pt x="8" y="12"/>
                      <a:pt x="7" y="12"/>
                      <a:pt x="6" y="12"/>
                    </a:cubicBezTo>
                    <a:cubicBezTo>
                      <a:pt x="4" y="12"/>
                      <a:pt x="3" y="11"/>
                      <a:pt x="2" y="10"/>
                    </a:cubicBezTo>
                    <a:cubicBezTo>
                      <a:pt x="1" y="9"/>
                      <a:pt x="0" y="8"/>
                      <a:pt x="0" y="6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6" y="0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11" y="2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3" y="9"/>
                      <a:pt x="3" y="9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8" y="9"/>
                      <a:pt x="9" y="9"/>
                      <a:pt x="9" y="8"/>
                    </a:cubicBezTo>
                    <a:close/>
                    <a:moveTo>
                      <a:pt x="2" y="5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3"/>
                      <a:pt x="8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" name="Freeform 1257"/>
              <p:cNvSpPr>
                <a:spLocks noEditPoints="1"/>
              </p:cNvSpPr>
              <p:nvPr/>
            </p:nvSpPr>
            <p:spPr bwMode="auto">
              <a:xfrm>
                <a:off x="5054" y="832"/>
                <a:ext cx="26" cy="29"/>
              </a:xfrm>
              <a:custGeom>
                <a:avLst/>
                <a:gdLst>
                  <a:gd name="T0" fmla="*/ 9 w 11"/>
                  <a:gd name="T1" fmla="*/ 10 h 12"/>
                  <a:gd name="T2" fmla="*/ 6 w 11"/>
                  <a:gd name="T3" fmla="*/ 12 h 12"/>
                  <a:gd name="T4" fmla="*/ 4 w 11"/>
                  <a:gd name="T5" fmla="*/ 12 h 12"/>
                  <a:gd name="T6" fmla="*/ 1 w 11"/>
                  <a:gd name="T7" fmla="*/ 11 h 12"/>
                  <a:gd name="T8" fmla="*/ 0 w 11"/>
                  <a:gd name="T9" fmla="*/ 9 h 12"/>
                  <a:gd name="T10" fmla="*/ 1 w 11"/>
                  <a:gd name="T11" fmla="*/ 7 h 12"/>
                  <a:gd name="T12" fmla="*/ 2 w 11"/>
                  <a:gd name="T13" fmla="*/ 6 h 12"/>
                  <a:gd name="T14" fmla="*/ 3 w 11"/>
                  <a:gd name="T15" fmla="*/ 5 h 12"/>
                  <a:gd name="T16" fmla="*/ 5 w 11"/>
                  <a:gd name="T17" fmla="*/ 5 h 12"/>
                  <a:gd name="T18" fmla="*/ 8 w 11"/>
                  <a:gd name="T19" fmla="*/ 4 h 12"/>
                  <a:gd name="T20" fmla="*/ 8 w 11"/>
                  <a:gd name="T21" fmla="*/ 4 h 12"/>
                  <a:gd name="T22" fmla="*/ 8 w 11"/>
                  <a:gd name="T23" fmla="*/ 2 h 12"/>
                  <a:gd name="T24" fmla="*/ 6 w 11"/>
                  <a:gd name="T25" fmla="*/ 2 h 12"/>
                  <a:gd name="T26" fmla="*/ 4 w 11"/>
                  <a:gd name="T27" fmla="*/ 2 h 12"/>
                  <a:gd name="T28" fmla="*/ 3 w 11"/>
                  <a:gd name="T29" fmla="*/ 4 h 12"/>
                  <a:gd name="T30" fmla="*/ 1 w 11"/>
                  <a:gd name="T31" fmla="*/ 3 h 12"/>
                  <a:gd name="T32" fmla="*/ 2 w 11"/>
                  <a:gd name="T33" fmla="*/ 1 h 12"/>
                  <a:gd name="T34" fmla="*/ 3 w 11"/>
                  <a:gd name="T35" fmla="*/ 0 h 12"/>
                  <a:gd name="T36" fmla="*/ 6 w 11"/>
                  <a:gd name="T37" fmla="*/ 0 h 12"/>
                  <a:gd name="T38" fmla="*/ 8 w 11"/>
                  <a:gd name="T39" fmla="*/ 0 h 12"/>
                  <a:gd name="T40" fmla="*/ 10 w 11"/>
                  <a:gd name="T41" fmla="*/ 1 h 12"/>
                  <a:gd name="T42" fmla="*/ 10 w 11"/>
                  <a:gd name="T43" fmla="*/ 2 h 12"/>
                  <a:gd name="T44" fmla="*/ 10 w 11"/>
                  <a:gd name="T45" fmla="*/ 4 h 12"/>
                  <a:gd name="T46" fmla="*/ 10 w 11"/>
                  <a:gd name="T47" fmla="*/ 7 h 12"/>
                  <a:gd name="T48" fmla="*/ 11 w 11"/>
                  <a:gd name="T49" fmla="*/ 10 h 12"/>
                  <a:gd name="T50" fmla="*/ 11 w 11"/>
                  <a:gd name="T51" fmla="*/ 12 h 12"/>
                  <a:gd name="T52" fmla="*/ 9 w 11"/>
                  <a:gd name="T53" fmla="*/ 12 h 12"/>
                  <a:gd name="T54" fmla="*/ 9 w 11"/>
                  <a:gd name="T55" fmla="*/ 10 h 12"/>
                  <a:gd name="T56" fmla="*/ 8 w 11"/>
                  <a:gd name="T57" fmla="*/ 6 h 12"/>
                  <a:gd name="T58" fmla="*/ 5 w 11"/>
                  <a:gd name="T59" fmla="*/ 7 h 12"/>
                  <a:gd name="T60" fmla="*/ 3 w 11"/>
                  <a:gd name="T61" fmla="*/ 7 h 12"/>
                  <a:gd name="T62" fmla="*/ 3 w 11"/>
                  <a:gd name="T63" fmla="*/ 8 h 12"/>
                  <a:gd name="T64" fmla="*/ 2 w 11"/>
                  <a:gd name="T65" fmla="*/ 9 h 12"/>
                  <a:gd name="T66" fmla="*/ 3 w 11"/>
                  <a:gd name="T67" fmla="*/ 10 h 12"/>
                  <a:gd name="T68" fmla="*/ 5 w 11"/>
                  <a:gd name="T69" fmla="*/ 11 h 12"/>
                  <a:gd name="T70" fmla="*/ 7 w 11"/>
                  <a:gd name="T71" fmla="*/ 10 h 12"/>
                  <a:gd name="T72" fmla="*/ 8 w 11"/>
                  <a:gd name="T73" fmla="*/ 9 h 12"/>
                  <a:gd name="T74" fmla="*/ 8 w 11"/>
                  <a:gd name="T75" fmla="*/ 7 h 12"/>
                  <a:gd name="T76" fmla="*/ 8 w 11"/>
                  <a:gd name="T7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" h="12">
                    <a:moveTo>
                      <a:pt x="9" y="10"/>
                    </a:moveTo>
                    <a:cubicBezTo>
                      <a:pt x="8" y="11"/>
                      <a:pt x="7" y="11"/>
                      <a:pt x="6" y="12"/>
                    </a:cubicBezTo>
                    <a:cubicBezTo>
                      <a:pt x="6" y="12"/>
                      <a:pt x="5" y="12"/>
                      <a:pt x="4" y="12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8" y="5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9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9"/>
                      <a:pt x="10" y="10"/>
                      <a:pt x="11" y="10"/>
                    </a:cubicBezTo>
                    <a:cubicBezTo>
                      <a:pt x="11" y="11"/>
                      <a:pt x="11" y="11"/>
                      <a:pt x="11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9" y="11"/>
                      <a:pt x="9" y="10"/>
                    </a:cubicBezTo>
                    <a:close/>
                    <a:moveTo>
                      <a:pt x="8" y="6"/>
                    </a:moveTo>
                    <a:cubicBezTo>
                      <a:pt x="8" y="6"/>
                      <a:pt x="7" y="6"/>
                      <a:pt x="5" y="7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10"/>
                      <a:pt x="3" y="10"/>
                    </a:cubicBezTo>
                    <a:cubicBezTo>
                      <a:pt x="3" y="10"/>
                      <a:pt x="4" y="11"/>
                      <a:pt x="5" y="11"/>
                    </a:cubicBezTo>
                    <a:cubicBezTo>
                      <a:pt x="6" y="11"/>
                      <a:pt x="6" y="10"/>
                      <a:pt x="7" y="10"/>
                    </a:cubicBezTo>
                    <a:cubicBezTo>
                      <a:pt x="7" y="10"/>
                      <a:pt x="8" y="9"/>
                      <a:pt x="8" y="9"/>
                    </a:cubicBezTo>
                    <a:cubicBezTo>
                      <a:pt x="8" y="8"/>
                      <a:pt x="8" y="8"/>
                      <a:pt x="8" y="7"/>
                    </a:cubicBez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" name="Freeform 1258"/>
              <p:cNvSpPr>
                <a:spLocks noEditPoints="1"/>
              </p:cNvSpPr>
              <p:nvPr/>
            </p:nvSpPr>
            <p:spPr bwMode="auto">
              <a:xfrm>
                <a:off x="5085" y="823"/>
                <a:ext cx="24" cy="38"/>
              </a:xfrm>
              <a:custGeom>
                <a:avLst/>
                <a:gdLst>
                  <a:gd name="T0" fmla="*/ 8 w 10"/>
                  <a:gd name="T1" fmla="*/ 16 h 16"/>
                  <a:gd name="T2" fmla="*/ 8 w 10"/>
                  <a:gd name="T3" fmla="*/ 14 h 16"/>
                  <a:gd name="T4" fmla="*/ 5 w 10"/>
                  <a:gd name="T5" fmla="*/ 16 h 16"/>
                  <a:gd name="T6" fmla="*/ 2 w 10"/>
                  <a:gd name="T7" fmla="*/ 15 h 16"/>
                  <a:gd name="T8" fmla="*/ 0 w 10"/>
                  <a:gd name="T9" fmla="*/ 13 h 16"/>
                  <a:gd name="T10" fmla="*/ 0 w 10"/>
                  <a:gd name="T11" fmla="*/ 10 h 16"/>
                  <a:gd name="T12" fmla="*/ 0 w 10"/>
                  <a:gd name="T13" fmla="*/ 7 h 16"/>
                  <a:gd name="T14" fmla="*/ 2 w 10"/>
                  <a:gd name="T15" fmla="*/ 5 h 16"/>
                  <a:gd name="T16" fmla="*/ 5 w 10"/>
                  <a:gd name="T17" fmla="*/ 4 h 16"/>
                  <a:gd name="T18" fmla="*/ 7 w 10"/>
                  <a:gd name="T19" fmla="*/ 4 h 16"/>
                  <a:gd name="T20" fmla="*/ 8 w 10"/>
                  <a:gd name="T21" fmla="*/ 5 h 16"/>
                  <a:gd name="T22" fmla="*/ 8 w 10"/>
                  <a:gd name="T23" fmla="*/ 0 h 16"/>
                  <a:gd name="T24" fmla="*/ 10 w 10"/>
                  <a:gd name="T25" fmla="*/ 0 h 16"/>
                  <a:gd name="T26" fmla="*/ 10 w 10"/>
                  <a:gd name="T27" fmla="*/ 16 h 16"/>
                  <a:gd name="T28" fmla="*/ 8 w 10"/>
                  <a:gd name="T29" fmla="*/ 16 h 16"/>
                  <a:gd name="T30" fmla="*/ 2 w 10"/>
                  <a:gd name="T31" fmla="*/ 10 h 16"/>
                  <a:gd name="T32" fmla="*/ 3 w 10"/>
                  <a:gd name="T33" fmla="*/ 13 h 16"/>
                  <a:gd name="T34" fmla="*/ 5 w 10"/>
                  <a:gd name="T35" fmla="*/ 14 h 16"/>
                  <a:gd name="T36" fmla="*/ 7 w 10"/>
                  <a:gd name="T37" fmla="*/ 13 h 16"/>
                  <a:gd name="T38" fmla="*/ 8 w 10"/>
                  <a:gd name="T39" fmla="*/ 10 h 16"/>
                  <a:gd name="T40" fmla="*/ 7 w 10"/>
                  <a:gd name="T41" fmla="*/ 7 h 16"/>
                  <a:gd name="T42" fmla="*/ 5 w 10"/>
                  <a:gd name="T43" fmla="*/ 6 h 16"/>
                  <a:gd name="T44" fmla="*/ 3 w 10"/>
                  <a:gd name="T45" fmla="*/ 7 h 16"/>
                  <a:gd name="T46" fmla="*/ 2 w 10"/>
                  <a:gd name="T47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16">
                    <a:moveTo>
                      <a:pt x="8" y="16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7" y="16"/>
                      <a:pt x="6" y="16"/>
                      <a:pt x="5" y="16"/>
                    </a:cubicBezTo>
                    <a:cubicBezTo>
                      <a:pt x="4" y="16"/>
                      <a:pt x="3" y="16"/>
                      <a:pt x="2" y="15"/>
                    </a:cubicBezTo>
                    <a:cubicBezTo>
                      <a:pt x="1" y="15"/>
                      <a:pt x="1" y="14"/>
                      <a:pt x="0" y="13"/>
                    </a:cubicBezTo>
                    <a:cubicBezTo>
                      <a:pt x="0" y="12"/>
                      <a:pt x="0" y="11"/>
                      <a:pt x="0" y="10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6"/>
                      <a:pt x="10" y="16"/>
                      <a:pt x="10" y="16"/>
                    </a:cubicBezTo>
                    <a:lnTo>
                      <a:pt x="8" y="16"/>
                    </a:lnTo>
                    <a:close/>
                    <a:moveTo>
                      <a:pt x="2" y="10"/>
                    </a:moveTo>
                    <a:cubicBezTo>
                      <a:pt x="2" y="11"/>
                      <a:pt x="2" y="13"/>
                      <a:pt x="3" y="13"/>
                    </a:cubicBezTo>
                    <a:cubicBezTo>
                      <a:pt x="3" y="14"/>
                      <a:pt x="4" y="14"/>
                      <a:pt x="5" y="14"/>
                    </a:cubicBezTo>
                    <a:cubicBezTo>
                      <a:pt x="6" y="14"/>
                      <a:pt x="7" y="14"/>
                      <a:pt x="7" y="13"/>
                    </a:cubicBezTo>
                    <a:cubicBezTo>
                      <a:pt x="8" y="13"/>
                      <a:pt x="8" y="12"/>
                      <a:pt x="8" y="10"/>
                    </a:cubicBezTo>
                    <a:cubicBezTo>
                      <a:pt x="8" y="9"/>
                      <a:pt x="8" y="7"/>
                      <a:pt x="7" y="7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2" y="7"/>
                      <a:pt x="2" y="8"/>
                      <a:pt x="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" name="Freeform 1259"/>
              <p:cNvSpPr>
                <a:spLocks/>
              </p:cNvSpPr>
              <p:nvPr/>
            </p:nvSpPr>
            <p:spPr bwMode="auto">
              <a:xfrm>
                <a:off x="5130" y="823"/>
                <a:ext cx="24" cy="38"/>
              </a:xfrm>
              <a:custGeom>
                <a:avLst/>
                <a:gdLst>
                  <a:gd name="T0" fmla="*/ 0 w 10"/>
                  <a:gd name="T1" fmla="*/ 16 h 16"/>
                  <a:gd name="T2" fmla="*/ 0 w 10"/>
                  <a:gd name="T3" fmla="*/ 0 h 16"/>
                  <a:gd name="T4" fmla="*/ 2 w 10"/>
                  <a:gd name="T5" fmla="*/ 0 h 16"/>
                  <a:gd name="T6" fmla="*/ 2 w 10"/>
                  <a:gd name="T7" fmla="*/ 5 h 16"/>
                  <a:gd name="T8" fmla="*/ 6 w 10"/>
                  <a:gd name="T9" fmla="*/ 4 h 16"/>
                  <a:gd name="T10" fmla="*/ 8 w 10"/>
                  <a:gd name="T11" fmla="*/ 4 h 16"/>
                  <a:gd name="T12" fmla="*/ 9 w 10"/>
                  <a:gd name="T13" fmla="*/ 6 h 16"/>
                  <a:gd name="T14" fmla="*/ 10 w 10"/>
                  <a:gd name="T15" fmla="*/ 8 h 16"/>
                  <a:gd name="T16" fmla="*/ 10 w 10"/>
                  <a:gd name="T17" fmla="*/ 16 h 16"/>
                  <a:gd name="T18" fmla="*/ 8 w 10"/>
                  <a:gd name="T19" fmla="*/ 16 h 16"/>
                  <a:gd name="T20" fmla="*/ 8 w 10"/>
                  <a:gd name="T21" fmla="*/ 8 h 16"/>
                  <a:gd name="T22" fmla="*/ 7 w 10"/>
                  <a:gd name="T23" fmla="*/ 6 h 16"/>
                  <a:gd name="T24" fmla="*/ 5 w 10"/>
                  <a:gd name="T25" fmla="*/ 6 h 16"/>
                  <a:gd name="T26" fmla="*/ 4 w 10"/>
                  <a:gd name="T27" fmla="*/ 6 h 16"/>
                  <a:gd name="T28" fmla="*/ 3 w 10"/>
                  <a:gd name="T29" fmla="*/ 7 h 16"/>
                  <a:gd name="T30" fmla="*/ 2 w 10"/>
                  <a:gd name="T31" fmla="*/ 9 h 16"/>
                  <a:gd name="T32" fmla="*/ 2 w 10"/>
                  <a:gd name="T33" fmla="*/ 16 h 16"/>
                  <a:gd name="T34" fmla="*/ 0 w 10"/>
                  <a:gd name="T3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16">
                    <a:moveTo>
                      <a:pt x="0" y="1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4" y="4"/>
                      <a:pt x="6" y="4"/>
                    </a:cubicBezTo>
                    <a:cubicBezTo>
                      <a:pt x="7" y="4"/>
                      <a:pt x="7" y="4"/>
                      <a:pt x="8" y="4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10" y="6"/>
                      <a:pt x="10" y="7"/>
                      <a:pt x="10" y="8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7"/>
                      <a:pt x="7" y="6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2" y="8"/>
                      <a:pt x="2" y="9"/>
                      <a:pt x="2" y="9"/>
                    </a:cubicBezTo>
                    <a:cubicBezTo>
                      <a:pt x="2" y="16"/>
                      <a:pt x="2" y="16"/>
                      <a:pt x="2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" name="Freeform 1260"/>
              <p:cNvSpPr>
                <a:spLocks noEditPoints="1"/>
              </p:cNvSpPr>
              <p:nvPr/>
            </p:nvSpPr>
            <p:spPr bwMode="auto">
              <a:xfrm>
                <a:off x="5158" y="832"/>
                <a:ext cx="26" cy="29"/>
              </a:xfrm>
              <a:custGeom>
                <a:avLst/>
                <a:gdLst>
                  <a:gd name="T0" fmla="*/ 8 w 11"/>
                  <a:gd name="T1" fmla="*/ 10 h 12"/>
                  <a:gd name="T2" fmla="*/ 6 w 11"/>
                  <a:gd name="T3" fmla="*/ 12 h 12"/>
                  <a:gd name="T4" fmla="*/ 4 w 11"/>
                  <a:gd name="T5" fmla="*/ 12 h 12"/>
                  <a:gd name="T6" fmla="*/ 1 w 11"/>
                  <a:gd name="T7" fmla="*/ 11 h 12"/>
                  <a:gd name="T8" fmla="*/ 0 w 11"/>
                  <a:gd name="T9" fmla="*/ 9 h 12"/>
                  <a:gd name="T10" fmla="*/ 1 w 11"/>
                  <a:gd name="T11" fmla="*/ 7 h 12"/>
                  <a:gd name="T12" fmla="*/ 2 w 11"/>
                  <a:gd name="T13" fmla="*/ 6 h 12"/>
                  <a:gd name="T14" fmla="*/ 3 w 11"/>
                  <a:gd name="T15" fmla="*/ 5 h 12"/>
                  <a:gd name="T16" fmla="*/ 5 w 11"/>
                  <a:gd name="T17" fmla="*/ 5 h 12"/>
                  <a:gd name="T18" fmla="*/ 8 w 11"/>
                  <a:gd name="T19" fmla="*/ 4 h 12"/>
                  <a:gd name="T20" fmla="*/ 8 w 11"/>
                  <a:gd name="T21" fmla="*/ 4 h 12"/>
                  <a:gd name="T22" fmla="*/ 8 w 11"/>
                  <a:gd name="T23" fmla="*/ 2 h 12"/>
                  <a:gd name="T24" fmla="*/ 6 w 11"/>
                  <a:gd name="T25" fmla="*/ 2 h 12"/>
                  <a:gd name="T26" fmla="*/ 3 w 11"/>
                  <a:gd name="T27" fmla="*/ 2 h 12"/>
                  <a:gd name="T28" fmla="*/ 2 w 11"/>
                  <a:gd name="T29" fmla="*/ 4 h 12"/>
                  <a:gd name="T30" fmla="*/ 1 w 11"/>
                  <a:gd name="T31" fmla="*/ 3 h 12"/>
                  <a:gd name="T32" fmla="*/ 1 w 11"/>
                  <a:gd name="T33" fmla="*/ 1 h 12"/>
                  <a:gd name="T34" fmla="*/ 3 w 11"/>
                  <a:gd name="T35" fmla="*/ 0 h 12"/>
                  <a:gd name="T36" fmla="*/ 6 w 11"/>
                  <a:gd name="T37" fmla="*/ 0 h 12"/>
                  <a:gd name="T38" fmla="*/ 8 w 11"/>
                  <a:gd name="T39" fmla="*/ 0 h 12"/>
                  <a:gd name="T40" fmla="*/ 10 w 11"/>
                  <a:gd name="T41" fmla="*/ 1 h 12"/>
                  <a:gd name="T42" fmla="*/ 10 w 11"/>
                  <a:gd name="T43" fmla="*/ 2 h 12"/>
                  <a:gd name="T44" fmla="*/ 10 w 11"/>
                  <a:gd name="T45" fmla="*/ 4 h 12"/>
                  <a:gd name="T46" fmla="*/ 10 w 11"/>
                  <a:gd name="T47" fmla="*/ 7 h 12"/>
                  <a:gd name="T48" fmla="*/ 10 w 11"/>
                  <a:gd name="T49" fmla="*/ 10 h 12"/>
                  <a:gd name="T50" fmla="*/ 11 w 11"/>
                  <a:gd name="T51" fmla="*/ 12 h 12"/>
                  <a:gd name="T52" fmla="*/ 9 w 11"/>
                  <a:gd name="T53" fmla="*/ 12 h 12"/>
                  <a:gd name="T54" fmla="*/ 8 w 11"/>
                  <a:gd name="T55" fmla="*/ 10 h 12"/>
                  <a:gd name="T56" fmla="*/ 8 w 11"/>
                  <a:gd name="T57" fmla="*/ 6 h 12"/>
                  <a:gd name="T58" fmla="*/ 5 w 11"/>
                  <a:gd name="T59" fmla="*/ 7 h 12"/>
                  <a:gd name="T60" fmla="*/ 3 w 11"/>
                  <a:gd name="T61" fmla="*/ 7 h 12"/>
                  <a:gd name="T62" fmla="*/ 3 w 11"/>
                  <a:gd name="T63" fmla="*/ 8 h 12"/>
                  <a:gd name="T64" fmla="*/ 2 w 11"/>
                  <a:gd name="T65" fmla="*/ 9 h 12"/>
                  <a:gd name="T66" fmla="*/ 3 w 11"/>
                  <a:gd name="T67" fmla="*/ 10 h 12"/>
                  <a:gd name="T68" fmla="*/ 5 w 11"/>
                  <a:gd name="T69" fmla="*/ 11 h 12"/>
                  <a:gd name="T70" fmla="*/ 7 w 11"/>
                  <a:gd name="T71" fmla="*/ 10 h 12"/>
                  <a:gd name="T72" fmla="*/ 8 w 11"/>
                  <a:gd name="T73" fmla="*/ 9 h 12"/>
                  <a:gd name="T74" fmla="*/ 8 w 11"/>
                  <a:gd name="T75" fmla="*/ 7 h 12"/>
                  <a:gd name="T76" fmla="*/ 8 w 11"/>
                  <a:gd name="T7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" h="12">
                    <a:moveTo>
                      <a:pt x="8" y="10"/>
                    </a:moveTo>
                    <a:cubicBezTo>
                      <a:pt x="8" y="11"/>
                      <a:pt x="7" y="11"/>
                      <a:pt x="6" y="12"/>
                    </a:cubicBezTo>
                    <a:cubicBezTo>
                      <a:pt x="6" y="12"/>
                      <a:pt x="5" y="12"/>
                      <a:pt x="4" y="12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2" y="6"/>
                      <a:pt x="2" y="6"/>
                      <a:pt x="3" y="5"/>
                    </a:cubicBezTo>
                    <a:cubicBezTo>
                      <a:pt x="3" y="5"/>
                      <a:pt x="4" y="5"/>
                      <a:pt x="5" y="5"/>
                    </a:cubicBezTo>
                    <a:cubicBezTo>
                      <a:pt x="6" y="5"/>
                      <a:pt x="8" y="5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9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9"/>
                      <a:pt x="10" y="10"/>
                      <a:pt x="10" y="10"/>
                    </a:cubicBezTo>
                    <a:cubicBezTo>
                      <a:pt x="11" y="11"/>
                      <a:pt x="11" y="11"/>
                      <a:pt x="11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9" y="11"/>
                      <a:pt x="8" y="10"/>
                    </a:cubicBezTo>
                    <a:close/>
                    <a:moveTo>
                      <a:pt x="8" y="6"/>
                    </a:moveTo>
                    <a:cubicBezTo>
                      <a:pt x="8" y="6"/>
                      <a:pt x="7" y="6"/>
                      <a:pt x="5" y="7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10"/>
                      <a:pt x="3" y="10"/>
                    </a:cubicBezTo>
                    <a:cubicBezTo>
                      <a:pt x="3" y="10"/>
                      <a:pt x="4" y="11"/>
                      <a:pt x="5" y="11"/>
                    </a:cubicBezTo>
                    <a:cubicBezTo>
                      <a:pt x="5" y="11"/>
                      <a:pt x="6" y="10"/>
                      <a:pt x="7" y="10"/>
                    </a:cubicBezTo>
                    <a:cubicBezTo>
                      <a:pt x="7" y="10"/>
                      <a:pt x="8" y="9"/>
                      <a:pt x="8" y="9"/>
                    </a:cubicBezTo>
                    <a:cubicBezTo>
                      <a:pt x="8" y="8"/>
                      <a:pt x="8" y="8"/>
                      <a:pt x="8" y="7"/>
                    </a:cubicBez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" name="Freeform 1261"/>
              <p:cNvSpPr>
                <a:spLocks/>
              </p:cNvSpPr>
              <p:nvPr/>
            </p:nvSpPr>
            <p:spPr bwMode="auto">
              <a:xfrm>
                <a:off x="5189" y="832"/>
                <a:ext cx="21" cy="29"/>
              </a:xfrm>
              <a:custGeom>
                <a:avLst/>
                <a:gdLst>
                  <a:gd name="T0" fmla="*/ 0 w 9"/>
                  <a:gd name="T1" fmla="*/ 8 h 12"/>
                  <a:gd name="T2" fmla="*/ 2 w 9"/>
                  <a:gd name="T3" fmla="*/ 8 h 12"/>
                  <a:gd name="T4" fmla="*/ 2 w 9"/>
                  <a:gd name="T5" fmla="*/ 10 h 12"/>
                  <a:gd name="T6" fmla="*/ 5 w 9"/>
                  <a:gd name="T7" fmla="*/ 10 h 12"/>
                  <a:gd name="T8" fmla="*/ 7 w 9"/>
                  <a:gd name="T9" fmla="*/ 10 h 12"/>
                  <a:gd name="T10" fmla="*/ 7 w 9"/>
                  <a:gd name="T11" fmla="*/ 9 h 12"/>
                  <a:gd name="T12" fmla="*/ 7 w 9"/>
                  <a:gd name="T13" fmla="*/ 8 h 12"/>
                  <a:gd name="T14" fmla="*/ 5 w 9"/>
                  <a:gd name="T15" fmla="*/ 7 h 12"/>
                  <a:gd name="T16" fmla="*/ 2 w 9"/>
                  <a:gd name="T17" fmla="*/ 6 h 12"/>
                  <a:gd name="T18" fmla="*/ 0 w 9"/>
                  <a:gd name="T19" fmla="*/ 5 h 12"/>
                  <a:gd name="T20" fmla="*/ 0 w 9"/>
                  <a:gd name="T21" fmla="*/ 3 h 12"/>
                  <a:gd name="T22" fmla="*/ 0 w 9"/>
                  <a:gd name="T23" fmla="*/ 2 h 12"/>
                  <a:gd name="T24" fmla="*/ 1 w 9"/>
                  <a:gd name="T25" fmla="*/ 1 h 12"/>
                  <a:gd name="T26" fmla="*/ 3 w 9"/>
                  <a:gd name="T27" fmla="*/ 0 h 12"/>
                  <a:gd name="T28" fmla="*/ 4 w 9"/>
                  <a:gd name="T29" fmla="*/ 0 h 12"/>
                  <a:gd name="T30" fmla="*/ 7 w 9"/>
                  <a:gd name="T31" fmla="*/ 0 h 12"/>
                  <a:gd name="T32" fmla="*/ 8 w 9"/>
                  <a:gd name="T33" fmla="*/ 1 h 12"/>
                  <a:gd name="T34" fmla="*/ 9 w 9"/>
                  <a:gd name="T35" fmla="*/ 3 h 12"/>
                  <a:gd name="T36" fmla="*/ 7 w 9"/>
                  <a:gd name="T37" fmla="*/ 3 h 12"/>
                  <a:gd name="T38" fmla="*/ 6 w 9"/>
                  <a:gd name="T39" fmla="*/ 2 h 12"/>
                  <a:gd name="T40" fmla="*/ 4 w 9"/>
                  <a:gd name="T41" fmla="*/ 1 h 12"/>
                  <a:gd name="T42" fmla="*/ 2 w 9"/>
                  <a:gd name="T43" fmla="*/ 2 h 12"/>
                  <a:gd name="T44" fmla="*/ 2 w 9"/>
                  <a:gd name="T45" fmla="*/ 3 h 12"/>
                  <a:gd name="T46" fmla="*/ 2 w 9"/>
                  <a:gd name="T47" fmla="*/ 4 h 12"/>
                  <a:gd name="T48" fmla="*/ 3 w 9"/>
                  <a:gd name="T49" fmla="*/ 4 h 12"/>
                  <a:gd name="T50" fmla="*/ 5 w 9"/>
                  <a:gd name="T51" fmla="*/ 5 h 12"/>
                  <a:gd name="T52" fmla="*/ 8 w 9"/>
                  <a:gd name="T53" fmla="*/ 6 h 12"/>
                  <a:gd name="T54" fmla="*/ 9 w 9"/>
                  <a:gd name="T55" fmla="*/ 7 h 12"/>
                  <a:gd name="T56" fmla="*/ 9 w 9"/>
                  <a:gd name="T57" fmla="*/ 8 h 12"/>
                  <a:gd name="T58" fmla="*/ 9 w 9"/>
                  <a:gd name="T59" fmla="*/ 10 h 12"/>
                  <a:gd name="T60" fmla="*/ 7 w 9"/>
                  <a:gd name="T61" fmla="*/ 12 h 12"/>
                  <a:gd name="T62" fmla="*/ 5 w 9"/>
                  <a:gd name="T63" fmla="*/ 12 h 12"/>
                  <a:gd name="T64" fmla="*/ 1 w 9"/>
                  <a:gd name="T65" fmla="*/ 11 h 12"/>
                  <a:gd name="T66" fmla="*/ 0 w 9"/>
                  <a:gd name="T6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" h="12">
                    <a:moveTo>
                      <a:pt x="0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2" y="10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5" y="10"/>
                      <a:pt x="6" y="10"/>
                      <a:pt x="7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1" y="6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2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4"/>
                      <a:pt x="5" y="5"/>
                    </a:cubicBezTo>
                    <a:cubicBezTo>
                      <a:pt x="6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9"/>
                      <a:pt x="9" y="10"/>
                      <a:pt x="9" y="10"/>
                    </a:cubicBezTo>
                    <a:cubicBezTo>
                      <a:pt x="8" y="11"/>
                      <a:pt x="8" y="11"/>
                      <a:pt x="7" y="12"/>
                    </a:cubicBezTo>
                    <a:cubicBezTo>
                      <a:pt x="6" y="12"/>
                      <a:pt x="6" y="12"/>
                      <a:pt x="5" y="12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0" y="11"/>
                      <a:pt x="0" y="10"/>
                      <a:pt x="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" name="Rectangle 1262"/>
              <p:cNvSpPr>
                <a:spLocks noChangeArrowheads="1"/>
              </p:cNvSpPr>
              <p:nvPr/>
            </p:nvSpPr>
            <p:spPr bwMode="auto">
              <a:xfrm>
                <a:off x="5217" y="856"/>
                <a:ext cx="5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" name="Freeform 1263"/>
              <p:cNvSpPr>
                <a:spLocks/>
              </p:cNvSpPr>
              <p:nvPr/>
            </p:nvSpPr>
            <p:spPr bwMode="auto">
              <a:xfrm>
                <a:off x="5246" y="820"/>
                <a:ext cx="33" cy="41"/>
              </a:xfrm>
              <a:custGeom>
                <a:avLst/>
                <a:gdLst>
                  <a:gd name="T0" fmla="*/ 12 w 14"/>
                  <a:gd name="T1" fmla="*/ 11 h 17"/>
                  <a:gd name="T2" fmla="*/ 14 w 14"/>
                  <a:gd name="T3" fmla="*/ 12 h 17"/>
                  <a:gd name="T4" fmla="*/ 12 w 14"/>
                  <a:gd name="T5" fmla="*/ 16 h 17"/>
                  <a:gd name="T6" fmla="*/ 7 w 14"/>
                  <a:gd name="T7" fmla="*/ 17 h 17"/>
                  <a:gd name="T8" fmla="*/ 3 w 14"/>
                  <a:gd name="T9" fmla="*/ 16 h 17"/>
                  <a:gd name="T10" fmla="*/ 1 w 14"/>
                  <a:gd name="T11" fmla="*/ 13 h 17"/>
                  <a:gd name="T12" fmla="*/ 0 w 14"/>
                  <a:gd name="T13" fmla="*/ 9 h 17"/>
                  <a:gd name="T14" fmla="*/ 1 w 14"/>
                  <a:gd name="T15" fmla="*/ 4 h 17"/>
                  <a:gd name="T16" fmla="*/ 4 w 14"/>
                  <a:gd name="T17" fmla="*/ 1 h 17"/>
                  <a:gd name="T18" fmla="*/ 7 w 14"/>
                  <a:gd name="T19" fmla="*/ 0 h 17"/>
                  <a:gd name="T20" fmla="*/ 12 w 14"/>
                  <a:gd name="T21" fmla="*/ 2 h 17"/>
                  <a:gd name="T22" fmla="*/ 14 w 14"/>
                  <a:gd name="T23" fmla="*/ 5 h 17"/>
                  <a:gd name="T24" fmla="*/ 12 w 14"/>
                  <a:gd name="T25" fmla="*/ 6 h 17"/>
                  <a:gd name="T26" fmla="*/ 10 w 14"/>
                  <a:gd name="T27" fmla="*/ 3 h 17"/>
                  <a:gd name="T28" fmla="*/ 7 w 14"/>
                  <a:gd name="T29" fmla="*/ 2 h 17"/>
                  <a:gd name="T30" fmla="*/ 4 w 14"/>
                  <a:gd name="T31" fmla="*/ 3 h 17"/>
                  <a:gd name="T32" fmla="*/ 3 w 14"/>
                  <a:gd name="T33" fmla="*/ 6 h 17"/>
                  <a:gd name="T34" fmla="*/ 2 w 14"/>
                  <a:gd name="T35" fmla="*/ 9 h 17"/>
                  <a:gd name="T36" fmla="*/ 3 w 14"/>
                  <a:gd name="T37" fmla="*/ 12 h 17"/>
                  <a:gd name="T38" fmla="*/ 4 w 14"/>
                  <a:gd name="T39" fmla="*/ 15 h 17"/>
                  <a:gd name="T40" fmla="*/ 7 w 14"/>
                  <a:gd name="T41" fmla="*/ 15 h 17"/>
                  <a:gd name="T42" fmla="*/ 10 w 14"/>
                  <a:gd name="T43" fmla="*/ 14 h 17"/>
                  <a:gd name="T44" fmla="*/ 12 w 14"/>
                  <a:gd name="T4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17">
                    <a:moveTo>
                      <a:pt x="12" y="11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3" y="15"/>
                      <a:pt x="12" y="16"/>
                    </a:cubicBezTo>
                    <a:cubicBezTo>
                      <a:pt x="11" y="17"/>
                      <a:pt x="9" y="17"/>
                      <a:pt x="7" y="17"/>
                    </a:cubicBezTo>
                    <a:cubicBezTo>
                      <a:pt x="6" y="17"/>
                      <a:pt x="4" y="17"/>
                      <a:pt x="3" y="16"/>
                    </a:cubicBezTo>
                    <a:cubicBezTo>
                      <a:pt x="2" y="15"/>
                      <a:pt x="1" y="14"/>
                      <a:pt x="1" y="13"/>
                    </a:cubicBezTo>
                    <a:cubicBezTo>
                      <a:pt x="0" y="12"/>
                      <a:pt x="0" y="10"/>
                      <a:pt x="0" y="9"/>
                    </a:cubicBezTo>
                    <a:cubicBezTo>
                      <a:pt x="0" y="7"/>
                      <a:pt x="0" y="5"/>
                      <a:pt x="1" y="4"/>
                    </a:cubicBezTo>
                    <a:cubicBezTo>
                      <a:pt x="1" y="3"/>
                      <a:pt x="2" y="2"/>
                      <a:pt x="4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9" y="0"/>
                      <a:pt x="10" y="1"/>
                      <a:pt x="12" y="2"/>
                    </a:cubicBezTo>
                    <a:cubicBezTo>
                      <a:pt x="13" y="2"/>
                      <a:pt x="13" y="4"/>
                      <a:pt x="14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4"/>
                      <a:pt x="11" y="4"/>
                      <a:pt x="10" y="3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2" y="8"/>
                      <a:pt x="2" y="9"/>
                    </a:cubicBezTo>
                    <a:cubicBezTo>
                      <a:pt x="2" y="10"/>
                      <a:pt x="2" y="11"/>
                      <a:pt x="3" y="12"/>
                    </a:cubicBezTo>
                    <a:cubicBezTo>
                      <a:pt x="3" y="13"/>
                      <a:pt x="4" y="14"/>
                      <a:pt x="4" y="15"/>
                    </a:cubicBezTo>
                    <a:cubicBezTo>
                      <a:pt x="5" y="15"/>
                      <a:pt x="6" y="15"/>
                      <a:pt x="7" y="15"/>
                    </a:cubicBezTo>
                    <a:cubicBezTo>
                      <a:pt x="8" y="15"/>
                      <a:pt x="9" y="15"/>
                      <a:pt x="10" y="14"/>
                    </a:cubicBezTo>
                    <a:cubicBezTo>
                      <a:pt x="11" y="14"/>
                      <a:pt x="12" y="13"/>
                      <a:pt x="12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" name="Freeform 1264"/>
              <p:cNvSpPr>
                <a:spLocks/>
              </p:cNvSpPr>
              <p:nvPr/>
            </p:nvSpPr>
            <p:spPr bwMode="auto">
              <a:xfrm>
                <a:off x="5284" y="832"/>
                <a:ext cx="23" cy="29"/>
              </a:xfrm>
              <a:custGeom>
                <a:avLst/>
                <a:gdLst>
                  <a:gd name="T0" fmla="*/ 8 w 10"/>
                  <a:gd name="T1" fmla="*/ 12 h 12"/>
                  <a:gd name="T2" fmla="*/ 8 w 10"/>
                  <a:gd name="T3" fmla="*/ 10 h 12"/>
                  <a:gd name="T4" fmla="*/ 4 w 10"/>
                  <a:gd name="T5" fmla="*/ 12 h 12"/>
                  <a:gd name="T6" fmla="*/ 2 w 10"/>
                  <a:gd name="T7" fmla="*/ 12 h 12"/>
                  <a:gd name="T8" fmla="*/ 1 w 10"/>
                  <a:gd name="T9" fmla="*/ 11 h 12"/>
                  <a:gd name="T10" fmla="*/ 1 w 10"/>
                  <a:gd name="T11" fmla="*/ 9 h 12"/>
                  <a:gd name="T12" fmla="*/ 0 w 10"/>
                  <a:gd name="T13" fmla="*/ 7 h 12"/>
                  <a:gd name="T14" fmla="*/ 0 w 10"/>
                  <a:gd name="T15" fmla="*/ 0 h 12"/>
                  <a:gd name="T16" fmla="*/ 2 w 10"/>
                  <a:gd name="T17" fmla="*/ 0 h 12"/>
                  <a:gd name="T18" fmla="*/ 2 w 10"/>
                  <a:gd name="T19" fmla="*/ 7 h 12"/>
                  <a:gd name="T20" fmla="*/ 3 w 10"/>
                  <a:gd name="T21" fmla="*/ 9 h 12"/>
                  <a:gd name="T22" fmla="*/ 3 w 10"/>
                  <a:gd name="T23" fmla="*/ 10 h 12"/>
                  <a:gd name="T24" fmla="*/ 5 w 10"/>
                  <a:gd name="T25" fmla="*/ 10 h 12"/>
                  <a:gd name="T26" fmla="*/ 6 w 10"/>
                  <a:gd name="T27" fmla="*/ 10 h 12"/>
                  <a:gd name="T28" fmla="*/ 8 w 10"/>
                  <a:gd name="T29" fmla="*/ 9 h 12"/>
                  <a:gd name="T30" fmla="*/ 8 w 10"/>
                  <a:gd name="T31" fmla="*/ 6 h 12"/>
                  <a:gd name="T32" fmla="*/ 8 w 10"/>
                  <a:gd name="T33" fmla="*/ 0 h 12"/>
                  <a:gd name="T34" fmla="*/ 10 w 10"/>
                  <a:gd name="T35" fmla="*/ 0 h 12"/>
                  <a:gd name="T36" fmla="*/ 10 w 10"/>
                  <a:gd name="T37" fmla="*/ 12 h 12"/>
                  <a:gd name="T38" fmla="*/ 8 w 10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2">
                    <a:moveTo>
                      <a:pt x="8" y="12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7" y="11"/>
                      <a:pt x="6" y="12"/>
                      <a:pt x="4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9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7" y="10"/>
                      <a:pt x="7" y="9"/>
                      <a:pt x="8" y="9"/>
                    </a:cubicBezTo>
                    <a:cubicBezTo>
                      <a:pt x="8" y="8"/>
                      <a:pt x="8" y="7"/>
                      <a:pt x="8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2"/>
                      <a:pt x="10" y="12"/>
                      <a:pt x="10" y="12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" name="Freeform 1265"/>
              <p:cNvSpPr>
                <a:spLocks/>
              </p:cNvSpPr>
              <p:nvPr/>
            </p:nvSpPr>
            <p:spPr bwMode="auto">
              <a:xfrm>
                <a:off x="5314" y="832"/>
                <a:ext cx="38" cy="29"/>
              </a:xfrm>
              <a:custGeom>
                <a:avLst/>
                <a:gdLst>
                  <a:gd name="T0" fmla="*/ 0 w 16"/>
                  <a:gd name="T1" fmla="*/ 12 h 12"/>
                  <a:gd name="T2" fmla="*/ 0 w 16"/>
                  <a:gd name="T3" fmla="*/ 0 h 12"/>
                  <a:gd name="T4" fmla="*/ 2 w 16"/>
                  <a:gd name="T5" fmla="*/ 0 h 12"/>
                  <a:gd name="T6" fmla="*/ 2 w 16"/>
                  <a:gd name="T7" fmla="*/ 2 h 12"/>
                  <a:gd name="T8" fmla="*/ 3 w 16"/>
                  <a:gd name="T9" fmla="*/ 0 h 12"/>
                  <a:gd name="T10" fmla="*/ 5 w 16"/>
                  <a:gd name="T11" fmla="*/ 0 h 12"/>
                  <a:gd name="T12" fmla="*/ 7 w 16"/>
                  <a:gd name="T13" fmla="*/ 0 h 12"/>
                  <a:gd name="T14" fmla="*/ 9 w 16"/>
                  <a:gd name="T15" fmla="*/ 2 h 12"/>
                  <a:gd name="T16" fmla="*/ 12 w 16"/>
                  <a:gd name="T17" fmla="*/ 0 h 12"/>
                  <a:gd name="T18" fmla="*/ 15 w 16"/>
                  <a:gd name="T19" fmla="*/ 1 h 12"/>
                  <a:gd name="T20" fmla="*/ 16 w 16"/>
                  <a:gd name="T21" fmla="*/ 4 h 12"/>
                  <a:gd name="T22" fmla="*/ 16 w 16"/>
                  <a:gd name="T23" fmla="*/ 12 h 12"/>
                  <a:gd name="T24" fmla="*/ 14 w 16"/>
                  <a:gd name="T25" fmla="*/ 12 h 12"/>
                  <a:gd name="T26" fmla="*/ 14 w 16"/>
                  <a:gd name="T27" fmla="*/ 4 h 12"/>
                  <a:gd name="T28" fmla="*/ 14 w 16"/>
                  <a:gd name="T29" fmla="*/ 3 h 12"/>
                  <a:gd name="T30" fmla="*/ 13 w 16"/>
                  <a:gd name="T31" fmla="*/ 2 h 12"/>
                  <a:gd name="T32" fmla="*/ 12 w 16"/>
                  <a:gd name="T33" fmla="*/ 2 h 12"/>
                  <a:gd name="T34" fmla="*/ 10 w 16"/>
                  <a:gd name="T35" fmla="*/ 2 h 12"/>
                  <a:gd name="T36" fmla="*/ 9 w 16"/>
                  <a:gd name="T37" fmla="*/ 5 h 12"/>
                  <a:gd name="T38" fmla="*/ 9 w 16"/>
                  <a:gd name="T39" fmla="*/ 12 h 12"/>
                  <a:gd name="T40" fmla="*/ 7 w 16"/>
                  <a:gd name="T41" fmla="*/ 12 h 12"/>
                  <a:gd name="T42" fmla="*/ 7 w 16"/>
                  <a:gd name="T43" fmla="*/ 4 h 12"/>
                  <a:gd name="T44" fmla="*/ 6 w 16"/>
                  <a:gd name="T45" fmla="*/ 2 h 12"/>
                  <a:gd name="T46" fmla="*/ 5 w 16"/>
                  <a:gd name="T47" fmla="*/ 2 h 12"/>
                  <a:gd name="T48" fmla="*/ 3 w 16"/>
                  <a:gd name="T49" fmla="*/ 2 h 12"/>
                  <a:gd name="T50" fmla="*/ 2 w 16"/>
                  <a:gd name="T51" fmla="*/ 3 h 12"/>
                  <a:gd name="T52" fmla="*/ 2 w 16"/>
                  <a:gd name="T53" fmla="*/ 6 h 12"/>
                  <a:gd name="T54" fmla="*/ 2 w 16"/>
                  <a:gd name="T55" fmla="*/ 12 h 12"/>
                  <a:gd name="T56" fmla="*/ 0 w 16"/>
                  <a:gd name="T5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" h="12">
                    <a:moveTo>
                      <a:pt x="0" y="1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9" y="2"/>
                    </a:cubicBezTo>
                    <a:cubicBezTo>
                      <a:pt x="10" y="1"/>
                      <a:pt x="11" y="0"/>
                      <a:pt x="12" y="0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6" y="1"/>
                      <a:pt x="16" y="2"/>
                      <a:pt x="16" y="4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3"/>
                      <a:pt x="14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3"/>
                      <a:pt x="9" y="4"/>
                      <a:pt x="9" y="5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12"/>
                      <a:pt x="2" y="12"/>
                      <a:pt x="2" y="1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1266"/>
              <p:cNvSpPr>
                <a:spLocks noEditPoints="1"/>
              </p:cNvSpPr>
              <p:nvPr/>
            </p:nvSpPr>
            <p:spPr bwMode="auto">
              <a:xfrm>
                <a:off x="5371" y="832"/>
                <a:ext cx="26" cy="29"/>
              </a:xfrm>
              <a:custGeom>
                <a:avLst/>
                <a:gdLst>
                  <a:gd name="T0" fmla="*/ 9 w 11"/>
                  <a:gd name="T1" fmla="*/ 8 h 12"/>
                  <a:gd name="T2" fmla="*/ 11 w 11"/>
                  <a:gd name="T3" fmla="*/ 8 h 12"/>
                  <a:gd name="T4" fmla="*/ 9 w 11"/>
                  <a:gd name="T5" fmla="*/ 11 h 12"/>
                  <a:gd name="T6" fmla="*/ 6 w 11"/>
                  <a:gd name="T7" fmla="*/ 12 h 12"/>
                  <a:gd name="T8" fmla="*/ 2 w 11"/>
                  <a:gd name="T9" fmla="*/ 11 h 12"/>
                  <a:gd name="T10" fmla="*/ 0 w 11"/>
                  <a:gd name="T11" fmla="*/ 6 h 12"/>
                  <a:gd name="T12" fmla="*/ 2 w 11"/>
                  <a:gd name="T13" fmla="*/ 1 h 12"/>
                  <a:gd name="T14" fmla="*/ 6 w 11"/>
                  <a:gd name="T15" fmla="*/ 0 h 12"/>
                  <a:gd name="T16" fmla="*/ 10 w 11"/>
                  <a:gd name="T17" fmla="*/ 1 h 12"/>
                  <a:gd name="T18" fmla="*/ 11 w 11"/>
                  <a:gd name="T19" fmla="*/ 6 h 12"/>
                  <a:gd name="T20" fmla="*/ 11 w 11"/>
                  <a:gd name="T21" fmla="*/ 6 h 12"/>
                  <a:gd name="T22" fmla="*/ 2 w 11"/>
                  <a:gd name="T23" fmla="*/ 6 h 12"/>
                  <a:gd name="T24" fmla="*/ 4 w 11"/>
                  <a:gd name="T25" fmla="*/ 9 h 12"/>
                  <a:gd name="T26" fmla="*/ 6 w 11"/>
                  <a:gd name="T27" fmla="*/ 10 h 12"/>
                  <a:gd name="T28" fmla="*/ 8 w 11"/>
                  <a:gd name="T29" fmla="*/ 10 h 12"/>
                  <a:gd name="T30" fmla="*/ 9 w 11"/>
                  <a:gd name="T31" fmla="*/ 8 h 12"/>
                  <a:gd name="T32" fmla="*/ 3 w 11"/>
                  <a:gd name="T33" fmla="*/ 5 h 12"/>
                  <a:gd name="T34" fmla="*/ 9 w 11"/>
                  <a:gd name="T35" fmla="*/ 5 h 12"/>
                  <a:gd name="T36" fmla="*/ 8 w 11"/>
                  <a:gd name="T37" fmla="*/ 3 h 12"/>
                  <a:gd name="T38" fmla="*/ 6 w 11"/>
                  <a:gd name="T39" fmla="*/ 1 h 12"/>
                  <a:gd name="T40" fmla="*/ 4 w 11"/>
                  <a:gd name="T41" fmla="*/ 2 h 12"/>
                  <a:gd name="T42" fmla="*/ 3 w 11"/>
                  <a:gd name="T4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2">
                    <a:moveTo>
                      <a:pt x="9" y="8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1" y="10"/>
                      <a:pt x="10" y="10"/>
                      <a:pt x="9" y="11"/>
                    </a:cubicBezTo>
                    <a:cubicBezTo>
                      <a:pt x="8" y="12"/>
                      <a:pt x="7" y="12"/>
                      <a:pt x="6" y="12"/>
                    </a:cubicBezTo>
                    <a:cubicBezTo>
                      <a:pt x="4" y="12"/>
                      <a:pt x="3" y="12"/>
                      <a:pt x="2" y="11"/>
                    </a:cubicBezTo>
                    <a:cubicBezTo>
                      <a:pt x="1" y="9"/>
                      <a:pt x="0" y="8"/>
                      <a:pt x="0" y="6"/>
                    </a:cubicBezTo>
                    <a:cubicBezTo>
                      <a:pt x="0" y="4"/>
                      <a:pt x="1" y="3"/>
                      <a:pt x="2" y="1"/>
                    </a:cubicBezTo>
                    <a:cubicBezTo>
                      <a:pt x="3" y="0"/>
                      <a:pt x="4" y="0"/>
                      <a:pt x="6" y="0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11" y="3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8"/>
                      <a:pt x="3" y="9"/>
                      <a:pt x="4" y="9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8" y="9"/>
                      <a:pt x="9" y="9"/>
                      <a:pt x="9" y="8"/>
                    </a:cubicBezTo>
                    <a:close/>
                    <a:moveTo>
                      <a:pt x="3" y="5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1267"/>
              <p:cNvSpPr>
                <a:spLocks/>
              </p:cNvSpPr>
              <p:nvPr/>
            </p:nvSpPr>
            <p:spPr bwMode="auto">
              <a:xfrm>
                <a:off x="5402" y="823"/>
                <a:ext cx="12" cy="38"/>
              </a:xfrm>
              <a:custGeom>
                <a:avLst/>
                <a:gdLst>
                  <a:gd name="T0" fmla="*/ 5 w 5"/>
                  <a:gd name="T1" fmla="*/ 14 h 16"/>
                  <a:gd name="T2" fmla="*/ 5 w 5"/>
                  <a:gd name="T3" fmla="*/ 16 h 16"/>
                  <a:gd name="T4" fmla="*/ 4 w 5"/>
                  <a:gd name="T5" fmla="*/ 16 h 16"/>
                  <a:gd name="T6" fmla="*/ 2 w 5"/>
                  <a:gd name="T7" fmla="*/ 16 h 16"/>
                  <a:gd name="T8" fmla="*/ 1 w 5"/>
                  <a:gd name="T9" fmla="*/ 15 h 16"/>
                  <a:gd name="T10" fmla="*/ 1 w 5"/>
                  <a:gd name="T11" fmla="*/ 12 h 16"/>
                  <a:gd name="T12" fmla="*/ 1 w 5"/>
                  <a:gd name="T13" fmla="*/ 6 h 16"/>
                  <a:gd name="T14" fmla="*/ 0 w 5"/>
                  <a:gd name="T15" fmla="*/ 6 h 16"/>
                  <a:gd name="T16" fmla="*/ 0 w 5"/>
                  <a:gd name="T17" fmla="*/ 4 h 16"/>
                  <a:gd name="T18" fmla="*/ 1 w 5"/>
                  <a:gd name="T19" fmla="*/ 4 h 16"/>
                  <a:gd name="T20" fmla="*/ 1 w 5"/>
                  <a:gd name="T21" fmla="*/ 1 h 16"/>
                  <a:gd name="T22" fmla="*/ 3 w 5"/>
                  <a:gd name="T23" fmla="*/ 0 h 16"/>
                  <a:gd name="T24" fmla="*/ 3 w 5"/>
                  <a:gd name="T25" fmla="*/ 4 h 16"/>
                  <a:gd name="T26" fmla="*/ 5 w 5"/>
                  <a:gd name="T27" fmla="*/ 4 h 16"/>
                  <a:gd name="T28" fmla="*/ 5 w 5"/>
                  <a:gd name="T29" fmla="*/ 6 h 16"/>
                  <a:gd name="T30" fmla="*/ 3 w 5"/>
                  <a:gd name="T31" fmla="*/ 6 h 16"/>
                  <a:gd name="T32" fmla="*/ 3 w 5"/>
                  <a:gd name="T33" fmla="*/ 13 h 16"/>
                  <a:gd name="T34" fmla="*/ 3 w 5"/>
                  <a:gd name="T35" fmla="*/ 14 h 16"/>
                  <a:gd name="T36" fmla="*/ 3 w 5"/>
                  <a:gd name="T37" fmla="*/ 14 h 16"/>
                  <a:gd name="T38" fmla="*/ 4 w 5"/>
                  <a:gd name="T39" fmla="*/ 14 h 16"/>
                  <a:gd name="T40" fmla="*/ 5 w 5"/>
                  <a:gd name="T4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" h="16">
                    <a:moveTo>
                      <a:pt x="5" y="14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6"/>
                      <a:pt x="4" y="16"/>
                    </a:cubicBezTo>
                    <a:cubicBezTo>
                      <a:pt x="3" y="16"/>
                      <a:pt x="2" y="16"/>
                      <a:pt x="2" y="16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" name="Freeform 1268"/>
              <p:cNvSpPr>
                <a:spLocks noEditPoints="1"/>
              </p:cNvSpPr>
              <p:nvPr/>
            </p:nvSpPr>
            <p:spPr bwMode="auto">
              <a:xfrm>
                <a:off x="5419" y="823"/>
                <a:ext cx="4" cy="38"/>
              </a:xfrm>
              <a:custGeom>
                <a:avLst/>
                <a:gdLst>
                  <a:gd name="T0" fmla="*/ 0 w 4"/>
                  <a:gd name="T1" fmla="*/ 5 h 38"/>
                  <a:gd name="T2" fmla="*/ 0 w 4"/>
                  <a:gd name="T3" fmla="*/ 0 h 38"/>
                  <a:gd name="T4" fmla="*/ 4 w 4"/>
                  <a:gd name="T5" fmla="*/ 0 h 38"/>
                  <a:gd name="T6" fmla="*/ 4 w 4"/>
                  <a:gd name="T7" fmla="*/ 5 h 38"/>
                  <a:gd name="T8" fmla="*/ 0 w 4"/>
                  <a:gd name="T9" fmla="*/ 5 h 38"/>
                  <a:gd name="T10" fmla="*/ 0 w 4"/>
                  <a:gd name="T11" fmla="*/ 38 h 38"/>
                  <a:gd name="T12" fmla="*/ 0 w 4"/>
                  <a:gd name="T13" fmla="*/ 9 h 38"/>
                  <a:gd name="T14" fmla="*/ 4 w 4"/>
                  <a:gd name="T15" fmla="*/ 9 h 38"/>
                  <a:gd name="T16" fmla="*/ 4 w 4"/>
                  <a:gd name="T17" fmla="*/ 38 h 38"/>
                  <a:gd name="T18" fmla="*/ 0 w 4"/>
                  <a:gd name="T1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8">
                    <a:moveTo>
                      <a:pt x="0" y="5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0" y="5"/>
                    </a:lnTo>
                    <a:close/>
                    <a:moveTo>
                      <a:pt x="0" y="38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" name="Freeform 1269"/>
              <p:cNvSpPr>
                <a:spLocks noEditPoints="1"/>
              </p:cNvSpPr>
              <p:nvPr/>
            </p:nvSpPr>
            <p:spPr bwMode="auto">
              <a:xfrm>
                <a:off x="5428" y="832"/>
                <a:ext cx="26" cy="29"/>
              </a:xfrm>
              <a:custGeom>
                <a:avLst/>
                <a:gdLst>
                  <a:gd name="T0" fmla="*/ 8 w 11"/>
                  <a:gd name="T1" fmla="*/ 10 h 12"/>
                  <a:gd name="T2" fmla="*/ 6 w 11"/>
                  <a:gd name="T3" fmla="*/ 12 h 12"/>
                  <a:gd name="T4" fmla="*/ 4 w 11"/>
                  <a:gd name="T5" fmla="*/ 12 h 12"/>
                  <a:gd name="T6" fmla="*/ 1 w 11"/>
                  <a:gd name="T7" fmla="*/ 11 h 12"/>
                  <a:gd name="T8" fmla="*/ 0 w 11"/>
                  <a:gd name="T9" fmla="*/ 9 h 12"/>
                  <a:gd name="T10" fmla="*/ 1 w 11"/>
                  <a:gd name="T11" fmla="*/ 7 h 12"/>
                  <a:gd name="T12" fmla="*/ 2 w 11"/>
                  <a:gd name="T13" fmla="*/ 6 h 12"/>
                  <a:gd name="T14" fmla="*/ 3 w 11"/>
                  <a:gd name="T15" fmla="*/ 5 h 12"/>
                  <a:gd name="T16" fmla="*/ 5 w 11"/>
                  <a:gd name="T17" fmla="*/ 5 h 12"/>
                  <a:gd name="T18" fmla="*/ 8 w 11"/>
                  <a:gd name="T19" fmla="*/ 4 h 12"/>
                  <a:gd name="T20" fmla="*/ 8 w 11"/>
                  <a:gd name="T21" fmla="*/ 4 h 12"/>
                  <a:gd name="T22" fmla="*/ 8 w 11"/>
                  <a:gd name="T23" fmla="*/ 2 h 12"/>
                  <a:gd name="T24" fmla="*/ 6 w 11"/>
                  <a:gd name="T25" fmla="*/ 2 h 12"/>
                  <a:gd name="T26" fmla="*/ 3 w 11"/>
                  <a:gd name="T27" fmla="*/ 2 h 12"/>
                  <a:gd name="T28" fmla="*/ 2 w 11"/>
                  <a:gd name="T29" fmla="*/ 4 h 12"/>
                  <a:gd name="T30" fmla="*/ 1 w 11"/>
                  <a:gd name="T31" fmla="*/ 3 h 12"/>
                  <a:gd name="T32" fmla="*/ 1 w 11"/>
                  <a:gd name="T33" fmla="*/ 1 h 12"/>
                  <a:gd name="T34" fmla="*/ 3 w 11"/>
                  <a:gd name="T35" fmla="*/ 0 h 12"/>
                  <a:gd name="T36" fmla="*/ 6 w 11"/>
                  <a:gd name="T37" fmla="*/ 0 h 12"/>
                  <a:gd name="T38" fmla="*/ 8 w 11"/>
                  <a:gd name="T39" fmla="*/ 0 h 12"/>
                  <a:gd name="T40" fmla="*/ 10 w 11"/>
                  <a:gd name="T41" fmla="*/ 1 h 12"/>
                  <a:gd name="T42" fmla="*/ 10 w 11"/>
                  <a:gd name="T43" fmla="*/ 2 h 12"/>
                  <a:gd name="T44" fmla="*/ 10 w 11"/>
                  <a:gd name="T45" fmla="*/ 4 h 12"/>
                  <a:gd name="T46" fmla="*/ 10 w 11"/>
                  <a:gd name="T47" fmla="*/ 7 h 12"/>
                  <a:gd name="T48" fmla="*/ 10 w 11"/>
                  <a:gd name="T49" fmla="*/ 10 h 12"/>
                  <a:gd name="T50" fmla="*/ 11 w 11"/>
                  <a:gd name="T51" fmla="*/ 12 h 12"/>
                  <a:gd name="T52" fmla="*/ 9 w 11"/>
                  <a:gd name="T53" fmla="*/ 12 h 12"/>
                  <a:gd name="T54" fmla="*/ 8 w 11"/>
                  <a:gd name="T55" fmla="*/ 10 h 12"/>
                  <a:gd name="T56" fmla="*/ 8 w 11"/>
                  <a:gd name="T57" fmla="*/ 6 h 12"/>
                  <a:gd name="T58" fmla="*/ 5 w 11"/>
                  <a:gd name="T59" fmla="*/ 7 h 12"/>
                  <a:gd name="T60" fmla="*/ 3 w 11"/>
                  <a:gd name="T61" fmla="*/ 7 h 12"/>
                  <a:gd name="T62" fmla="*/ 3 w 11"/>
                  <a:gd name="T63" fmla="*/ 8 h 12"/>
                  <a:gd name="T64" fmla="*/ 2 w 11"/>
                  <a:gd name="T65" fmla="*/ 9 h 12"/>
                  <a:gd name="T66" fmla="*/ 3 w 11"/>
                  <a:gd name="T67" fmla="*/ 10 h 12"/>
                  <a:gd name="T68" fmla="*/ 5 w 11"/>
                  <a:gd name="T69" fmla="*/ 11 h 12"/>
                  <a:gd name="T70" fmla="*/ 7 w 11"/>
                  <a:gd name="T71" fmla="*/ 10 h 12"/>
                  <a:gd name="T72" fmla="*/ 8 w 11"/>
                  <a:gd name="T73" fmla="*/ 9 h 12"/>
                  <a:gd name="T74" fmla="*/ 8 w 11"/>
                  <a:gd name="T75" fmla="*/ 7 h 12"/>
                  <a:gd name="T76" fmla="*/ 8 w 11"/>
                  <a:gd name="T7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" h="12">
                    <a:moveTo>
                      <a:pt x="8" y="10"/>
                    </a:moveTo>
                    <a:cubicBezTo>
                      <a:pt x="8" y="11"/>
                      <a:pt x="7" y="11"/>
                      <a:pt x="6" y="12"/>
                    </a:cubicBezTo>
                    <a:cubicBezTo>
                      <a:pt x="6" y="12"/>
                      <a:pt x="5" y="12"/>
                      <a:pt x="4" y="12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5"/>
                    </a:cubicBezTo>
                    <a:cubicBezTo>
                      <a:pt x="3" y="5"/>
                      <a:pt x="4" y="5"/>
                      <a:pt x="5" y="5"/>
                    </a:cubicBezTo>
                    <a:cubicBezTo>
                      <a:pt x="6" y="5"/>
                      <a:pt x="8" y="5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9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9"/>
                      <a:pt x="10" y="10"/>
                      <a:pt x="10" y="10"/>
                    </a:cubicBezTo>
                    <a:cubicBezTo>
                      <a:pt x="11" y="11"/>
                      <a:pt x="11" y="11"/>
                      <a:pt x="11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9" y="11"/>
                      <a:pt x="8" y="10"/>
                    </a:cubicBezTo>
                    <a:close/>
                    <a:moveTo>
                      <a:pt x="8" y="6"/>
                    </a:moveTo>
                    <a:cubicBezTo>
                      <a:pt x="8" y="6"/>
                      <a:pt x="7" y="6"/>
                      <a:pt x="5" y="7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10"/>
                      <a:pt x="3" y="10"/>
                    </a:cubicBezTo>
                    <a:cubicBezTo>
                      <a:pt x="3" y="10"/>
                      <a:pt x="4" y="11"/>
                      <a:pt x="5" y="11"/>
                    </a:cubicBezTo>
                    <a:cubicBezTo>
                      <a:pt x="5" y="11"/>
                      <a:pt x="6" y="10"/>
                      <a:pt x="7" y="10"/>
                    </a:cubicBezTo>
                    <a:cubicBezTo>
                      <a:pt x="7" y="10"/>
                      <a:pt x="8" y="9"/>
                      <a:pt x="8" y="9"/>
                    </a:cubicBezTo>
                    <a:cubicBezTo>
                      <a:pt x="8" y="8"/>
                      <a:pt x="8" y="8"/>
                      <a:pt x="8" y="7"/>
                    </a:cubicBez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" name="Freeform 1270"/>
              <p:cNvSpPr>
                <a:spLocks/>
              </p:cNvSpPr>
              <p:nvPr/>
            </p:nvSpPr>
            <p:spPr bwMode="auto">
              <a:xfrm>
                <a:off x="5459" y="832"/>
                <a:ext cx="38" cy="29"/>
              </a:xfrm>
              <a:custGeom>
                <a:avLst/>
                <a:gdLst>
                  <a:gd name="T0" fmla="*/ 0 w 16"/>
                  <a:gd name="T1" fmla="*/ 12 h 12"/>
                  <a:gd name="T2" fmla="*/ 0 w 16"/>
                  <a:gd name="T3" fmla="*/ 0 h 12"/>
                  <a:gd name="T4" fmla="*/ 2 w 16"/>
                  <a:gd name="T5" fmla="*/ 0 h 12"/>
                  <a:gd name="T6" fmla="*/ 2 w 16"/>
                  <a:gd name="T7" fmla="*/ 2 h 12"/>
                  <a:gd name="T8" fmla="*/ 4 w 16"/>
                  <a:gd name="T9" fmla="*/ 0 h 12"/>
                  <a:gd name="T10" fmla="*/ 6 w 16"/>
                  <a:gd name="T11" fmla="*/ 0 h 12"/>
                  <a:gd name="T12" fmla="*/ 8 w 16"/>
                  <a:gd name="T13" fmla="*/ 0 h 12"/>
                  <a:gd name="T14" fmla="*/ 9 w 16"/>
                  <a:gd name="T15" fmla="*/ 2 h 12"/>
                  <a:gd name="T16" fmla="*/ 13 w 16"/>
                  <a:gd name="T17" fmla="*/ 0 h 12"/>
                  <a:gd name="T18" fmla="*/ 15 w 16"/>
                  <a:gd name="T19" fmla="*/ 1 h 12"/>
                  <a:gd name="T20" fmla="*/ 16 w 16"/>
                  <a:gd name="T21" fmla="*/ 4 h 12"/>
                  <a:gd name="T22" fmla="*/ 16 w 16"/>
                  <a:gd name="T23" fmla="*/ 12 h 12"/>
                  <a:gd name="T24" fmla="*/ 14 w 16"/>
                  <a:gd name="T25" fmla="*/ 12 h 12"/>
                  <a:gd name="T26" fmla="*/ 14 w 16"/>
                  <a:gd name="T27" fmla="*/ 4 h 12"/>
                  <a:gd name="T28" fmla="*/ 14 w 16"/>
                  <a:gd name="T29" fmla="*/ 3 h 12"/>
                  <a:gd name="T30" fmla="*/ 13 w 16"/>
                  <a:gd name="T31" fmla="*/ 2 h 12"/>
                  <a:gd name="T32" fmla="*/ 12 w 16"/>
                  <a:gd name="T33" fmla="*/ 2 h 12"/>
                  <a:gd name="T34" fmla="*/ 10 w 16"/>
                  <a:gd name="T35" fmla="*/ 2 h 12"/>
                  <a:gd name="T36" fmla="*/ 9 w 16"/>
                  <a:gd name="T37" fmla="*/ 5 h 12"/>
                  <a:gd name="T38" fmla="*/ 9 w 16"/>
                  <a:gd name="T39" fmla="*/ 12 h 12"/>
                  <a:gd name="T40" fmla="*/ 7 w 16"/>
                  <a:gd name="T41" fmla="*/ 12 h 12"/>
                  <a:gd name="T42" fmla="*/ 7 w 16"/>
                  <a:gd name="T43" fmla="*/ 4 h 12"/>
                  <a:gd name="T44" fmla="*/ 7 w 16"/>
                  <a:gd name="T45" fmla="*/ 2 h 12"/>
                  <a:gd name="T46" fmla="*/ 5 w 16"/>
                  <a:gd name="T47" fmla="*/ 2 h 12"/>
                  <a:gd name="T48" fmla="*/ 4 w 16"/>
                  <a:gd name="T49" fmla="*/ 2 h 12"/>
                  <a:gd name="T50" fmla="*/ 3 w 16"/>
                  <a:gd name="T51" fmla="*/ 3 h 12"/>
                  <a:gd name="T52" fmla="*/ 2 w 16"/>
                  <a:gd name="T53" fmla="*/ 6 h 12"/>
                  <a:gd name="T54" fmla="*/ 2 w 16"/>
                  <a:gd name="T55" fmla="*/ 12 h 12"/>
                  <a:gd name="T56" fmla="*/ 0 w 16"/>
                  <a:gd name="T5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" h="12">
                    <a:moveTo>
                      <a:pt x="0" y="1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4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1"/>
                      <a:pt x="9" y="1"/>
                      <a:pt x="9" y="2"/>
                    </a:cubicBezTo>
                    <a:cubicBezTo>
                      <a:pt x="10" y="1"/>
                      <a:pt x="11" y="0"/>
                      <a:pt x="13" y="0"/>
                    </a:cubicBezTo>
                    <a:cubicBezTo>
                      <a:pt x="14" y="0"/>
                      <a:pt x="15" y="0"/>
                      <a:pt x="15" y="1"/>
                    </a:cubicBezTo>
                    <a:cubicBezTo>
                      <a:pt x="16" y="1"/>
                      <a:pt x="16" y="2"/>
                      <a:pt x="16" y="4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3"/>
                      <a:pt x="14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12"/>
                      <a:pt x="2" y="12"/>
                      <a:pt x="2" y="1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" name="Rectangle 1271"/>
              <p:cNvSpPr>
                <a:spLocks noChangeArrowheads="1"/>
              </p:cNvSpPr>
              <p:nvPr/>
            </p:nvSpPr>
            <p:spPr bwMode="auto">
              <a:xfrm>
                <a:off x="5518" y="823"/>
                <a:ext cx="5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" name="Freeform 1272"/>
              <p:cNvSpPr>
                <a:spLocks noEditPoints="1"/>
              </p:cNvSpPr>
              <p:nvPr/>
            </p:nvSpPr>
            <p:spPr bwMode="auto">
              <a:xfrm>
                <a:off x="5530" y="832"/>
                <a:ext cx="26" cy="29"/>
              </a:xfrm>
              <a:custGeom>
                <a:avLst/>
                <a:gdLst>
                  <a:gd name="T0" fmla="*/ 8 w 11"/>
                  <a:gd name="T1" fmla="*/ 10 h 12"/>
                  <a:gd name="T2" fmla="*/ 6 w 11"/>
                  <a:gd name="T3" fmla="*/ 12 h 12"/>
                  <a:gd name="T4" fmla="*/ 4 w 11"/>
                  <a:gd name="T5" fmla="*/ 12 h 12"/>
                  <a:gd name="T6" fmla="*/ 1 w 11"/>
                  <a:gd name="T7" fmla="*/ 11 h 12"/>
                  <a:gd name="T8" fmla="*/ 0 w 11"/>
                  <a:gd name="T9" fmla="*/ 9 h 12"/>
                  <a:gd name="T10" fmla="*/ 0 w 11"/>
                  <a:gd name="T11" fmla="*/ 7 h 12"/>
                  <a:gd name="T12" fmla="*/ 1 w 11"/>
                  <a:gd name="T13" fmla="*/ 6 h 12"/>
                  <a:gd name="T14" fmla="*/ 3 w 11"/>
                  <a:gd name="T15" fmla="*/ 5 h 12"/>
                  <a:gd name="T16" fmla="*/ 4 w 11"/>
                  <a:gd name="T17" fmla="*/ 5 h 12"/>
                  <a:gd name="T18" fmla="*/ 8 w 11"/>
                  <a:gd name="T19" fmla="*/ 4 h 12"/>
                  <a:gd name="T20" fmla="*/ 8 w 11"/>
                  <a:gd name="T21" fmla="*/ 4 h 12"/>
                  <a:gd name="T22" fmla="*/ 7 w 11"/>
                  <a:gd name="T23" fmla="*/ 2 h 12"/>
                  <a:gd name="T24" fmla="*/ 5 w 11"/>
                  <a:gd name="T25" fmla="*/ 2 h 12"/>
                  <a:gd name="T26" fmla="*/ 3 w 11"/>
                  <a:gd name="T27" fmla="*/ 2 h 12"/>
                  <a:gd name="T28" fmla="*/ 2 w 11"/>
                  <a:gd name="T29" fmla="*/ 4 h 12"/>
                  <a:gd name="T30" fmla="*/ 0 w 11"/>
                  <a:gd name="T31" fmla="*/ 3 h 12"/>
                  <a:gd name="T32" fmla="*/ 1 w 11"/>
                  <a:gd name="T33" fmla="*/ 1 h 12"/>
                  <a:gd name="T34" fmla="*/ 3 w 11"/>
                  <a:gd name="T35" fmla="*/ 0 h 12"/>
                  <a:gd name="T36" fmla="*/ 5 w 11"/>
                  <a:gd name="T37" fmla="*/ 0 h 12"/>
                  <a:gd name="T38" fmla="*/ 8 w 11"/>
                  <a:gd name="T39" fmla="*/ 0 h 12"/>
                  <a:gd name="T40" fmla="*/ 9 w 11"/>
                  <a:gd name="T41" fmla="*/ 1 h 12"/>
                  <a:gd name="T42" fmla="*/ 10 w 11"/>
                  <a:gd name="T43" fmla="*/ 2 h 12"/>
                  <a:gd name="T44" fmla="*/ 10 w 11"/>
                  <a:gd name="T45" fmla="*/ 4 h 12"/>
                  <a:gd name="T46" fmla="*/ 10 w 11"/>
                  <a:gd name="T47" fmla="*/ 7 h 12"/>
                  <a:gd name="T48" fmla="*/ 10 w 11"/>
                  <a:gd name="T49" fmla="*/ 10 h 12"/>
                  <a:gd name="T50" fmla="*/ 11 w 11"/>
                  <a:gd name="T51" fmla="*/ 12 h 12"/>
                  <a:gd name="T52" fmla="*/ 8 w 11"/>
                  <a:gd name="T53" fmla="*/ 12 h 12"/>
                  <a:gd name="T54" fmla="*/ 8 w 11"/>
                  <a:gd name="T55" fmla="*/ 10 h 12"/>
                  <a:gd name="T56" fmla="*/ 8 w 11"/>
                  <a:gd name="T57" fmla="*/ 6 h 12"/>
                  <a:gd name="T58" fmla="*/ 5 w 11"/>
                  <a:gd name="T59" fmla="*/ 7 h 12"/>
                  <a:gd name="T60" fmla="*/ 3 w 11"/>
                  <a:gd name="T61" fmla="*/ 7 h 12"/>
                  <a:gd name="T62" fmla="*/ 2 w 11"/>
                  <a:gd name="T63" fmla="*/ 8 h 12"/>
                  <a:gd name="T64" fmla="*/ 2 w 11"/>
                  <a:gd name="T65" fmla="*/ 9 h 12"/>
                  <a:gd name="T66" fmla="*/ 3 w 11"/>
                  <a:gd name="T67" fmla="*/ 10 h 12"/>
                  <a:gd name="T68" fmla="*/ 4 w 11"/>
                  <a:gd name="T69" fmla="*/ 11 h 12"/>
                  <a:gd name="T70" fmla="*/ 6 w 11"/>
                  <a:gd name="T71" fmla="*/ 10 h 12"/>
                  <a:gd name="T72" fmla="*/ 8 w 11"/>
                  <a:gd name="T73" fmla="*/ 9 h 12"/>
                  <a:gd name="T74" fmla="*/ 8 w 11"/>
                  <a:gd name="T75" fmla="*/ 7 h 12"/>
                  <a:gd name="T76" fmla="*/ 8 w 11"/>
                  <a:gd name="T7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" h="12">
                    <a:moveTo>
                      <a:pt x="8" y="10"/>
                    </a:moveTo>
                    <a:cubicBezTo>
                      <a:pt x="7" y="11"/>
                      <a:pt x="7" y="11"/>
                      <a:pt x="6" y="12"/>
                    </a:cubicBezTo>
                    <a:cubicBezTo>
                      <a:pt x="5" y="12"/>
                      <a:pt x="5" y="12"/>
                      <a:pt x="4" y="12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7"/>
                      <a:pt x="1" y="6"/>
                      <a:pt x="1" y="6"/>
                    </a:cubicBezTo>
                    <a:cubicBezTo>
                      <a:pt x="2" y="6"/>
                      <a:pt x="2" y="6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6" y="5"/>
                      <a:pt x="7" y="5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3"/>
                      <a:pt x="7" y="2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9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1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8" y="11"/>
                      <a:pt x="8" y="10"/>
                    </a:cubicBezTo>
                    <a:close/>
                    <a:moveTo>
                      <a:pt x="8" y="6"/>
                    </a:moveTo>
                    <a:cubicBezTo>
                      <a:pt x="7" y="6"/>
                      <a:pt x="6" y="6"/>
                      <a:pt x="5" y="7"/>
                    </a:cubicBezTo>
                    <a:cubicBezTo>
                      <a:pt x="4" y="7"/>
                      <a:pt x="3" y="7"/>
                      <a:pt x="3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10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5" y="11"/>
                      <a:pt x="6" y="10"/>
                      <a:pt x="6" y="10"/>
                    </a:cubicBezTo>
                    <a:cubicBezTo>
                      <a:pt x="7" y="10"/>
                      <a:pt x="7" y="9"/>
                      <a:pt x="8" y="9"/>
                    </a:cubicBezTo>
                    <a:cubicBezTo>
                      <a:pt x="8" y="8"/>
                      <a:pt x="8" y="8"/>
                      <a:pt x="8" y="7"/>
                    </a:cubicBez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" name="Freeform 1273"/>
              <p:cNvSpPr>
                <a:spLocks/>
              </p:cNvSpPr>
              <p:nvPr/>
            </p:nvSpPr>
            <p:spPr bwMode="auto">
              <a:xfrm>
                <a:off x="5561" y="832"/>
                <a:ext cx="21" cy="29"/>
              </a:xfrm>
              <a:custGeom>
                <a:avLst/>
                <a:gdLst>
                  <a:gd name="T0" fmla="*/ 8 w 9"/>
                  <a:gd name="T1" fmla="*/ 12 h 12"/>
                  <a:gd name="T2" fmla="*/ 8 w 9"/>
                  <a:gd name="T3" fmla="*/ 10 h 12"/>
                  <a:gd name="T4" fmla="*/ 4 w 9"/>
                  <a:gd name="T5" fmla="*/ 12 h 12"/>
                  <a:gd name="T6" fmla="*/ 2 w 9"/>
                  <a:gd name="T7" fmla="*/ 12 h 12"/>
                  <a:gd name="T8" fmla="*/ 1 w 9"/>
                  <a:gd name="T9" fmla="*/ 11 h 12"/>
                  <a:gd name="T10" fmla="*/ 0 w 9"/>
                  <a:gd name="T11" fmla="*/ 9 h 12"/>
                  <a:gd name="T12" fmla="*/ 0 w 9"/>
                  <a:gd name="T13" fmla="*/ 7 h 12"/>
                  <a:gd name="T14" fmla="*/ 0 w 9"/>
                  <a:gd name="T15" fmla="*/ 0 h 12"/>
                  <a:gd name="T16" fmla="*/ 2 w 9"/>
                  <a:gd name="T17" fmla="*/ 0 h 12"/>
                  <a:gd name="T18" fmla="*/ 2 w 9"/>
                  <a:gd name="T19" fmla="*/ 7 h 12"/>
                  <a:gd name="T20" fmla="*/ 2 w 9"/>
                  <a:gd name="T21" fmla="*/ 9 h 12"/>
                  <a:gd name="T22" fmla="*/ 3 w 9"/>
                  <a:gd name="T23" fmla="*/ 10 h 12"/>
                  <a:gd name="T24" fmla="*/ 4 w 9"/>
                  <a:gd name="T25" fmla="*/ 10 h 12"/>
                  <a:gd name="T26" fmla="*/ 6 w 9"/>
                  <a:gd name="T27" fmla="*/ 10 h 12"/>
                  <a:gd name="T28" fmla="*/ 7 w 9"/>
                  <a:gd name="T29" fmla="*/ 9 h 12"/>
                  <a:gd name="T30" fmla="*/ 7 w 9"/>
                  <a:gd name="T31" fmla="*/ 6 h 12"/>
                  <a:gd name="T32" fmla="*/ 7 w 9"/>
                  <a:gd name="T33" fmla="*/ 0 h 12"/>
                  <a:gd name="T34" fmla="*/ 9 w 9"/>
                  <a:gd name="T35" fmla="*/ 0 h 12"/>
                  <a:gd name="T36" fmla="*/ 9 w 9"/>
                  <a:gd name="T37" fmla="*/ 12 h 12"/>
                  <a:gd name="T38" fmla="*/ 8 w 9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12">
                    <a:moveTo>
                      <a:pt x="8" y="12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7" y="11"/>
                      <a:pt x="6" y="12"/>
                      <a:pt x="4" y="12"/>
                    </a:cubicBezTo>
                    <a:cubicBezTo>
                      <a:pt x="3" y="12"/>
                      <a:pt x="3" y="12"/>
                      <a:pt x="2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9"/>
                      <a:pt x="2" y="10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7" y="8"/>
                      <a:pt x="7" y="7"/>
                      <a:pt x="7" y="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2"/>
                      <a:pt x="9" y="12"/>
                      <a:pt x="9" y="12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" name="Freeform 1274"/>
              <p:cNvSpPr>
                <a:spLocks noEditPoints="1"/>
              </p:cNvSpPr>
              <p:nvPr/>
            </p:nvSpPr>
            <p:spPr bwMode="auto">
              <a:xfrm>
                <a:off x="5589" y="823"/>
                <a:ext cx="24" cy="38"/>
              </a:xfrm>
              <a:custGeom>
                <a:avLst/>
                <a:gdLst>
                  <a:gd name="T0" fmla="*/ 8 w 10"/>
                  <a:gd name="T1" fmla="*/ 16 h 16"/>
                  <a:gd name="T2" fmla="*/ 8 w 10"/>
                  <a:gd name="T3" fmla="*/ 14 h 16"/>
                  <a:gd name="T4" fmla="*/ 5 w 10"/>
                  <a:gd name="T5" fmla="*/ 16 h 16"/>
                  <a:gd name="T6" fmla="*/ 2 w 10"/>
                  <a:gd name="T7" fmla="*/ 15 h 16"/>
                  <a:gd name="T8" fmla="*/ 0 w 10"/>
                  <a:gd name="T9" fmla="*/ 13 h 16"/>
                  <a:gd name="T10" fmla="*/ 0 w 10"/>
                  <a:gd name="T11" fmla="*/ 10 h 16"/>
                  <a:gd name="T12" fmla="*/ 0 w 10"/>
                  <a:gd name="T13" fmla="*/ 7 h 16"/>
                  <a:gd name="T14" fmla="*/ 2 w 10"/>
                  <a:gd name="T15" fmla="*/ 5 h 16"/>
                  <a:gd name="T16" fmla="*/ 5 w 10"/>
                  <a:gd name="T17" fmla="*/ 4 h 16"/>
                  <a:gd name="T18" fmla="*/ 7 w 10"/>
                  <a:gd name="T19" fmla="*/ 4 h 16"/>
                  <a:gd name="T20" fmla="*/ 8 w 10"/>
                  <a:gd name="T21" fmla="*/ 5 h 16"/>
                  <a:gd name="T22" fmla="*/ 8 w 10"/>
                  <a:gd name="T23" fmla="*/ 0 h 16"/>
                  <a:gd name="T24" fmla="*/ 10 w 10"/>
                  <a:gd name="T25" fmla="*/ 0 h 16"/>
                  <a:gd name="T26" fmla="*/ 10 w 10"/>
                  <a:gd name="T27" fmla="*/ 16 h 16"/>
                  <a:gd name="T28" fmla="*/ 8 w 10"/>
                  <a:gd name="T29" fmla="*/ 16 h 16"/>
                  <a:gd name="T30" fmla="*/ 2 w 10"/>
                  <a:gd name="T31" fmla="*/ 10 h 16"/>
                  <a:gd name="T32" fmla="*/ 3 w 10"/>
                  <a:gd name="T33" fmla="*/ 13 h 16"/>
                  <a:gd name="T34" fmla="*/ 5 w 10"/>
                  <a:gd name="T35" fmla="*/ 14 h 16"/>
                  <a:gd name="T36" fmla="*/ 7 w 10"/>
                  <a:gd name="T37" fmla="*/ 13 h 16"/>
                  <a:gd name="T38" fmla="*/ 8 w 10"/>
                  <a:gd name="T39" fmla="*/ 10 h 16"/>
                  <a:gd name="T40" fmla="*/ 7 w 10"/>
                  <a:gd name="T41" fmla="*/ 7 h 16"/>
                  <a:gd name="T42" fmla="*/ 5 w 10"/>
                  <a:gd name="T43" fmla="*/ 6 h 16"/>
                  <a:gd name="T44" fmla="*/ 3 w 10"/>
                  <a:gd name="T45" fmla="*/ 7 h 16"/>
                  <a:gd name="T46" fmla="*/ 2 w 10"/>
                  <a:gd name="T47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16">
                    <a:moveTo>
                      <a:pt x="8" y="16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7" y="16"/>
                      <a:pt x="6" y="16"/>
                      <a:pt x="5" y="16"/>
                    </a:cubicBezTo>
                    <a:cubicBezTo>
                      <a:pt x="4" y="16"/>
                      <a:pt x="3" y="16"/>
                      <a:pt x="2" y="15"/>
                    </a:cubicBezTo>
                    <a:cubicBezTo>
                      <a:pt x="2" y="15"/>
                      <a:pt x="1" y="14"/>
                      <a:pt x="0" y="13"/>
                    </a:cubicBezTo>
                    <a:cubicBezTo>
                      <a:pt x="0" y="12"/>
                      <a:pt x="0" y="11"/>
                      <a:pt x="0" y="10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6"/>
                      <a:pt x="10" y="16"/>
                      <a:pt x="10" y="16"/>
                    </a:cubicBezTo>
                    <a:lnTo>
                      <a:pt x="8" y="16"/>
                    </a:lnTo>
                    <a:close/>
                    <a:moveTo>
                      <a:pt x="2" y="10"/>
                    </a:moveTo>
                    <a:cubicBezTo>
                      <a:pt x="2" y="11"/>
                      <a:pt x="2" y="13"/>
                      <a:pt x="3" y="13"/>
                    </a:cubicBezTo>
                    <a:cubicBezTo>
                      <a:pt x="3" y="14"/>
                      <a:pt x="4" y="14"/>
                      <a:pt x="5" y="14"/>
                    </a:cubicBezTo>
                    <a:cubicBezTo>
                      <a:pt x="6" y="14"/>
                      <a:pt x="7" y="14"/>
                      <a:pt x="7" y="13"/>
                    </a:cubicBezTo>
                    <a:cubicBezTo>
                      <a:pt x="8" y="13"/>
                      <a:pt x="8" y="12"/>
                      <a:pt x="8" y="10"/>
                    </a:cubicBezTo>
                    <a:cubicBezTo>
                      <a:pt x="8" y="9"/>
                      <a:pt x="8" y="7"/>
                      <a:pt x="7" y="7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2" y="7"/>
                      <a:pt x="2" y="8"/>
                      <a:pt x="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" name="Freeform 1275"/>
              <p:cNvSpPr>
                <a:spLocks noEditPoints="1"/>
              </p:cNvSpPr>
              <p:nvPr/>
            </p:nvSpPr>
            <p:spPr bwMode="auto">
              <a:xfrm>
                <a:off x="5617" y="832"/>
                <a:ext cx="26" cy="29"/>
              </a:xfrm>
              <a:custGeom>
                <a:avLst/>
                <a:gdLst>
                  <a:gd name="T0" fmla="*/ 9 w 11"/>
                  <a:gd name="T1" fmla="*/ 8 h 12"/>
                  <a:gd name="T2" fmla="*/ 11 w 11"/>
                  <a:gd name="T3" fmla="*/ 8 h 12"/>
                  <a:gd name="T4" fmla="*/ 9 w 11"/>
                  <a:gd name="T5" fmla="*/ 11 h 12"/>
                  <a:gd name="T6" fmla="*/ 6 w 11"/>
                  <a:gd name="T7" fmla="*/ 12 h 12"/>
                  <a:gd name="T8" fmla="*/ 2 w 11"/>
                  <a:gd name="T9" fmla="*/ 11 h 12"/>
                  <a:gd name="T10" fmla="*/ 0 w 11"/>
                  <a:gd name="T11" fmla="*/ 6 h 12"/>
                  <a:gd name="T12" fmla="*/ 2 w 11"/>
                  <a:gd name="T13" fmla="*/ 1 h 12"/>
                  <a:gd name="T14" fmla="*/ 6 w 11"/>
                  <a:gd name="T15" fmla="*/ 0 h 12"/>
                  <a:gd name="T16" fmla="*/ 10 w 11"/>
                  <a:gd name="T17" fmla="*/ 1 h 12"/>
                  <a:gd name="T18" fmla="*/ 11 w 11"/>
                  <a:gd name="T19" fmla="*/ 6 h 12"/>
                  <a:gd name="T20" fmla="*/ 11 w 11"/>
                  <a:gd name="T21" fmla="*/ 6 h 12"/>
                  <a:gd name="T22" fmla="*/ 2 w 11"/>
                  <a:gd name="T23" fmla="*/ 6 h 12"/>
                  <a:gd name="T24" fmla="*/ 4 w 11"/>
                  <a:gd name="T25" fmla="*/ 9 h 12"/>
                  <a:gd name="T26" fmla="*/ 6 w 11"/>
                  <a:gd name="T27" fmla="*/ 10 h 12"/>
                  <a:gd name="T28" fmla="*/ 8 w 11"/>
                  <a:gd name="T29" fmla="*/ 10 h 12"/>
                  <a:gd name="T30" fmla="*/ 9 w 11"/>
                  <a:gd name="T31" fmla="*/ 8 h 12"/>
                  <a:gd name="T32" fmla="*/ 3 w 11"/>
                  <a:gd name="T33" fmla="*/ 5 h 12"/>
                  <a:gd name="T34" fmla="*/ 9 w 11"/>
                  <a:gd name="T35" fmla="*/ 5 h 12"/>
                  <a:gd name="T36" fmla="*/ 8 w 11"/>
                  <a:gd name="T37" fmla="*/ 3 h 12"/>
                  <a:gd name="T38" fmla="*/ 6 w 11"/>
                  <a:gd name="T39" fmla="*/ 1 h 12"/>
                  <a:gd name="T40" fmla="*/ 4 w 11"/>
                  <a:gd name="T41" fmla="*/ 2 h 12"/>
                  <a:gd name="T42" fmla="*/ 3 w 11"/>
                  <a:gd name="T4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2">
                    <a:moveTo>
                      <a:pt x="9" y="8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1" y="10"/>
                      <a:pt x="10" y="10"/>
                      <a:pt x="9" y="11"/>
                    </a:cubicBezTo>
                    <a:cubicBezTo>
                      <a:pt x="8" y="12"/>
                      <a:pt x="7" y="12"/>
                      <a:pt x="6" y="12"/>
                    </a:cubicBezTo>
                    <a:cubicBezTo>
                      <a:pt x="4" y="12"/>
                      <a:pt x="3" y="12"/>
                      <a:pt x="2" y="11"/>
                    </a:cubicBezTo>
                    <a:cubicBezTo>
                      <a:pt x="1" y="9"/>
                      <a:pt x="0" y="8"/>
                      <a:pt x="0" y="6"/>
                    </a:cubicBezTo>
                    <a:cubicBezTo>
                      <a:pt x="0" y="4"/>
                      <a:pt x="1" y="3"/>
                      <a:pt x="2" y="1"/>
                    </a:cubicBezTo>
                    <a:cubicBezTo>
                      <a:pt x="3" y="0"/>
                      <a:pt x="4" y="0"/>
                      <a:pt x="6" y="0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11" y="3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8"/>
                      <a:pt x="3" y="9"/>
                      <a:pt x="4" y="9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8" y="9"/>
                      <a:pt x="9" y="9"/>
                      <a:pt x="9" y="8"/>
                    </a:cubicBezTo>
                    <a:close/>
                    <a:moveTo>
                      <a:pt x="3" y="5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" name="Freeform 1276"/>
              <p:cNvSpPr>
                <a:spLocks/>
              </p:cNvSpPr>
              <p:nvPr/>
            </p:nvSpPr>
            <p:spPr bwMode="auto">
              <a:xfrm>
                <a:off x="5651" y="832"/>
                <a:ext cx="35" cy="29"/>
              </a:xfrm>
              <a:custGeom>
                <a:avLst/>
                <a:gdLst>
                  <a:gd name="T0" fmla="*/ 0 w 15"/>
                  <a:gd name="T1" fmla="*/ 12 h 12"/>
                  <a:gd name="T2" fmla="*/ 0 w 15"/>
                  <a:gd name="T3" fmla="*/ 0 h 12"/>
                  <a:gd name="T4" fmla="*/ 1 w 15"/>
                  <a:gd name="T5" fmla="*/ 0 h 12"/>
                  <a:gd name="T6" fmla="*/ 1 w 15"/>
                  <a:gd name="T7" fmla="*/ 2 h 12"/>
                  <a:gd name="T8" fmla="*/ 3 w 15"/>
                  <a:gd name="T9" fmla="*/ 0 h 12"/>
                  <a:gd name="T10" fmla="*/ 5 w 15"/>
                  <a:gd name="T11" fmla="*/ 0 h 12"/>
                  <a:gd name="T12" fmla="*/ 7 w 15"/>
                  <a:gd name="T13" fmla="*/ 0 h 12"/>
                  <a:gd name="T14" fmla="*/ 8 w 15"/>
                  <a:gd name="T15" fmla="*/ 2 h 12"/>
                  <a:gd name="T16" fmla="*/ 12 w 15"/>
                  <a:gd name="T17" fmla="*/ 0 h 12"/>
                  <a:gd name="T18" fmla="*/ 15 w 15"/>
                  <a:gd name="T19" fmla="*/ 1 h 12"/>
                  <a:gd name="T20" fmla="*/ 15 w 15"/>
                  <a:gd name="T21" fmla="*/ 4 h 12"/>
                  <a:gd name="T22" fmla="*/ 15 w 15"/>
                  <a:gd name="T23" fmla="*/ 12 h 12"/>
                  <a:gd name="T24" fmla="*/ 13 w 15"/>
                  <a:gd name="T25" fmla="*/ 12 h 12"/>
                  <a:gd name="T26" fmla="*/ 13 w 15"/>
                  <a:gd name="T27" fmla="*/ 4 h 12"/>
                  <a:gd name="T28" fmla="*/ 13 w 15"/>
                  <a:gd name="T29" fmla="*/ 3 h 12"/>
                  <a:gd name="T30" fmla="*/ 13 w 15"/>
                  <a:gd name="T31" fmla="*/ 2 h 12"/>
                  <a:gd name="T32" fmla="*/ 11 w 15"/>
                  <a:gd name="T33" fmla="*/ 2 h 12"/>
                  <a:gd name="T34" fmla="*/ 9 w 15"/>
                  <a:gd name="T35" fmla="*/ 2 h 12"/>
                  <a:gd name="T36" fmla="*/ 9 w 15"/>
                  <a:gd name="T37" fmla="*/ 5 h 12"/>
                  <a:gd name="T38" fmla="*/ 9 w 15"/>
                  <a:gd name="T39" fmla="*/ 12 h 12"/>
                  <a:gd name="T40" fmla="*/ 7 w 15"/>
                  <a:gd name="T41" fmla="*/ 12 h 12"/>
                  <a:gd name="T42" fmla="*/ 7 w 15"/>
                  <a:gd name="T43" fmla="*/ 4 h 12"/>
                  <a:gd name="T44" fmla="*/ 6 w 15"/>
                  <a:gd name="T45" fmla="*/ 2 h 12"/>
                  <a:gd name="T46" fmla="*/ 5 w 15"/>
                  <a:gd name="T47" fmla="*/ 2 h 12"/>
                  <a:gd name="T48" fmla="*/ 3 w 15"/>
                  <a:gd name="T49" fmla="*/ 2 h 12"/>
                  <a:gd name="T50" fmla="*/ 2 w 15"/>
                  <a:gd name="T51" fmla="*/ 3 h 12"/>
                  <a:gd name="T52" fmla="*/ 2 w 15"/>
                  <a:gd name="T53" fmla="*/ 6 h 12"/>
                  <a:gd name="T54" fmla="*/ 2 w 15"/>
                  <a:gd name="T55" fmla="*/ 12 h 12"/>
                  <a:gd name="T56" fmla="*/ 0 w 15"/>
                  <a:gd name="T5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" h="12">
                    <a:moveTo>
                      <a:pt x="0" y="1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9" y="1"/>
                      <a:pt x="10" y="0"/>
                      <a:pt x="12" y="0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5" y="1"/>
                      <a:pt x="15" y="2"/>
                      <a:pt x="15" y="4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3"/>
                      <a:pt x="13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9" y="3"/>
                      <a:pt x="9" y="4"/>
                      <a:pt x="9" y="5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12"/>
                      <a:pt x="2" y="12"/>
                      <a:pt x="2" y="1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" name="Freeform 1277"/>
              <p:cNvSpPr>
                <a:spLocks/>
              </p:cNvSpPr>
              <p:nvPr/>
            </p:nvSpPr>
            <p:spPr bwMode="auto">
              <a:xfrm>
                <a:off x="5090" y="891"/>
                <a:ext cx="14" cy="29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0 h 12"/>
                  <a:gd name="T4" fmla="*/ 1 w 6"/>
                  <a:gd name="T5" fmla="*/ 0 h 12"/>
                  <a:gd name="T6" fmla="*/ 1 w 6"/>
                  <a:gd name="T7" fmla="*/ 2 h 12"/>
                  <a:gd name="T8" fmla="*/ 3 w 6"/>
                  <a:gd name="T9" fmla="*/ 0 h 12"/>
                  <a:gd name="T10" fmla="*/ 4 w 6"/>
                  <a:gd name="T11" fmla="*/ 0 h 12"/>
                  <a:gd name="T12" fmla="*/ 6 w 6"/>
                  <a:gd name="T13" fmla="*/ 1 h 12"/>
                  <a:gd name="T14" fmla="*/ 5 w 6"/>
                  <a:gd name="T15" fmla="*/ 3 h 12"/>
                  <a:gd name="T16" fmla="*/ 4 w 6"/>
                  <a:gd name="T17" fmla="*/ 2 h 12"/>
                  <a:gd name="T18" fmla="*/ 3 w 6"/>
                  <a:gd name="T19" fmla="*/ 3 h 12"/>
                  <a:gd name="T20" fmla="*/ 2 w 6"/>
                  <a:gd name="T21" fmla="*/ 4 h 12"/>
                  <a:gd name="T22" fmla="*/ 2 w 6"/>
                  <a:gd name="T23" fmla="*/ 6 h 12"/>
                  <a:gd name="T24" fmla="*/ 2 w 6"/>
                  <a:gd name="T25" fmla="*/ 12 h 12"/>
                  <a:gd name="T26" fmla="*/ 0 w 6"/>
                  <a:gd name="T2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12"/>
                      <a:pt x="2" y="12"/>
                      <a:pt x="2" y="1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" name="Freeform 1278"/>
              <p:cNvSpPr>
                <a:spLocks noEditPoints="1"/>
              </p:cNvSpPr>
              <p:nvPr/>
            </p:nvSpPr>
            <p:spPr bwMode="auto">
              <a:xfrm>
                <a:off x="5106" y="891"/>
                <a:ext cx="24" cy="29"/>
              </a:xfrm>
              <a:custGeom>
                <a:avLst/>
                <a:gdLst>
                  <a:gd name="T0" fmla="*/ 8 w 10"/>
                  <a:gd name="T1" fmla="*/ 8 h 12"/>
                  <a:gd name="T2" fmla="*/ 10 w 10"/>
                  <a:gd name="T3" fmla="*/ 9 h 12"/>
                  <a:gd name="T4" fmla="*/ 8 w 10"/>
                  <a:gd name="T5" fmla="*/ 11 h 12"/>
                  <a:gd name="T6" fmla="*/ 5 w 10"/>
                  <a:gd name="T7" fmla="*/ 12 h 12"/>
                  <a:gd name="T8" fmla="*/ 1 w 10"/>
                  <a:gd name="T9" fmla="*/ 11 h 12"/>
                  <a:gd name="T10" fmla="*/ 0 w 10"/>
                  <a:gd name="T11" fmla="*/ 6 h 12"/>
                  <a:gd name="T12" fmla="*/ 1 w 10"/>
                  <a:gd name="T13" fmla="*/ 2 h 12"/>
                  <a:gd name="T14" fmla="*/ 5 w 10"/>
                  <a:gd name="T15" fmla="*/ 0 h 12"/>
                  <a:gd name="T16" fmla="*/ 9 w 10"/>
                  <a:gd name="T17" fmla="*/ 2 h 12"/>
                  <a:gd name="T18" fmla="*/ 10 w 10"/>
                  <a:gd name="T19" fmla="*/ 6 h 12"/>
                  <a:gd name="T20" fmla="*/ 10 w 10"/>
                  <a:gd name="T21" fmla="*/ 7 h 12"/>
                  <a:gd name="T22" fmla="*/ 2 w 10"/>
                  <a:gd name="T23" fmla="*/ 7 h 12"/>
                  <a:gd name="T24" fmla="*/ 3 w 10"/>
                  <a:gd name="T25" fmla="*/ 10 h 12"/>
                  <a:gd name="T26" fmla="*/ 5 w 10"/>
                  <a:gd name="T27" fmla="*/ 11 h 12"/>
                  <a:gd name="T28" fmla="*/ 7 w 10"/>
                  <a:gd name="T29" fmla="*/ 10 h 12"/>
                  <a:gd name="T30" fmla="*/ 8 w 10"/>
                  <a:gd name="T31" fmla="*/ 8 h 12"/>
                  <a:gd name="T32" fmla="*/ 2 w 10"/>
                  <a:gd name="T33" fmla="*/ 5 h 12"/>
                  <a:gd name="T34" fmla="*/ 8 w 10"/>
                  <a:gd name="T35" fmla="*/ 5 h 12"/>
                  <a:gd name="T36" fmla="*/ 8 w 10"/>
                  <a:gd name="T37" fmla="*/ 3 h 12"/>
                  <a:gd name="T38" fmla="*/ 5 w 10"/>
                  <a:gd name="T39" fmla="*/ 2 h 12"/>
                  <a:gd name="T40" fmla="*/ 3 w 10"/>
                  <a:gd name="T41" fmla="*/ 3 h 12"/>
                  <a:gd name="T42" fmla="*/ 2 w 10"/>
                  <a:gd name="T4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12">
                    <a:moveTo>
                      <a:pt x="8" y="8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9" y="11"/>
                      <a:pt x="8" y="11"/>
                    </a:cubicBezTo>
                    <a:cubicBezTo>
                      <a:pt x="8" y="12"/>
                      <a:pt x="7" y="12"/>
                      <a:pt x="5" y="12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0" y="4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9"/>
                      <a:pt x="3" y="10"/>
                    </a:cubicBezTo>
                    <a:cubicBezTo>
                      <a:pt x="3" y="10"/>
                      <a:pt x="4" y="11"/>
                      <a:pt x="5" y="11"/>
                    </a:cubicBezTo>
                    <a:cubicBezTo>
                      <a:pt x="6" y="11"/>
                      <a:pt x="7" y="10"/>
                      <a:pt x="7" y="10"/>
                    </a:cubicBezTo>
                    <a:cubicBezTo>
                      <a:pt x="8" y="10"/>
                      <a:pt x="8" y="9"/>
                      <a:pt x="8" y="8"/>
                    </a:cubicBezTo>
                    <a:close/>
                    <a:moveTo>
                      <a:pt x="2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" name="Freeform 1279"/>
              <p:cNvSpPr>
                <a:spLocks noEditPoints="1"/>
              </p:cNvSpPr>
              <p:nvPr/>
            </p:nvSpPr>
            <p:spPr bwMode="auto">
              <a:xfrm>
                <a:off x="5137" y="891"/>
                <a:ext cx="24" cy="41"/>
              </a:xfrm>
              <a:custGeom>
                <a:avLst/>
                <a:gdLst>
                  <a:gd name="T0" fmla="*/ 0 w 10"/>
                  <a:gd name="T1" fmla="*/ 17 h 17"/>
                  <a:gd name="T2" fmla="*/ 0 w 10"/>
                  <a:gd name="T3" fmla="*/ 0 h 17"/>
                  <a:gd name="T4" fmla="*/ 2 w 10"/>
                  <a:gd name="T5" fmla="*/ 0 h 17"/>
                  <a:gd name="T6" fmla="*/ 2 w 10"/>
                  <a:gd name="T7" fmla="*/ 2 h 17"/>
                  <a:gd name="T8" fmla="*/ 3 w 10"/>
                  <a:gd name="T9" fmla="*/ 1 h 17"/>
                  <a:gd name="T10" fmla="*/ 5 w 10"/>
                  <a:gd name="T11" fmla="*/ 0 h 17"/>
                  <a:gd name="T12" fmla="*/ 8 w 10"/>
                  <a:gd name="T13" fmla="*/ 1 h 17"/>
                  <a:gd name="T14" fmla="*/ 9 w 10"/>
                  <a:gd name="T15" fmla="*/ 3 h 17"/>
                  <a:gd name="T16" fmla="*/ 10 w 10"/>
                  <a:gd name="T17" fmla="*/ 6 h 17"/>
                  <a:gd name="T18" fmla="*/ 9 w 10"/>
                  <a:gd name="T19" fmla="*/ 9 h 17"/>
                  <a:gd name="T20" fmla="*/ 7 w 10"/>
                  <a:gd name="T21" fmla="*/ 12 h 17"/>
                  <a:gd name="T22" fmla="*/ 5 w 10"/>
                  <a:gd name="T23" fmla="*/ 12 h 17"/>
                  <a:gd name="T24" fmla="*/ 3 w 10"/>
                  <a:gd name="T25" fmla="*/ 12 h 17"/>
                  <a:gd name="T26" fmla="*/ 2 w 10"/>
                  <a:gd name="T27" fmla="*/ 11 h 17"/>
                  <a:gd name="T28" fmla="*/ 2 w 10"/>
                  <a:gd name="T29" fmla="*/ 17 h 17"/>
                  <a:gd name="T30" fmla="*/ 0 w 10"/>
                  <a:gd name="T31" fmla="*/ 17 h 17"/>
                  <a:gd name="T32" fmla="*/ 2 w 10"/>
                  <a:gd name="T33" fmla="*/ 6 h 17"/>
                  <a:gd name="T34" fmla="*/ 2 w 10"/>
                  <a:gd name="T35" fmla="*/ 10 h 17"/>
                  <a:gd name="T36" fmla="*/ 5 w 10"/>
                  <a:gd name="T37" fmla="*/ 11 h 17"/>
                  <a:gd name="T38" fmla="*/ 7 w 10"/>
                  <a:gd name="T39" fmla="*/ 10 h 17"/>
                  <a:gd name="T40" fmla="*/ 8 w 10"/>
                  <a:gd name="T41" fmla="*/ 6 h 17"/>
                  <a:gd name="T42" fmla="*/ 7 w 10"/>
                  <a:gd name="T43" fmla="*/ 3 h 17"/>
                  <a:gd name="T44" fmla="*/ 5 w 10"/>
                  <a:gd name="T45" fmla="*/ 2 h 17"/>
                  <a:gd name="T46" fmla="*/ 3 w 10"/>
                  <a:gd name="T47" fmla="*/ 3 h 17"/>
                  <a:gd name="T48" fmla="*/ 2 w 10"/>
                  <a:gd name="T4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17">
                    <a:moveTo>
                      <a:pt x="0" y="1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8" y="1"/>
                      <a:pt x="9" y="2"/>
                      <a:pt x="9" y="3"/>
                    </a:cubicBezTo>
                    <a:cubicBezTo>
                      <a:pt x="10" y="4"/>
                      <a:pt x="10" y="5"/>
                      <a:pt x="10" y="6"/>
                    </a:cubicBezTo>
                    <a:cubicBezTo>
                      <a:pt x="10" y="7"/>
                      <a:pt x="10" y="8"/>
                      <a:pt x="9" y="9"/>
                    </a:cubicBezTo>
                    <a:cubicBezTo>
                      <a:pt x="9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2" y="11"/>
                      <a:pt x="2" y="11"/>
                    </a:cubicBezTo>
                    <a:cubicBezTo>
                      <a:pt x="2" y="17"/>
                      <a:pt x="2" y="17"/>
                      <a:pt x="2" y="17"/>
                    </a:cubicBezTo>
                    <a:lnTo>
                      <a:pt x="0" y="17"/>
                    </a:lnTo>
                    <a:close/>
                    <a:moveTo>
                      <a:pt x="2" y="6"/>
                    </a:moveTo>
                    <a:cubicBezTo>
                      <a:pt x="2" y="8"/>
                      <a:pt x="2" y="9"/>
                      <a:pt x="2" y="10"/>
                    </a:cubicBezTo>
                    <a:cubicBezTo>
                      <a:pt x="3" y="10"/>
                      <a:pt x="4" y="11"/>
                      <a:pt x="5" y="11"/>
                    </a:cubicBezTo>
                    <a:cubicBezTo>
                      <a:pt x="6" y="11"/>
                      <a:pt x="6" y="10"/>
                      <a:pt x="7" y="10"/>
                    </a:cubicBezTo>
                    <a:cubicBezTo>
                      <a:pt x="8" y="9"/>
                      <a:pt x="8" y="8"/>
                      <a:pt x="8" y="6"/>
                    </a:cubicBezTo>
                    <a:cubicBezTo>
                      <a:pt x="8" y="5"/>
                      <a:pt x="8" y="3"/>
                      <a:pt x="7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" name="Freeform 1280"/>
              <p:cNvSpPr>
                <a:spLocks/>
              </p:cNvSpPr>
              <p:nvPr/>
            </p:nvSpPr>
            <p:spPr bwMode="auto">
              <a:xfrm>
                <a:off x="5165" y="891"/>
                <a:ext cx="17" cy="29"/>
              </a:xfrm>
              <a:custGeom>
                <a:avLst/>
                <a:gdLst>
                  <a:gd name="T0" fmla="*/ 0 w 7"/>
                  <a:gd name="T1" fmla="*/ 12 h 12"/>
                  <a:gd name="T2" fmla="*/ 0 w 7"/>
                  <a:gd name="T3" fmla="*/ 0 h 12"/>
                  <a:gd name="T4" fmla="*/ 2 w 7"/>
                  <a:gd name="T5" fmla="*/ 0 h 12"/>
                  <a:gd name="T6" fmla="*/ 2 w 7"/>
                  <a:gd name="T7" fmla="*/ 2 h 12"/>
                  <a:gd name="T8" fmla="*/ 3 w 7"/>
                  <a:gd name="T9" fmla="*/ 0 h 12"/>
                  <a:gd name="T10" fmla="*/ 5 w 7"/>
                  <a:gd name="T11" fmla="*/ 0 h 12"/>
                  <a:gd name="T12" fmla="*/ 7 w 7"/>
                  <a:gd name="T13" fmla="*/ 1 h 12"/>
                  <a:gd name="T14" fmla="*/ 6 w 7"/>
                  <a:gd name="T15" fmla="*/ 3 h 12"/>
                  <a:gd name="T16" fmla="*/ 5 w 7"/>
                  <a:gd name="T17" fmla="*/ 2 h 12"/>
                  <a:gd name="T18" fmla="*/ 3 w 7"/>
                  <a:gd name="T19" fmla="*/ 3 h 12"/>
                  <a:gd name="T20" fmla="*/ 3 w 7"/>
                  <a:gd name="T21" fmla="*/ 4 h 12"/>
                  <a:gd name="T22" fmla="*/ 2 w 7"/>
                  <a:gd name="T23" fmla="*/ 6 h 12"/>
                  <a:gd name="T24" fmla="*/ 2 w 7"/>
                  <a:gd name="T25" fmla="*/ 12 h 12"/>
                  <a:gd name="T26" fmla="*/ 0 w 7"/>
                  <a:gd name="T2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2">
                    <a:moveTo>
                      <a:pt x="0" y="1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12"/>
                      <a:pt x="2" y="12"/>
                      <a:pt x="2" y="1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" name="Freeform 1281"/>
              <p:cNvSpPr>
                <a:spLocks noEditPoints="1"/>
              </p:cNvSpPr>
              <p:nvPr/>
            </p:nvSpPr>
            <p:spPr bwMode="auto">
              <a:xfrm>
                <a:off x="5182" y="891"/>
                <a:ext cx="26" cy="29"/>
              </a:xfrm>
              <a:custGeom>
                <a:avLst/>
                <a:gdLst>
                  <a:gd name="T0" fmla="*/ 9 w 11"/>
                  <a:gd name="T1" fmla="*/ 8 h 12"/>
                  <a:gd name="T2" fmla="*/ 11 w 11"/>
                  <a:gd name="T3" fmla="*/ 9 h 12"/>
                  <a:gd name="T4" fmla="*/ 9 w 11"/>
                  <a:gd name="T5" fmla="*/ 11 h 12"/>
                  <a:gd name="T6" fmla="*/ 6 w 11"/>
                  <a:gd name="T7" fmla="*/ 12 h 12"/>
                  <a:gd name="T8" fmla="*/ 2 w 11"/>
                  <a:gd name="T9" fmla="*/ 11 h 12"/>
                  <a:gd name="T10" fmla="*/ 0 w 11"/>
                  <a:gd name="T11" fmla="*/ 6 h 12"/>
                  <a:gd name="T12" fmla="*/ 2 w 11"/>
                  <a:gd name="T13" fmla="*/ 2 h 12"/>
                  <a:gd name="T14" fmla="*/ 6 w 11"/>
                  <a:gd name="T15" fmla="*/ 0 h 12"/>
                  <a:gd name="T16" fmla="*/ 9 w 11"/>
                  <a:gd name="T17" fmla="*/ 2 h 12"/>
                  <a:gd name="T18" fmla="*/ 11 w 11"/>
                  <a:gd name="T19" fmla="*/ 6 h 12"/>
                  <a:gd name="T20" fmla="*/ 11 w 11"/>
                  <a:gd name="T21" fmla="*/ 7 h 12"/>
                  <a:gd name="T22" fmla="*/ 2 w 11"/>
                  <a:gd name="T23" fmla="*/ 7 h 12"/>
                  <a:gd name="T24" fmla="*/ 3 w 11"/>
                  <a:gd name="T25" fmla="*/ 10 h 12"/>
                  <a:gd name="T26" fmla="*/ 6 w 11"/>
                  <a:gd name="T27" fmla="*/ 11 h 12"/>
                  <a:gd name="T28" fmla="*/ 8 w 11"/>
                  <a:gd name="T29" fmla="*/ 10 h 12"/>
                  <a:gd name="T30" fmla="*/ 9 w 11"/>
                  <a:gd name="T31" fmla="*/ 8 h 12"/>
                  <a:gd name="T32" fmla="*/ 2 w 11"/>
                  <a:gd name="T33" fmla="*/ 5 h 12"/>
                  <a:gd name="T34" fmla="*/ 9 w 11"/>
                  <a:gd name="T35" fmla="*/ 5 h 12"/>
                  <a:gd name="T36" fmla="*/ 8 w 11"/>
                  <a:gd name="T37" fmla="*/ 3 h 12"/>
                  <a:gd name="T38" fmla="*/ 6 w 11"/>
                  <a:gd name="T39" fmla="*/ 2 h 12"/>
                  <a:gd name="T40" fmla="*/ 3 w 11"/>
                  <a:gd name="T41" fmla="*/ 3 h 12"/>
                  <a:gd name="T42" fmla="*/ 2 w 11"/>
                  <a:gd name="T4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2">
                    <a:moveTo>
                      <a:pt x="9" y="8"/>
                    </a:move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0" y="11"/>
                      <a:pt x="9" y="11"/>
                    </a:cubicBezTo>
                    <a:cubicBezTo>
                      <a:pt x="8" y="12"/>
                      <a:pt x="7" y="12"/>
                      <a:pt x="6" y="12"/>
                    </a:cubicBezTo>
                    <a:cubicBezTo>
                      <a:pt x="4" y="12"/>
                      <a:pt x="3" y="12"/>
                      <a:pt x="2" y="11"/>
                    </a:cubicBezTo>
                    <a:cubicBezTo>
                      <a:pt x="1" y="10"/>
                      <a:pt x="0" y="8"/>
                      <a:pt x="0" y="6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1" y="4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9"/>
                      <a:pt x="3" y="10"/>
                    </a:cubicBezTo>
                    <a:cubicBezTo>
                      <a:pt x="4" y="10"/>
                      <a:pt x="5" y="11"/>
                      <a:pt x="6" y="11"/>
                    </a:cubicBezTo>
                    <a:cubicBezTo>
                      <a:pt x="6" y="11"/>
                      <a:pt x="7" y="10"/>
                      <a:pt x="8" y="10"/>
                    </a:cubicBezTo>
                    <a:cubicBezTo>
                      <a:pt x="8" y="10"/>
                      <a:pt x="9" y="9"/>
                      <a:pt x="9" y="8"/>
                    </a:cubicBezTo>
                    <a:close/>
                    <a:moveTo>
                      <a:pt x="2" y="5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" name="Freeform 1282"/>
              <p:cNvSpPr>
                <a:spLocks/>
              </p:cNvSpPr>
              <p:nvPr/>
            </p:nvSpPr>
            <p:spPr bwMode="auto">
              <a:xfrm>
                <a:off x="5213" y="882"/>
                <a:ext cx="23" cy="38"/>
              </a:xfrm>
              <a:custGeom>
                <a:avLst/>
                <a:gdLst>
                  <a:gd name="T0" fmla="*/ 0 w 10"/>
                  <a:gd name="T1" fmla="*/ 16 h 16"/>
                  <a:gd name="T2" fmla="*/ 0 w 10"/>
                  <a:gd name="T3" fmla="*/ 0 h 16"/>
                  <a:gd name="T4" fmla="*/ 2 w 10"/>
                  <a:gd name="T5" fmla="*/ 0 h 16"/>
                  <a:gd name="T6" fmla="*/ 2 w 10"/>
                  <a:gd name="T7" fmla="*/ 6 h 16"/>
                  <a:gd name="T8" fmla="*/ 6 w 10"/>
                  <a:gd name="T9" fmla="*/ 4 h 16"/>
                  <a:gd name="T10" fmla="*/ 8 w 10"/>
                  <a:gd name="T11" fmla="*/ 5 h 16"/>
                  <a:gd name="T12" fmla="*/ 9 w 10"/>
                  <a:gd name="T13" fmla="*/ 6 h 16"/>
                  <a:gd name="T14" fmla="*/ 10 w 10"/>
                  <a:gd name="T15" fmla="*/ 9 h 16"/>
                  <a:gd name="T16" fmla="*/ 10 w 10"/>
                  <a:gd name="T17" fmla="*/ 16 h 16"/>
                  <a:gd name="T18" fmla="*/ 8 w 10"/>
                  <a:gd name="T19" fmla="*/ 16 h 16"/>
                  <a:gd name="T20" fmla="*/ 8 w 10"/>
                  <a:gd name="T21" fmla="*/ 9 h 16"/>
                  <a:gd name="T22" fmla="*/ 7 w 10"/>
                  <a:gd name="T23" fmla="*/ 6 h 16"/>
                  <a:gd name="T24" fmla="*/ 5 w 10"/>
                  <a:gd name="T25" fmla="*/ 6 h 16"/>
                  <a:gd name="T26" fmla="*/ 4 w 10"/>
                  <a:gd name="T27" fmla="*/ 6 h 16"/>
                  <a:gd name="T28" fmla="*/ 3 w 10"/>
                  <a:gd name="T29" fmla="*/ 7 h 16"/>
                  <a:gd name="T30" fmla="*/ 2 w 10"/>
                  <a:gd name="T31" fmla="*/ 10 h 16"/>
                  <a:gd name="T32" fmla="*/ 2 w 10"/>
                  <a:gd name="T33" fmla="*/ 16 h 16"/>
                  <a:gd name="T34" fmla="*/ 0 w 10"/>
                  <a:gd name="T3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16">
                    <a:moveTo>
                      <a:pt x="0" y="1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5"/>
                      <a:pt x="4" y="4"/>
                      <a:pt x="6" y="4"/>
                    </a:cubicBezTo>
                    <a:cubicBezTo>
                      <a:pt x="7" y="4"/>
                      <a:pt x="7" y="4"/>
                      <a:pt x="8" y="5"/>
                    </a:cubicBezTo>
                    <a:cubicBezTo>
                      <a:pt x="9" y="5"/>
                      <a:pt x="9" y="5"/>
                      <a:pt x="9" y="6"/>
                    </a:cubicBezTo>
                    <a:cubicBezTo>
                      <a:pt x="10" y="7"/>
                      <a:pt x="10" y="7"/>
                      <a:pt x="10" y="9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8" y="7"/>
                      <a:pt x="7" y="6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6"/>
                      <a:pt x="2" y="16"/>
                      <a:pt x="2" y="1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" name="Freeform 1283"/>
              <p:cNvSpPr>
                <a:spLocks noEditPoints="1"/>
              </p:cNvSpPr>
              <p:nvPr/>
            </p:nvSpPr>
            <p:spPr bwMode="auto">
              <a:xfrm>
                <a:off x="5241" y="891"/>
                <a:ext cx="26" cy="29"/>
              </a:xfrm>
              <a:custGeom>
                <a:avLst/>
                <a:gdLst>
                  <a:gd name="T0" fmla="*/ 9 w 11"/>
                  <a:gd name="T1" fmla="*/ 8 h 12"/>
                  <a:gd name="T2" fmla="*/ 11 w 11"/>
                  <a:gd name="T3" fmla="*/ 9 h 12"/>
                  <a:gd name="T4" fmla="*/ 9 w 11"/>
                  <a:gd name="T5" fmla="*/ 11 h 12"/>
                  <a:gd name="T6" fmla="*/ 6 w 11"/>
                  <a:gd name="T7" fmla="*/ 12 h 12"/>
                  <a:gd name="T8" fmla="*/ 2 w 11"/>
                  <a:gd name="T9" fmla="*/ 11 h 12"/>
                  <a:gd name="T10" fmla="*/ 0 w 11"/>
                  <a:gd name="T11" fmla="*/ 6 h 12"/>
                  <a:gd name="T12" fmla="*/ 2 w 11"/>
                  <a:gd name="T13" fmla="*/ 2 h 12"/>
                  <a:gd name="T14" fmla="*/ 6 w 11"/>
                  <a:gd name="T15" fmla="*/ 0 h 12"/>
                  <a:gd name="T16" fmla="*/ 10 w 11"/>
                  <a:gd name="T17" fmla="*/ 2 h 12"/>
                  <a:gd name="T18" fmla="*/ 11 w 11"/>
                  <a:gd name="T19" fmla="*/ 6 h 12"/>
                  <a:gd name="T20" fmla="*/ 11 w 11"/>
                  <a:gd name="T21" fmla="*/ 7 h 12"/>
                  <a:gd name="T22" fmla="*/ 2 w 11"/>
                  <a:gd name="T23" fmla="*/ 7 h 12"/>
                  <a:gd name="T24" fmla="*/ 3 w 11"/>
                  <a:gd name="T25" fmla="*/ 10 h 12"/>
                  <a:gd name="T26" fmla="*/ 6 w 11"/>
                  <a:gd name="T27" fmla="*/ 11 h 12"/>
                  <a:gd name="T28" fmla="*/ 8 w 11"/>
                  <a:gd name="T29" fmla="*/ 10 h 12"/>
                  <a:gd name="T30" fmla="*/ 9 w 11"/>
                  <a:gd name="T31" fmla="*/ 8 h 12"/>
                  <a:gd name="T32" fmla="*/ 2 w 11"/>
                  <a:gd name="T33" fmla="*/ 5 h 12"/>
                  <a:gd name="T34" fmla="*/ 9 w 11"/>
                  <a:gd name="T35" fmla="*/ 5 h 12"/>
                  <a:gd name="T36" fmla="*/ 8 w 11"/>
                  <a:gd name="T37" fmla="*/ 3 h 12"/>
                  <a:gd name="T38" fmla="*/ 6 w 11"/>
                  <a:gd name="T39" fmla="*/ 2 h 12"/>
                  <a:gd name="T40" fmla="*/ 3 w 11"/>
                  <a:gd name="T41" fmla="*/ 3 h 12"/>
                  <a:gd name="T42" fmla="*/ 2 w 11"/>
                  <a:gd name="T4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2">
                    <a:moveTo>
                      <a:pt x="9" y="8"/>
                    </a:move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0" y="11"/>
                      <a:pt x="9" y="11"/>
                    </a:cubicBezTo>
                    <a:cubicBezTo>
                      <a:pt x="8" y="12"/>
                      <a:pt x="7" y="12"/>
                      <a:pt x="6" y="12"/>
                    </a:cubicBezTo>
                    <a:cubicBezTo>
                      <a:pt x="4" y="12"/>
                      <a:pt x="3" y="12"/>
                      <a:pt x="2" y="11"/>
                    </a:cubicBezTo>
                    <a:cubicBezTo>
                      <a:pt x="1" y="10"/>
                      <a:pt x="0" y="8"/>
                      <a:pt x="0" y="6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7" y="0"/>
                      <a:pt x="9" y="1"/>
                      <a:pt x="10" y="2"/>
                    </a:cubicBezTo>
                    <a:cubicBezTo>
                      <a:pt x="11" y="3"/>
                      <a:pt x="11" y="4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9"/>
                      <a:pt x="3" y="10"/>
                    </a:cubicBezTo>
                    <a:cubicBezTo>
                      <a:pt x="4" y="10"/>
                      <a:pt x="5" y="11"/>
                      <a:pt x="6" y="11"/>
                    </a:cubicBezTo>
                    <a:cubicBezTo>
                      <a:pt x="7" y="11"/>
                      <a:pt x="7" y="10"/>
                      <a:pt x="8" y="10"/>
                    </a:cubicBezTo>
                    <a:cubicBezTo>
                      <a:pt x="8" y="10"/>
                      <a:pt x="9" y="9"/>
                      <a:pt x="9" y="8"/>
                    </a:cubicBezTo>
                    <a:close/>
                    <a:moveTo>
                      <a:pt x="2" y="5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" name="Freeform 1284"/>
              <p:cNvSpPr>
                <a:spLocks/>
              </p:cNvSpPr>
              <p:nvPr/>
            </p:nvSpPr>
            <p:spPr bwMode="auto">
              <a:xfrm>
                <a:off x="5272" y="891"/>
                <a:ext cx="24" cy="29"/>
              </a:xfrm>
              <a:custGeom>
                <a:avLst/>
                <a:gdLst>
                  <a:gd name="T0" fmla="*/ 0 w 10"/>
                  <a:gd name="T1" fmla="*/ 12 h 12"/>
                  <a:gd name="T2" fmla="*/ 0 w 10"/>
                  <a:gd name="T3" fmla="*/ 0 h 12"/>
                  <a:gd name="T4" fmla="*/ 2 w 10"/>
                  <a:gd name="T5" fmla="*/ 0 h 12"/>
                  <a:gd name="T6" fmla="*/ 2 w 10"/>
                  <a:gd name="T7" fmla="*/ 2 h 12"/>
                  <a:gd name="T8" fmla="*/ 6 w 10"/>
                  <a:gd name="T9" fmla="*/ 0 h 12"/>
                  <a:gd name="T10" fmla="*/ 8 w 10"/>
                  <a:gd name="T11" fmla="*/ 0 h 12"/>
                  <a:gd name="T12" fmla="*/ 9 w 10"/>
                  <a:gd name="T13" fmla="*/ 1 h 12"/>
                  <a:gd name="T14" fmla="*/ 10 w 10"/>
                  <a:gd name="T15" fmla="*/ 3 h 12"/>
                  <a:gd name="T16" fmla="*/ 10 w 10"/>
                  <a:gd name="T17" fmla="*/ 5 h 12"/>
                  <a:gd name="T18" fmla="*/ 10 w 10"/>
                  <a:gd name="T19" fmla="*/ 12 h 12"/>
                  <a:gd name="T20" fmla="*/ 8 w 10"/>
                  <a:gd name="T21" fmla="*/ 12 h 12"/>
                  <a:gd name="T22" fmla="*/ 8 w 10"/>
                  <a:gd name="T23" fmla="*/ 5 h 12"/>
                  <a:gd name="T24" fmla="*/ 8 w 10"/>
                  <a:gd name="T25" fmla="*/ 3 h 12"/>
                  <a:gd name="T26" fmla="*/ 7 w 10"/>
                  <a:gd name="T27" fmla="*/ 2 h 12"/>
                  <a:gd name="T28" fmla="*/ 6 w 10"/>
                  <a:gd name="T29" fmla="*/ 2 h 12"/>
                  <a:gd name="T30" fmla="*/ 3 w 10"/>
                  <a:gd name="T31" fmla="*/ 3 h 12"/>
                  <a:gd name="T32" fmla="*/ 2 w 10"/>
                  <a:gd name="T33" fmla="*/ 6 h 12"/>
                  <a:gd name="T34" fmla="*/ 2 w 10"/>
                  <a:gd name="T35" fmla="*/ 12 h 12"/>
                  <a:gd name="T36" fmla="*/ 0 w 10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2">
                    <a:moveTo>
                      <a:pt x="0" y="1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10" y="3"/>
                      <a:pt x="10" y="4"/>
                      <a:pt x="10" y="5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3"/>
                      <a:pt x="2" y="4"/>
                      <a:pt x="2" y="6"/>
                    </a:cubicBezTo>
                    <a:cubicBezTo>
                      <a:pt x="2" y="12"/>
                      <a:pt x="2" y="12"/>
                      <a:pt x="2" y="1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" name="Freeform 1285"/>
              <p:cNvSpPr>
                <a:spLocks noEditPoints="1"/>
              </p:cNvSpPr>
              <p:nvPr/>
            </p:nvSpPr>
            <p:spPr bwMode="auto">
              <a:xfrm>
                <a:off x="5300" y="882"/>
                <a:ext cx="24" cy="38"/>
              </a:xfrm>
              <a:custGeom>
                <a:avLst/>
                <a:gdLst>
                  <a:gd name="T0" fmla="*/ 9 w 10"/>
                  <a:gd name="T1" fmla="*/ 16 h 16"/>
                  <a:gd name="T2" fmla="*/ 9 w 10"/>
                  <a:gd name="T3" fmla="*/ 15 h 16"/>
                  <a:gd name="T4" fmla="*/ 5 w 10"/>
                  <a:gd name="T5" fmla="*/ 16 h 16"/>
                  <a:gd name="T6" fmla="*/ 3 w 10"/>
                  <a:gd name="T7" fmla="*/ 16 h 16"/>
                  <a:gd name="T8" fmla="*/ 1 w 10"/>
                  <a:gd name="T9" fmla="*/ 13 h 16"/>
                  <a:gd name="T10" fmla="*/ 0 w 10"/>
                  <a:gd name="T11" fmla="*/ 10 h 16"/>
                  <a:gd name="T12" fmla="*/ 1 w 10"/>
                  <a:gd name="T13" fmla="*/ 7 h 16"/>
                  <a:gd name="T14" fmla="*/ 3 w 10"/>
                  <a:gd name="T15" fmla="*/ 5 h 16"/>
                  <a:gd name="T16" fmla="*/ 5 w 10"/>
                  <a:gd name="T17" fmla="*/ 4 h 16"/>
                  <a:gd name="T18" fmla="*/ 7 w 10"/>
                  <a:gd name="T19" fmla="*/ 5 h 16"/>
                  <a:gd name="T20" fmla="*/ 8 w 10"/>
                  <a:gd name="T21" fmla="*/ 6 h 16"/>
                  <a:gd name="T22" fmla="*/ 8 w 10"/>
                  <a:gd name="T23" fmla="*/ 0 h 16"/>
                  <a:gd name="T24" fmla="*/ 10 w 10"/>
                  <a:gd name="T25" fmla="*/ 0 h 16"/>
                  <a:gd name="T26" fmla="*/ 10 w 10"/>
                  <a:gd name="T27" fmla="*/ 16 h 16"/>
                  <a:gd name="T28" fmla="*/ 9 w 10"/>
                  <a:gd name="T29" fmla="*/ 16 h 16"/>
                  <a:gd name="T30" fmla="*/ 2 w 10"/>
                  <a:gd name="T31" fmla="*/ 10 h 16"/>
                  <a:gd name="T32" fmla="*/ 3 w 10"/>
                  <a:gd name="T33" fmla="*/ 14 h 16"/>
                  <a:gd name="T34" fmla="*/ 5 w 10"/>
                  <a:gd name="T35" fmla="*/ 15 h 16"/>
                  <a:gd name="T36" fmla="*/ 8 w 10"/>
                  <a:gd name="T37" fmla="*/ 14 h 16"/>
                  <a:gd name="T38" fmla="*/ 9 w 10"/>
                  <a:gd name="T39" fmla="*/ 10 h 16"/>
                  <a:gd name="T40" fmla="*/ 8 w 10"/>
                  <a:gd name="T41" fmla="*/ 7 h 16"/>
                  <a:gd name="T42" fmla="*/ 5 w 10"/>
                  <a:gd name="T43" fmla="*/ 6 h 16"/>
                  <a:gd name="T44" fmla="*/ 3 w 10"/>
                  <a:gd name="T45" fmla="*/ 7 h 16"/>
                  <a:gd name="T46" fmla="*/ 2 w 10"/>
                  <a:gd name="T47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16">
                    <a:moveTo>
                      <a:pt x="9" y="16"/>
                    </a:moveTo>
                    <a:cubicBezTo>
                      <a:pt x="9" y="15"/>
                      <a:pt x="9" y="15"/>
                      <a:pt x="9" y="15"/>
                    </a:cubicBezTo>
                    <a:cubicBezTo>
                      <a:pt x="8" y="16"/>
                      <a:pt x="7" y="16"/>
                      <a:pt x="5" y="16"/>
                    </a:cubicBezTo>
                    <a:cubicBezTo>
                      <a:pt x="4" y="16"/>
                      <a:pt x="4" y="16"/>
                      <a:pt x="3" y="16"/>
                    </a:cubicBezTo>
                    <a:cubicBezTo>
                      <a:pt x="2" y="15"/>
                      <a:pt x="1" y="14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6" y="4"/>
                      <a:pt x="7" y="4"/>
                      <a:pt x="7" y="5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6"/>
                      <a:pt x="10" y="16"/>
                      <a:pt x="10" y="16"/>
                    </a:cubicBezTo>
                    <a:lnTo>
                      <a:pt x="9" y="16"/>
                    </a:lnTo>
                    <a:close/>
                    <a:moveTo>
                      <a:pt x="2" y="10"/>
                    </a:moveTo>
                    <a:cubicBezTo>
                      <a:pt x="2" y="12"/>
                      <a:pt x="3" y="13"/>
                      <a:pt x="3" y="14"/>
                    </a:cubicBezTo>
                    <a:cubicBezTo>
                      <a:pt x="4" y="14"/>
                      <a:pt x="5" y="15"/>
                      <a:pt x="5" y="15"/>
                    </a:cubicBezTo>
                    <a:cubicBezTo>
                      <a:pt x="6" y="15"/>
                      <a:pt x="7" y="14"/>
                      <a:pt x="8" y="14"/>
                    </a:cubicBezTo>
                    <a:cubicBezTo>
                      <a:pt x="8" y="13"/>
                      <a:pt x="9" y="12"/>
                      <a:pt x="9" y="10"/>
                    </a:cubicBezTo>
                    <a:cubicBezTo>
                      <a:pt x="9" y="9"/>
                      <a:pt x="8" y="8"/>
                      <a:pt x="8" y="7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5" y="6"/>
                      <a:pt x="4" y="6"/>
                      <a:pt x="3" y="7"/>
                    </a:cubicBezTo>
                    <a:cubicBezTo>
                      <a:pt x="3" y="8"/>
                      <a:pt x="2" y="9"/>
                      <a:pt x="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" name="Freeform 1286"/>
              <p:cNvSpPr>
                <a:spLocks/>
              </p:cNvSpPr>
              <p:nvPr/>
            </p:nvSpPr>
            <p:spPr bwMode="auto">
              <a:xfrm>
                <a:off x="5331" y="891"/>
                <a:ext cx="24" cy="29"/>
              </a:xfrm>
              <a:custGeom>
                <a:avLst/>
                <a:gdLst>
                  <a:gd name="T0" fmla="*/ 8 w 10"/>
                  <a:gd name="T1" fmla="*/ 12 h 12"/>
                  <a:gd name="T2" fmla="*/ 8 w 10"/>
                  <a:gd name="T3" fmla="*/ 10 h 12"/>
                  <a:gd name="T4" fmla="*/ 4 w 10"/>
                  <a:gd name="T5" fmla="*/ 12 h 12"/>
                  <a:gd name="T6" fmla="*/ 3 w 10"/>
                  <a:gd name="T7" fmla="*/ 12 h 12"/>
                  <a:gd name="T8" fmla="*/ 1 w 10"/>
                  <a:gd name="T9" fmla="*/ 11 h 12"/>
                  <a:gd name="T10" fmla="*/ 1 w 10"/>
                  <a:gd name="T11" fmla="*/ 9 h 12"/>
                  <a:gd name="T12" fmla="*/ 0 w 10"/>
                  <a:gd name="T13" fmla="*/ 8 h 12"/>
                  <a:gd name="T14" fmla="*/ 0 w 10"/>
                  <a:gd name="T15" fmla="*/ 0 h 12"/>
                  <a:gd name="T16" fmla="*/ 2 w 10"/>
                  <a:gd name="T17" fmla="*/ 0 h 12"/>
                  <a:gd name="T18" fmla="*/ 2 w 10"/>
                  <a:gd name="T19" fmla="*/ 7 h 12"/>
                  <a:gd name="T20" fmla="*/ 3 w 10"/>
                  <a:gd name="T21" fmla="*/ 9 h 12"/>
                  <a:gd name="T22" fmla="*/ 3 w 10"/>
                  <a:gd name="T23" fmla="*/ 10 h 12"/>
                  <a:gd name="T24" fmla="*/ 5 w 10"/>
                  <a:gd name="T25" fmla="*/ 11 h 12"/>
                  <a:gd name="T26" fmla="*/ 7 w 10"/>
                  <a:gd name="T27" fmla="*/ 10 h 12"/>
                  <a:gd name="T28" fmla="*/ 8 w 10"/>
                  <a:gd name="T29" fmla="*/ 9 h 12"/>
                  <a:gd name="T30" fmla="*/ 8 w 10"/>
                  <a:gd name="T31" fmla="*/ 7 h 12"/>
                  <a:gd name="T32" fmla="*/ 8 w 10"/>
                  <a:gd name="T33" fmla="*/ 0 h 12"/>
                  <a:gd name="T34" fmla="*/ 10 w 10"/>
                  <a:gd name="T35" fmla="*/ 0 h 12"/>
                  <a:gd name="T36" fmla="*/ 10 w 10"/>
                  <a:gd name="T37" fmla="*/ 12 h 12"/>
                  <a:gd name="T38" fmla="*/ 8 w 10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2">
                    <a:moveTo>
                      <a:pt x="8" y="12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7" y="12"/>
                      <a:pt x="6" y="12"/>
                      <a:pt x="4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2" y="12"/>
                      <a:pt x="2" y="11"/>
                      <a:pt x="1" y="11"/>
                    </a:cubicBezTo>
                    <a:cubicBezTo>
                      <a:pt x="1" y="11"/>
                      <a:pt x="1" y="10"/>
                      <a:pt x="1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4" y="10"/>
                      <a:pt x="4" y="11"/>
                      <a:pt x="5" y="11"/>
                    </a:cubicBezTo>
                    <a:cubicBezTo>
                      <a:pt x="5" y="11"/>
                      <a:pt x="6" y="10"/>
                      <a:pt x="7" y="10"/>
                    </a:cubicBezTo>
                    <a:cubicBezTo>
                      <a:pt x="7" y="10"/>
                      <a:pt x="7" y="9"/>
                      <a:pt x="8" y="9"/>
                    </a:cubicBezTo>
                    <a:cubicBezTo>
                      <a:pt x="8" y="8"/>
                      <a:pt x="8" y="8"/>
                      <a:pt x="8" y="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2"/>
                      <a:pt x="10" y="12"/>
                      <a:pt x="10" y="12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" name="Freeform 1287"/>
              <p:cNvSpPr>
                <a:spLocks/>
              </p:cNvSpPr>
              <p:nvPr/>
            </p:nvSpPr>
            <p:spPr bwMode="auto">
              <a:xfrm>
                <a:off x="5362" y="891"/>
                <a:ext cx="23" cy="29"/>
              </a:xfrm>
              <a:custGeom>
                <a:avLst/>
                <a:gdLst>
                  <a:gd name="T0" fmla="*/ 0 w 10"/>
                  <a:gd name="T1" fmla="*/ 12 h 12"/>
                  <a:gd name="T2" fmla="*/ 0 w 10"/>
                  <a:gd name="T3" fmla="*/ 0 h 12"/>
                  <a:gd name="T4" fmla="*/ 2 w 10"/>
                  <a:gd name="T5" fmla="*/ 0 h 12"/>
                  <a:gd name="T6" fmla="*/ 2 w 10"/>
                  <a:gd name="T7" fmla="*/ 2 h 12"/>
                  <a:gd name="T8" fmla="*/ 6 w 10"/>
                  <a:gd name="T9" fmla="*/ 0 h 12"/>
                  <a:gd name="T10" fmla="*/ 8 w 10"/>
                  <a:gd name="T11" fmla="*/ 0 h 12"/>
                  <a:gd name="T12" fmla="*/ 9 w 10"/>
                  <a:gd name="T13" fmla="*/ 1 h 12"/>
                  <a:gd name="T14" fmla="*/ 9 w 10"/>
                  <a:gd name="T15" fmla="*/ 3 h 12"/>
                  <a:gd name="T16" fmla="*/ 10 w 10"/>
                  <a:gd name="T17" fmla="*/ 5 h 12"/>
                  <a:gd name="T18" fmla="*/ 10 w 10"/>
                  <a:gd name="T19" fmla="*/ 12 h 12"/>
                  <a:gd name="T20" fmla="*/ 8 w 10"/>
                  <a:gd name="T21" fmla="*/ 12 h 12"/>
                  <a:gd name="T22" fmla="*/ 8 w 10"/>
                  <a:gd name="T23" fmla="*/ 5 h 12"/>
                  <a:gd name="T24" fmla="*/ 7 w 10"/>
                  <a:gd name="T25" fmla="*/ 3 h 12"/>
                  <a:gd name="T26" fmla="*/ 7 w 10"/>
                  <a:gd name="T27" fmla="*/ 2 h 12"/>
                  <a:gd name="T28" fmla="*/ 5 w 10"/>
                  <a:gd name="T29" fmla="*/ 2 h 12"/>
                  <a:gd name="T30" fmla="*/ 3 w 10"/>
                  <a:gd name="T31" fmla="*/ 3 h 12"/>
                  <a:gd name="T32" fmla="*/ 2 w 10"/>
                  <a:gd name="T33" fmla="*/ 6 h 12"/>
                  <a:gd name="T34" fmla="*/ 2 w 10"/>
                  <a:gd name="T35" fmla="*/ 12 h 12"/>
                  <a:gd name="T36" fmla="*/ 0 w 10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2">
                    <a:moveTo>
                      <a:pt x="0" y="1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10" y="3"/>
                      <a:pt x="10" y="4"/>
                      <a:pt x="10" y="5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2" y="4"/>
                      <a:pt x="2" y="6"/>
                    </a:cubicBezTo>
                    <a:cubicBezTo>
                      <a:pt x="2" y="12"/>
                      <a:pt x="2" y="12"/>
                      <a:pt x="2" y="1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" name="Freeform 1288"/>
              <p:cNvSpPr>
                <a:spLocks/>
              </p:cNvSpPr>
              <p:nvPr/>
            </p:nvSpPr>
            <p:spPr bwMode="auto">
              <a:xfrm>
                <a:off x="5390" y="882"/>
                <a:ext cx="12" cy="38"/>
              </a:xfrm>
              <a:custGeom>
                <a:avLst/>
                <a:gdLst>
                  <a:gd name="T0" fmla="*/ 5 w 5"/>
                  <a:gd name="T1" fmla="*/ 14 h 16"/>
                  <a:gd name="T2" fmla="*/ 5 w 5"/>
                  <a:gd name="T3" fmla="*/ 16 h 16"/>
                  <a:gd name="T4" fmla="*/ 4 w 5"/>
                  <a:gd name="T5" fmla="*/ 16 h 16"/>
                  <a:gd name="T6" fmla="*/ 2 w 5"/>
                  <a:gd name="T7" fmla="*/ 16 h 16"/>
                  <a:gd name="T8" fmla="*/ 1 w 5"/>
                  <a:gd name="T9" fmla="*/ 15 h 16"/>
                  <a:gd name="T10" fmla="*/ 1 w 5"/>
                  <a:gd name="T11" fmla="*/ 13 h 16"/>
                  <a:gd name="T12" fmla="*/ 1 w 5"/>
                  <a:gd name="T13" fmla="*/ 6 h 16"/>
                  <a:gd name="T14" fmla="*/ 0 w 5"/>
                  <a:gd name="T15" fmla="*/ 6 h 16"/>
                  <a:gd name="T16" fmla="*/ 0 w 5"/>
                  <a:gd name="T17" fmla="*/ 4 h 16"/>
                  <a:gd name="T18" fmla="*/ 1 w 5"/>
                  <a:gd name="T19" fmla="*/ 4 h 16"/>
                  <a:gd name="T20" fmla="*/ 1 w 5"/>
                  <a:gd name="T21" fmla="*/ 1 h 16"/>
                  <a:gd name="T22" fmla="*/ 3 w 5"/>
                  <a:gd name="T23" fmla="*/ 0 h 16"/>
                  <a:gd name="T24" fmla="*/ 3 w 5"/>
                  <a:gd name="T25" fmla="*/ 4 h 16"/>
                  <a:gd name="T26" fmla="*/ 5 w 5"/>
                  <a:gd name="T27" fmla="*/ 4 h 16"/>
                  <a:gd name="T28" fmla="*/ 5 w 5"/>
                  <a:gd name="T29" fmla="*/ 6 h 16"/>
                  <a:gd name="T30" fmla="*/ 3 w 5"/>
                  <a:gd name="T31" fmla="*/ 6 h 16"/>
                  <a:gd name="T32" fmla="*/ 3 w 5"/>
                  <a:gd name="T33" fmla="*/ 13 h 16"/>
                  <a:gd name="T34" fmla="*/ 3 w 5"/>
                  <a:gd name="T35" fmla="*/ 14 h 16"/>
                  <a:gd name="T36" fmla="*/ 3 w 5"/>
                  <a:gd name="T37" fmla="*/ 14 h 16"/>
                  <a:gd name="T38" fmla="*/ 4 w 5"/>
                  <a:gd name="T39" fmla="*/ 14 h 16"/>
                  <a:gd name="T40" fmla="*/ 5 w 5"/>
                  <a:gd name="T4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" h="16">
                    <a:moveTo>
                      <a:pt x="5" y="14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6"/>
                      <a:pt x="4" y="16"/>
                    </a:cubicBezTo>
                    <a:cubicBezTo>
                      <a:pt x="3" y="16"/>
                      <a:pt x="2" y="16"/>
                      <a:pt x="2" y="16"/>
                    </a:cubicBezTo>
                    <a:cubicBezTo>
                      <a:pt x="2" y="16"/>
                      <a:pt x="1" y="15"/>
                      <a:pt x="1" y="15"/>
                    </a:cubicBezTo>
                    <a:cubicBezTo>
                      <a:pt x="1" y="15"/>
                      <a:pt x="1" y="14"/>
                      <a:pt x="1" y="1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" name="Freeform 1289"/>
              <p:cNvSpPr>
                <a:spLocks/>
              </p:cNvSpPr>
              <p:nvPr/>
            </p:nvSpPr>
            <p:spPr bwMode="auto">
              <a:xfrm>
                <a:off x="5419" y="882"/>
                <a:ext cx="14" cy="38"/>
              </a:xfrm>
              <a:custGeom>
                <a:avLst/>
                <a:gdLst>
                  <a:gd name="T0" fmla="*/ 5 w 6"/>
                  <a:gd name="T1" fmla="*/ 14 h 16"/>
                  <a:gd name="T2" fmla="*/ 6 w 6"/>
                  <a:gd name="T3" fmla="*/ 16 h 16"/>
                  <a:gd name="T4" fmla="*/ 4 w 6"/>
                  <a:gd name="T5" fmla="*/ 16 h 16"/>
                  <a:gd name="T6" fmla="*/ 3 w 6"/>
                  <a:gd name="T7" fmla="*/ 16 h 16"/>
                  <a:gd name="T8" fmla="*/ 2 w 6"/>
                  <a:gd name="T9" fmla="*/ 15 h 16"/>
                  <a:gd name="T10" fmla="*/ 1 w 6"/>
                  <a:gd name="T11" fmla="*/ 13 h 16"/>
                  <a:gd name="T12" fmla="*/ 1 w 6"/>
                  <a:gd name="T13" fmla="*/ 6 h 16"/>
                  <a:gd name="T14" fmla="*/ 0 w 6"/>
                  <a:gd name="T15" fmla="*/ 6 h 16"/>
                  <a:gd name="T16" fmla="*/ 0 w 6"/>
                  <a:gd name="T17" fmla="*/ 4 h 16"/>
                  <a:gd name="T18" fmla="*/ 1 w 6"/>
                  <a:gd name="T19" fmla="*/ 4 h 16"/>
                  <a:gd name="T20" fmla="*/ 1 w 6"/>
                  <a:gd name="T21" fmla="*/ 1 h 16"/>
                  <a:gd name="T22" fmla="*/ 3 w 6"/>
                  <a:gd name="T23" fmla="*/ 0 h 16"/>
                  <a:gd name="T24" fmla="*/ 3 w 6"/>
                  <a:gd name="T25" fmla="*/ 4 h 16"/>
                  <a:gd name="T26" fmla="*/ 5 w 6"/>
                  <a:gd name="T27" fmla="*/ 4 h 16"/>
                  <a:gd name="T28" fmla="*/ 5 w 6"/>
                  <a:gd name="T29" fmla="*/ 6 h 16"/>
                  <a:gd name="T30" fmla="*/ 3 w 6"/>
                  <a:gd name="T31" fmla="*/ 6 h 16"/>
                  <a:gd name="T32" fmla="*/ 3 w 6"/>
                  <a:gd name="T33" fmla="*/ 13 h 16"/>
                  <a:gd name="T34" fmla="*/ 4 w 6"/>
                  <a:gd name="T35" fmla="*/ 14 h 16"/>
                  <a:gd name="T36" fmla="*/ 4 w 6"/>
                  <a:gd name="T37" fmla="*/ 14 h 16"/>
                  <a:gd name="T38" fmla="*/ 5 w 6"/>
                  <a:gd name="T3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6">
                    <a:moveTo>
                      <a:pt x="5" y="14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4" y="16"/>
                    </a:cubicBezTo>
                    <a:cubicBezTo>
                      <a:pt x="4" y="16"/>
                      <a:pt x="3" y="16"/>
                      <a:pt x="3" y="16"/>
                    </a:cubicBezTo>
                    <a:cubicBezTo>
                      <a:pt x="2" y="16"/>
                      <a:pt x="2" y="15"/>
                      <a:pt x="2" y="15"/>
                    </a:cubicBezTo>
                    <a:cubicBezTo>
                      <a:pt x="2" y="15"/>
                      <a:pt x="1" y="14"/>
                      <a:pt x="1" y="1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" name="Freeform 1290"/>
              <p:cNvSpPr>
                <a:spLocks noEditPoints="1"/>
              </p:cNvSpPr>
              <p:nvPr/>
            </p:nvSpPr>
            <p:spPr bwMode="auto">
              <a:xfrm>
                <a:off x="5435" y="891"/>
                <a:ext cx="26" cy="29"/>
              </a:xfrm>
              <a:custGeom>
                <a:avLst/>
                <a:gdLst>
                  <a:gd name="T0" fmla="*/ 8 w 11"/>
                  <a:gd name="T1" fmla="*/ 8 h 12"/>
                  <a:gd name="T2" fmla="*/ 10 w 11"/>
                  <a:gd name="T3" fmla="*/ 9 h 12"/>
                  <a:gd name="T4" fmla="*/ 9 w 11"/>
                  <a:gd name="T5" fmla="*/ 11 h 12"/>
                  <a:gd name="T6" fmla="*/ 5 w 11"/>
                  <a:gd name="T7" fmla="*/ 12 h 12"/>
                  <a:gd name="T8" fmla="*/ 1 w 11"/>
                  <a:gd name="T9" fmla="*/ 11 h 12"/>
                  <a:gd name="T10" fmla="*/ 0 w 11"/>
                  <a:gd name="T11" fmla="*/ 6 h 12"/>
                  <a:gd name="T12" fmla="*/ 1 w 11"/>
                  <a:gd name="T13" fmla="*/ 2 h 12"/>
                  <a:gd name="T14" fmla="*/ 5 w 11"/>
                  <a:gd name="T15" fmla="*/ 0 h 12"/>
                  <a:gd name="T16" fmla="*/ 9 w 11"/>
                  <a:gd name="T17" fmla="*/ 2 h 12"/>
                  <a:gd name="T18" fmla="*/ 11 w 11"/>
                  <a:gd name="T19" fmla="*/ 6 h 12"/>
                  <a:gd name="T20" fmla="*/ 11 w 11"/>
                  <a:gd name="T21" fmla="*/ 7 h 12"/>
                  <a:gd name="T22" fmla="*/ 2 w 11"/>
                  <a:gd name="T23" fmla="*/ 7 h 12"/>
                  <a:gd name="T24" fmla="*/ 3 w 11"/>
                  <a:gd name="T25" fmla="*/ 10 h 12"/>
                  <a:gd name="T26" fmla="*/ 5 w 11"/>
                  <a:gd name="T27" fmla="*/ 11 h 12"/>
                  <a:gd name="T28" fmla="*/ 7 w 11"/>
                  <a:gd name="T29" fmla="*/ 10 h 12"/>
                  <a:gd name="T30" fmla="*/ 8 w 11"/>
                  <a:gd name="T31" fmla="*/ 8 h 12"/>
                  <a:gd name="T32" fmla="*/ 2 w 11"/>
                  <a:gd name="T33" fmla="*/ 5 h 12"/>
                  <a:gd name="T34" fmla="*/ 8 w 11"/>
                  <a:gd name="T35" fmla="*/ 5 h 12"/>
                  <a:gd name="T36" fmla="*/ 8 w 11"/>
                  <a:gd name="T37" fmla="*/ 3 h 12"/>
                  <a:gd name="T38" fmla="*/ 5 w 11"/>
                  <a:gd name="T39" fmla="*/ 2 h 12"/>
                  <a:gd name="T40" fmla="*/ 3 w 11"/>
                  <a:gd name="T41" fmla="*/ 3 h 12"/>
                  <a:gd name="T42" fmla="*/ 2 w 11"/>
                  <a:gd name="T4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2">
                    <a:moveTo>
                      <a:pt x="8" y="8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10" y="11"/>
                      <a:pt x="9" y="11"/>
                    </a:cubicBezTo>
                    <a:cubicBezTo>
                      <a:pt x="8" y="12"/>
                      <a:pt x="7" y="12"/>
                      <a:pt x="5" y="12"/>
                    </a:cubicBezTo>
                    <a:cubicBezTo>
                      <a:pt x="4" y="12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1" y="4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9"/>
                      <a:pt x="3" y="10"/>
                    </a:cubicBezTo>
                    <a:cubicBezTo>
                      <a:pt x="4" y="10"/>
                      <a:pt x="4" y="11"/>
                      <a:pt x="5" y="11"/>
                    </a:cubicBezTo>
                    <a:cubicBezTo>
                      <a:pt x="6" y="11"/>
                      <a:pt x="7" y="10"/>
                      <a:pt x="7" y="10"/>
                    </a:cubicBezTo>
                    <a:cubicBezTo>
                      <a:pt x="8" y="10"/>
                      <a:pt x="8" y="9"/>
                      <a:pt x="8" y="8"/>
                    </a:cubicBezTo>
                    <a:close/>
                    <a:moveTo>
                      <a:pt x="2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" name="Rectangle 1291"/>
              <p:cNvSpPr>
                <a:spLocks noChangeArrowheads="1"/>
              </p:cNvSpPr>
              <p:nvPr/>
            </p:nvSpPr>
            <p:spPr bwMode="auto">
              <a:xfrm>
                <a:off x="5466" y="915"/>
                <a:ext cx="7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" name="Freeform 1292"/>
              <p:cNvSpPr>
                <a:spLocks/>
              </p:cNvSpPr>
              <p:nvPr/>
            </p:nvSpPr>
            <p:spPr bwMode="auto">
              <a:xfrm>
                <a:off x="5497" y="882"/>
                <a:ext cx="28" cy="38"/>
              </a:xfrm>
              <a:custGeom>
                <a:avLst/>
                <a:gdLst>
                  <a:gd name="T0" fmla="*/ 0 w 28"/>
                  <a:gd name="T1" fmla="*/ 38 h 38"/>
                  <a:gd name="T2" fmla="*/ 0 w 28"/>
                  <a:gd name="T3" fmla="*/ 0 h 38"/>
                  <a:gd name="T4" fmla="*/ 26 w 28"/>
                  <a:gd name="T5" fmla="*/ 0 h 38"/>
                  <a:gd name="T6" fmla="*/ 26 w 28"/>
                  <a:gd name="T7" fmla="*/ 5 h 38"/>
                  <a:gd name="T8" fmla="*/ 4 w 28"/>
                  <a:gd name="T9" fmla="*/ 5 h 38"/>
                  <a:gd name="T10" fmla="*/ 4 w 28"/>
                  <a:gd name="T11" fmla="*/ 17 h 38"/>
                  <a:gd name="T12" fmla="*/ 26 w 28"/>
                  <a:gd name="T13" fmla="*/ 17 h 38"/>
                  <a:gd name="T14" fmla="*/ 26 w 28"/>
                  <a:gd name="T15" fmla="*/ 21 h 38"/>
                  <a:gd name="T16" fmla="*/ 4 w 28"/>
                  <a:gd name="T17" fmla="*/ 21 h 38"/>
                  <a:gd name="T18" fmla="*/ 4 w 28"/>
                  <a:gd name="T19" fmla="*/ 33 h 38"/>
                  <a:gd name="T20" fmla="*/ 28 w 28"/>
                  <a:gd name="T21" fmla="*/ 33 h 38"/>
                  <a:gd name="T22" fmla="*/ 28 w 28"/>
                  <a:gd name="T23" fmla="*/ 38 h 38"/>
                  <a:gd name="T24" fmla="*/ 0 w 28"/>
                  <a:gd name="T2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38">
                    <a:moveTo>
                      <a:pt x="0" y="3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6" y="5"/>
                    </a:lnTo>
                    <a:lnTo>
                      <a:pt x="4" y="5"/>
                    </a:lnTo>
                    <a:lnTo>
                      <a:pt x="4" y="17"/>
                    </a:lnTo>
                    <a:lnTo>
                      <a:pt x="26" y="17"/>
                    </a:lnTo>
                    <a:lnTo>
                      <a:pt x="26" y="21"/>
                    </a:lnTo>
                    <a:lnTo>
                      <a:pt x="4" y="21"/>
                    </a:lnTo>
                    <a:lnTo>
                      <a:pt x="4" y="33"/>
                    </a:lnTo>
                    <a:lnTo>
                      <a:pt x="28" y="33"/>
                    </a:lnTo>
                    <a:lnTo>
                      <a:pt x="28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" name="Freeform 1293"/>
              <p:cNvSpPr>
                <a:spLocks/>
              </p:cNvSpPr>
              <p:nvPr/>
            </p:nvSpPr>
            <p:spPr bwMode="auto">
              <a:xfrm>
                <a:off x="5530" y="891"/>
                <a:ext cx="23" cy="29"/>
              </a:xfrm>
              <a:custGeom>
                <a:avLst/>
                <a:gdLst>
                  <a:gd name="T0" fmla="*/ 8 w 10"/>
                  <a:gd name="T1" fmla="*/ 12 h 12"/>
                  <a:gd name="T2" fmla="*/ 8 w 10"/>
                  <a:gd name="T3" fmla="*/ 10 h 12"/>
                  <a:gd name="T4" fmla="*/ 4 w 10"/>
                  <a:gd name="T5" fmla="*/ 12 h 12"/>
                  <a:gd name="T6" fmla="*/ 3 w 10"/>
                  <a:gd name="T7" fmla="*/ 12 h 12"/>
                  <a:gd name="T8" fmla="*/ 1 w 10"/>
                  <a:gd name="T9" fmla="*/ 11 h 12"/>
                  <a:gd name="T10" fmla="*/ 1 w 10"/>
                  <a:gd name="T11" fmla="*/ 9 h 12"/>
                  <a:gd name="T12" fmla="*/ 0 w 10"/>
                  <a:gd name="T13" fmla="*/ 8 h 12"/>
                  <a:gd name="T14" fmla="*/ 0 w 10"/>
                  <a:gd name="T15" fmla="*/ 0 h 12"/>
                  <a:gd name="T16" fmla="*/ 2 w 10"/>
                  <a:gd name="T17" fmla="*/ 0 h 12"/>
                  <a:gd name="T18" fmla="*/ 2 w 10"/>
                  <a:gd name="T19" fmla="*/ 7 h 12"/>
                  <a:gd name="T20" fmla="*/ 3 w 10"/>
                  <a:gd name="T21" fmla="*/ 9 h 12"/>
                  <a:gd name="T22" fmla="*/ 3 w 10"/>
                  <a:gd name="T23" fmla="*/ 10 h 12"/>
                  <a:gd name="T24" fmla="*/ 5 w 10"/>
                  <a:gd name="T25" fmla="*/ 11 h 12"/>
                  <a:gd name="T26" fmla="*/ 7 w 10"/>
                  <a:gd name="T27" fmla="*/ 10 h 12"/>
                  <a:gd name="T28" fmla="*/ 8 w 10"/>
                  <a:gd name="T29" fmla="*/ 9 h 12"/>
                  <a:gd name="T30" fmla="*/ 8 w 10"/>
                  <a:gd name="T31" fmla="*/ 7 h 12"/>
                  <a:gd name="T32" fmla="*/ 8 w 10"/>
                  <a:gd name="T33" fmla="*/ 0 h 12"/>
                  <a:gd name="T34" fmla="*/ 10 w 10"/>
                  <a:gd name="T35" fmla="*/ 0 h 12"/>
                  <a:gd name="T36" fmla="*/ 10 w 10"/>
                  <a:gd name="T37" fmla="*/ 12 h 12"/>
                  <a:gd name="T38" fmla="*/ 8 w 10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2">
                    <a:moveTo>
                      <a:pt x="8" y="12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7" y="12"/>
                      <a:pt x="6" y="12"/>
                      <a:pt x="4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2" y="12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4" y="10"/>
                      <a:pt x="4" y="11"/>
                      <a:pt x="5" y="11"/>
                    </a:cubicBezTo>
                    <a:cubicBezTo>
                      <a:pt x="5" y="11"/>
                      <a:pt x="6" y="10"/>
                      <a:pt x="7" y="10"/>
                    </a:cubicBezTo>
                    <a:cubicBezTo>
                      <a:pt x="7" y="10"/>
                      <a:pt x="7" y="9"/>
                      <a:pt x="8" y="9"/>
                    </a:cubicBezTo>
                    <a:cubicBezTo>
                      <a:pt x="8" y="8"/>
                      <a:pt x="8" y="8"/>
                      <a:pt x="8" y="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2"/>
                      <a:pt x="10" y="12"/>
                      <a:pt x="10" y="12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" name="Freeform 1294"/>
              <p:cNvSpPr>
                <a:spLocks/>
              </p:cNvSpPr>
              <p:nvPr/>
            </p:nvSpPr>
            <p:spPr bwMode="auto">
              <a:xfrm>
                <a:off x="5561" y="891"/>
                <a:ext cx="37" cy="29"/>
              </a:xfrm>
              <a:custGeom>
                <a:avLst/>
                <a:gdLst>
                  <a:gd name="T0" fmla="*/ 0 w 16"/>
                  <a:gd name="T1" fmla="*/ 12 h 12"/>
                  <a:gd name="T2" fmla="*/ 0 w 16"/>
                  <a:gd name="T3" fmla="*/ 0 h 12"/>
                  <a:gd name="T4" fmla="*/ 2 w 16"/>
                  <a:gd name="T5" fmla="*/ 0 h 12"/>
                  <a:gd name="T6" fmla="*/ 2 w 16"/>
                  <a:gd name="T7" fmla="*/ 2 h 12"/>
                  <a:gd name="T8" fmla="*/ 3 w 16"/>
                  <a:gd name="T9" fmla="*/ 1 h 12"/>
                  <a:gd name="T10" fmla="*/ 5 w 16"/>
                  <a:gd name="T11" fmla="*/ 0 h 12"/>
                  <a:gd name="T12" fmla="*/ 7 w 16"/>
                  <a:gd name="T13" fmla="*/ 1 h 12"/>
                  <a:gd name="T14" fmla="*/ 9 w 16"/>
                  <a:gd name="T15" fmla="*/ 2 h 12"/>
                  <a:gd name="T16" fmla="*/ 12 w 16"/>
                  <a:gd name="T17" fmla="*/ 0 h 12"/>
                  <a:gd name="T18" fmla="*/ 15 w 16"/>
                  <a:gd name="T19" fmla="*/ 1 h 12"/>
                  <a:gd name="T20" fmla="*/ 16 w 16"/>
                  <a:gd name="T21" fmla="*/ 4 h 12"/>
                  <a:gd name="T22" fmla="*/ 16 w 16"/>
                  <a:gd name="T23" fmla="*/ 12 h 12"/>
                  <a:gd name="T24" fmla="*/ 14 w 16"/>
                  <a:gd name="T25" fmla="*/ 12 h 12"/>
                  <a:gd name="T26" fmla="*/ 14 w 16"/>
                  <a:gd name="T27" fmla="*/ 5 h 12"/>
                  <a:gd name="T28" fmla="*/ 14 w 16"/>
                  <a:gd name="T29" fmla="*/ 3 h 12"/>
                  <a:gd name="T30" fmla="*/ 13 w 16"/>
                  <a:gd name="T31" fmla="*/ 2 h 12"/>
                  <a:gd name="T32" fmla="*/ 12 w 16"/>
                  <a:gd name="T33" fmla="*/ 2 h 12"/>
                  <a:gd name="T34" fmla="*/ 10 w 16"/>
                  <a:gd name="T35" fmla="*/ 3 h 12"/>
                  <a:gd name="T36" fmla="*/ 9 w 16"/>
                  <a:gd name="T37" fmla="*/ 5 h 12"/>
                  <a:gd name="T38" fmla="*/ 9 w 16"/>
                  <a:gd name="T39" fmla="*/ 12 h 12"/>
                  <a:gd name="T40" fmla="*/ 7 w 16"/>
                  <a:gd name="T41" fmla="*/ 12 h 12"/>
                  <a:gd name="T42" fmla="*/ 7 w 16"/>
                  <a:gd name="T43" fmla="*/ 4 h 12"/>
                  <a:gd name="T44" fmla="*/ 7 w 16"/>
                  <a:gd name="T45" fmla="*/ 2 h 12"/>
                  <a:gd name="T46" fmla="*/ 5 w 16"/>
                  <a:gd name="T47" fmla="*/ 2 h 12"/>
                  <a:gd name="T48" fmla="*/ 3 w 16"/>
                  <a:gd name="T49" fmla="*/ 2 h 12"/>
                  <a:gd name="T50" fmla="*/ 2 w 16"/>
                  <a:gd name="T51" fmla="*/ 4 h 12"/>
                  <a:gd name="T52" fmla="*/ 2 w 16"/>
                  <a:gd name="T53" fmla="*/ 6 h 12"/>
                  <a:gd name="T54" fmla="*/ 2 w 16"/>
                  <a:gd name="T55" fmla="*/ 12 h 12"/>
                  <a:gd name="T56" fmla="*/ 0 w 16"/>
                  <a:gd name="T5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" h="12">
                    <a:moveTo>
                      <a:pt x="0" y="1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8" y="1"/>
                      <a:pt x="9" y="2"/>
                    </a:cubicBezTo>
                    <a:cubicBezTo>
                      <a:pt x="10" y="1"/>
                      <a:pt x="11" y="0"/>
                      <a:pt x="12" y="0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6" y="2"/>
                      <a:pt x="16" y="3"/>
                      <a:pt x="16" y="4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3"/>
                      <a:pt x="14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1" y="2"/>
                      <a:pt x="10" y="2"/>
                      <a:pt x="10" y="3"/>
                    </a:cubicBezTo>
                    <a:cubicBezTo>
                      <a:pt x="9" y="3"/>
                      <a:pt x="9" y="4"/>
                      <a:pt x="9" y="5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12"/>
                      <a:pt x="2" y="12"/>
                      <a:pt x="2" y="1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" name="Freeform 1295"/>
              <p:cNvSpPr>
                <a:spLocks/>
              </p:cNvSpPr>
              <p:nvPr/>
            </p:nvSpPr>
            <p:spPr bwMode="auto">
              <a:xfrm>
                <a:off x="5617" y="891"/>
                <a:ext cx="26" cy="29"/>
              </a:xfrm>
              <a:custGeom>
                <a:avLst/>
                <a:gdLst>
                  <a:gd name="T0" fmla="*/ 9 w 11"/>
                  <a:gd name="T1" fmla="*/ 8 h 12"/>
                  <a:gd name="T2" fmla="*/ 11 w 11"/>
                  <a:gd name="T3" fmla="*/ 8 h 12"/>
                  <a:gd name="T4" fmla="*/ 9 w 11"/>
                  <a:gd name="T5" fmla="*/ 11 h 12"/>
                  <a:gd name="T6" fmla="*/ 6 w 11"/>
                  <a:gd name="T7" fmla="*/ 12 h 12"/>
                  <a:gd name="T8" fmla="*/ 2 w 11"/>
                  <a:gd name="T9" fmla="*/ 11 h 12"/>
                  <a:gd name="T10" fmla="*/ 0 w 11"/>
                  <a:gd name="T11" fmla="*/ 6 h 12"/>
                  <a:gd name="T12" fmla="*/ 1 w 11"/>
                  <a:gd name="T13" fmla="*/ 3 h 12"/>
                  <a:gd name="T14" fmla="*/ 3 w 11"/>
                  <a:gd name="T15" fmla="*/ 1 h 12"/>
                  <a:gd name="T16" fmla="*/ 6 w 11"/>
                  <a:gd name="T17" fmla="*/ 0 h 12"/>
                  <a:gd name="T18" fmla="*/ 9 w 11"/>
                  <a:gd name="T19" fmla="*/ 1 h 12"/>
                  <a:gd name="T20" fmla="*/ 10 w 11"/>
                  <a:gd name="T21" fmla="*/ 4 h 12"/>
                  <a:gd name="T22" fmla="*/ 9 w 11"/>
                  <a:gd name="T23" fmla="*/ 4 h 12"/>
                  <a:gd name="T24" fmla="*/ 8 w 11"/>
                  <a:gd name="T25" fmla="*/ 2 h 12"/>
                  <a:gd name="T26" fmla="*/ 6 w 11"/>
                  <a:gd name="T27" fmla="*/ 2 h 12"/>
                  <a:gd name="T28" fmla="*/ 3 w 11"/>
                  <a:gd name="T29" fmla="*/ 3 h 12"/>
                  <a:gd name="T30" fmla="*/ 3 w 11"/>
                  <a:gd name="T31" fmla="*/ 6 h 12"/>
                  <a:gd name="T32" fmla="*/ 3 w 11"/>
                  <a:gd name="T33" fmla="*/ 10 h 12"/>
                  <a:gd name="T34" fmla="*/ 6 w 11"/>
                  <a:gd name="T35" fmla="*/ 11 h 12"/>
                  <a:gd name="T36" fmla="*/ 8 w 11"/>
                  <a:gd name="T37" fmla="*/ 10 h 12"/>
                  <a:gd name="T38" fmla="*/ 9 w 11"/>
                  <a:gd name="T3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2">
                    <a:moveTo>
                      <a:pt x="9" y="8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0" y="9"/>
                      <a:pt x="10" y="10"/>
                      <a:pt x="9" y="11"/>
                    </a:cubicBezTo>
                    <a:cubicBezTo>
                      <a:pt x="8" y="12"/>
                      <a:pt x="7" y="12"/>
                      <a:pt x="6" y="12"/>
                    </a:cubicBezTo>
                    <a:cubicBezTo>
                      <a:pt x="4" y="12"/>
                      <a:pt x="3" y="12"/>
                      <a:pt x="2" y="11"/>
                    </a:cubicBezTo>
                    <a:cubicBezTo>
                      <a:pt x="1" y="10"/>
                      <a:pt x="0" y="8"/>
                      <a:pt x="0" y="6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0" y="3"/>
                      <a:pt x="1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3"/>
                      <a:pt x="3" y="5"/>
                      <a:pt x="3" y="6"/>
                    </a:cubicBezTo>
                    <a:cubicBezTo>
                      <a:pt x="3" y="8"/>
                      <a:pt x="3" y="9"/>
                      <a:pt x="3" y="10"/>
                    </a:cubicBezTo>
                    <a:cubicBezTo>
                      <a:pt x="4" y="10"/>
                      <a:pt x="5" y="11"/>
                      <a:pt x="6" y="11"/>
                    </a:cubicBezTo>
                    <a:cubicBezTo>
                      <a:pt x="7" y="11"/>
                      <a:pt x="7" y="10"/>
                      <a:pt x="8" y="10"/>
                    </a:cubicBezTo>
                    <a:cubicBezTo>
                      <a:pt x="8" y="9"/>
                      <a:pt x="9" y="9"/>
                      <a:pt x="9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" name="Freeform 1296"/>
              <p:cNvSpPr>
                <a:spLocks/>
              </p:cNvSpPr>
              <p:nvPr/>
            </p:nvSpPr>
            <p:spPr bwMode="auto">
              <a:xfrm>
                <a:off x="5646" y="891"/>
                <a:ext cx="23" cy="29"/>
              </a:xfrm>
              <a:custGeom>
                <a:avLst/>
                <a:gdLst>
                  <a:gd name="T0" fmla="*/ 8 w 10"/>
                  <a:gd name="T1" fmla="*/ 12 h 12"/>
                  <a:gd name="T2" fmla="*/ 8 w 10"/>
                  <a:gd name="T3" fmla="*/ 10 h 12"/>
                  <a:gd name="T4" fmla="*/ 4 w 10"/>
                  <a:gd name="T5" fmla="*/ 12 h 12"/>
                  <a:gd name="T6" fmla="*/ 2 w 10"/>
                  <a:gd name="T7" fmla="*/ 12 h 12"/>
                  <a:gd name="T8" fmla="*/ 1 w 10"/>
                  <a:gd name="T9" fmla="*/ 11 h 12"/>
                  <a:gd name="T10" fmla="*/ 0 w 10"/>
                  <a:gd name="T11" fmla="*/ 9 h 12"/>
                  <a:gd name="T12" fmla="*/ 0 w 10"/>
                  <a:gd name="T13" fmla="*/ 8 h 12"/>
                  <a:gd name="T14" fmla="*/ 0 w 10"/>
                  <a:gd name="T15" fmla="*/ 0 h 12"/>
                  <a:gd name="T16" fmla="*/ 2 w 10"/>
                  <a:gd name="T17" fmla="*/ 0 h 12"/>
                  <a:gd name="T18" fmla="*/ 2 w 10"/>
                  <a:gd name="T19" fmla="*/ 7 h 12"/>
                  <a:gd name="T20" fmla="*/ 2 w 10"/>
                  <a:gd name="T21" fmla="*/ 9 h 12"/>
                  <a:gd name="T22" fmla="*/ 3 w 10"/>
                  <a:gd name="T23" fmla="*/ 10 h 12"/>
                  <a:gd name="T24" fmla="*/ 5 w 10"/>
                  <a:gd name="T25" fmla="*/ 11 h 12"/>
                  <a:gd name="T26" fmla="*/ 6 w 10"/>
                  <a:gd name="T27" fmla="*/ 10 h 12"/>
                  <a:gd name="T28" fmla="*/ 7 w 10"/>
                  <a:gd name="T29" fmla="*/ 9 h 12"/>
                  <a:gd name="T30" fmla="*/ 8 w 10"/>
                  <a:gd name="T31" fmla="*/ 7 h 12"/>
                  <a:gd name="T32" fmla="*/ 8 w 10"/>
                  <a:gd name="T33" fmla="*/ 0 h 12"/>
                  <a:gd name="T34" fmla="*/ 10 w 10"/>
                  <a:gd name="T35" fmla="*/ 0 h 12"/>
                  <a:gd name="T36" fmla="*/ 10 w 10"/>
                  <a:gd name="T37" fmla="*/ 12 h 12"/>
                  <a:gd name="T38" fmla="*/ 8 w 10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2">
                    <a:moveTo>
                      <a:pt x="8" y="12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7" y="12"/>
                      <a:pt x="6" y="12"/>
                      <a:pt x="4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2" y="12"/>
                      <a:pt x="1" y="11"/>
                      <a:pt x="1" y="11"/>
                    </a:cubicBezTo>
                    <a:cubicBezTo>
                      <a:pt x="1" y="11"/>
                      <a:pt x="1" y="10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4" y="10"/>
                      <a:pt x="4" y="11"/>
                      <a:pt x="5" y="11"/>
                    </a:cubicBezTo>
                    <a:cubicBezTo>
                      <a:pt x="5" y="11"/>
                      <a:pt x="6" y="10"/>
                      <a:pt x="6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8" y="8"/>
                      <a:pt x="8" y="8"/>
                      <a:pt x="8" y="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2"/>
                      <a:pt x="10" y="12"/>
                      <a:pt x="10" y="12"/>
                    </a:cubicBez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" name="Freeform 1297"/>
              <p:cNvSpPr>
                <a:spLocks/>
              </p:cNvSpPr>
              <p:nvPr/>
            </p:nvSpPr>
            <p:spPr bwMode="auto">
              <a:xfrm>
                <a:off x="5125" y="951"/>
                <a:ext cx="21" cy="30"/>
              </a:xfrm>
              <a:custGeom>
                <a:avLst/>
                <a:gdLst>
                  <a:gd name="T0" fmla="*/ 0 w 9"/>
                  <a:gd name="T1" fmla="*/ 9 h 13"/>
                  <a:gd name="T2" fmla="*/ 2 w 9"/>
                  <a:gd name="T3" fmla="*/ 8 h 13"/>
                  <a:gd name="T4" fmla="*/ 2 w 9"/>
                  <a:gd name="T5" fmla="*/ 10 h 13"/>
                  <a:gd name="T6" fmla="*/ 5 w 9"/>
                  <a:gd name="T7" fmla="*/ 11 h 13"/>
                  <a:gd name="T8" fmla="*/ 7 w 9"/>
                  <a:gd name="T9" fmla="*/ 10 h 13"/>
                  <a:gd name="T10" fmla="*/ 7 w 9"/>
                  <a:gd name="T11" fmla="*/ 9 h 13"/>
                  <a:gd name="T12" fmla="*/ 7 w 9"/>
                  <a:gd name="T13" fmla="*/ 8 h 13"/>
                  <a:gd name="T14" fmla="*/ 5 w 9"/>
                  <a:gd name="T15" fmla="*/ 7 h 13"/>
                  <a:gd name="T16" fmla="*/ 2 w 9"/>
                  <a:gd name="T17" fmla="*/ 6 h 13"/>
                  <a:gd name="T18" fmla="*/ 0 w 9"/>
                  <a:gd name="T19" fmla="*/ 5 h 13"/>
                  <a:gd name="T20" fmla="*/ 0 w 9"/>
                  <a:gd name="T21" fmla="*/ 4 h 13"/>
                  <a:gd name="T22" fmla="*/ 0 w 9"/>
                  <a:gd name="T23" fmla="*/ 2 h 13"/>
                  <a:gd name="T24" fmla="*/ 1 w 9"/>
                  <a:gd name="T25" fmla="*/ 1 h 13"/>
                  <a:gd name="T26" fmla="*/ 3 w 9"/>
                  <a:gd name="T27" fmla="*/ 1 h 13"/>
                  <a:gd name="T28" fmla="*/ 4 w 9"/>
                  <a:gd name="T29" fmla="*/ 0 h 13"/>
                  <a:gd name="T30" fmla="*/ 7 w 9"/>
                  <a:gd name="T31" fmla="*/ 1 h 13"/>
                  <a:gd name="T32" fmla="*/ 8 w 9"/>
                  <a:gd name="T33" fmla="*/ 2 h 13"/>
                  <a:gd name="T34" fmla="*/ 9 w 9"/>
                  <a:gd name="T35" fmla="*/ 4 h 13"/>
                  <a:gd name="T36" fmla="*/ 7 w 9"/>
                  <a:gd name="T37" fmla="*/ 4 h 13"/>
                  <a:gd name="T38" fmla="*/ 6 w 9"/>
                  <a:gd name="T39" fmla="*/ 2 h 13"/>
                  <a:gd name="T40" fmla="*/ 4 w 9"/>
                  <a:gd name="T41" fmla="*/ 2 h 13"/>
                  <a:gd name="T42" fmla="*/ 2 w 9"/>
                  <a:gd name="T43" fmla="*/ 2 h 13"/>
                  <a:gd name="T44" fmla="*/ 2 w 9"/>
                  <a:gd name="T45" fmla="*/ 3 h 13"/>
                  <a:gd name="T46" fmla="*/ 2 w 9"/>
                  <a:gd name="T47" fmla="*/ 4 h 13"/>
                  <a:gd name="T48" fmla="*/ 3 w 9"/>
                  <a:gd name="T49" fmla="*/ 5 h 13"/>
                  <a:gd name="T50" fmla="*/ 5 w 9"/>
                  <a:gd name="T51" fmla="*/ 5 h 13"/>
                  <a:gd name="T52" fmla="*/ 8 w 9"/>
                  <a:gd name="T53" fmla="*/ 6 h 13"/>
                  <a:gd name="T54" fmla="*/ 9 w 9"/>
                  <a:gd name="T55" fmla="*/ 7 h 13"/>
                  <a:gd name="T56" fmla="*/ 9 w 9"/>
                  <a:gd name="T57" fmla="*/ 9 h 13"/>
                  <a:gd name="T58" fmla="*/ 9 w 9"/>
                  <a:gd name="T59" fmla="*/ 11 h 13"/>
                  <a:gd name="T60" fmla="*/ 7 w 9"/>
                  <a:gd name="T61" fmla="*/ 12 h 13"/>
                  <a:gd name="T62" fmla="*/ 5 w 9"/>
                  <a:gd name="T63" fmla="*/ 13 h 13"/>
                  <a:gd name="T64" fmla="*/ 1 w 9"/>
                  <a:gd name="T65" fmla="*/ 12 h 13"/>
                  <a:gd name="T66" fmla="*/ 0 w 9"/>
                  <a:gd name="T6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" h="13">
                    <a:moveTo>
                      <a:pt x="0" y="9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10"/>
                      <a:pt x="2" y="10"/>
                    </a:cubicBezTo>
                    <a:cubicBezTo>
                      <a:pt x="3" y="11"/>
                      <a:pt x="4" y="11"/>
                      <a:pt x="5" y="11"/>
                    </a:cubicBezTo>
                    <a:cubicBezTo>
                      <a:pt x="6" y="11"/>
                      <a:pt x="6" y="11"/>
                      <a:pt x="7" y="10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6" y="8"/>
                      <a:pt x="6" y="8"/>
                      <a:pt x="5" y="7"/>
                    </a:cubicBezTo>
                    <a:cubicBezTo>
                      <a:pt x="3" y="7"/>
                      <a:pt x="2" y="7"/>
                      <a:pt x="2" y="6"/>
                    </a:cubicBezTo>
                    <a:cubicBezTo>
                      <a:pt x="1" y="6"/>
                      <a:pt x="1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9" y="3"/>
                      <a:pt x="9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6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5" y="5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6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9" y="9"/>
                      <a:pt x="9" y="10"/>
                      <a:pt x="9" y="11"/>
                    </a:cubicBezTo>
                    <a:cubicBezTo>
                      <a:pt x="8" y="11"/>
                      <a:pt x="8" y="12"/>
                      <a:pt x="7" y="12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3" y="13"/>
                      <a:pt x="2" y="12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" name="Freeform 1298"/>
              <p:cNvSpPr>
                <a:spLocks noEditPoints="1"/>
              </p:cNvSpPr>
              <p:nvPr/>
            </p:nvSpPr>
            <p:spPr bwMode="auto">
              <a:xfrm>
                <a:off x="5154" y="941"/>
                <a:ext cx="4" cy="38"/>
              </a:xfrm>
              <a:custGeom>
                <a:avLst/>
                <a:gdLst>
                  <a:gd name="T0" fmla="*/ 0 w 4"/>
                  <a:gd name="T1" fmla="*/ 5 h 38"/>
                  <a:gd name="T2" fmla="*/ 0 w 4"/>
                  <a:gd name="T3" fmla="*/ 0 h 38"/>
                  <a:gd name="T4" fmla="*/ 4 w 4"/>
                  <a:gd name="T5" fmla="*/ 0 h 38"/>
                  <a:gd name="T6" fmla="*/ 4 w 4"/>
                  <a:gd name="T7" fmla="*/ 5 h 38"/>
                  <a:gd name="T8" fmla="*/ 0 w 4"/>
                  <a:gd name="T9" fmla="*/ 5 h 38"/>
                  <a:gd name="T10" fmla="*/ 0 w 4"/>
                  <a:gd name="T11" fmla="*/ 38 h 38"/>
                  <a:gd name="T12" fmla="*/ 0 w 4"/>
                  <a:gd name="T13" fmla="*/ 12 h 38"/>
                  <a:gd name="T14" fmla="*/ 4 w 4"/>
                  <a:gd name="T15" fmla="*/ 12 h 38"/>
                  <a:gd name="T16" fmla="*/ 4 w 4"/>
                  <a:gd name="T17" fmla="*/ 38 h 38"/>
                  <a:gd name="T18" fmla="*/ 0 w 4"/>
                  <a:gd name="T1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8">
                    <a:moveTo>
                      <a:pt x="0" y="5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0" y="5"/>
                    </a:lnTo>
                    <a:close/>
                    <a:moveTo>
                      <a:pt x="0" y="38"/>
                    </a:moveTo>
                    <a:lnTo>
                      <a:pt x="0" y="12"/>
                    </a:lnTo>
                    <a:lnTo>
                      <a:pt x="4" y="12"/>
                    </a:lnTo>
                    <a:lnTo>
                      <a:pt x="4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" name="Freeform 1299"/>
              <p:cNvSpPr>
                <a:spLocks/>
              </p:cNvSpPr>
              <p:nvPr/>
            </p:nvSpPr>
            <p:spPr bwMode="auto">
              <a:xfrm>
                <a:off x="5165" y="951"/>
                <a:ext cx="22" cy="28"/>
              </a:xfrm>
              <a:custGeom>
                <a:avLst/>
                <a:gdLst>
                  <a:gd name="T0" fmla="*/ 0 w 9"/>
                  <a:gd name="T1" fmla="*/ 12 h 12"/>
                  <a:gd name="T2" fmla="*/ 0 w 9"/>
                  <a:gd name="T3" fmla="*/ 1 h 12"/>
                  <a:gd name="T4" fmla="*/ 1 w 9"/>
                  <a:gd name="T5" fmla="*/ 1 h 12"/>
                  <a:gd name="T6" fmla="*/ 1 w 9"/>
                  <a:gd name="T7" fmla="*/ 2 h 12"/>
                  <a:gd name="T8" fmla="*/ 5 w 9"/>
                  <a:gd name="T9" fmla="*/ 0 h 12"/>
                  <a:gd name="T10" fmla="*/ 7 w 9"/>
                  <a:gd name="T11" fmla="*/ 1 h 12"/>
                  <a:gd name="T12" fmla="*/ 8 w 9"/>
                  <a:gd name="T13" fmla="*/ 2 h 12"/>
                  <a:gd name="T14" fmla="*/ 9 w 9"/>
                  <a:gd name="T15" fmla="*/ 3 h 12"/>
                  <a:gd name="T16" fmla="*/ 9 w 9"/>
                  <a:gd name="T17" fmla="*/ 5 h 12"/>
                  <a:gd name="T18" fmla="*/ 9 w 9"/>
                  <a:gd name="T19" fmla="*/ 12 h 12"/>
                  <a:gd name="T20" fmla="*/ 7 w 9"/>
                  <a:gd name="T21" fmla="*/ 12 h 12"/>
                  <a:gd name="T22" fmla="*/ 7 w 9"/>
                  <a:gd name="T23" fmla="*/ 5 h 12"/>
                  <a:gd name="T24" fmla="*/ 7 w 9"/>
                  <a:gd name="T25" fmla="*/ 3 h 12"/>
                  <a:gd name="T26" fmla="*/ 6 w 9"/>
                  <a:gd name="T27" fmla="*/ 2 h 12"/>
                  <a:gd name="T28" fmla="*/ 5 w 9"/>
                  <a:gd name="T29" fmla="*/ 2 h 12"/>
                  <a:gd name="T30" fmla="*/ 3 w 9"/>
                  <a:gd name="T31" fmla="*/ 3 h 12"/>
                  <a:gd name="T32" fmla="*/ 2 w 9"/>
                  <a:gd name="T33" fmla="*/ 6 h 12"/>
                  <a:gd name="T34" fmla="*/ 2 w 9"/>
                  <a:gd name="T35" fmla="*/ 12 h 12"/>
                  <a:gd name="T36" fmla="*/ 0 w 9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12">
                    <a:moveTo>
                      <a:pt x="0" y="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9" y="3"/>
                      <a:pt x="9" y="4"/>
                      <a:pt x="9" y="5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6"/>
                    </a:cubicBezTo>
                    <a:cubicBezTo>
                      <a:pt x="2" y="12"/>
                      <a:pt x="2" y="12"/>
                      <a:pt x="2" y="1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" name="Freeform 1300"/>
              <p:cNvSpPr>
                <a:spLocks/>
              </p:cNvSpPr>
              <p:nvPr/>
            </p:nvSpPr>
            <p:spPr bwMode="auto">
              <a:xfrm>
                <a:off x="5191" y="941"/>
                <a:ext cx="15" cy="38"/>
              </a:xfrm>
              <a:custGeom>
                <a:avLst/>
                <a:gdLst>
                  <a:gd name="T0" fmla="*/ 6 w 6"/>
                  <a:gd name="T1" fmla="*/ 14 h 16"/>
                  <a:gd name="T2" fmla="*/ 6 w 6"/>
                  <a:gd name="T3" fmla="*/ 16 h 16"/>
                  <a:gd name="T4" fmla="*/ 4 w 6"/>
                  <a:gd name="T5" fmla="*/ 16 h 16"/>
                  <a:gd name="T6" fmla="*/ 3 w 6"/>
                  <a:gd name="T7" fmla="*/ 16 h 16"/>
                  <a:gd name="T8" fmla="*/ 2 w 6"/>
                  <a:gd name="T9" fmla="*/ 15 h 16"/>
                  <a:gd name="T10" fmla="*/ 2 w 6"/>
                  <a:gd name="T11" fmla="*/ 13 h 16"/>
                  <a:gd name="T12" fmla="*/ 2 w 6"/>
                  <a:gd name="T13" fmla="*/ 6 h 16"/>
                  <a:gd name="T14" fmla="*/ 0 w 6"/>
                  <a:gd name="T15" fmla="*/ 6 h 16"/>
                  <a:gd name="T16" fmla="*/ 0 w 6"/>
                  <a:gd name="T17" fmla="*/ 5 h 16"/>
                  <a:gd name="T18" fmla="*/ 2 w 6"/>
                  <a:gd name="T19" fmla="*/ 5 h 16"/>
                  <a:gd name="T20" fmla="*/ 2 w 6"/>
                  <a:gd name="T21" fmla="*/ 2 h 16"/>
                  <a:gd name="T22" fmla="*/ 4 w 6"/>
                  <a:gd name="T23" fmla="*/ 0 h 16"/>
                  <a:gd name="T24" fmla="*/ 4 w 6"/>
                  <a:gd name="T25" fmla="*/ 5 h 16"/>
                  <a:gd name="T26" fmla="*/ 6 w 6"/>
                  <a:gd name="T27" fmla="*/ 5 h 16"/>
                  <a:gd name="T28" fmla="*/ 6 w 6"/>
                  <a:gd name="T29" fmla="*/ 6 h 16"/>
                  <a:gd name="T30" fmla="*/ 4 w 6"/>
                  <a:gd name="T31" fmla="*/ 6 h 16"/>
                  <a:gd name="T32" fmla="*/ 4 w 6"/>
                  <a:gd name="T33" fmla="*/ 13 h 16"/>
                  <a:gd name="T34" fmla="*/ 4 w 6"/>
                  <a:gd name="T35" fmla="*/ 14 h 16"/>
                  <a:gd name="T36" fmla="*/ 4 w 6"/>
                  <a:gd name="T37" fmla="*/ 14 h 16"/>
                  <a:gd name="T38" fmla="*/ 5 w 6"/>
                  <a:gd name="T39" fmla="*/ 15 h 16"/>
                  <a:gd name="T40" fmla="*/ 6 w 6"/>
                  <a:gd name="T4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16">
                    <a:moveTo>
                      <a:pt x="6" y="14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4" y="16"/>
                    </a:cubicBezTo>
                    <a:cubicBezTo>
                      <a:pt x="4" y="16"/>
                      <a:pt x="3" y="16"/>
                      <a:pt x="3" y="16"/>
                    </a:cubicBezTo>
                    <a:cubicBezTo>
                      <a:pt x="2" y="16"/>
                      <a:pt x="2" y="16"/>
                      <a:pt x="2" y="15"/>
                    </a:cubicBezTo>
                    <a:cubicBezTo>
                      <a:pt x="2" y="15"/>
                      <a:pt x="2" y="14"/>
                      <a:pt x="2" y="13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5"/>
                      <a:pt x="5" y="15"/>
                      <a:pt x="5" y="15"/>
                    </a:cubicBez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" name="Freeform 1301"/>
              <p:cNvSpPr>
                <a:spLocks/>
              </p:cNvSpPr>
              <p:nvPr/>
            </p:nvSpPr>
            <p:spPr bwMode="auto">
              <a:xfrm>
                <a:off x="5225" y="951"/>
                <a:ext cx="14" cy="28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 h 12"/>
                  <a:gd name="T4" fmla="*/ 2 w 6"/>
                  <a:gd name="T5" fmla="*/ 1 h 12"/>
                  <a:gd name="T6" fmla="*/ 2 w 6"/>
                  <a:gd name="T7" fmla="*/ 2 h 12"/>
                  <a:gd name="T8" fmla="*/ 3 w 6"/>
                  <a:gd name="T9" fmla="*/ 1 h 12"/>
                  <a:gd name="T10" fmla="*/ 4 w 6"/>
                  <a:gd name="T11" fmla="*/ 0 h 12"/>
                  <a:gd name="T12" fmla="*/ 6 w 6"/>
                  <a:gd name="T13" fmla="*/ 1 h 12"/>
                  <a:gd name="T14" fmla="*/ 5 w 6"/>
                  <a:gd name="T15" fmla="*/ 3 h 12"/>
                  <a:gd name="T16" fmla="*/ 4 w 6"/>
                  <a:gd name="T17" fmla="*/ 2 h 12"/>
                  <a:gd name="T18" fmla="*/ 3 w 6"/>
                  <a:gd name="T19" fmla="*/ 3 h 12"/>
                  <a:gd name="T20" fmla="*/ 2 w 6"/>
                  <a:gd name="T21" fmla="*/ 4 h 12"/>
                  <a:gd name="T22" fmla="*/ 2 w 6"/>
                  <a:gd name="T23" fmla="*/ 6 h 12"/>
                  <a:gd name="T24" fmla="*/ 2 w 6"/>
                  <a:gd name="T25" fmla="*/ 12 h 12"/>
                  <a:gd name="T26" fmla="*/ 0 w 6"/>
                  <a:gd name="T2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2"/>
                      <a:pt x="2" y="12"/>
                      <a:pt x="2" y="1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" name="Freeform 1302"/>
              <p:cNvSpPr>
                <a:spLocks noEditPoints="1"/>
              </p:cNvSpPr>
              <p:nvPr/>
            </p:nvSpPr>
            <p:spPr bwMode="auto">
              <a:xfrm>
                <a:off x="5241" y="951"/>
                <a:ext cx="24" cy="30"/>
              </a:xfrm>
              <a:custGeom>
                <a:avLst/>
                <a:gdLst>
                  <a:gd name="T0" fmla="*/ 8 w 10"/>
                  <a:gd name="T1" fmla="*/ 8 h 13"/>
                  <a:gd name="T2" fmla="*/ 10 w 10"/>
                  <a:gd name="T3" fmla="*/ 9 h 13"/>
                  <a:gd name="T4" fmla="*/ 9 w 10"/>
                  <a:gd name="T5" fmla="*/ 12 h 13"/>
                  <a:gd name="T6" fmla="*/ 5 w 10"/>
                  <a:gd name="T7" fmla="*/ 13 h 13"/>
                  <a:gd name="T8" fmla="*/ 1 w 10"/>
                  <a:gd name="T9" fmla="*/ 11 h 13"/>
                  <a:gd name="T10" fmla="*/ 0 w 10"/>
                  <a:gd name="T11" fmla="*/ 6 h 13"/>
                  <a:gd name="T12" fmla="*/ 1 w 10"/>
                  <a:gd name="T13" fmla="*/ 2 h 13"/>
                  <a:gd name="T14" fmla="*/ 5 w 10"/>
                  <a:gd name="T15" fmla="*/ 0 h 13"/>
                  <a:gd name="T16" fmla="*/ 9 w 10"/>
                  <a:gd name="T17" fmla="*/ 2 h 13"/>
                  <a:gd name="T18" fmla="*/ 10 w 10"/>
                  <a:gd name="T19" fmla="*/ 6 h 13"/>
                  <a:gd name="T20" fmla="*/ 10 w 10"/>
                  <a:gd name="T21" fmla="*/ 7 h 13"/>
                  <a:gd name="T22" fmla="*/ 2 w 10"/>
                  <a:gd name="T23" fmla="*/ 7 h 13"/>
                  <a:gd name="T24" fmla="*/ 3 w 10"/>
                  <a:gd name="T25" fmla="*/ 10 h 13"/>
                  <a:gd name="T26" fmla="*/ 5 w 10"/>
                  <a:gd name="T27" fmla="*/ 11 h 13"/>
                  <a:gd name="T28" fmla="*/ 7 w 10"/>
                  <a:gd name="T29" fmla="*/ 10 h 13"/>
                  <a:gd name="T30" fmla="*/ 8 w 10"/>
                  <a:gd name="T31" fmla="*/ 8 h 13"/>
                  <a:gd name="T32" fmla="*/ 2 w 10"/>
                  <a:gd name="T33" fmla="*/ 5 h 13"/>
                  <a:gd name="T34" fmla="*/ 8 w 10"/>
                  <a:gd name="T35" fmla="*/ 5 h 13"/>
                  <a:gd name="T36" fmla="*/ 8 w 10"/>
                  <a:gd name="T37" fmla="*/ 3 h 13"/>
                  <a:gd name="T38" fmla="*/ 5 w 10"/>
                  <a:gd name="T39" fmla="*/ 2 h 13"/>
                  <a:gd name="T40" fmla="*/ 3 w 10"/>
                  <a:gd name="T41" fmla="*/ 3 h 13"/>
                  <a:gd name="T42" fmla="*/ 2 w 10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13">
                    <a:moveTo>
                      <a:pt x="8" y="8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9" y="11"/>
                      <a:pt x="9" y="12"/>
                    </a:cubicBezTo>
                    <a:cubicBezTo>
                      <a:pt x="8" y="12"/>
                      <a:pt x="7" y="13"/>
                      <a:pt x="5" y="13"/>
                    </a:cubicBezTo>
                    <a:cubicBezTo>
                      <a:pt x="3" y="13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0" y="4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9"/>
                      <a:pt x="3" y="10"/>
                    </a:cubicBezTo>
                    <a:cubicBezTo>
                      <a:pt x="3" y="11"/>
                      <a:pt x="4" y="11"/>
                      <a:pt x="5" y="11"/>
                    </a:cubicBezTo>
                    <a:cubicBezTo>
                      <a:pt x="6" y="11"/>
                      <a:pt x="7" y="11"/>
                      <a:pt x="7" y="10"/>
                    </a:cubicBezTo>
                    <a:cubicBezTo>
                      <a:pt x="8" y="10"/>
                      <a:pt x="8" y="9"/>
                      <a:pt x="8" y="8"/>
                    </a:cubicBezTo>
                    <a:close/>
                    <a:moveTo>
                      <a:pt x="2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" name="Freeform 1303"/>
              <p:cNvSpPr>
                <a:spLocks noEditPoints="1"/>
              </p:cNvSpPr>
              <p:nvPr/>
            </p:nvSpPr>
            <p:spPr bwMode="auto">
              <a:xfrm>
                <a:off x="5269" y="951"/>
                <a:ext cx="24" cy="40"/>
              </a:xfrm>
              <a:custGeom>
                <a:avLst/>
                <a:gdLst>
                  <a:gd name="T0" fmla="*/ 0 w 10"/>
                  <a:gd name="T1" fmla="*/ 13 h 17"/>
                  <a:gd name="T2" fmla="*/ 2 w 10"/>
                  <a:gd name="T3" fmla="*/ 13 h 17"/>
                  <a:gd name="T4" fmla="*/ 3 w 10"/>
                  <a:gd name="T5" fmla="*/ 15 h 17"/>
                  <a:gd name="T6" fmla="*/ 5 w 10"/>
                  <a:gd name="T7" fmla="*/ 15 h 17"/>
                  <a:gd name="T8" fmla="*/ 7 w 10"/>
                  <a:gd name="T9" fmla="*/ 15 h 17"/>
                  <a:gd name="T10" fmla="*/ 8 w 10"/>
                  <a:gd name="T11" fmla="*/ 13 h 17"/>
                  <a:gd name="T12" fmla="*/ 8 w 10"/>
                  <a:gd name="T13" fmla="*/ 11 h 17"/>
                  <a:gd name="T14" fmla="*/ 5 w 10"/>
                  <a:gd name="T15" fmla="*/ 12 h 17"/>
                  <a:gd name="T16" fmla="*/ 1 w 10"/>
                  <a:gd name="T17" fmla="*/ 11 h 17"/>
                  <a:gd name="T18" fmla="*/ 0 w 10"/>
                  <a:gd name="T19" fmla="*/ 6 h 17"/>
                  <a:gd name="T20" fmla="*/ 1 w 10"/>
                  <a:gd name="T21" fmla="*/ 3 h 17"/>
                  <a:gd name="T22" fmla="*/ 2 w 10"/>
                  <a:gd name="T23" fmla="*/ 1 h 17"/>
                  <a:gd name="T24" fmla="*/ 5 w 10"/>
                  <a:gd name="T25" fmla="*/ 0 h 17"/>
                  <a:gd name="T26" fmla="*/ 9 w 10"/>
                  <a:gd name="T27" fmla="*/ 2 h 17"/>
                  <a:gd name="T28" fmla="*/ 9 w 10"/>
                  <a:gd name="T29" fmla="*/ 1 h 17"/>
                  <a:gd name="T30" fmla="*/ 10 w 10"/>
                  <a:gd name="T31" fmla="*/ 1 h 17"/>
                  <a:gd name="T32" fmla="*/ 10 w 10"/>
                  <a:gd name="T33" fmla="*/ 11 h 17"/>
                  <a:gd name="T34" fmla="*/ 10 w 10"/>
                  <a:gd name="T35" fmla="*/ 15 h 17"/>
                  <a:gd name="T36" fmla="*/ 8 w 10"/>
                  <a:gd name="T37" fmla="*/ 16 h 17"/>
                  <a:gd name="T38" fmla="*/ 5 w 10"/>
                  <a:gd name="T39" fmla="*/ 17 h 17"/>
                  <a:gd name="T40" fmla="*/ 2 w 10"/>
                  <a:gd name="T41" fmla="*/ 16 h 17"/>
                  <a:gd name="T42" fmla="*/ 0 w 10"/>
                  <a:gd name="T43" fmla="*/ 13 h 17"/>
                  <a:gd name="T44" fmla="*/ 2 w 10"/>
                  <a:gd name="T45" fmla="*/ 6 h 17"/>
                  <a:gd name="T46" fmla="*/ 3 w 10"/>
                  <a:gd name="T47" fmla="*/ 10 h 17"/>
                  <a:gd name="T48" fmla="*/ 5 w 10"/>
                  <a:gd name="T49" fmla="*/ 11 h 17"/>
                  <a:gd name="T50" fmla="*/ 8 w 10"/>
                  <a:gd name="T51" fmla="*/ 10 h 17"/>
                  <a:gd name="T52" fmla="*/ 9 w 10"/>
                  <a:gd name="T53" fmla="*/ 6 h 17"/>
                  <a:gd name="T54" fmla="*/ 8 w 10"/>
                  <a:gd name="T55" fmla="*/ 3 h 17"/>
                  <a:gd name="T56" fmla="*/ 5 w 10"/>
                  <a:gd name="T57" fmla="*/ 2 h 17"/>
                  <a:gd name="T58" fmla="*/ 3 w 10"/>
                  <a:gd name="T59" fmla="*/ 3 h 17"/>
                  <a:gd name="T60" fmla="*/ 2 w 10"/>
                  <a:gd name="T6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" h="17">
                    <a:moveTo>
                      <a:pt x="0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3" y="15"/>
                      <a:pt x="3" y="15"/>
                    </a:cubicBezTo>
                    <a:cubicBezTo>
                      <a:pt x="4" y="15"/>
                      <a:pt x="4" y="15"/>
                      <a:pt x="5" y="15"/>
                    </a:cubicBezTo>
                    <a:cubicBezTo>
                      <a:pt x="6" y="15"/>
                      <a:pt x="7" y="15"/>
                      <a:pt x="7" y="15"/>
                    </a:cubicBezTo>
                    <a:cubicBezTo>
                      <a:pt x="8" y="14"/>
                      <a:pt x="8" y="14"/>
                      <a:pt x="8" y="13"/>
                    </a:cubicBezTo>
                    <a:cubicBezTo>
                      <a:pt x="8" y="13"/>
                      <a:pt x="8" y="12"/>
                      <a:pt x="8" y="11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6" y="0"/>
                      <a:pt x="8" y="1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10" y="14"/>
                      <a:pt x="10" y="15"/>
                    </a:cubicBezTo>
                    <a:cubicBezTo>
                      <a:pt x="9" y="15"/>
                      <a:pt x="9" y="16"/>
                      <a:pt x="8" y="16"/>
                    </a:cubicBezTo>
                    <a:cubicBezTo>
                      <a:pt x="7" y="17"/>
                      <a:pt x="6" y="17"/>
                      <a:pt x="5" y="17"/>
                    </a:cubicBezTo>
                    <a:cubicBezTo>
                      <a:pt x="4" y="17"/>
                      <a:pt x="3" y="17"/>
                      <a:pt x="2" y="16"/>
                    </a:cubicBezTo>
                    <a:cubicBezTo>
                      <a:pt x="1" y="15"/>
                      <a:pt x="0" y="14"/>
                      <a:pt x="0" y="13"/>
                    </a:cubicBezTo>
                    <a:close/>
                    <a:moveTo>
                      <a:pt x="2" y="6"/>
                    </a:moveTo>
                    <a:cubicBezTo>
                      <a:pt x="2" y="8"/>
                      <a:pt x="2" y="9"/>
                      <a:pt x="3" y="10"/>
                    </a:cubicBezTo>
                    <a:cubicBezTo>
                      <a:pt x="4" y="10"/>
                      <a:pt x="4" y="11"/>
                      <a:pt x="5" y="11"/>
                    </a:cubicBezTo>
                    <a:cubicBezTo>
                      <a:pt x="6" y="11"/>
                      <a:pt x="7" y="10"/>
                      <a:pt x="8" y="10"/>
                    </a:cubicBezTo>
                    <a:cubicBezTo>
                      <a:pt x="8" y="9"/>
                      <a:pt x="9" y="8"/>
                      <a:pt x="9" y="6"/>
                    </a:cubicBezTo>
                    <a:cubicBezTo>
                      <a:pt x="9" y="5"/>
                      <a:pt x="8" y="4"/>
                      <a:pt x="8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" name="Freeform 1304"/>
              <p:cNvSpPr>
                <a:spLocks noEditPoints="1"/>
              </p:cNvSpPr>
              <p:nvPr/>
            </p:nvSpPr>
            <p:spPr bwMode="auto">
              <a:xfrm>
                <a:off x="5300" y="941"/>
                <a:ext cx="5" cy="38"/>
              </a:xfrm>
              <a:custGeom>
                <a:avLst/>
                <a:gdLst>
                  <a:gd name="T0" fmla="*/ 0 w 5"/>
                  <a:gd name="T1" fmla="*/ 5 h 38"/>
                  <a:gd name="T2" fmla="*/ 0 w 5"/>
                  <a:gd name="T3" fmla="*/ 0 h 38"/>
                  <a:gd name="T4" fmla="*/ 5 w 5"/>
                  <a:gd name="T5" fmla="*/ 0 h 38"/>
                  <a:gd name="T6" fmla="*/ 5 w 5"/>
                  <a:gd name="T7" fmla="*/ 5 h 38"/>
                  <a:gd name="T8" fmla="*/ 0 w 5"/>
                  <a:gd name="T9" fmla="*/ 5 h 38"/>
                  <a:gd name="T10" fmla="*/ 0 w 5"/>
                  <a:gd name="T11" fmla="*/ 38 h 38"/>
                  <a:gd name="T12" fmla="*/ 0 w 5"/>
                  <a:gd name="T13" fmla="*/ 12 h 38"/>
                  <a:gd name="T14" fmla="*/ 5 w 5"/>
                  <a:gd name="T15" fmla="*/ 12 h 38"/>
                  <a:gd name="T16" fmla="*/ 5 w 5"/>
                  <a:gd name="T17" fmla="*/ 38 h 38"/>
                  <a:gd name="T18" fmla="*/ 0 w 5"/>
                  <a:gd name="T1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8">
                    <a:moveTo>
                      <a:pt x="0" y="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  <a:moveTo>
                      <a:pt x="0" y="38"/>
                    </a:moveTo>
                    <a:lnTo>
                      <a:pt x="0" y="12"/>
                    </a:lnTo>
                    <a:lnTo>
                      <a:pt x="5" y="12"/>
                    </a:lnTo>
                    <a:lnTo>
                      <a:pt x="5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" name="Freeform 1305"/>
              <p:cNvSpPr>
                <a:spLocks noEditPoints="1"/>
              </p:cNvSpPr>
              <p:nvPr/>
            </p:nvSpPr>
            <p:spPr bwMode="auto">
              <a:xfrm>
                <a:off x="5312" y="951"/>
                <a:ext cx="26" cy="30"/>
              </a:xfrm>
              <a:custGeom>
                <a:avLst/>
                <a:gdLst>
                  <a:gd name="T0" fmla="*/ 0 w 11"/>
                  <a:gd name="T1" fmla="*/ 6 h 13"/>
                  <a:gd name="T2" fmla="*/ 1 w 11"/>
                  <a:gd name="T3" fmla="*/ 2 h 13"/>
                  <a:gd name="T4" fmla="*/ 5 w 11"/>
                  <a:gd name="T5" fmla="*/ 0 h 13"/>
                  <a:gd name="T6" fmla="*/ 9 w 11"/>
                  <a:gd name="T7" fmla="*/ 2 h 13"/>
                  <a:gd name="T8" fmla="*/ 11 w 11"/>
                  <a:gd name="T9" fmla="*/ 6 h 13"/>
                  <a:gd name="T10" fmla="*/ 10 w 11"/>
                  <a:gd name="T11" fmla="*/ 10 h 13"/>
                  <a:gd name="T12" fmla="*/ 8 w 11"/>
                  <a:gd name="T13" fmla="*/ 12 h 13"/>
                  <a:gd name="T14" fmla="*/ 5 w 11"/>
                  <a:gd name="T15" fmla="*/ 13 h 13"/>
                  <a:gd name="T16" fmla="*/ 1 w 11"/>
                  <a:gd name="T17" fmla="*/ 11 h 13"/>
                  <a:gd name="T18" fmla="*/ 0 w 11"/>
                  <a:gd name="T19" fmla="*/ 6 h 13"/>
                  <a:gd name="T20" fmla="*/ 2 w 11"/>
                  <a:gd name="T21" fmla="*/ 6 h 13"/>
                  <a:gd name="T22" fmla="*/ 3 w 11"/>
                  <a:gd name="T23" fmla="*/ 10 h 13"/>
                  <a:gd name="T24" fmla="*/ 5 w 11"/>
                  <a:gd name="T25" fmla="*/ 11 h 13"/>
                  <a:gd name="T26" fmla="*/ 8 w 11"/>
                  <a:gd name="T27" fmla="*/ 10 h 13"/>
                  <a:gd name="T28" fmla="*/ 9 w 11"/>
                  <a:gd name="T29" fmla="*/ 6 h 13"/>
                  <a:gd name="T30" fmla="*/ 8 w 11"/>
                  <a:gd name="T31" fmla="*/ 3 h 13"/>
                  <a:gd name="T32" fmla="*/ 5 w 11"/>
                  <a:gd name="T33" fmla="*/ 2 h 13"/>
                  <a:gd name="T34" fmla="*/ 3 w 11"/>
                  <a:gd name="T35" fmla="*/ 3 h 13"/>
                  <a:gd name="T36" fmla="*/ 2 w 11"/>
                  <a:gd name="T37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3">
                    <a:moveTo>
                      <a:pt x="0" y="6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1" y="4"/>
                      <a:pt x="11" y="6"/>
                    </a:cubicBezTo>
                    <a:cubicBezTo>
                      <a:pt x="11" y="8"/>
                      <a:pt x="10" y="9"/>
                      <a:pt x="10" y="10"/>
                    </a:cubicBezTo>
                    <a:cubicBezTo>
                      <a:pt x="9" y="11"/>
                      <a:pt x="9" y="11"/>
                      <a:pt x="8" y="12"/>
                    </a:cubicBezTo>
                    <a:cubicBezTo>
                      <a:pt x="7" y="12"/>
                      <a:pt x="6" y="13"/>
                      <a:pt x="5" y="13"/>
                    </a:cubicBezTo>
                    <a:cubicBezTo>
                      <a:pt x="3" y="13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6"/>
                    </a:cubicBezTo>
                    <a:close/>
                    <a:moveTo>
                      <a:pt x="2" y="6"/>
                    </a:moveTo>
                    <a:cubicBezTo>
                      <a:pt x="2" y="8"/>
                      <a:pt x="2" y="9"/>
                      <a:pt x="3" y="10"/>
                    </a:cubicBezTo>
                    <a:cubicBezTo>
                      <a:pt x="3" y="11"/>
                      <a:pt x="4" y="11"/>
                      <a:pt x="5" y="11"/>
                    </a:cubicBezTo>
                    <a:cubicBezTo>
                      <a:pt x="6" y="11"/>
                      <a:pt x="7" y="11"/>
                      <a:pt x="8" y="10"/>
                    </a:cubicBezTo>
                    <a:cubicBezTo>
                      <a:pt x="8" y="9"/>
                      <a:pt x="9" y="8"/>
                      <a:pt x="9" y="6"/>
                    </a:cubicBezTo>
                    <a:cubicBezTo>
                      <a:pt x="9" y="5"/>
                      <a:pt x="8" y="4"/>
                      <a:pt x="8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" name="Freeform 1306"/>
              <p:cNvSpPr>
                <a:spLocks/>
              </p:cNvSpPr>
              <p:nvPr/>
            </p:nvSpPr>
            <p:spPr bwMode="auto">
              <a:xfrm>
                <a:off x="5343" y="951"/>
                <a:ext cx="21" cy="28"/>
              </a:xfrm>
              <a:custGeom>
                <a:avLst/>
                <a:gdLst>
                  <a:gd name="T0" fmla="*/ 0 w 9"/>
                  <a:gd name="T1" fmla="*/ 12 h 12"/>
                  <a:gd name="T2" fmla="*/ 0 w 9"/>
                  <a:gd name="T3" fmla="*/ 1 h 12"/>
                  <a:gd name="T4" fmla="*/ 2 w 9"/>
                  <a:gd name="T5" fmla="*/ 1 h 12"/>
                  <a:gd name="T6" fmla="*/ 2 w 9"/>
                  <a:gd name="T7" fmla="*/ 2 h 12"/>
                  <a:gd name="T8" fmla="*/ 5 w 9"/>
                  <a:gd name="T9" fmla="*/ 0 h 12"/>
                  <a:gd name="T10" fmla="*/ 7 w 9"/>
                  <a:gd name="T11" fmla="*/ 1 h 12"/>
                  <a:gd name="T12" fmla="*/ 9 w 9"/>
                  <a:gd name="T13" fmla="*/ 2 h 12"/>
                  <a:gd name="T14" fmla="*/ 9 w 9"/>
                  <a:gd name="T15" fmla="*/ 3 h 12"/>
                  <a:gd name="T16" fmla="*/ 9 w 9"/>
                  <a:gd name="T17" fmla="*/ 5 h 12"/>
                  <a:gd name="T18" fmla="*/ 9 w 9"/>
                  <a:gd name="T19" fmla="*/ 12 h 12"/>
                  <a:gd name="T20" fmla="*/ 7 w 9"/>
                  <a:gd name="T21" fmla="*/ 12 h 12"/>
                  <a:gd name="T22" fmla="*/ 7 w 9"/>
                  <a:gd name="T23" fmla="*/ 5 h 12"/>
                  <a:gd name="T24" fmla="*/ 7 w 9"/>
                  <a:gd name="T25" fmla="*/ 3 h 12"/>
                  <a:gd name="T26" fmla="*/ 6 w 9"/>
                  <a:gd name="T27" fmla="*/ 2 h 12"/>
                  <a:gd name="T28" fmla="*/ 5 w 9"/>
                  <a:gd name="T29" fmla="*/ 2 h 12"/>
                  <a:gd name="T30" fmla="*/ 3 w 9"/>
                  <a:gd name="T31" fmla="*/ 3 h 12"/>
                  <a:gd name="T32" fmla="*/ 2 w 9"/>
                  <a:gd name="T33" fmla="*/ 6 h 12"/>
                  <a:gd name="T34" fmla="*/ 2 w 9"/>
                  <a:gd name="T35" fmla="*/ 12 h 12"/>
                  <a:gd name="T36" fmla="*/ 0 w 9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12">
                    <a:moveTo>
                      <a:pt x="0" y="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8" y="1"/>
                      <a:pt x="9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9" y="3"/>
                      <a:pt x="9" y="4"/>
                      <a:pt x="9" y="5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6"/>
                    </a:cubicBezTo>
                    <a:cubicBezTo>
                      <a:pt x="2" y="12"/>
                      <a:pt x="2" y="12"/>
                      <a:pt x="2" y="1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" name="Freeform 1307"/>
              <p:cNvSpPr>
                <a:spLocks noEditPoints="1"/>
              </p:cNvSpPr>
              <p:nvPr/>
            </p:nvSpPr>
            <p:spPr bwMode="auto">
              <a:xfrm>
                <a:off x="5371" y="951"/>
                <a:ext cx="26" cy="30"/>
              </a:xfrm>
              <a:custGeom>
                <a:avLst/>
                <a:gdLst>
                  <a:gd name="T0" fmla="*/ 8 w 11"/>
                  <a:gd name="T1" fmla="*/ 8 h 13"/>
                  <a:gd name="T2" fmla="*/ 10 w 11"/>
                  <a:gd name="T3" fmla="*/ 9 h 13"/>
                  <a:gd name="T4" fmla="*/ 9 w 11"/>
                  <a:gd name="T5" fmla="*/ 12 h 13"/>
                  <a:gd name="T6" fmla="*/ 5 w 11"/>
                  <a:gd name="T7" fmla="*/ 13 h 13"/>
                  <a:gd name="T8" fmla="*/ 1 w 11"/>
                  <a:gd name="T9" fmla="*/ 11 h 13"/>
                  <a:gd name="T10" fmla="*/ 0 w 11"/>
                  <a:gd name="T11" fmla="*/ 6 h 13"/>
                  <a:gd name="T12" fmla="*/ 1 w 11"/>
                  <a:gd name="T13" fmla="*/ 2 h 13"/>
                  <a:gd name="T14" fmla="*/ 5 w 11"/>
                  <a:gd name="T15" fmla="*/ 0 h 13"/>
                  <a:gd name="T16" fmla="*/ 9 w 11"/>
                  <a:gd name="T17" fmla="*/ 2 h 13"/>
                  <a:gd name="T18" fmla="*/ 11 w 11"/>
                  <a:gd name="T19" fmla="*/ 6 h 13"/>
                  <a:gd name="T20" fmla="*/ 11 w 11"/>
                  <a:gd name="T21" fmla="*/ 7 h 13"/>
                  <a:gd name="T22" fmla="*/ 2 w 11"/>
                  <a:gd name="T23" fmla="*/ 7 h 13"/>
                  <a:gd name="T24" fmla="*/ 3 w 11"/>
                  <a:gd name="T25" fmla="*/ 10 h 13"/>
                  <a:gd name="T26" fmla="*/ 5 w 11"/>
                  <a:gd name="T27" fmla="*/ 11 h 13"/>
                  <a:gd name="T28" fmla="*/ 7 w 11"/>
                  <a:gd name="T29" fmla="*/ 10 h 13"/>
                  <a:gd name="T30" fmla="*/ 8 w 11"/>
                  <a:gd name="T31" fmla="*/ 8 h 13"/>
                  <a:gd name="T32" fmla="*/ 2 w 11"/>
                  <a:gd name="T33" fmla="*/ 5 h 13"/>
                  <a:gd name="T34" fmla="*/ 8 w 11"/>
                  <a:gd name="T35" fmla="*/ 5 h 13"/>
                  <a:gd name="T36" fmla="*/ 8 w 11"/>
                  <a:gd name="T37" fmla="*/ 3 h 13"/>
                  <a:gd name="T38" fmla="*/ 5 w 11"/>
                  <a:gd name="T39" fmla="*/ 2 h 13"/>
                  <a:gd name="T40" fmla="*/ 3 w 11"/>
                  <a:gd name="T41" fmla="*/ 3 h 13"/>
                  <a:gd name="T42" fmla="*/ 2 w 11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3">
                    <a:moveTo>
                      <a:pt x="8" y="8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10" y="11"/>
                      <a:pt x="9" y="12"/>
                    </a:cubicBezTo>
                    <a:cubicBezTo>
                      <a:pt x="8" y="12"/>
                      <a:pt x="7" y="13"/>
                      <a:pt x="5" y="13"/>
                    </a:cubicBezTo>
                    <a:cubicBezTo>
                      <a:pt x="4" y="13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1" y="4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9"/>
                      <a:pt x="3" y="10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7" y="11"/>
                      <a:pt x="7" y="10"/>
                    </a:cubicBezTo>
                    <a:cubicBezTo>
                      <a:pt x="8" y="10"/>
                      <a:pt x="8" y="9"/>
                      <a:pt x="8" y="8"/>
                    </a:cubicBezTo>
                    <a:close/>
                    <a:moveTo>
                      <a:pt x="2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" name="Freeform 1308"/>
              <p:cNvSpPr>
                <a:spLocks/>
              </p:cNvSpPr>
              <p:nvPr/>
            </p:nvSpPr>
            <p:spPr bwMode="auto">
              <a:xfrm>
                <a:off x="5402" y="974"/>
                <a:ext cx="7" cy="12"/>
              </a:xfrm>
              <a:custGeom>
                <a:avLst/>
                <a:gdLst>
                  <a:gd name="T0" fmla="*/ 0 w 3"/>
                  <a:gd name="T1" fmla="*/ 2 h 5"/>
                  <a:gd name="T2" fmla="*/ 0 w 3"/>
                  <a:gd name="T3" fmla="*/ 0 h 5"/>
                  <a:gd name="T4" fmla="*/ 3 w 3"/>
                  <a:gd name="T5" fmla="*/ 0 h 5"/>
                  <a:gd name="T6" fmla="*/ 3 w 3"/>
                  <a:gd name="T7" fmla="*/ 2 h 5"/>
                  <a:gd name="T8" fmla="*/ 2 w 3"/>
                  <a:gd name="T9" fmla="*/ 4 h 5"/>
                  <a:gd name="T10" fmla="*/ 1 w 3"/>
                  <a:gd name="T11" fmla="*/ 5 h 5"/>
                  <a:gd name="T12" fmla="*/ 0 w 3"/>
                  <a:gd name="T13" fmla="*/ 5 h 5"/>
                  <a:gd name="T14" fmla="*/ 1 w 3"/>
                  <a:gd name="T15" fmla="*/ 4 h 5"/>
                  <a:gd name="T16" fmla="*/ 2 w 3"/>
                  <a:gd name="T17" fmla="*/ 2 h 5"/>
                  <a:gd name="T18" fmla="*/ 0 w 3"/>
                  <a:gd name="T1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2" y="4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" name="Freeform 1309"/>
              <p:cNvSpPr>
                <a:spLocks noEditPoints="1"/>
              </p:cNvSpPr>
              <p:nvPr/>
            </p:nvSpPr>
            <p:spPr bwMode="auto">
              <a:xfrm>
                <a:off x="5430" y="941"/>
                <a:ext cx="24" cy="40"/>
              </a:xfrm>
              <a:custGeom>
                <a:avLst/>
                <a:gdLst>
                  <a:gd name="T0" fmla="*/ 8 w 10"/>
                  <a:gd name="T1" fmla="*/ 16 h 17"/>
                  <a:gd name="T2" fmla="*/ 8 w 10"/>
                  <a:gd name="T3" fmla="*/ 15 h 17"/>
                  <a:gd name="T4" fmla="*/ 5 w 10"/>
                  <a:gd name="T5" fmla="*/ 17 h 17"/>
                  <a:gd name="T6" fmla="*/ 2 w 10"/>
                  <a:gd name="T7" fmla="*/ 16 h 17"/>
                  <a:gd name="T8" fmla="*/ 0 w 10"/>
                  <a:gd name="T9" fmla="*/ 14 h 17"/>
                  <a:gd name="T10" fmla="*/ 0 w 10"/>
                  <a:gd name="T11" fmla="*/ 10 h 17"/>
                  <a:gd name="T12" fmla="*/ 0 w 10"/>
                  <a:gd name="T13" fmla="*/ 7 h 17"/>
                  <a:gd name="T14" fmla="*/ 2 w 10"/>
                  <a:gd name="T15" fmla="*/ 5 h 17"/>
                  <a:gd name="T16" fmla="*/ 5 w 10"/>
                  <a:gd name="T17" fmla="*/ 4 h 17"/>
                  <a:gd name="T18" fmla="*/ 7 w 10"/>
                  <a:gd name="T19" fmla="*/ 5 h 17"/>
                  <a:gd name="T20" fmla="*/ 8 w 10"/>
                  <a:gd name="T21" fmla="*/ 6 h 17"/>
                  <a:gd name="T22" fmla="*/ 8 w 10"/>
                  <a:gd name="T23" fmla="*/ 0 h 17"/>
                  <a:gd name="T24" fmla="*/ 10 w 10"/>
                  <a:gd name="T25" fmla="*/ 0 h 17"/>
                  <a:gd name="T26" fmla="*/ 10 w 10"/>
                  <a:gd name="T27" fmla="*/ 16 h 17"/>
                  <a:gd name="T28" fmla="*/ 8 w 10"/>
                  <a:gd name="T29" fmla="*/ 16 h 17"/>
                  <a:gd name="T30" fmla="*/ 2 w 10"/>
                  <a:gd name="T31" fmla="*/ 10 h 17"/>
                  <a:gd name="T32" fmla="*/ 3 w 10"/>
                  <a:gd name="T33" fmla="*/ 14 h 17"/>
                  <a:gd name="T34" fmla="*/ 5 w 10"/>
                  <a:gd name="T35" fmla="*/ 15 h 17"/>
                  <a:gd name="T36" fmla="*/ 7 w 10"/>
                  <a:gd name="T37" fmla="*/ 14 h 17"/>
                  <a:gd name="T38" fmla="*/ 8 w 10"/>
                  <a:gd name="T39" fmla="*/ 11 h 17"/>
                  <a:gd name="T40" fmla="*/ 7 w 10"/>
                  <a:gd name="T41" fmla="*/ 7 h 17"/>
                  <a:gd name="T42" fmla="*/ 5 w 10"/>
                  <a:gd name="T43" fmla="*/ 6 h 17"/>
                  <a:gd name="T44" fmla="*/ 3 w 10"/>
                  <a:gd name="T45" fmla="*/ 7 h 17"/>
                  <a:gd name="T46" fmla="*/ 2 w 10"/>
                  <a:gd name="T4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17">
                    <a:moveTo>
                      <a:pt x="8" y="16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6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3"/>
                      <a:pt x="0" y="12"/>
                      <a:pt x="0" y="10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1" y="6"/>
                      <a:pt x="1" y="6"/>
                      <a:pt x="2" y="5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5" y="4"/>
                      <a:pt x="6" y="4"/>
                      <a:pt x="7" y="5"/>
                    </a:cubicBezTo>
                    <a:cubicBezTo>
                      <a:pt x="7" y="5"/>
                      <a:pt x="8" y="5"/>
                      <a:pt x="8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6"/>
                      <a:pt x="10" y="16"/>
                      <a:pt x="10" y="16"/>
                    </a:cubicBezTo>
                    <a:lnTo>
                      <a:pt x="8" y="16"/>
                    </a:lnTo>
                    <a:close/>
                    <a:moveTo>
                      <a:pt x="2" y="10"/>
                    </a:moveTo>
                    <a:cubicBezTo>
                      <a:pt x="2" y="12"/>
                      <a:pt x="2" y="13"/>
                      <a:pt x="3" y="14"/>
                    </a:cubicBezTo>
                    <a:cubicBezTo>
                      <a:pt x="3" y="15"/>
                      <a:pt x="4" y="15"/>
                      <a:pt x="5" y="15"/>
                    </a:cubicBezTo>
                    <a:cubicBezTo>
                      <a:pt x="6" y="15"/>
                      <a:pt x="7" y="15"/>
                      <a:pt x="7" y="14"/>
                    </a:cubicBezTo>
                    <a:cubicBezTo>
                      <a:pt x="8" y="13"/>
                      <a:pt x="8" y="12"/>
                      <a:pt x="8" y="11"/>
                    </a:cubicBezTo>
                    <a:cubicBezTo>
                      <a:pt x="8" y="9"/>
                      <a:pt x="8" y="8"/>
                      <a:pt x="7" y="7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2" y="8"/>
                      <a:pt x="2" y="9"/>
                      <a:pt x="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" name="Freeform 1310"/>
              <p:cNvSpPr>
                <a:spLocks noEditPoints="1"/>
              </p:cNvSpPr>
              <p:nvPr/>
            </p:nvSpPr>
            <p:spPr bwMode="auto">
              <a:xfrm>
                <a:off x="5459" y="951"/>
                <a:ext cx="26" cy="30"/>
              </a:xfrm>
              <a:custGeom>
                <a:avLst/>
                <a:gdLst>
                  <a:gd name="T0" fmla="*/ 0 w 11"/>
                  <a:gd name="T1" fmla="*/ 6 h 13"/>
                  <a:gd name="T2" fmla="*/ 2 w 11"/>
                  <a:gd name="T3" fmla="*/ 2 h 13"/>
                  <a:gd name="T4" fmla="*/ 6 w 11"/>
                  <a:gd name="T5" fmla="*/ 0 h 13"/>
                  <a:gd name="T6" fmla="*/ 10 w 11"/>
                  <a:gd name="T7" fmla="*/ 2 h 13"/>
                  <a:gd name="T8" fmla="*/ 11 w 11"/>
                  <a:gd name="T9" fmla="*/ 6 h 13"/>
                  <a:gd name="T10" fmla="*/ 11 w 11"/>
                  <a:gd name="T11" fmla="*/ 10 h 13"/>
                  <a:gd name="T12" fmla="*/ 9 w 11"/>
                  <a:gd name="T13" fmla="*/ 12 h 13"/>
                  <a:gd name="T14" fmla="*/ 6 w 11"/>
                  <a:gd name="T15" fmla="*/ 13 h 13"/>
                  <a:gd name="T16" fmla="*/ 2 w 11"/>
                  <a:gd name="T17" fmla="*/ 11 h 13"/>
                  <a:gd name="T18" fmla="*/ 0 w 11"/>
                  <a:gd name="T19" fmla="*/ 6 h 13"/>
                  <a:gd name="T20" fmla="*/ 2 w 11"/>
                  <a:gd name="T21" fmla="*/ 6 h 13"/>
                  <a:gd name="T22" fmla="*/ 3 w 11"/>
                  <a:gd name="T23" fmla="*/ 10 h 13"/>
                  <a:gd name="T24" fmla="*/ 6 w 11"/>
                  <a:gd name="T25" fmla="*/ 11 h 13"/>
                  <a:gd name="T26" fmla="*/ 8 w 11"/>
                  <a:gd name="T27" fmla="*/ 10 h 13"/>
                  <a:gd name="T28" fmla="*/ 9 w 11"/>
                  <a:gd name="T29" fmla="*/ 6 h 13"/>
                  <a:gd name="T30" fmla="*/ 8 w 11"/>
                  <a:gd name="T31" fmla="*/ 3 h 13"/>
                  <a:gd name="T32" fmla="*/ 6 w 11"/>
                  <a:gd name="T33" fmla="*/ 2 h 13"/>
                  <a:gd name="T34" fmla="*/ 3 w 11"/>
                  <a:gd name="T35" fmla="*/ 3 h 13"/>
                  <a:gd name="T36" fmla="*/ 2 w 11"/>
                  <a:gd name="T37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3">
                    <a:moveTo>
                      <a:pt x="0" y="6"/>
                    </a:move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7" y="0"/>
                      <a:pt x="9" y="1"/>
                      <a:pt x="10" y="2"/>
                    </a:cubicBezTo>
                    <a:cubicBezTo>
                      <a:pt x="11" y="3"/>
                      <a:pt x="11" y="4"/>
                      <a:pt x="11" y="6"/>
                    </a:cubicBezTo>
                    <a:cubicBezTo>
                      <a:pt x="11" y="8"/>
                      <a:pt x="11" y="9"/>
                      <a:pt x="11" y="10"/>
                    </a:cubicBezTo>
                    <a:cubicBezTo>
                      <a:pt x="10" y="11"/>
                      <a:pt x="9" y="11"/>
                      <a:pt x="9" y="12"/>
                    </a:cubicBezTo>
                    <a:cubicBezTo>
                      <a:pt x="8" y="12"/>
                      <a:pt x="7" y="13"/>
                      <a:pt x="6" y="13"/>
                    </a:cubicBezTo>
                    <a:cubicBezTo>
                      <a:pt x="4" y="13"/>
                      <a:pt x="3" y="12"/>
                      <a:pt x="2" y="11"/>
                    </a:cubicBezTo>
                    <a:cubicBezTo>
                      <a:pt x="1" y="10"/>
                      <a:pt x="0" y="8"/>
                      <a:pt x="0" y="6"/>
                    </a:cubicBezTo>
                    <a:close/>
                    <a:moveTo>
                      <a:pt x="2" y="6"/>
                    </a:moveTo>
                    <a:cubicBezTo>
                      <a:pt x="2" y="8"/>
                      <a:pt x="3" y="9"/>
                      <a:pt x="3" y="10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7" y="11"/>
                      <a:pt x="8" y="11"/>
                      <a:pt x="8" y="10"/>
                    </a:cubicBezTo>
                    <a:cubicBezTo>
                      <a:pt x="9" y="9"/>
                      <a:pt x="9" y="8"/>
                      <a:pt x="9" y="6"/>
                    </a:cubicBezTo>
                    <a:cubicBezTo>
                      <a:pt x="9" y="5"/>
                      <a:pt x="9" y="4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" name="Rectangle 1311"/>
              <p:cNvSpPr>
                <a:spLocks noChangeArrowheads="1"/>
              </p:cNvSpPr>
              <p:nvPr/>
            </p:nvSpPr>
            <p:spPr bwMode="auto">
              <a:xfrm>
                <a:off x="5492" y="941"/>
                <a:ext cx="5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" name="Freeform 1312"/>
              <p:cNvSpPr>
                <a:spLocks noEditPoints="1"/>
              </p:cNvSpPr>
              <p:nvPr/>
            </p:nvSpPr>
            <p:spPr bwMode="auto">
              <a:xfrm>
                <a:off x="5501" y="951"/>
                <a:ext cx="26" cy="30"/>
              </a:xfrm>
              <a:custGeom>
                <a:avLst/>
                <a:gdLst>
                  <a:gd name="T0" fmla="*/ 0 w 11"/>
                  <a:gd name="T1" fmla="*/ 6 h 13"/>
                  <a:gd name="T2" fmla="*/ 2 w 11"/>
                  <a:gd name="T3" fmla="*/ 2 h 13"/>
                  <a:gd name="T4" fmla="*/ 5 w 11"/>
                  <a:gd name="T5" fmla="*/ 0 h 13"/>
                  <a:gd name="T6" fmla="*/ 9 w 11"/>
                  <a:gd name="T7" fmla="*/ 2 h 13"/>
                  <a:gd name="T8" fmla="*/ 11 w 11"/>
                  <a:gd name="T9" fmla="*/ 6 h 13"/>
                  <a:gd name="T10" fmla="*/ 10 w 11"/>
                  <a:gd name="T11" fmla="*/ 10 h 13"/>
                  <a:gd name="T12" fmla="*/ 8 w 11"/>
                  <a:gd name="T13" fmla="*/ 12 h 13"/>
                  <a:gd name="T14" fmla="*/ 5 w 11"/>
                  <a:gd name="T15" fmla="*/ 13 h 13"/>
                  <a:gd name="T16" fmla="*/ 1 w 11"/>
                  <a:gd name="T17" fmla="*/ 11 h 13"/>
                  <a:gd name="T18" fmla="*/ 0 w 11"/>
                  <a:gd name="T19" fmla="*/ 6 h 13"/>
                  <a:gd name="T20" fmla="*/ 2 w 11"/>
                  <a:gd name="T21" fmla="*/ 6 h 13"/>
                  <a:gd name="T22" fmla="*/ 3 w 11"/>
                  <a:gd name="T23" fmla="*/ 10 h 13"/>
                  <a:gd name="T24" fmla="*/ 5 w 11"/>
                  <a:gd name="T25" fmla="*/ 11 h 13"/>
                  <a:gd name="T26" fmla="*/ 8 w 11"/>
                  <a:gd name="T27" fmla="*/ 10 h 13"/>
                  <a:gd name="T28" fmla="*/ 9 w 11"/>
                  <a:gd name="T29" fmla="*/ 6 h 13"/>
                  <a:gd name="T30" fmla="*/ 8 w 11"/>
                  <a:gd name="T31" fmla="*/ 3 h 13"/>
                  <a:gd name="T32" fmla="*/ 5 w 11"/>
                  <a:gd name="T33" fmla="*/ 2 h 13"/>
                  <a:gd name="T34" fmla="*/ 3 w 11"/>
                  <a:gd name="T35" fmla="*/ 3 h 13"/>
                  <a:gd name="T36" fmla="*/ 2 w 11"/>
                  <a:gd name="T37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3">
                    <a:moveTo>
                      <a:pt x="0" y="6"/>
                    </a:moveTo>
                    <a:cubicBezTo>
                      <a:pt x="0" y="4"/>
                      <a:pt x="0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1" y="4"/>
                      <a:pt x="11" y="6"/>
                    </a:cubicBezTo>
                    <a:cubicBezTo>
                      <a:pt x="11" y="8"/>
                      <a:pt x="11" y="9"/>
                      <a:pt x="10" y="10"/>
                    </a:cubicBezTo>
                    <a:cubicBezTo>
                      <a:pt x="10" y="11"/>
                      <a:pt x="9" y="11"/>
                      <a:pt x="8" y="12"/>
                    </a:cubicBezTo>
                    <a:cubicBezTo>
                      <a:pt x="7" y="12"/>
                      <a:pt x="6" y="13"/>
                      <a:pt x="5" y="13"/>
                    </a:cubicBezTo>
                    <a:cubicBezTo>
                      <a:pt x="4" y="13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6"/>
                    </a:cubicBezTo>
                    <a:close/>
                    <a:moveTo>
                      <a:pt x="2" y="6"/>
                    </a:moveTo>
                    <a:cubicBezTo>
                      <a:pt x="2" y="8"/>
                      <a:pt x="2" y="9"/>
                      <a:pt x="3" y="10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7" y="11"/>
                      <a:pt x="8" y="10"/>
                    </a:cubicBezTo>
                    <a:cubicBezTo>
                      <a:pt x="8" y="9"/>
                      <a:pt x="9" y="8"/>
                      <a:pt x="9" y="6"/>
                    </a:cubicBezTo>
                    <a:cubicBezTo>
                      <a:pt x="9" y="5"/>
                      <a:pt x="8" y="4"/>
                      <a:pt x="8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" name="Freeform 1313"/>
              <p:cNvSpPr>
                <a:spLocks/>
              </p:cNvSpPr>
              <p:nvPr/>
            </p:nvSpPr>
            <p:spPr bwMode="auto">
              <a:xfrm>
                <a:off x="5532" y="951"/>
                <a:ext cx="14" cy="28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 h 12"/>
                  <a:gd name="T4" fmla="*/ 2 w 6"/>
                  <a:gd name="T5" fmla="*/ 1 h 12"/>
                  <a:gd name="T6" fmla="*/ 2 w 6"/>
                  <a:gd name="T7" fmla="*/ 2 h 12"/>
                  <a:gd name="T8" fmla="*/ 3 w 6"/>
                  <a:gd name="T9" fmla="*/ 1 h 12"/>
                  <a:gd name="T10" fmla="*/ 4 w 6"/>
                  <a:gd name="T11" fmla="*/ 0 h 12"/>
                  <a:gd name="T12" fmla="*/ 6 w 6"/>
                  <a:gd name="T13" fmla="*/ 1 h 12"/>
                  <a:gd name="T14" fmla="*/ 6 w 6"/>
                  <a:gd name="T15" fmla="*/ 3 h 12"/>
                  <a:gd name="T16" fmla="*/ 4 w 6"/>
                  <a:gd name="T17" fmla="*/ 2 h 12"/>
                  <a:gd name="T18" fmla="*/ 3 w 6"/>
                  <a:gd name="T19" fmla="*/ 3 h 12"/>
                  <a:gd name="T20" fmla="*/ 2 w 6"/>
                  <a:gd name="T21" fmla="*/ 4 h 12"/>
                  <a:gd name="T22" fmla="*/ 2 w 6"/>
                  <a:gd name="T23" fmla="*/ 6 h 12"/>
                  <a:gd name="T24" fmla="*/ 2 w 6"/>
                  <a:gd name="T25" fmla="*/ 12 h 12"/>
                  <a:gd name="T26" fmla="*/ 0 w 6"/>
                  <a:gd name="T2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2"/>
                      <a:pt x="2" y="12"/>
                      <a:pt x="2" y="1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" name="Freeform 1314"/>
              <p:cNvSpPr>
                <a:spLocks noEditPoints="1"/>
              </p:cNvSpPr>
              <p:nvPr/>
            </p:nvSpPr>
            <p:spPr bwMode="auto">
              <a:xfrm>
                <a:off x="5549" y="951"/>
                <a:ext cx="26" cy="30"/>
              </a:xfrm>
              <a:custGeom>
                <a:avLst/>
                <a:gdLst>
                  <a:gd name="T0" fmla="*/ 9 w 11"/>
                  <a:gd name="T1" fmla="*/ 8 h 13"/>
                  <a:gd name="T2" fmla="*/ 11 w 11"/>
                  <a:gd name="T3" fmla="*/ 9 h 13"/>
                  <a:gd name="T4" fmla="*/ 9 w 11"/>
                  <a:gd name="T5" fmla="*/ 12 h 13"/>
                  <a:gd name="T6" fmla="*/ 6 w 11"/>
                  <a:gd name="T7" fmla="*/ 13 h 13"/>
                  <a:gd name="T8" fmla="*/ 1 w 11"/>
                  <a:gd name="T9" fmla="*/ 11 h 13"/>
                  <a:gd name="T10" fmla="*/ 0 w 11"/>
                  <a:gd name="T11" fmla="*/ 6 h 13"/>
                  <a:gd name="T12" fmla="*/ 1 w 11"/>
                  <a:gd name="T13" fmla="*/ 2 h 13"/>
                  <a:gd name="T14" fmla="*/ 5 w 11"/>
                  <a:gd name="T15" fmla="*/ 0 h 13"/>
                  <a:gd name="T16" fmla="*/ 9 w 11"/>
                  <a:gd name="T17" fmla="*/ 2 h 13"/>
                  <a:gd name="T18" fmla="*/ 11 w 11"/>
                  <a:gd name="T19" fmla="*/ 6 h 13"/>
                  <a:gd name="T20" fmla="*/ 11 w 11"/>
                  <a:gd name="T21" fmla="*/ 7 h 13"/>
                  <a:gd name="T22" fmla="*/ 2 w 11"/>
                  <a:gd name="T23" fmla="*/ 7 h 13"/>
                  <a:gd name="T24" fmla="*/ 3 w 11"/>
                  <a:gd name="T25" fmla="*/ 10 h 13"/>
                  <a:gd name="T26" fmla="*/ 6 w 11"/>
                  <a:gd name="T27" fmla="*/ 11 h 13"/>
                  <a:gd name="T28" fmla="*/ 7 w 11"/>
                  <a:gd name="T29" fmla="*/ 10 h 13"/>
                  <a:gd name="T30" fmla="*/ 9 w 11"/>
                  <a:gd name="T31" fmla="*/ 8 h 13"/>
                  <a:gd name="T32" fmla="*/ 2 w 11"/>
                  <a:gd name="T33" fmla="*/ 5 h 13"/>
                  <a:gd name="T34" fmla="*/ 9 w 11"/>
                  <a:gd name="T35" fmla="*/ 5 h 13"/>
                  <a:gd name="T36" fmla="*/ 8 w 11"/>
                  <a:gd name="T37" fmla="*/ 3 h 13"/>
                  <a:gd name="T38" fmla="*/ 5 w 11"/>
                  <a:gd name="T39" fmla="*/ 2 h 13"/>
                  <a:gd name="T40" fmla="*/ 3 w 11"/>
                  <a:gd name="T41" fmla="*/ 3 h 13"/>
                  <a:gd name="T42" fmla="*/ 2 w 11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3">
                    <a:moveTo>
                      <a:pt x="9" y="8"/>
                    </a:moveTo>
                    <a:cubicBezTo>
                      <a:pt x="11" y="9"/>
                      <a:pt x="11" y="9"/>
                      <a:pt x="11" y="9"/>
                    </a:cubicBezTo>
                    <a:cubicBezTo>
                      <a:pt x="10" y="10"/>
                      <a:pt x="10" y="11"/>
                      <a:pt x="9" y="12"/>
                    </a:cubicBezTo>
                    <a:cubicBezTo>
                      <a:pt x="8" y="12"/>
                      <a:pt x="7" y="13"/>
                      <a:pt x="6" y="13"/>
                    </a:cubicBezTo>
                    <a:cubicBezTo>
                      <a:pt x="4" y="13"/>
                      <a:pt x="2" y="12"/>
                      <a:pt x="1" y="11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1" y="4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9"/>
                      <a:pt x="3" y="10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6" y="11"/>
                      <a:pt x="7" y="11"/>
                      <a:pt x="7" y="10"/>
                    </a:cubicBezTo>
                    <a:cubicBezTo>
                      <a:pt x="8" y="10"/>
                      <a:pt x="8" y="9"/>
                      <a:pt x="9" y="8"/>
                    </a:cubicBezTo>
                    <a:close/>
                    <a:moveTo>
                      <a:pt x="2" y="5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" name="Freeform 1315"/>
              <p:cNvSpPr>
                <a:spLocks/>
              </p:cNvSpPr>
              <p:nvPr/>
            </p:nvSpPr>
            <p:spPr bwMode="auto">
              <a:xfrm>
                <a:off x="5580" y="951"/>
                <a:ext cx="37" cy="28"/>
              </a:xfrm>
              <a:custGeom>
                <a:avLst/>
                <a:gdLst>
                  <a:gd name="T0" fmla="*/ 0 w 16"/>
                  <a:gd name="T1" fmla="*/ 12 h 12"/>
                  <a:gd name="T2" fmla="*/ 0 w 16"/>
                  <a:gd name="T3" fmla="*/ 1 h 12"/>
                  <a:gd name="T4" fmla="*/ 2 w 16"/>
                  <a:gd name="T5" fmla="*/ 1 h 12"/>
                  <a:gd name="T6" fmla="*/ 2 w 16"/>
                  <a:gd name="T7" fmla="*/ 2 h 12"/>
                  <a:gd name="T8" fmla="*/ 3 w 16"/>
                  <a:gd name="T9" fmla="*/ 1 h 12"/>
                  <a:gd name="T10" fmla="*/ 5 w 16"/>
                  <a:gd name="T11" fmla="*/ 0 h 12"/>
                  <a:gd name="T12" fmla="*/ 8 w 16"/>
                  <a:gd name="T13" fmla="*/ 1 h 12"/>
                  <a:gd name="T14" fmla="*/ 9 w 16"/>
                  <a:gd name="T15" fmla="*/ 2 h 12"/>
                  <a:gd name="T16" fmla="*/ 12 w 16"/>
                  <a:gd name="T17" fmla="*/ 0 h 12"/>
                  <a:gd name="T18" fmla="*/ 15 w 16"/>
                  <a:gd name="T19" fmla="*/ 1 h 12"/>
                  <a:gd name="T20" fmla="*/ 16 w 16"/>
                  <a:gd name="T21" fmla="*/ 4 h 12"/>
                  <a:gd name="T22" fmla="*/ 16 w 16"/>
                  <a:gd name="T23" fmla="*/ 12 h 12"/>
                  <a:gd name="T24" fmla="*/ 14 w 16"/>
                  <a:gd name="T25" fmla="*/ 12 h 12"/>
                  <a:gd name="T26" fmla="*/ 14 w 16"/>
                  <a:gd name="T27" fmla="*/ 5 h 12"/>
                  <a:gd name="T28" fmla="*/ 14 w 16"/>
                  <a:gd name="T29" fmla="*/ 3 h 12"/>
                  <a:gd name="T30" fmla="*/ 13 w 16"/>
                  <a:gd name="T31" fmla="*/ 2 h 12"/>
                  <a:gd name="T32" fmla="*/ 12 w 16"/>
                  <a:gd name="T33" fmla="*/ 2 h 12"/>
                  <a:gd name="T34" fmla="*/ 10 w 16"/>
                  <a:gd name="T35" fmla="*/ 3 h 12"/>
                  <a:gd name="T36" fmla="*/ 9 w 16"/>
                  <a:gd name="T37" fmla="*/ 5 h 12"/>
                  <a:gd name="T38" fmla="*/ 9 w 16"/>
                  <a:gd name="T39" fmla="*/ 12 h 12"/>
                  <a:gd name="T40" fmla="*/ 7 w 16"/>
                  <a:gd name="T41" fmla="*/ 12 h 12"/>
                  <a:gd name="T42" fmla="*/ 7 w 16"/>
                  <a:gd name="T43" fmla="*/ 5 h 12"/>
                  <a:gd name="T44" fmla="*/ 7 w 16"/>
                  <a:gd name="T45" fmla="*/ 3 h 12"/>
                  <a:gd name="T46" fmla="*/ 5 w 16"/>
                  <a:gd name="T47" fmla="*/ 2 h 12"/>
                  <a:gd name="T48" fmla="*/ 4 w 16"/>
                  <a:gd name="T49" fmla="*/ 2 h 12"/>
                  <a:gd name="T50" fmla="*/ 2 w 16"/>
                  <a:gd name="T51" fmla="*/ 4 h 12"/>
                  <a:gd name="T52" fmla="*/ 2 w 16"/>
                  <a:gd name="T53" fmla="*/ 6 h 12"/>
                  <a:gd name="T54" fmla="*/ 2 w 16"/>
                  <a:gd name="T55" fmla="*/ 12 h 12"/>
                  <a:gd name="T56" fmla="*/ 0 w 16"/>
                  <a:gd name="T5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" h="12">
                    <a:moveTo>
                      <a:pt x="0" y="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8" y="1"/>
                      <a:pt x="9" y="2"/>
                      <a:pt x="9" y="2"/>
                    </a:cubicBezTo>
                    <a:cubicBezTo>
                      <a:pt x="10" y="1"/>
                      <a:pt x="11" y="0"/>
                      <a:pt x="12" y="0"/>
                    </a:cubicBezTo>
                    <a:cubicBezTo>
                      <a:pt x="14" y="0"/>
                      <a:pt x="14" y="1"/>
                      <a:pt x="15" y="1"/>
                    </a:cubicBezTo>
                    <a:cubicBezTo>
                      <a:pt x="16" y="2"/>
                      <a:pt x="16" y="3"/>
                      <a:pt x="16" y="4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1" y="2"/>
                      <a:pt x="10" y="2"/>
                      <a:pt x="10" y="3"/>
                    </a:cubicBezTo>
                    <a:cubicBezTo>
                      <a:pt x="9" y="3"/>
                      <a:pt x="9" y="4"/>
                      <a:pt x="9" y="5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12"/>
                      <a:pt x="2" y="12"/>
                      <a:pt x="2" y="1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" name="Freeform 1316"/>
              <p:cNvSpPr>
                <a:spLocks noEditPoints="1"/>
              </p:cNvSpPr>
              <p:nvPr/>
            </p:nvSpPr>
            <p:spPr bwMode="auto">
              <a:xfrm>
                <a:off x="5118" y="1010"/>
                <a:ext cx="24" cy="31"/>
              </a:xfrm>
              <a:custGeom>
                <a:avLst/>
                <a:gdLst>
                  <a:gd name="T0" fmla="*/ 8 w 10"/>
                  <a:gd name="T1" fmla="*/ 11 h 13"/>
                  <a:gd name="T2" fmla="*/ 6 w 10"/>
                  <a:gd name="T3" fmla="*/ 12 h 13"/>
                  <a:gd name="T4" fmla="*/ 4 w 10"/>
                  <a:gd name="T5" fmla="*/ 13 h 13"/>
                  <a:gd name="T6" fmla="*/ 1 w 10"/>
                  <a:gd name="T7" fmla="*/ 12 h 13"/>
                  <a:gd name="T8" fmla="*/ 0 w 10"/>
                  <a:gd name="T9" fmla="*/ 9 h 13"/>
                  <a:gd name="T10" fmla="*/ 0 w 10"/>
                  <a:gd name="T11" fmla="*/ 8 h 13"/>
                  <a:gd name="T12" fmla="*/ 1 w 10"/>
                  <a:gd name="T13" fmla="*/ 7 h 13"/>
                  <a:gd name="T14" fmla="*/ 2 w 10"/>
                  <a:gd name="T15" fmla="*/ 6 h 13"/>
                  <a:gd name="T16" fmla="*/ 4 w 10"/>
                  <a:gd name="T17" fmla="*/ 6 h 13"/>
                  <a:gd name="T18" fmla="*/ 8 w 10"/>
                  <a:gd name="T19" fmla="*/ 5 h 13"/>
                  <a:gd name="T20" fmla="*/ 8 w 10"/>
                  <a:gd name="T21" fmla="*/ 5 h 13"/>
                  <a:gd name="T22" fmla="*/ 7 w 10"/>
                  <a:gd name="T23" fmla="*/ 3 h 13"/>
                  <a:gd name="T24" fmla="*/ 5 w 10"/>
                  <a:gd name="T25" fmla="*/ 2 h 13"/>
                  <a:gd name="T26" fmla="*/ 3 w 10"/>
                  <a:gd name="T27" fmla="*/ 3 h 13"/>
                  <a:gd name="T28" fmla="*/ 2 w 10"/>
                  <a:gd name="T29" fmla="*/ 4 h 13"/>
                  <a:gd name="T30" fmla="*/ 0 w 10"/>
                  <a:gd name="T31" fmla="*/ 4 h 13"/>
                  <a:gd name="T32" fmla="*/ 1 w 10"/>
                  <a:gd name="T33" fmla="*/ 2 h 13"/>
                  <a:gd name="T34" fmla="*/ 3 w 10"/>
                  <a:gd name="T35" fmla="*/ 1 h 13"/>
                  <a:gd name="T36" fmla="*/ 5 w 10"/>
                  <a:gd name="T37" fmla="*/ 0 h 13"/>
                  <a:gd name="T38" fmla="*/ 8 w 10"/>
                  <a:gd name="T39" fmla="*/ 1 h 13"/>
                  <a:gd name="T40" fmla="*/ 9 w 10"/>
                  <a:gd name="T41" fmla="*/ 2 h 13"/>
                  <a:gd name="T42" fmla="*/ 10 w 10"/>
                  <a:gd name="T43" fmla="*/ 3 h 13"/>
                  <a:gd name="T44" fmla="*/ 10 w 10"/>
                  <a:gd name="T45" fmla="*/ 5 h 13"/>
                  <a:gd name="T46" fmla="*/ 10 w 10"/>
                  <a:gd name="T47" fmla="*/ 8 h 13"/>
                  <a:gd name="T48" fmla="*/ 10 w 10"/>
                  <a:gd name="T49" fmla="*/ 11 h 13"/>
                  <a:gd name="T50" fmla="*/ 10 w 10"/>
                  <a:gd name="T51" fmla="*/ 12 h 13"/>
                  <a:gd name="T52" fmla="*/ 8 w 10"/>
                  <a:gd name="T53" fmla="*/ 12 h 13"/>
                  <a:gd name="T54" fmla="*/ 8 w 10"/>
                  <a:gd name="T55" fmla="*/ 11 h 13"/>
                  <a:gd name="T56" fmla="*/ 8 w 10"/>
                  <a:gd name="T57" fmla="*/ 7 h 13"/>
                  <a:gd name="T58" fmla="*/ 4 w 10"/>
                  <a:gd name="T59" fmla="*/ 7 h 13"/>
                  <a:gd name="T60" fmla="*/ 3 w 10"/>
                  <a:gd name="T61" fmla="*/ 8 h 13"/>
                  <a:gd name="T62" fmla="*/ 2 w 10"/>
                  <a:gd name="T63" fmla="*/ 8 h 13"/>
                  <a:gd name="T64" fmla="*/ 2 w 10"/>
                  <a:gd name="T65" fmla="*/ 9 h 13"/>
                  <a:gd name="T66" fmla="*/ 2 w 10"/>
                  <a:gd name="T67" fmla="*/ 11 h 13"/>
                  <a:gd name="T68" fmla="*/ 4 w 10"/>
                  <a:gd name="T69" fmla="*/ 11 h 13"/>
                  <a:gd name="T70" fmla="*/ 6 w 10"/>
                  <a:gd name="T71" fmla="*/ 11 h 13"/>
                  <a:gd name="T72" fmla="*/ 7 w 10"/>
                  <a:gd name="T73" fmla="*/ 9 h 13"/>
                  <a:gd name="T74" fmla="*/ 8 w 10"/>
                  <a:gd name="T7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" h="13">
                    <a:moveTo>
                      <a:pt x="8" y="11"/>
                    </a:moveTo>
                    <a:cubicBezTo>
                      <a:pt x="7" y="12"/>
                      <a:pt x="6" y="12"/>
                      <a:pt x="6" y="12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2" y="13"/>
                      <a:pt x="1" y="12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6" y="6"/>
                      <a:pt x="7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6" y="0"/>
                      <a:pt x="7" y="1"/>
                      <a:pt x="8" y="1"/>
                    </a:cubicBezTo>
                    <a:cubicBezTo>
                      <a:pt x="8" y="1"/>
                      <a:pt x="9" y="1"/>
                      <a:pt x="9" y="2"/>
                    </a:cubicBezTo>
                    <a:cubicBezTo>
                      <a:pt x="9" y="2"/>
                      <a:pt x="10" y="3"/>
                      <a:pt x="10" y="3"/>
                    </a:cubicBezTo>
                    <a:cubicBezTo>
                      <a:pt x="10" y="3"/>
                      <a:pt x="10" y="4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10" y="11"/>
                      <a:pt x="10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1"/>
                    </a:cubicBezTo>
                    <a:close/>
                    <a:moveTo>
                      <a:pt x="8" y="7"/>
                    </a:moveTo>
                    <a:cubicBezTo>
                      <a:pt x="7" y="7"/>
                      <a:pt x="6" y="7"/>
                      <a:pt x="4" y="7"/>
                    </a:cubicBezTo>
                    <a:cubicBezTo>
                      <a:pt x="4" y="7"/>
                      <a:pt x="3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8" y="9"/>
                      <a:pt x="8" y="8"/>
                      <a:pt x="8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" name="Freeform 1317"/>
              <p:cNvSpPr>
                <a:spLocks noEditPoints="1"/>
              </p:cNvSpPr>
              <p:nvPr/>
            </p:nvSpPr>
            <p:spPr bwMode="auto">
              <a:xfrm>
                <a:off x="5149" y="1010"/>
                <a:ext cx="23" cy="40"/>
              </a:xfrm>
              <a:custGeom>
                <a:avLst/>
                <a:gdLst>
                  <a:gd name="T0" fmla="*/ 0 w 10"/>
                  <a:gd name="T1" fmla="*/ 17 h 17"/>
                  <a:gd name="T2" fmla="*/ 0 w 10"/>
                  <a:gd name="T3" fmla="*/ 1 h 17"/>
                  <a:gd name="T4" fmla="*/ 2 w 10"/>
                  <a:gd name="T5" fmla="*/ 1 h 17"/>
                  <a:gd name="T6" fmla="*/ 2 w 10"/>
                  <a:gd name="T7" fmla="*/ 2 h 17"/>
                  <a:gd name="T8" fmla="*/ 3 w 10"/>
                  <a:gd name="T9" fmla="*/ 1 h 17"/>
                  <a:gd name="T10" fmla="*/ 5 w 10"/>
                  <a:gd name="T11" fmla="*/ 0 h 17"/>
                  <a:gd name="T12" fmla="*/ 8 w 10"/>
                  <a:gd name="T13" fmla="*/ 1 h 17"/>
                  <a:gd name="T14" fmla="*/ 9 w 10"/>
                  <a:gd name="T15" fmla="*/ 3 h 17"/>
                  <a:gd name="T16" fmla="*/ 10 w 10"/>
                  <a:gd name="T17" fmla="*/ 7 h 17"/>
                  <a:gd name="T18" fmla="*/ 9 w 10"/>
                  <a:gd name="T19" fmla="*/ 10 h 17"/>
                  <a:gd name="T20" fmla="*/ 7 w 10"/>
                  <a:gd name="T21" fmla="*/ 12 h 17"/>
                  <a:gd name="T22" fmla="*/ 5 w 10"/>
                  <a:gd name="T23" fmla="*/ 13 h 17"/>
                  <a:gd name="T24" fmla="*/ 3 w 10"/>
                  <a:gd name="T25" fmla="*/ 12 h 17"/>
                  <a:gd name="T26" fmla="*/ 2 w 10"/>
                  <a:gd name="T27" fmla="*/ 11 h 17"/>
                  <a:gd name="T28" fmla="*/ 2 w 10"/>
                  <a:gd name="T29" fmla="*/ 17 h 17"/>
                  <a:gd name="T30" fmla="*/ 0 w 10"/>
                  <a:gd name="T31" fmla="*/ 17 h 17"/>
                  <a:gd name="T32" fmla="*/ 2 w 10"/>
                  <a:gd name="T33" fmla="*/ 7 h 17"/>
                  <a:gd name="T34" fmla="*/ 3 w 10"/>
                  <a:gd name="T35" fmla="*/ 10 h 17"/>
                  <a:gd name="T36" fmla="*/ 5 w 10"/>
                  <a:gd name="T37" fmla="*/ 11 h 17"/>
                  <a:gd name="T38" fmla="*/ 7 w 10"/>
                  <a:gd name="T39" fmla="*/ 10 h 17"/>
                  <a:gd name="T40" fmla="*/ 8 w 10"/>
                  <a:gd name="T41" fmla="*/ 7 h 17"/>
                  <a:gd name="T42" fmla="*/ 7 w 10"/>
                  <a:gd name="T43" fmla="*/ 3 h 17"/>
                  <a:gd name="T44" fmla="*/ 5 w 10"/>
                  <a:gd name="T45" fmla="*/ 2 h 17"/>
                  <a:gd name="T46" fmla="*/ 3 w 10"/>
                  <a:gd name="T47" fmla="*/ 3 h 17"/>
                  <a:gd name="T48" fmla="*/ 2 w 10"/>
                  <a:gd name="T4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17">
                    <a:moveTo>
                      <a:pt x="0" y="17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6" y="0"/>
                      <a:pt x="7" y="1"/>
                      <a:pt x="8" y="1"/>
                    </a:cubicBezTo>
                    <a:cubicBezTo>
                      <a:pt x="8" y="2"/>
                      <a:pt x="9" y="3"/>
                      <a:pt x="9" y="3"/>
                    </a:cubicBezTo>
                    <a:cubicBezTo>
                      <a:pt x="10" y="4"/>
                      <a:pt x="10" y="5"/>
                      <a:pt x="10" y="7"/>
                    </a:cubicBezTo>
                    <a:cubicBezTo>
                      <a:pt x="10" y="8"/>
                      <a:pt x="10" y="9"/>
                      <a:pt x="9" y="10"/>
                    </a:cubicBezTo>
                    <a:cubicBezTo>
                      <a:pt x="9" y="11"/>
                      <a:pt x="8" y="11"/>
                      <a:pt x="7" y="12"/>
                    </a:cubicBezTo>
                    <a:cubicBezTo>
                      <a:pt x="7" y="12"/>
                      <a:pt x="6" y="13"/>
                      <a:pt x="5" y="13"/>
                    </a:cubicBezTo>
                    <a:cubicBezTo>
                      <a:pt x="4" y="13"/>
                      <a:pt x="4" y="13"/>
                      <a:pt x="3" y="12"/>
                    </a:cubicBezTo>
                    <a:cubicBezTo>
                      <a:pt x="3" y="12"/>
                      <a:pt x="2" y="12"/>
                      <a:pt x="2" y="11"/>
                    </a:cubicBezTo>
                    <a:cubicBezTo>
                      <a:pt x="2" y="17"/>
                      <a:pt x="2" y="17"/>
                      <a:pt x="2" y="17"/>
                    </a:cubicBezTo>
                    <a:lnTo>
                      <a:pt x="0" y="17"/>
                    </a:lnTo>
                    <a:close/>
                    <a:moveTo>
                      <a:pt x="2" y="7"/>
                    </a:moveTo>
                    <a:cubicBezTo>
                      <a:pt x="2" y="8"/>
                      <a:pt x="2" y="9"/>
                      <a:pt x="3" y="10"/>
                    </a:cubicBezTo>
                    <a:cubicBezTo>
                      <a:pt x="3" y="11"/>
                      <a:pt x="4" y="11"/>
                      <a:pt x="5" y="11"/>
                    </a:cubicBezTo>
                    <a:cubicBezTo>
                      <a:pt x="6" y="11"/>
                      <a:pt x="6" y="11"/>
                      <a:pt x="7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8" y="5"/>
                      <a:pt x="8" y="4"/>
                      <a:pt x="7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" name="Freeform 1318"/>
              <p:cNvSpPr>
                <a:spLocks noEditPoints="1"/>
              </p:cNvSpPr>
              <p:nvPr/>
            </p:nvSpPr>
            <p:spPr bwMode="auto">
              <a:xfrm>
                <a:off x="5177" y="1010"/>
                <a:ext cx="24" cy="40"/>
              </a:xfrm>
              <a:custGeom>
                <a:avLst/>
                <a:gdLst>
                  <a:gd name="T0" fmla="*/ 0 w 10"/>
                  <a:gd name="T1" fmla="*/ 17 h 17"/>
                  <a:gd name="T2" fmla="*/ 0 w 10"/>
                  <a:gd name="T3" fmla="*/ 1 h 17"/>
                  <a:gd name="T4" fmla="*/ 2 w 10"/>
                  <a:gd name="T5" fmla="*/ 1 h 17"/>
                  <a:gd name="T6" fmla="*/ 2 w 10"/>
                  <a:gd name="T7" fmla="*/ 2 h 17"/>
                  <a:gd name="T8" fmla="*/ 4 w 10"/>
                  <a:gd name="T9" fmla="*/ 1 h 17"/>
                  <a:gd name="T10" fmla="*/ 6 w 10"/>
                  <a:gd name="T11" fmla="*/ 0 h 17"/>
                  <a:gd name="T12" fmla="*/ 8 w 10"/>
                  <a:gd name="T13" fmla="*/ 1 h 17"/>
                  <a:gd name="T14" fmla="*/ 10 w 10"/>
                  <a:gd name="T15" fmla="*/ 3 h 17"/>
                  <a:gd name="T16" fmla="*/ 10 w 10"/>
                  <a:gd name="T17" fmla="*/ 7 h 17"/>
                  <a:gd name="T18" fmla="*/ 10 w 10"/>
                  <a:gd name="T19" fmla="*/ 10 h 17"/>
                  <a:gd name="T20" fmla="*/ 8 w 10"/>
                  <a:gd name="T21" fmla="*/ 12 h 17"/>
                  <a:gd name="T22" fmla="*/ 5 w 10"/>
                  <a:gd name="T23" fmla="*/ 13 h 17"/>
                  <a:gd name="T24" fmla="*/ 4 w 10"/>
                  <a:gd name="T25" fmla="*/ 12 h 17"/>
                  <a:gd name="T26" fmla="*/ 2 w 10"/>
                  <a:gd name="T27" fmla="*/ 11 h 17"/>
                  <a:gd name="T28" fmla="*/ 2 w 10"/>
                  <a:gd name="T29" fmla="*/ 17 h 17"/>
                  <a:gd name="T30" fmla="*/ 0 w 10"/>
                  <a:gd name="T31" fmla="*/ 17 h 17"/>
                  <a:gd name="T32" fmla="*/ 2 w 10"/>
                  <a:gd name="T33" fmla="*/ 7 h 17"/>
                  <a:gd name="T34" fmla="*/ 3 w 10"/>
                  <a:gd name="T35" fmla="*/ 10 h 17"/>
                  <a:gd name="T36" fmla="*/ 5 w 10"/>
                  <a:gd name="T37" fmla="*/ 11 h 17"/>
                  <a:gd name="T38" fmla="*/ 8 w 10"/>
                  <a:gd name="T39" fmla="*/ 10 h 17"/>
                  <a:gd name="T40" fmla="*/ 8 w 10"/>
                  <a:gd name="T41" fmla="*/ 7 h 17"/>
                  <a:gd name="T42" fmla="*/ 8 w 10"/>
                  <a:gd name="T43" fmla="*/ 3 h 17"/>
                  <a:gd name="T44" fmla="*/ 5 w 10"/>
                  <a:gd name="T45" fmla="*/ 2 h 17"/>
                  <a:gd name="T46" fmla="*/ 3 w 10"/>
                  <a:gd name="T47" fmla="*/ 3 h 17"/>
                  <a:gd name="T48" fmla="*/ 2 w 10"/>
                  <a:gd name="T4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17">
                    <a:moveTo>
                      <a:pt x="0" y="17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7" y="0"/>
                      <a:pt x="7" y="1"/>
                      <a:pt x="8" y="1"/>
                    </a:cubicBezTo>
                    <a:cubicBezTo>
                      <a:pt x="9" y="2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7"/>
                    </a:cubicBezTo>
                    <a:cubicBezTo>
                      <a:pt x="10" y="8"/>
                      <a:pt x="10" y="9"/>
                      <a:pt x="10" y="10"/>
                    </a:cubicBezTo>
                    <a:cubicBezTo>
                      <a:pt x="9" y="11"/>
                      <a:pt x="9" y="11"/>
                      <a:pt x="8" y="12"/>
                    </a:cubicBezTo>
                    <a:cubicBezTo>
                      <a:pt x="7" y="12"/>
                      <a:pt x="6" y="13"/>
                      <a:pt x="5" y="13"/>
                    </a:cubicBezTo>
                    <a:cubicBezTo>
                      <a:pt x="5" y="13"/>
                      <a:pt x="4" y="13"/>
                      <a:pt x="4" y="12"/>
                    </a:cubicBezTo>
                    <a:cubicBezTo>
                      <a:pt x="3" y="12"/>
                      <a:pt x="3" y="12"/>
                      <a:pt x="2" y="11"/>
                    </a:cubicBezTo>
                    <a:cubicBezTo>
                      <a:pt x="2" y="17"/>
                      <a:pt x="2" y="17"/>
                      <a:pt x="2" y="17"/>
                    </a:cubicBezTo>
                    <a:lnTo>
                      <a:pt x="0" y="17"/>
                    </a:lnTo>
                    <a:close/>
                    <a:moveTo>
                      <a:pt x="2" y="7"/>
                    </a:moveTo>
                    <a:cubicBezTo>
                      <a:pt x="2" y="8"/>
                      <a:pt x="2" y="9"/>
                      <a:pt x="3" y="10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7" y="11"/>
                      <a:pt x="8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8" y="5"/>
                      <a:pt x="8" y="4"/>
                      <a:pt x="8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" name="Freeform 1319"/>
              <p:cNvSpPr>
                <a:spLocks noEditPoints="1"/>
              </p:cNvSpPr>
              <p:nvPr/>
            </p:nvSpPr>
            <p:spPr bwMode="auto">
              <a:xfrm>
                <a:off x="5206" y="1010"/>
                <a:ext cx="26" cy="31"/>
              </a:xfrm>
              <a:custGeom>
                <a:avLst/>
                <a:gdLst>
                  <a:gd name="T0" fmla="*/ 9 w 11"/>
                  <a:gd name="T1" fmla="*/ 9 h 13"/>
                  <a:gd name="T2" fmla="*/ 11 w 11"/>
                  <a:gd name="T3" fmla="*/ 9 h 13"/>
                  <a:gd name="T4" fmla="*/ 9 w 11"/>
                  <a:gd name="T5" fmla="*/ 12 h 13"/>
                  <a:gd name="T6" fmla="*/ 6 w 11"/>
                  <a:gd name="T7" fmla="*/ 13 h 13"/>
                  <a:gd name="T8" fmla="*/ 2 w 11"/>
                  <a:gd name="T9" fmla="*/ 11 h 13"/>
                  <a:gd name="T10" fmla="*/ 0 w 11"/>
                  <a:gd name="T11" fmla="*/ 7 h 13"/>
                  <a:gd name="T12" fmla="*/ 2 w 11"/>
                  <a:gd name="T13" fmla="*/ 2 h 13"/>
                  <a:gd name="T14" fmla="*/ 6 w 11"/>
                  <a:gd name="T15" fmla="*/ 0 h 13"/>
                  <a:gd name="T16" fmla="*/ 10 w 11"/>
                  <a:gd name="T17" fmla="*/ 2 h 13"/>
                  <a:gd name="T18" fmla="*/ 11 w 11"/>
                  <a:gd name="T19" fmla="*/ 7 h 13"/>
                  <a:gd name="T20" fmla="*/ 11 w 11"/>
                  <a:gd name="T21" fmla="*/ 7 h 13"/>
                  <a:gd name="T22" fmla="*/ 2 w 11"/>
                  <a:gd name="T23" fmla="*/ 7 h 13"/>
                  <a:gd name="T24" fmla="*/ 3 w 11"/>
                  <a:gd name="T25" fmla="*/ 10 h 13"/>
                  <a:gd name="T26" fmla="*/ 6 w 11"/>
                  <a:gd name="T27" fmla="*/ 11 h 13"/>
                  <a:gd name="T28" fmla="*/ 8 w 11"/>
                  <a:gd name="T29" fmla="*/ 11 h 13"/>
                  <a:gd name="T30" fmla="*/ 9 w 11"/>
                  <a:gd name="T31" fmla="*/ 9 h 13"/>
                  <a:gd name="T32" fmla="*/ 2 w 11"/>
                  <a:gd name="T33" fmla="*/ 5 h 13"/>
                  <a:gd name="T34" fmla="*/ 9 w 11"/>
                  <a:gd name="T35" fmla="*/ 5 h 13"/>
                  <a:gd name="T36" fmla="*/ 8 w 11"/>
                  <a:gd name="T37" fmla="*/ 3 h 13"/>
                  <a:gd name="T38" fmla="*/ 6 w 11"/>
                  <a:gd name="T39" fmla="*/ 2 h 13"/>
                  <a:gd name="T40" fmla="*/ 3 w 11"/>
                  <a:gd name="T41" fmla="*/ 3 h 13"/>
                  <a:gd name="T42" fmla="*/ 2 w 11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3">
                    <a:moveTo>
                      <a:pt x="9" y="9"/>
                    </a:move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0" y="11"/>
                      <a:pt x="9" y="12"/>
                    </a:cubicBezTo>
                    <a:cubicBezTo>
                      <a:pt x="8" y="12"/>
                      <a:pt x="7" y="13"/>
                      <a:pt x="6" y="13"/>
                    </a:cubicBezTo>
                    <a:cubicBezTo>
                      <a:pt x="4" y="13"/>
                      <a:pt x="3" y="12"/>
                      <a:pt x="2" y="11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7" y="0"/>
                      <a:pt x="9" y="1"/>
                      <a:pt x="10" y="2"/>
                    </a:cubicBezTo>
                    <a:cubicBezTo>
                      <a:pt x="10" y="3"/>
                      <a:pt x="11" y="5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9"/>
                      <a:pt x="3" y="10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8" y="10"/>
                      <a:pt x="9" y="10"/>
                      <a:pt x="9" y="9"/>
                    </a:cubicBezTo>
                    <a:close/>
                    <a:moveTo>
                      <a:pt x="2" y="5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8" y="3"/>
                    </a:cubicBezTo>
                    <a:cubicBezTo>
                      <a:pt x="8" y="3"/>
                      <a:pt x="7" y="2"/>
                      <a:pt x="6" y="2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" name="Rectangle 1320"/>
              <p:cNvSpPr>
                <a:spLocks noChangeArrowheads="1"/>
              </p:cNvSpPr>
              <p:nvPr/>
            </p:nvSpPr>
            <p:spPr bwMode="auto">
              <a:xfrm>
                <a:off x="5236" y="1000"/>
                <a:ext cx="5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" name="Rectangle 1321"/>
              <p:cNvSpPr>
                <a:spLocks noChangeArrowheads="1"/>
              </p:cNvSpPr>
              <p:nvPr/>
            </p:nvSpPr>
            <p:spPr bwMode="auto">
              <a:xfrm>
                <a:off x="5248" y="1000"/>
                <a:ext cx="5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" name="Freeform 1322"/>
              <p:cNvSpPr>
                <a:spLocks noEditPoints="1"/>
              </p:cNvSpPr>
              <p:nvPr/>
            </p:nvSpPr>
            <p:spPr bwMode="auto">
              <a:xfrm>
                <a:off x="5260" y="1010"/>
                <a:ext cx="26" cy="31"/>
              </a:xfrm>
              <a:custGeom>
                <a:avLst/>
                <a:gdLst>
                  <a:gd name="T0" fmla="*/ 8 w 11"/>
                  <a:gd name="T1" fmla="*/ 11 h 13"/>
                  <a:gd name="T2" fmla="*/ 6 w 11"/>
                  <a:gd name="T3" fmla="*/ 12 h 13"/>
                  <a:gd name="T4" fmla="*/ 4 w 11"/>
                  <a:gd name="T5" fmla="*/ 13 h 13"/>
                  <a:gd name="T6" fmla="*/ 1 w 11"/>
                  <a:gd name="T7" fmla="*/ 12 h 13"/>
                  <a:gd name="T8" fmla="*/ 0 w 11"/>
                  <a:gd name="T9" fmla="*/ 9 h 13"/>
                  <a:gd name="T10" fmla="*/ 0 w 11"/>
                  <a:gd name="T11" fmla="*/ 8 h 13"/>
                  <a:gd name="T12" fmla="*/ 1 w 11"/>
                  <a:gd name="T13" fmla="*/ 7 h 13"/>
                  <a:gd name="T14" fmla="*/ 3 w 11"/>
                  <a:gd name="T15" fmla="*/ 6 h 13"/>
                  <a:gd name="T16" fmla="*/ 4 w 11"/>
                  <a:gd name="T17" fmla="*/ 6 h 13"/>
                  <a:gd name="T18" fmla="*/ 8 w 11"/>
                  <a:gd name="T19" fmla="*/ 5 h 13"/>
                  <a:gd name="T20" fmla="*/ 8 w 11"/>
                  <a:gd name="T21" fmla="*/ 5 h 13"/>
                  <a:gd name="T22" fmla="*/ 7 w 11"/>
                  <a:gd name="T23" fmla="*/ 3 h 13"/>
                  <a:gd name="T24" fmla="*/ 5 w 11"/>
                  <a:gd name="T25" fmla="*/ 2 h 13"/>
                  <a:gd name="T26" fmla="*/ 3 w 11"/>
                  <a:gd name="T27" fmla="*/ 3 h 13"/>
                  <a:gd name="T28" fmla="*/ 2 w 11"/>
                  <a:gd name="T29" fmla="*/ 4 h 13"/>
                  <a:gd name="T30" fmla="*/ 0 w 11"/>
                  <a:gd name="T31" fmla="*/ 4 h 13"/>
                  <a:gd name="T32" fmla="*/ 1 w 11"/>
                  <a:gd name="T33" fmla="*/ 2 h 13"/>
                  <a:gd name="T34" fmla="*/ 3 w 11"/>
                  <a:gd name="T35" fmla="*/ 1 h 13"/>
                  <a:gd name="T36" fmla="*/ 5 w 11"/>
                  <a:gd name="T37" fmla="*/ 0 h 13"/>
                  <a:gd name="T38" fmla="*/ 8 w 11"/>
                  <a:gd name="T39" fmla="*/ 1 h 13"/>
                  <a:gd name="T40" fmla="*/ 9 w 11"/>
                  <a:gd name="T41" fmla="*/ 2 h 13"/>
                  <a:gd name="T42" fmla="*/ 10 w 11"/>
                  <a:gd name="T43" fmla="*/ 3 h 13"/>
                  <a:gd name="T44" fmla="*/ 10 w 11"/>
                  <a:gd name="T45" fmla="*/ 5 h 13"/>
                  <a:gd name="T46" fmla="*/ 10 w 11"/>
                  <a:gd name="T47" fmla="*/ 8 h 13"/>
                  <a:gd name="T48" fmla="*/ 10 w 11"/>
                  <a:gd name="T49" fmla="*/ 11 h 13"/>
                  <a:gd name="T50" fmla="*/ 11 w 11"/>
                  <a:gd name="T51" fmla="*/ 12 h 13"/>
                  <a:gd name="T52" fmla="*/ 8 w 11"/>
                  <a:gd name="T53" fmla="*/ 12 h 13"/>
                  <a:gd name="T54" fmla="*/ 8 w 11"/>
                  <a:gd name="T55" fmla="*/ 11 h 13"/>
                  <a:gd name="T56" fmla="*/ 8 w 11"/>
                  <a:gd name="T57" fmla="*/ 7 h 13"/>
                  <a:gd name="T58" fmla="*/ 5 w 11"/>
                  <a:gd name="T59" fmla="*/ 7 h 13"/>
                  <a:gd name="T60" fmla="*/ 3 w 11"/>
                  <a:gd name="T61" fmla="*/ 8 h 13"/>
                  <a:gd name="T62" fmla="*/ 2 w 11"/>
                  <a:gd name="T63" fmla="*/ 8 h 13"/>
                  <a:gd name="T64" fmla="*/ 2 w 11"/>
                  <a:gd name="T65" fmla="*/ 9 h 13"/>
                  <a:gd name="T66" fmla="*/ 2 w 11"/>
                  <a:gd name="T67" fmla="*/ 11 h 13"/>
                  <a:gd name="T68" fmla="*/ 4 w 11"/>
                  <a:gd name="T69" fmla="*/ 11 h 13"/>
                  <a:gd name="T70" fmla="*/ 6 w 11"/>
                  <a:gd name="T71" fmla="*/ 11 h 13"/>
                  <a:gd name="T72" fmla="*/ 8 w 11"/>
                  <a:gd name="T73" fmla="*/ 9 h 13"/>
                  <a:gd name="T74" fmla="*/ 8 w 11"/>
                  <a:gd name="T7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" h="13">
                    <a:moveTo>
                      <a:pt x="8" y="11"/>
                    </a:moveTo>
                    <a:cubicBezTo>
                      <a:pt x="7" y="12"/>
                      <a:pt x="7" y="12"/>
                      <a:pt x="6" y="12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2" y="13"/>
                      <a:pt x="1" y="12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6" y="6"/>
                      <a:pt x="7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6" y="0"/>
                      <a:pt x="7" y="1"/>
                      <a:pt x="8" y="1"/>
                    </a:cubicBezTo>
                    <a:cubicBezTo>
                      <a:pt x="8" y="1"/>
                      <a:pt x="9" y="1"/>
                      <a:pt x="9" y="2"/>
                    </a:cubicBezTo>
                    <a:cubicBezTo>
                      <a:pt x="9" y="2"/>
                      <a:pt x="10" y="3"/>
                      <a:pt x="10" y="3"/>
                    </a:cubicBezTo>
                    <a:cubicBezTo>
                      <a:pt x="10" y="3"/>
                      <a:pt x="10" y="4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10" y="11"/>
                      <a:pt x="10" y="11"/>
                    </a:cubicBezTo>
                    <a:cubicBezTo>
                      <a:pt x="10" y="12"/>
                      <a:pt x="10" y="12"/>
                      <a:pt x="11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1"/>
                    </a:cubicBezTo>
                    <a:close/>
                    <a:moveTo>
                      <a:pt x="8" y="7"/>
                    </a:moveTo>
                    <a:cubicBezTo>
                      <a:pt x="7" y="7"/>
                      <a:pt x="6" y="7"/>
                      <a:pt x="5" y="7"/>
                    </a:cubicBezTo>
                    <a:cubicBezTo>
                      <a:pt x="4" y="7"/>
                      <a:pt x="3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1"/>
                    </a:cubicBezTo>
                    <a:cubicBezTo>
                      <a:pt x="7" y="10"/>
                      <a:pt x="7" y="10"/>
                      <a:pt x="8" y="9"/>
                    </a:cubicBezTo>
                    <a:cubicBezTo>
                      <a:pt x="8" y="9"/>
                      <a:pt x="8" y="8"/>
                      <a:pt x="8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" name="Freeform 1323"/>
              <p:cNvSpPr>
                <a:spLocks/>
              </p:cNvSpPr>
              <p:nvPr/>
            </p:nvSpPr>
            <p:spPr bwMode="auto">
              <a:xfrm>
                <a:off x="5291" y="1010"/>
                <a:ext cx="21" cy="28"/>
              </a:xfrm>
              <a:custGeom>
                <a:avLst/>
                <a:gdLst>
                  <a:gd name="T0" fmla="*/ 0 w 9"/>
                  <a:gd name="T1" fmla="*/ 12 h 12"/>
                  <a:gd name="T2" fmla="*/ 0 w 9"/>
                  <a:gd name="T3" fmla="*/ 1 h 12"/>
                  <a:gd name="T4" fmla="*/ 2 w 9"/>
                  <a:gd name="T5" fmla="*/ 1 h 12"/>
                  <a:gd name="T6" fmla="*/ 2 w 9"/>
                  <a:gd name="T7" fmla="*/ 2 h 12"/>
                  <a:gd name="T8" fmla="*/ 5 w 9"/>
                  <a:gd name="T9" fmla="*/ 0 h 12"/>
                  <a:gd name="T10" fmla="*/ 7 w 9"/>
                  <a:gd name="T11" fmla="*/ 1 h 12"/>
                  <a:gd name="T12" fmla="*/ 9 w 9"/>
                  <a:gd name="T13" fmla="*/ 2 h 12"/>
                  <a:gd name="T14" fmla="*/ 9 w 9"/>
                  <a:gd name="T15" fmla="*/ 3 h 12"/>
                  <a:gd name="T16" fmla="*/ 9 w 9"/>
                  <a:gd name="T17" fmla="*/ 5 h 12"/>
                  <a:gd name="T18" fmla="*/ 9 w 9"/>
                  <a:gd name="T19" fmla="*/ 12 h 12"/>
                  <a:gd name="T20" fmla="*/ 7 w 9"/>
                  <a:gd name="T21" fmla="*/ 12 h 12"/>
                  <a:gd name="T22" fmla="*/ 7 w 9"/>
                  <a:gd name="T23" fmla="*/ 5 h 12"/>
                  <a:gd name="T24" fmla="*/ 7 w 9"/>
                  <a:gd name="T25" fmla="*/ 4 h 12"/>
                  <a:gd name="T26" fmla="*/ 6 w 9"/>
                  <a:gd name="T27" fmla="*/ 3 h 12"/>
                  <a:gd name="T28" fmla="*/ 5 w 9"/>
                  <a:gd name="T29" fmla="*/ 2 h 12"/>
                  <a:gd name="T30" fmla="*/ 3 w 9"/>
                  <a:gd name="T31" fmla="*/ 3 h 12"/>
                  <a:gd name="T32" fmla="*/ 2 w 9"/>
                  <a:gd name="T33" fmla="*/ 6 h 12"/>
                  <a:gd name="T34" fmla="*/ 2 w 9"/>
                  <a:gd name="T35" fmla="*/ 12 h 12"/>
                  <a:gd name="T36" fmla="*/ 0 w 9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12">
                    <a:moveTo>
                      <a:pt x="0" y="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6" y="0"/>
                      <a:pt x="7" y="1"/>
                      <a:pt x="7" y="1"/>
                    </a:cubicBezTo>
                    <a:cubicBezTo>
                      <a:pt x="8" y="1"/>
                      <a:pt x="8" y="1"/>
                      <a:pt x="9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12"/>
                      <a:pt x="2" y="12"/>
                      <a:pt x="2" y="1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" name="Freeform 1324"/>
              <p:cNvSpPr>
                <a:spLocks/>
              </p:cNvSpPr>
              <p:nvPr/>
            </p:nvSpPr>
            <p:spPr bwMode="auto">
              <a:xfrm>
                <a:off x="5317" y="1003"/>
                <a:ext cx="14" cy="38"/>
              </a:xfrm>
              <a:custGeom>
                <a:avLst/>
                <a:gdLst>
                  <a:gd name="T0" fmla="*/ 6 w 6"/>
                  <a:gd name="T1" fmla="*/ 14 h 16"/>
                  <a:gd name="T2" fmla="*/ 6 w 6"/>
                  <a:gd name="T3" fmla="*/ 15 h 16"/>
                  <a:gd name="T4" fmla="*/ 5 w 6"/>
                  <a:gd name="T5" fmla="*/ 16 h 16"/>
                  <a:gd name="T6" fmla="*/ 3 w 6"/>
                  <a:gd name="T7" fmla="*/ 15 h 16"/>
                  <a:gd name="T8" fmla="*/ 2 w 6"/>
                  <a:gd name="T9" fmla="*/ 14 h 16"/>
                  <a:gd name="T10" fmla="*/ 2 w 6"/>
                  <a:gd name="T11" fmla="*/ 12 h 16"/>
                  <a:gd name="T12" fmla="*/ 2 w 6"/>
                  <a:gd name="T13" fmla="*/ 5 h 16"/>
                  <a:gd name="T14" fmla="*/ 0 w 6"/>
                  <a:gd name="T15" fmla="*/ 5 h 16"/>
                  <a:gd name="T16" fmla="*/ 0 w 6"/>
                  <a:gd name="T17" fmla="*/ 4 h 16"/>
                  <a:gd name="T18" fmla="*/ 2 w 6"/>
                  <a:gd name="T19" fmla="*/ 4 h 16"/>
                  <a:gd name="T20" fmla="*/ 2 w 6"/>
                  <a:gd name="T21" fmla="*/ 1 h 16"/>
                  <a:gd name="T22" fmla="*/ 4 w 6"/>
                  <a:gd name="T23" fmla="*/ 0 h 16"/>
                  <a:gd name="T24" fmla="*/ 4 w 6"/>
                  <a:gd name="T25" fmla="*/ 4 h 16"/>
                  <a:gd name="T26" fmla="*/ 6 w 6"/>
                  <a:gd name="T27" fmla="*/ 4 h 16"/>
                  <a:gd name="T28" fmla="*/ 6 w 6"/>
                  <a:gd name="T29" fmla="*/ 5 h 16"/>
                  <a:gd name="T30" fmla="*/ 4 w 6"/>
                  <a:gd name="T31" fmla="*/ 5 h 16"/>
                  <a:gd name="T32" fmla="*/ 4 w 6"/>
                  <a:gd name="T33" fmla="*/ 12 h 16"/>
                  <a:gd name="T34" fmla="*/ 4 w 6"/>
                  <a:gd name="T35" fmla="*/ 13 h 16"/>
                  <a:gd name="T36" fmla="*/ 4 w 6"/>
                  <a:gd name="T37" fmla="*/ 14 h 16"/>
                  <a:gd name="T38" fmla="*/ 5 w 6"/>
                  <a:gd name="T39" fmla="*/ 14 h 16"/>
                  <a:gd name="T40" fmla="*/ 6 w 6"/>
                  <a:gd name="T4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16">
                    <a:moveTo>
                      <a:pt x="6" y="14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5" y="16"/>
                      <a:pt x="5" y="16"/>
                    </a:cubicBezTo>
                    <a:cubicBezTo>
                      <a:pt x="4" y="16"/>
                      <a:pt x="3" y="15"/>
                      <a:pt x="3" y="15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" name="Freeform 1325"/>
              <p:cNvSpPr>
                <a:spLocks/>
              </p:cNvSpPr>
              <p:nvPr/>
            </p:nvSpPr>
            <p:spPr bwMode="auto">
              <a:xfrm>
                <a:off x="5336" y="1012"/>
                <a:ext cx="21" cy="29"/>
              </a:xfrm>
              <a:custGeom>
                <a:avLst/>
                <a:gdLst>
                  <a:gd name="T0" fmla="*/ 7 w 9"/>
                  <a:gd name="T1" fmla="*/ 11 h 12"/>
                  <a:gd name="T2" fmla="*/ 7 w 9"/>
                  <a:gd name="T3" fmla="*/ 10 h 12"/>
                  <a:gd name="T4" fmla="*/ 4 w 9"/>
                  <a:gd name="T5" fmla="*/ 12 h 12"/>
                  <a:gd name="T6" fmla="*/ 2 w 9"/>
                  <a:gd name="T7" fmla="*/ 11 h 12"/>
                  <a:gd name="T8" fmla="*/ 0 w 9"/>
                  <a:gd name="T9" fmla="*/ 10 h 12"/>
                  <a:gd name="T10" fmla="*/ 0 w 9"/>
                  <a:gd name="T11" fmla="*/ 9 h 12"/>
                  <a:gd name="T12" fmla="*/ 0 w 9"/>
                  <a:gd name="T13" fmla="*/ 7 h 12"/>
                  <a:gd name="T14" fmla="*/ 0 w 9"/>
                  <a:gd name="T15" fmla="*/ 0 h 12"/>
                  <a:gd name="T16" fmla="*/ 2 w 9"/>
                  <a:gd name="T17" fmla="*/ 0 h 12"/>
                  <a:gd name="T18" fmla="*/ 2 w 9"/>
                  <a:gd name="T19" fmla="*/ 6 h 12"/>
                  <a:gd name="T20" fmla="*/ 2 w 9"/>
                  <a:gd name="T21" fmla="*/ 8 h 12"/>
                  <a:gd name="T22" fmla="*/ 3 w 9"/>
                  <a:gd name="T23" fmla="*/ 10 h 12"/>
                  <a:gd name="T24" fmla="*/ 4 w 9"/>
                  <a:gd name="T25" fmla="*/ 10 h 12"/>
                  <a:gd name="T26" fmla="*/ 6 w 9"/>
                  <a:gd name="T27" fmla="*/ 10 h 12"/>
                  <a:gd name="T28" fmla="*/ 7 w 9"/>
                  <a:gd name="T29" fmla="*/ 8 h 12"/>
                  <a:gd name="T30" fmla="*/ 7 w 9"/>
                  <a:gd name="T31" fmla="*/ 6 h 12"/>
                  <a:gd name="T32" fmla="*/ 7 w 9"/>
                  <a:gd name="T33" fmla="*/ 0 h 12"/>
                  <a:gd name="T34" fmla="*/ 9 w 9"/>
                  <a:gd name="T35" fmla="*/ 0 h 12"/>
                  <a:gd name="T36" fmla="*/ 9 w 9"/>
                  <a:gd name="T37" fmla="*/ 11 h 12"/>
                  <a:gd name="T38" fmla="*/ 7 w 9"/>
                  <a:gd name="T3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12">
                    <a:moveTo>
                      <a:pt x="7" y="11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5" y="12"/>
                      <a:pt x="4" y="12"/>
                    </a:cubicBezTo>
                    <a:cubicBezTo>
                      <a:pt x="3" y="12"/>
                      <a:pt x="2" y="12"/>
                      <a:pt x="2" y="11"/>
                    </a:cubicBezTo>
                    <a:cubicBezTo>
                      <a:pt x="1" y="11"/>
                      <a:pt x="1" y="11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6" y="9"/>
                      <a:pt x="7" y="9"/>
                      <a:pt x="7" y="8"/>
                    </a:cubicBezTo>
                    <a:cubicBezTo>
                      <a:pt x="7" y="8"/>
                      <a:pt x="7" y="7"/>
                      <a:pt x="7" y="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1"/>
                      <a:pt x="9" y="11"/>
                      <a:pt x="9" y="11"/>
                    </a:cubicBez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" name="Freeform 1326"/>
              <p:cNvSpPr>
                <a:spLocks/>
              </p:cNvSpPr>
              <p:nvPr/>
            </p:nvSpPr>
            <p:spPr bwMode="auto">
              <a:xfrm>
                <a:off x="5364" y="1010"/>
                <a:ext cx="17" cy="28"/>
              </a:xfrm>
              <a:custGeom>
                <a:avLst/>
                <a:gdLst>
                  <a:gd name="T0" fmla="*/ 0 w 7"/>
                  <a:gd name="T1" fmla="*/ 12 h 12"/>
                  <a:gd name="T2" fmla="*/ 0 w 7"/>
                  <a:gd name="T3" fmla="*/ 1 h 12"/>
                  <a:gd name="T4" fmla="*/ 2 w 7"/>
                  <a:gd name="T5" fmla="*/ 1 h 12"/>
                  <a:gd name="T6" fmla="*/ 2 w 7"/>
                  <a:gd name="T7" fmla="*/ 3 h 12"/>
                  <a:gd name="T8" fmla="*/ 3 w 7"/>
                  <a:gd name="T9" fmla="*/ 1 h 12"/>
                  <a:gd name="T10" fmla="*/ 5 w 7"/>
                  <a:gd name="T11" fmla="*/ 0 h 12"/>
                  <a:gd name="T12" fmla="*/ 7 w 7"/>
                  <a:gd name="T13" fmla="*/ 1 h 12"/>
                  <a:gd name="T14" fmla="*/ 6 w 7"/>
                  <a:gd name="T15" fmla="*/ 3 h 12"/>
                  <a:gd name="T16" fmla="*/ 5 w 7"/>
                  <a:gd name="T17" fmla="*/ 3 h 12"/>
                  <a:gd name="T18" fmla="*/ 3 w 7"/>
                  <a:gd name="T19" fmla="*/ 3 h 12"/>
                  <a:gd name="T20" fmla="*/ 3 w 7"/>
                  <a:gd name="T21" fmla="*/ 4 h 12"/>
                  <a:gd name="T22" fmla="*/ 2 w 7"/>
                  <a:gd name="T23" fmla="*/ 6 h 12"/>
                  <a:gd name="T24" fmla="*/ 2 w 7"/>
                  <a:gd name="T25" fmla="*/ 12 h 12"/>
                  <a:gd name="T26" fmla="*/ 0 w 7"/>
                  <a:gd name="T2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2">
                    <a:moveTo>
                      <a:pt x="0" y="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7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12"/>
                      <a:pt x="2" y="12"/>
                      <a:pt x="2" y="1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" name="Freeform 1327"/>
              <p:cNvSpPr>
                <a:spLocks noEditPoints="1"/>
              </p:cNvSpPr>
              <p:nvPr/>
            </p:nvSpPr>
            <p:spPr bwMode="auto">
              <a:xfrm>
                <a:off x="5395" y="1010"/>
                <a:ext cx="26" cy="31"/>
              </a:xfrm>
              <a:custGeom>
                <a:avLst/>
                <a:gdLst>
                  <a:gd name="T0" fmla="*/ 9 w 11"/>
                  <a:gd name="T1" fmla="*/ 9 h 13"/>
                  <a:gd name="T2" fmla="*/ 11 w 11"/>
                  <a:gd name="T3" fmla="*/ 9 h 13"/>
                  <a:gd name="T4" fmla="*/ 9 w 11"/>
                  <a:gd name="T5" fmla="*/ 12 h 13"/>
                  <a:gd name="T6" fmla="*/ 6 w 11"/>
                  <a:gd name="T7" fmla="*/ 13 h 13"/>
                  <a:gd name="T8" fmla="*/ 2 w 11"/>
                  <a:gd name="T9" fmla="*/ 11 h 13"/>
                  <a:gd name="T10" fmla="*/ 0 w 11"/>
                  <a:gd name="T11" fmla="*/ 7 h 13"/>
                  <a:gd name="T12" fmla="*/ 2 w 11"/>
                  <a:gd name="T13" fmla="*/ 2 h 13"/>
                  <a:gd name="T14" fmla="*/ 6 w 11"/>
                  <a:gd name="T15" fmla="*/ 0 h 13"/>
                  <a:gd name="T16" fmla="*/ 10 w 11"/>
                  <a:gd name="T17" fmla="*/ 2 h 13"/>
                  <a:gd name="T18" fmla="*/ 11 w 11"/>
                  <a:gd name="T19" fmla="*/ 7 h 13"/>
                  <a:gd name="T20" fmla="*/ 11 w 11"/>
                  <a:gd name="T21" fmla="*/ 7 h 13"/>
                  <a:gd name="T22" fmla="*/ 2 w 11"/>
                  <a:gd name="T23" fmla="*/ 7 h 13"/>
                  <a:gd name="T24" fmla="*/ 4 w 11"/>
                  <a:gd name="T25" fmla="*/ 10 h 13"/>
                  <a:gd name="T26" fmla="*/ 6 w 11"/>
                  <a:gd name="T27" fmla="*/ 11 h 13"/>
                  <a:gd name="T28" fmla="*/ 8 w 11"/>
                  <a:gd name="T29" fmla="*/ 11 h 13"/>
                  <a:gd name="T30" fmla="*/ 9 w 11"/>
                  <a:gd name="T31" fmla="*/ 9 h 13"/>
                  <a:gd name="T32" fmla="*/ 3 w 11"/>
                  <a:gd name="T33" fmla="*/ 5 h 13"/>
                  <a:gd name="T34" fmla="*/ 9 w 11"/>
                  <a:gd name="T35" fmla="*/ 5 h 13"/>
                  <a:gd name="T36" fmla="*/ 8 w 11"/>
                  <a:gd name="T37" fmla="*/ 3 h 13"/>
                  <a:gd name="T38" fmla="*/ 6 w 11"/>
                  <a:gd name="T39" fmla="*/ 2 h 13"/>
                  <a:gd name="T40" fmla="*/ 4 w 11"/>
                  <a:gd name="T41" fmla="*/ 3 h 13"/>
                  <a:gd name="T42" fmla="*/ 3 w 11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3">
                    <a:moveTo>
                      <a:pt x="9" y="9"/>
                    </a:move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0" y="11"/>
                      <a:pt x="9" y="12"/>
                    </a:cubicBezTo>
                    <a:cubicBezTo>
                      <a:pt x="8" y="12"/>
                      <a:pt x="7" y="13"/>
                      <a:pt x="6" y="13"/>
                    </a:cubicBezTo>
                    <a:cubicBezTo>
                      <a:pt x="4" y="13"/>
                      <a:pt x="3" y="12"/>
                      <a:pt x="2" y="11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7" y="0"/>
                      <a:pt x="9" y="1"/>
                      <a:pt x="10" y="2"/>
                    </a:cubicBezTo>
                    <a:cubicBezTo>
                      <a:pt x="11" y="3"/>
                      <a:pt x="11" y="5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9"/>
                      <a:pt x="4" y="10"/>
                    </a:cubicBezTo>
                    <a:cubicBezTo>
                      <a:pt x="4" y="11"/>
                      <a:pt x="5" y="11"/>
                      <a:pt x="6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8" y="10"/>
                      <a:pt x="9" y="10"/>
                      <a:pt x="9" y="9"/>
                    </a:cubicBezTo>
                    <a:close/>
                    <a:moveTo>
                      <a:pt x="3" y="5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8" y="3"/>
                    </a:cubicBezTo>
                    <a:cubicBezTo>
                      <a:pt x="8" y="3"/>
                      <a:pt x="7" y="2"/>
                      <a:pt x="6" y="2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" name="Freeform 1328"/>
              <p:cNvSpPr>
                <a:spLocks noEditPoints="1"/>
              </p:cNvSpPr>
              <p:nvPr/>
            </p:nvSpPr>
            <p:spPr bwMode="auto">
              <a:xfrm>
                <a:off x="5426" y="1010"/>
                <a:ext cx="26" cy="31"/>
              </a:xfrm>
              <a:custGeom>
                <a:avLst/>
                <a:gdLst>
                  <a:gd name="T0" fmla="*/ 0 w 11"/>
                  <a:gd name="T1" fmla="*/ 7 h 13"/>
                  <a:gd name="T2" fmla="*/ 2 w 11"/>
                  <a:gd name="T3" fmla="*/ 2 h 13"/>
                  <a:gd name="T4" fmla="*/ 5 w 11"/>
                  <a:gd name="T5" fmla="*/ 0 h 13"/>
                  <a:gd name="T6" fmla="*/ 9 w 11"/>
                  <a:gd name="T7" fmla="*/ 2 h 13"/>
                  <a:gd name="T8" fmla="*/ 11 w 11"/>
                  <a:gd name="T9" fmla="*/ 6 h 13"/>
                  <a:gd name="T10" fmla="*/ 10 w 11"/>
                  <a:gd name="T11" fmla="*/ 10 h 13"/>
                  <a:gd name="T12" fmla="*/ 8 w 11"/>
                  <a:gd name="T13" fmla="*/ 12 h 13"/>
                  <a:gd name="T14" fmla="*/ 5 w 11"/>
                  <a:gd name="T15" fmla="*/ 13 h 13"/>
                  <a:gd name="T16" fmla="*/ 1 w 11"/>
                  <a:gd name="T17" fmla="*/ 11 h 13"/>
                  <a:gd name="T18" fmla="*/ 0 w 11"/>
                  <a:gd name="T19" fmla="*/ 7 h 13"/>
                  <a:gd name="T20" fmla="*/ 2 w 11"/>
                  <a:gd name="T21" fmla="*/ 7 h 13"/>
                  <a:gd name="T22" fmla="*/ 3 w 11"/>
                  <a:gd name="T23" fmla="*/ 10 h 13"/>
                  <a:gd name="T24" fmla="*/ 5 w 11"/>
                  <a:gd name="T25" fmla="*/ 11 h 13"/>
                  <a:gd name="T26" fmla="*/ 8 w 11"/>
                  <a:gd name="T27" fmla="*/ 10 h 13"/>
                  <a:gd name="T28" fmla="*/ 9 w 11"/>
                  <a:gd name="T29" fmla="*/ 7 h 13"/>
                  <a:gd name="T30" fmla="*/ 8 w 11"/>
                  <a:gd name="T31" fmla="*/ 3 h 13"/>
                  <a:gd name="T32" fmla="*/ 5 w 11"/>
                  <a:gd name="T33" fmla="*/ 2 h 13"/>
                  <a:gd name="T34" fmla="*/ 3 w 11"/>
                  <a:gd name="T35" fmla="*/ 3 h 13"/>
                  <a:gd name="T36" fmla="*/ 2 w 11"/>
                  <a:gd name="T3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3">
                    <a:moveTo>
                      <a:pt x="0" y="7"/>
                    </a:moveTo>
                    <a:cubicBezTo>
                      <a:pt x="0" y="4"/>
                      <a:pt x="0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1" y="5"/>
                      <a:pt x="11" y="6"/>
                    </a:cubicBezTo>
                    <a:cubicBezTo>
                      <a:pt x="11" y="8"/>
                      <a:pt x="11" y="9"/>
                      <a:pt x="10" y="10"/>
                    </a:cubicBezTo>
                    <a:cubicBezTo>
                      <a:pt x="10" y="11"/>
                      <a:pt x="9" y="12"/>
                      <a:pt x="8" y="12"/>
                    </a:cubicBezTo>
                    <a:cubicBezTo>
                      <a:pt x="7" y="12"/>
                      <a:pt x="6" y="13"/>
                      <a:pt x="5" y="13"/>
                    </a:cubicBezTo>
                    <a:cubicBezTo>
                      <a:pt x="4" y="13"/>
                      <a:pt x="2" y="12"/>
                      <a:pt x="1" y="11"/>
                    </a:cubicBezTo>
                    <a:cubicBezTo>
                      <a:pt x="0" y="10"/>
                      <a:pt x="0" y="9"/>
                      <a:pt x="0" y="7"/>
                    </a:cubicBezTo>
                    <a:close/>
                    <a:moveTo>
                      <a:pt x="2" y="7"/>
                    </a:moveTo>
                    <a:cubicBezTo>
                      <a:pt x="2" y="8"/>
                      <a:pt x="2" y="9"/>
                      <a:pt x="3" y="10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7" y="11"/>
                      <a:pt x="8" y="10"/>
                    </a:cubicBezTo>
                    <a:cubicBezTo>
                      <a:pt x="8" y="9"/>
                      <a:pt x="9" y="8"/>
                      <a:pt x="9" y="7"/>
                    </a:cubicBezTo>
                    <a:cubicBezTo>
                      <a:pt x="9" y="5"/>
                      <a:pt x="8" y="4"/>
                      <a:pt x="8" y="3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" name="Freeform 1329"/>
              <p:cNvSpPr>
                <a:spLocks/>
              </p:cNvSpPr>
              <p:nvPr/>
            </p:nvSpPr>
            <p:spPr bwMode="auto">
              <a:xfrm>
                <a:off x="5454" y="1010"/>
                <a:ext cx="24" cy="31"/>
              </a:xfrm>
              <a:custGeom>
                <a:avLst/>
                <a:gdLst>
                  <a:gd name="T0" fmla="*/ 0 w 10"/>
                  <a:gd name="T1" fmla="*/ 9 h 13"/>
                  <a:gd name="T2" fmla="*/ 2 w 10"/>
                  <a:gd name="T3" fmla="*/ 9 h 13"/>
                  <a:gd name="T4" fmla="*/ 3 w 10"/>
                  <a:gd name="T5" fmla="*/ 10 h 13"/>
                  <a:gd name="T6" fmla="*/ 5 w 10"/>
                  <a:gd name="T7" fmla="*/ 11 h 13"/>
                  <a:gd name="T8" fmla="*/ 7 w 10"/>
                  <a:gd name="T9" fmla="*/ 11 h 13"/>
                  <a:gd name="T10" fmla="*/ 8 w 10"/>
                  <a:gd name="T11" fmla="*/ 9 h 13"/>
                  <a:gd name="T12" fmla="*/ 7 w 10"/>
                  <a:gd name="T13" fmla="*/ 8 h 13"/>
                  <a:gd name="T14" fmla="*/ 5 w 10"/>
                  <a:gd name="T15" fmla="*/ 7 h 13"/>
                  <a:gd name="T16" fmla="*/ 2 w 10"/>
                  <a:gd name="T17" fmla="*/ 7 h 13"/>
                  <a:gd name="T18" fmla="*/ 1 w 10"/>
                  <a:gd name="T19" fmla="*/ 5 h 13"/>
                  <a:gd name="T20" fmla="*/ 1 w 10"/>
                  <a:gd name="T21" fmla="*/ 4 h 13"/>
                  <a:gd name="T22" fmla="*/ 1 w 10"/>
                  <a:gd name="T23" fmla="*/ 2 h 13"/>
                  <a:gd name="T24" fmla="*/ 2 w 10"/>
                  <a:gd name="T25" fmla="*/ 1 h 13"/>
                  <a:gd name="T26" fmla="*/ 3 w 10"/>
                  <a:gd name="T27" fmla="*/ 1 h 13"/>
                  <a:gd name="T28" fmla="*/ 5 w 10"/>
                  <a:gd name="T29" fmla="*/ 0 h 13"/>
                  <a:gd name="T30" fmla="*/ 7 w 10"/>
                  <a:gd name="T31" fmla="*/ 1 h 13"/>
                  <a:gd name="T32" fmla="*/ 9 w 10"/>
                  <a:gd name="T33" fmla="*/ 2 h 13"/>
                  <a:gd name="T34" fmla="*/ 10 w 10"/>
                  <a:gd name="T35" fmla="*/ 4 h 13"/>
                  <a:gd name="T36" fmla="*/ 8 w 10"/>
                  <a:gd name="T37" fmla="*/ 4 h 13"/>
                  <a:gd name="T38" fmla="*/ 7 w 10"/>
                  <a:gd name="T39" fmla="*/ 3 h 13"/>
                  <a:gd name="T40" fmla="*/ 5 w 10"/>
                  <a:gd name="T41" fmla="*/ 2 h 13"/>
                  <a:gd name="T42" fmla="*/ 3 w 10"/>
                  <a:gd name="T43" fmla="*/ 3 h 13"/>
                  <a:gd name="T44" fmla="*/ 3 w 10"/>
                  <a:gd name="T45" fmla="*/ 4 h 13"/>
                  <a:gd name="T46" fmla="*/ 3 w 10"/>
                  <a:gd name="T47" fmla="*/ 4 h 13"/>
                  <a:gd name="T48" fmla="*/ 4 w 10"/>
                  <a:gd name="T49" fmla="*/ 5 h 13"/>
                  <a:gd name="T50" fmla="*/ 5 w 10"/>
                  <a:gd name="T51" fmla="*/ 5 h 13"/>
                  <a:gd name="T52" fmla="*/ 8 w 10"/>
                  <a:gd name="T53" fmla="*/ 6 h 13"/>
                  <a:gd name="T54" fmla="*/ 10 w 10"/>
                  <a:gd name="T55" fmla="*/ 7 h 13"/>
                  <a:gd name="T56" fmla="*/ 10 w 10"/>
                  <a:gd name="T57" fmla="*/ 9 h 13"/>
                  <a:gd name="T58" fmla="*/ 10 w 10"/>
                  <a:gd name="T59" fmla="*/ 11 h 13"/>
                  <a:gd name="T60" fmla="*/ 8 w 10"/>
                  <a:gd name="T61" fmla="*/ 12 h 13"/>
                  <a:gd name="T62" fmla="*/ 5 w 10"/>
                  <a:gd name="T63" fmla="*/ 13 h 13"/>
                  <a:gd name="T64" fmla="*/ 2 w 10"/>
                  <a:gd name="T65" fmla="*/ 12 h 13"/>
                  <a:gd name="T66" fmla="*/ 0 w 10"/>
                  <a:gd name="T6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" h="13">
                    <a:moveTo>
                      <a:pt x="0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10"/>
                      <a:pt x="3" y="10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7" y="11"/>
                      <a:pt x="7" y="11"/>
                    </a:cubicBezTo>
                    <a:cubicBezTo>
                      <a:pt x="8" y="10"/>
                      <a:pt x="8" y="10"/>
                      <a:pt x="8" y="9"/>
                    </a:cubicBezTo>
                    <a:cubicBezTo>
                      <a:pt x="8" y="9"/>
                      <a:pt x="8" y="8"/>
                      <a:pt x="7" y="8"/>
                    </a:cubicBezTo>
                    <a:cubicBezTo>
                      <a:pt x="7" y="8"/>
                      <a:pt x="7" y="8"/>
                      <a:pt x="5" y="7"/>
                    </a:cubicBezTo>
                    <a:cubicBezTo>
                      <a:pt x="4" y="7"/>
                      <a:pt x="3" y="7"/>
                      <a:pt x="2" y="7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6" y="0"/>
                      <a:pt x="7" y="1"/>
                      <a:pt x="7" y="1"/>
                    </a:cubicBezTo>
                    <a:cubicBezTo>
                      <a:pt x="8" y="1"/>
                      <a:pt x="9" y="2"/>
                      <a:pt x="9" y="2"/>
                    </a:cubicBezTo>
                    <a:cubicBezTo>
                      <a:pt x="9" y="2"/>
                      <a:pt x="10" y="3"/>
                      <a:pt x="10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9" y="7"/>
                      <a:pt x="9" y="7"/>
                      <a:pt x="10" y="7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0"/>
                      <a:pt x="10" y="10"/>
                      <a:pt x="10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6" y="13"/>
                      <a:pt x="5" y="13"/>
                    </a:cubicBezTo>
                    <a:cubicBezTo>
                      <a:pt x="4" y="13"/>
                      <a:pt x="3" y="12"/>
                      <a:pt x="2" y="12"/>
                    </a:cubicBezTo>
                    <a:cubicBezTo>
                      <a:pt x="1" y="11"/>
                      <a:pt x="1" y="10"/>
                      <a:pt x="0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" name="Freeform 1330"/>
              <p:cNvSpPr>
                <a:spLocks noEditPoints="1"/>
              </p:cNvSpPr>
              <p:nvPr/>
            </p:nvSpPr>
            <p:spPr bwMode="auto">
              <a:xfrm>
                <a:off x="5497" y="1010"/>
                <a:ext cx="26" cy="31"/>
              </a:xfrm>
              <a:custGeom>
                <a:avLst/>
                <a:gdLst>
                  <a:gd name="T0" fmla="*/ 8 w 11"/>
                  <a:gd name="T1" fmla="*/ 11 h 13"/>
                  <a:gd name="T2" fmla="*/ 6 w 11"/>
                  <a:gd name="T3" fmla="*/ 12 h 13"/>
                  <a:gd name="T4" fmla="*/ 4 w 11"/>
                  <a:gd name="T5" fmla="*/ 13 h 13"/>
                  <a:gd name="T6" fmla="*/ 1 w 11"/>
                  <a:gd name="T7" fmla="*/ 12 h 13"/>
                  <a:gd name="T8" fmla="*/ 0 w 11"/>
                  <a:gd name="T9" fmla="*/ 9 h 13"/>
                  <a:gd name="T10" fmla="*/ 0 w 11"/>
                  <a:gd name="T11" fmla="*/ 8 h 13"/>
                  <a:gd name="T12" fmla="*/ 1 w 11"/>
                  <a:gd name="T13" fmla="*/ 7 h 13"/>
                  <a:gd name="T14" fmla="*/ 3 w 11"/>
                  <a:gd name="T15" fmla="*/ 6 h 13"/>
                  <a:gd name="T16" fmla="*/ 5 w 11"/>
                  <a:gd name="T17" fmla="*/ 6 h 13"/>
                  <a:gd name="T18" fmla="*/ 8 w 11"/>
                  <a:gd name="T19" fmla="*/ 5 h 13"/>
                  <a:gd name="T20" fmla="*/ 8 w 11"/>
                  <a:gd name="T21" fmla="*/ 5 h 13"/>
                  <a:gd name="T22" fmla="*/ 8 w 11"/>
                  <a:gd name="T23" fmla="*/ 3 h 13"/>
                  <a:gd name="T24" fmla="*/ 5 w 11"/>
                  <a:gd name="T25" fmla="*/ 2 h 13"/>
                  <a:gd name="T26" fmla="*/ 3 w 11"/>
                  <a:gd name="T27" fmla="*/ 3 h 13"/>
                  <a:gd name="T28" fmla="*/ 2 w 11"/>
                  <a:gd name="T29" fmla="*/ 4 h 13"/>
                  <a:gd name="T30" fmla="*/ 0 w 11"/>
                  <a:gd name="T31" fmla="*/ 4 h 13"/>
                  <a:gd name="T32" fmla="*/ 1 w 11"/>
                  <a:gd name="T33" fmla="*/ 2 h 13"/>
                  <a:gd name="T34" fmla="*/ 3 w 11"/>
                  <a:gd name="T35" fmla="*/ 1 h 13"/>
                  <a:gd name="T36" fmla="*/ 6 w 11"/>
                  <a:gd name="T37" fmla="*/ 0 h 13"/>
                  <a:gd name="T38" fmla="*/ 8 w 11"/>
                  <a:gd name="T39" fmla="*/ 1 h 13"/>
                  <a:gd name="T40" fmla="*/ 9 w 11"/>
                  <a:gd name="T41" fmla="*/ 2 h 13"/>
                  <a:gd name="T42" fmla="*/ 10 w 11"/>
                  <a:gd name="T43" fmla="*/ 3 h 13"/>
                  <a:gd name="T44" fmla="*/ 10 w 11"/>
                  <a:gd name="T45" fmla="*/ 5 h 13"/>
                  <a:gd name="T46" fmla="*/ 10 w 11"/>
                  <a:gd name="T47" fmla="*/ 8 h 13"/>
                  <a:gd name="T48" fmla="*/ 10 w 11"/>
                  <a:gd name="T49" fmla="*/ 11 h 13"/>
                  <a:gd name="T50" fmla="*/ 11 w 11"/>
                  <a:gd name="T51" fmla="*/ 12 h 13"/>
                  <a:gd name="T52" fmla="*/ 9 w 11"/>
                  <a:gd name="T53" fmla="*/ 12 h 13"/>
                  <a:gd name="T54" fmla="*/ 8 w 11"/>
                  <a:gd name="T55" fmla="*/ 11 h 13"/>
                  <a:gd name="T56" fmla="*/ 8 w 11"/>
                  <a:gd name="T57" fmla="*/ 7 h 13"/>
                  <a:gd name="T58" fmla="*/ 5 w 11"/>
                  <a:gd name="T59" fmla="*/ 7 h 13"/>
                  <a:gd name="T60" fmla="*/ 3 w 11"/>
                  <a:gd name="T61" fmla="*/ 8 h 13"/>
                  <a:gd name="T62" fmla="*/ 2 w 11"/>
                  <a:gd name="T63" fmla="*/ 8 h 13"/>
                  <a:gd name="T64" fmla="*/ 2 w 11"/>
                  <a:gd name="T65" fmla="*/ 9 h 13"/>
                  <a:gd name="T66" fmla="*/ 3 w 11"/>
                  <a:gd name="T67" fmla="*/ 11 h 13"/>
                  <a:gd name="T68" fmla="*/ 5 w 11"/>
                  <a:gd name="T69" fmla="*/ 11 h 13"/>
                  <a:gd name="T70" fmla="*/ 7 w 11"/>
                  <a:gd name="T71" fmla="*/ 11 h 13"/>
                  <a:gd name="T72" fmla="*/ 8 w 11"/>
                  <a:gd name="T73" fmla="*/ 9 h 13"/>
                  <a:gd name="T74" fmla="*/ 8 w 11"/>
                  <a:gd name="T7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" h="13">
                    <a:moveTo>
                      <a:pt x="8" y="11"/>
                    </a:moveTo>
                    <a:cubicBezTo>
                      <a:pt x="8" y="12"/>
                      <a:pt x="7" y="12"/>
                      <a:pt x="6" y="12"/>
                    </a:cubicBezTo>
                    <a:cubicBezTo>
                      <a:pt x="6" y="13"/>
                      <a:pt x="5" y="13"/>
                      <a:pt x="4" y="13"/>
                    </a:cubicBezTo>
                    <a:cubicBezTo>
                      <a:pt x="3" y="13"/>
                      <a:pt x="2" y="12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3" y="6"/>
                      <a:pt x="4" y="6"/>
                      <a:pt x="5" y="6"/>
                    </a:cubicBezTo>
                    <a:cubicBezTo>
                      <a:pt x="6" y="6"/>
                      <a:pt x="7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3"/>
                      <a:pt x="3" y="4"/>
                      <a:pt x="2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7" y="0"/>
                      <a:pt x="7" y="1"/>
                      <a:pt x="8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10" y="2"/>
                      <a:pt x="10" y="3"/>
                      <a:pt x="10" y="3"/>
                    </a:cubicBezTo>
                    <a:cubicBezTo>
                      <a:pt x="10" y="3"/>
                      <a:pt x="10" y="4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10" y="11"/>
                      <a:pt x="10" y="11"/>
                    </a:cubicBezTo>
                    <a:cubicBezTo>
                      <a:pt x="10" y="12"/>
                      <a:pt x="11" y="12"/>
                      <a:pt x="11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8" y="12"/>
                      <a:pt x="8" y="11"/>
                    </a:cubicBezTo>
                    <a:close/>
                    <a:moveTo>
                      <a:pt x="8" y="7"/>
                    </a:moveTo>
                    <a:cubicBezTo>
                      <a:pt x="7" y="7"/>
                      <a:pt x="6" y="7"/>
                      <a:pt x="5" y="7"/>
                    </a:cubicBezTo>
                    <a:cubicBezTo>
                      <a:pt x="4" y="7"/>
                      <a:pt x="4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3" y="11"/>
                    </a:cubicBezTo>
                    <a:cubicBezTo>
                      <a:pt x="3" y="11"/>
                      <a:pt x="4" y="11"/>
                      <a:pt x="5" y="11"/>
                    </a:cubicBezTo>
                    <a:cubicBezTo>
                      <a:pt x="5" y="11"/>
                      <a:pt x="6" y="11"/>
                      <a:pt x="7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9"/>
                      <a:pt x="8" y="8"/>
                      <a:pt x="8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" name="Freeform 1331"/>
              <p:cNvSpPr>
                <a:spLocks noEditPoints="1"/>
              </p:cNvSpPr>
              <p:nvPr/>
            </p:nvSpPr>
            <p:spPr bwMode="auto">
              <a:xfrm>
                <a:off x="5527" y="1000"/>
                <a:ext cx="24" cy="41"/>
              </a:xfrm>
              <a:custGeom>
                <a:avLst/>
                <a:gdLst>
                  <a:gd name="T0" fmla="*/ 8 w 10"/>
                  <a:gd name="T1" fmla="*/ 16 h 17"/>
                  <a:gd name="T2" fmla="*/ 8 w 10"/>
                  <a:gd name="T3" fmla="*/ 15 h 17"/>
                  <a:gd name="T4" fmla="*/ 5 w 10"/>
                  <a:gd name="T5" fmla="*/ 17 h 17"/>
                  <a:gd name="T6" fmla="*/ 2 w 10"/>
                  <a:gd name="T7" fmla="*/ 16 h 17"/>
                  <a:gd name="T8" fmla="*/ 0 w 10"/>
                  <a:gd name="T9" fmla="*/ 14 h 17"/>
                  <a:gd name="T10" fmla="*/ 0 w 10"/>
                  <a:gd name="T11" fmla="*/ 11 h 17"/>
                  <a:gd name="T12" fmla="*/ 0 w 10"/>
                  <a:gd name="T13" fmla="*/ 7 h 17"/>
                  <a:gd name="T14" fmla="*/ 2 w 10"/>
                  <a:gd name="T15" fmla="*/ 5 h 17"/>
                  <a:gd name="T16" fmla="*/ 4 w 10"/>
                  <a:gd name="T17" fmla="*/ 4 h 17"/>
                  <a:gd name="T18" fmla="*/ 6 w 10"/>
                  <a:gd name="T19" fmla="*/ 5 h 17"/>
                  <a:gd name="T20" fmla="*/ 8 w 10"/>
                  <a:gd name="T21" fmla="*/ 6 h 17"/>
                  <a:gd name="T22" fmla="*/ 8 w 10"/>
                  <a:gd name="T23" fmla="*/ 0 h 17"/>
                  <a:gd name="T24" fmla="*/ 10 w 10"/>
                  <a:gd name="T25" fmla="*/ 0 h 17"/>
                  <a:gd name="T26" fmla="*/ 10 w 10"/>
                  <a:gd name="T27" fmla="*/ 16 h 17"/>
                  <a:gd name="T28" fmla="*/ 8 w 10"/>
                  <a:gd name="T29" fmla="*/ 16 h 17"/>
                  <a:gd name="T30" fmla="*/ 2 w 10"/>
                  <a:gd name="T31" fmla="*/ 11 h 17"/>
                  <a:gd name="T32" fmla="*/ 3 w 10"/>
                  <a:gd name="T33" fmla="*/ 14 h 17"/>
                  <a:gd name="T34" fmla="*/ 5 w 10"/>
                  <a:gd name="T35" fmla="*/ 15 h 17"/>
                  <a:gd name="T36" fmla="*/ 7 w 10"/>
                  <a:gd name="T37" fmla="*/ 14 h 17"/>
                  <a:gd name="T38" fmla="*/ 8 w 10"/>
                  <a:gd name="T39" fmla="*/ 11 h 17"/>
                  <a:gd name="T40" fmla="*/ 7 w 10"/>
                  <a:gd name="T41" fmla="*/ 7 h 17"/>
                  <a:gd name="T42" fmla="*/ 5 w 10"/>
                  <a:gd name="T43" fmla="*/ 6 h 17"/>
                  <a:gd name="T44" fmla="*/ 2 w 10"/>
                  <a:gd name="T45" fmla="*/ 7 h 17"/>
                  <a:gd name="T46" fmla="*/ 2 w 10"/>
                  <a:gd name="T47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17">
                    <a:moveTo>
                      <a:pt x="8" y="16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6" y="17"/>
                      <a:pt x="5" y="17"/>
                    </a:cubicBezTo>
                    <a:cubicBezTo>
                      <a:pt x="4" y="17"/>
                      <a:pt x="3" y="16"/>
                      <a:pt x="2" y="16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0" y="6"/>
                      <a:pt x="1" y="6"/>
                      <a:pt x="2" y="5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5" y="4"/>
                      <a:pt x="6" y="5"/>
                      <a:pt x="6" y="5"/>
                    </a:cubicBezTo>
                    <a:cubicBezTo>
                      <a:pt x="7" y="5"/>
                      <a:pt x="7" y="6"/>
                      <a:pt x="8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6"/>
                      <a:pt x="10" y="16"/>
                      <a:pt x="10" y="16"/>
                    </a:cubicBezTo>
                    <a:lnTo>
                      <a:pt x="8" y="16"/>
                    </a:lnTo>
                    <a:close/>
                    <a:moveTo>
                      <a:pt x="2" y="11"/>
                    </a:moveTo>
                    <a:cubicBezTo>
                      <a:pt x="2" y="12"/>
                      <a:pt x="2" y="13"/>
                      <a:pt x="3" y="14"/>
                    </a:cubicBezTo>
                    <a:cubicBezTo>
                      <a:pt x="3" y="15"/>
                      <a:pt x="4" y="15"/>
                      <a:pt x="5" y="15"/>
                    </a:cubicBezTo>
                    <a:cubicBezTo>
                      <a:pt x="6" y="15"/>
                      <a:pt x="6" y="15"/>
                      <a:pt x="7" y="14"/>
                    </a:cubicBezTo>
                    <a:cubicBezTo>
                      <a:pt x="8" y="13"/>
                      <a:pt x="8" y="12"/>
                      <a:pt x="8" y="11"/>
                    </a:cubicBezTo>
                    <a:cubicBezTo>
                      <a:pt x="8" y="9"/>
                      <a:pt x="8" y="8"/>
                      <a:pt x="7" y="7"/>
                    </a:cubicBezTo>
                    <a:cubicBezTo>
                      <a:pt x="6" y="7"/>
                      <a:pt x="6" y="6"/>
                      <a:pt x="5" y="6"/>
                    </a:cubicBezTo>
                    <a:cubicBezTo>
                      <a:pt x="4" y="6"/>
                      <a:pt x="3" y="6"/>
                      <a:pt x="2" y="7"/>
                    </a:cubicBezTo>
                    <a:cubicBezTo>
                      <a:pt x="2" y="8"/>
                      <a:pt x="2" y="9"/>
                      <a:pt x="2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" name="Freeform 1332"/>
              <p:cNvSpPr>
                <a:spLocks/>
              </p:cNvSpPr>
              <p:nvPr/>
            </p:nvSpPr>
            <p:spPr bwMode="auto">
              <a:xfrm>
                <a:off x="5558" y="1033"/>
                <a:ext cx="7" cy="15"/>
              </a:xfrm>
              <a:custGeom>
                <a:avLst/>
                <a:gdLst>
                  <a:gd name="T0" fmla="*/ 0 w 3"/>
                  <a:gd name="T1" fmla="*/ 2 h 6"/>
                  <a:gd name="T2" fmla="*/ 0 w 3"/>
                  <a:gd name="T3" fmla="*/ 0 h 6"/>
                  <a:gd name="T4" fmla="*/ 3 w 3"/>
                  <a:gd name="T5" fmla="*/ 0 h 6"/>
                  <a:gd name="T6" fmla="*/ 3 w 3"/>
                  <a:gd name="T7" fmla="*/ 2 h 6"/>
                  <a:gd name="T8" fmla="*/ 2 w 3"/>
                  <a:gd name="T9" fmla="*/ 4 h 6"/>
                  <a:gd name="T10" fmla="*/ 1 w 3"/>
                  <a:gd name="T11" fmla="*/ 6 h 6"/>
                  <a:gd name="T12" fmla="*/ 0 w 3"/>
                  <a:gd name="T13" fmla="*/ 5 h 6"/>
                  <a:gd name="T14" fmla="*/ 1 w 3"/>
                  <a:gd name="T15" fmla="*/ 4 h 6"/>
                  <a:gd name="T16" fmla="*/ 1 w 3"/>
                  <a:gd name="T17" fmla="*/ 2 h 6"/>
                  <a:gd name="T18" fmla="*/ 0 w 3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6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5"/>
                      <a:pt x="1" y="5"/>
                      <a:pt x="1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" name="Freeform 1333"/>
              <p:cNvSpPr>
                <a:spLocks/>
              </p:cNvSpPr>
              <p:nvPr/>
            </p:nvSpPr>
            <p:spPr bwMode="auto">
              <a:xfrm>
                <a:off x="5584" y="1003"/>
                <a:ext cx="14" cy="38"/>
              </a:xfrm>
              <a:custGeom>
                <a:avLst/>
                <a:gdLst>
                  <a:gd name="T0" fmla="*/ 6 w 6"/>
                  <a:gd name="T1" fmla="*/ 14 h 16"/>
                  <a:gd name="T2" fmla="*/ 6 w 6"/>
                  <a:gd name="T3" fmla="*/ 15 h 16"/>
                  <a:gd name="T4" fmla="*/ 4 w 6"/>
                  <a:gd name="T5" fmla="*/ 16 h 16"/>
                  <a:gd name="T6" fmla="*/ 3 w 6"/>
                  <a:gd name="T7" fmla="*/ 15 h 16"/>
                  <a:gd name="T8" fmla="*/ 2 w 6"/>
                  <a:gd name="T9" fmla="*/ 14 h 16"/>
                  <a:gd name="T10" fmla="*/ 2 w 6"/>
                  <a:gd name="T11" fmla="*/ 12 h 16"/>
                  <a:gd name="T12" fmla="*/ 2 w 6"/>
                  <a:gd name="T13" fmla="*/ 5 h 16"/>
                  <a:gd name="T14" fmla="*/ 0 w 6"/>
                  <a:gd name="T15" fmla="*/ 5 h 16"/>
                  <a:gd name="T16" fmla="*/ 0 w 6"/>
                  <a:gd name="T17" fmla="*/ 4 h 16"/>
                  <a:gd name="T18" fmla="*/ 2 w 6"/>
                  <a:gd name="T19" fmla="*/ 4 h 16"/>
                  <a:gd name="T20" fmla="*/ 2 w 6"/>
                  <a:gd name="T21" fmla="*/ 1 h 16"/>
                  <a:gd name="T22" fmla="*/ 4 w 6"/>
                  <a:gd name="T23" fmla="*/ 0 h 16"/>
                  <a:gd name="T24" fmla="*/ 4 w 6"/>
                  <a:gd name="T25" fmla="*/ 4 h 16"/>
                  <a:gd name="T26" fmla="*/ 6 w 6"/>
                  <a:gd name="T27" fmla="*/ 4 h 16"/>
                  <a:gd name="T28" fmla="*/ 6 w 6"/>
                  <a:gd name="T29" fmla="*/ 5 h 16"/>
                  <a:gd name="T30" fmla="*/ 4 w 6"/>
                  <a:gd name="T31" fmla="*/ 5 h 16"/>
                  <a:gd name="T32" fmla="*/ 4 w 6"/>
                  <a:gd name="T33" fmla="*/ 12 h 16"/>
                  <a:gd name="T34" fmla="*/ 4 w 6"/>
                  <a:gd name="T35" fmla="*/ 13 h 16"/>
                  <a:gd name="T36" fmla="*/ 4 w 6"/>
                  <a:gd name="T37" fmla="*/ 14 h 16"/>
                  <a:gd name="T38" fmla="*/ 5 w 6"/>
                  <a:gd name="T39" fmla="*/ 14 h 16"/>
                  <a:gd name="T40" fmla="*/ 6 w 6"/>
                  <a:gd name="T4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16">
                    <a:moveTo>
                      <a:pt x="6" y="14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5" y="16"/>
                      <a:pt x="5" y="16"/>
                      <a:pt x="4" y="16"/>
                    </a:cubicBezTo>
                    <a:cubicBezTo>
                      <a:pt x="4" y="16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" name="Freeform 1334"/>
              <p:cNvSpPr>
                <a:spLocks noEditPoints="1"/>
              </p:cNvSpPr>
              <p:nvPr/>
            </p:nvSpPr>
            <p:spPr bwMode="auto">
              <a:xfrm>
                <a:off x="5601" y="1010"/>
                <a:ext cx="26" cy="31"/>
              </a:xfrm>
              <a:custGeom>
                <a:avLst/>
                <a:gdLst>
                  <a:gd name="T0" fmla="*/ 9 w 11"/>
                  <a:gd name="T1" fmla="*/ 9 h 13"/>
                  <a:gd name="T2" fmla="*/ 11 w 11"/>
                  <a:gd name="T3" fmla="*/ 9 h 13"/>
                  <a:gd name="T4" fmla="*/ 9 w 11"/>
                  <a:gd name="T5" fmla="*/ 12 h 13"/>
                  <a:gd name="T6" fmla="*/ 5 w 11"/>
                  <a:gd name="T7" fmla="*/ 13 h 13"/>
                  <a:gd name="T8" fmla="*/ 1 w 11"/>
                  <a:gd name="T9" fmla="*/ 11 h 13"/>
                  <a:gd name="T10" fmla="*/ 0 w 11"/>
                  <a:gd name="T11" fmla="*/ 7 h 13"/>
                  <a:gd name="T12" fmla="*/ 1 w 11"/>
                  <a:gd name="T13" fmla="*/ 2 h 13"/>
                  <a:gd name="T14" fmla="*/ 5 w 11"/>
                  <a:gd name="T15" fmla="*/ 0 h 13"/>
                  <a:gd name="T16" fmla="*/ 9 w 11"/>
                  <a:gd name="T17" fmla="*/ 2 h 13"/>
                  <a:gd name="T18" fmla="*/ 11 w 11"/>
                  <a:gd name="T19" fmla="*/ 7 h 13"/>
                  <a:gd name="T20" fmla="*/ 11 w 11"/>
                  <a:gd name="T21" fmla="*/ 7 h 13"/>
                  <a:gd name="T22" fmla="*/ 2 w 11"/>
                  <a:gd name="T23" fmla="*/ 7 h 13"/>
                  <a:gd name="T24" fmla="*/ 3 w 11"/>
                  <a:gd name="T25" fmla="*/ 10 h 13"/>
                  <a:gd name="T26" fmla="*/ 5 w 11"/>
                  <a:gd name="T27" fmla="*/ 11 h 13"/>
                  <a:gd name="T28" fmla="*/ 7 w 11"/>
                  <a:gd name="T29" fmla="*/ 11 h 13"/>
                  <a:gd name="T30" fmla="*/ 9 w 11"/>
                  <a:gd name="T31" fmla="*/ 9 h 13"/>
                  <a:gd name="T32" fmla="*/ 2 w 11"/>
                  <a:gd name="T33" fmla="*/ 5 h 13"/>
                  <a:gd name="T34" fmla="*/ 9 w 11"/>
                  <a:gd name="T35" fmla="*/ 5 h 13"/>
                  <a:gd name="T36" fmla="*/ 8 w 11"/>
                  <a:gd name="T37" fmla="*/ 3 h 13"/>
                  <a:gd name="T38" fmla="*/ 5 w 11"/>
                  <a:gd name="T39" fmla="*/ 2 h 13"/>
                  <a:gd name="T40" fmla="*/ 3 w 11"/>
                  <a:gd name="T41" fmla="*/ 3 h 13"/>
                  <a:gd name="T42" fmla="*/ 2 w 11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3">
                    <a:moveTo>
                      <a:pt x="9" y="9"/>
                    </a:moveTo>
                    <a:cubicBezTo>
                      <a:pt x="11" y="9"/>
                      <a:pt x="11" y="9"/>
                      <a:pt x="11" y="9"/>
                    </a:cubicBezTo>
                    <a:cubicBezTo>
                      <a:pt x="10" y="10"/>
                      <a:pt x="10" y="11"/>
                      <a:pt x="9" y="12"/>
                    </a:cubicBezTo>
                    <a:cubicBezTo>
                      <a:pt x="8" y="12"/>
                      <a:pt x="7" y="13"/>
                      <a:pt x="5" y="13"/>
                    </a:cubicBezTo>
                    <a:cubicBezTo>
                      <a:pt x="4" y="13"/>
                      <a:pt x="2" y="12"/>
                      <a:pt x="1" y="11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1" y="5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9"/>
                      <a:pt x="3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6" y="11"/>
                      <a:pt x="7" y="11"/>
                      <a:pt x="7" y="11"/>
                    </a:cubicBezTo>
                    <a:cubicBezTo>
                      <a:pt x="8" y="10"/>
                      <a:pt x="8" y="10"/>
                      <a:pt x="9" y="9"/>
                    </a:cubicBezTo>
                    <a:close/>
                    <a:moveTo>
                      <a:pt x="2" y="5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4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" name="Freeform 1335"/>
              <p:cNvSpPr>
                <a:spLocks/>
              </p:cNvSpPr>
              <p:nvPr/>
            </p:nvSpPr>
            <p:spPr bwMode="auto">
              <a:xfrm>
                <a:off x="5142" y="1071"/>
                <a:ext cx="23" cy="29"/>
              </a:xfrm>
              <a:custGeom>
                <a:avLst/>
                <a:gdLst>
                  <a:gd name="T0" fmla="*/ 4 w 10"/>
                  <a:gd name="T1" fmla="*/ 12 h 12"/>
                  <a:gd name="T2" fmla="*/ 0 w 10"/>
                  <a:gd name="T3" fmla="*/ 0 h 12"/>
                  <a:gd name="T4" fmla="*/ 2 w 10"/>
                  <a:gd name="T5" fmla="*/ 0 h 12"/>
                  <a:gd name="T6" fmla="*/ 4 w 10"/>
                  <a:gd name="T7" fmla="*/ 7 h 12"/>
                  <a:gd name="T8" fmla="*/ 5 w 10"/>
                  <a:gd name="T9" fmla="*/ 9 h 12"/>
                  <a:gd name="T10" fmla="*/ 6 w 10"/>
                  <a:gd name="T11" fmla="*/ 7 h 12"/>
                  <a:gd name="T12" fmla="*/ 8 w 10"/>
                  <a:gd name="T13" fmla="*/ 0 h 12"/>
                  <a:gd name="T14" fmla="*/ 10 w 10"/>
                  <a:gd name="T15" fmla="*/ 0 h 12"/>
                  <a:gd name="T16" fmla="*/ 6 w 10"/>
                  <a:gd name="T17" fmla="*/ 12 h 12"/>
                  <a:gd name="T18" fmla="*/ 4 w 10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2">
                    <a:moveTo>
                      <a:pt x="4" y="1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5" y="9"/>
                      <a:pt x="5" y="9"/>
                    </a:cubicBezTo>
                    <a:cubicBezTo>
                      <a:pt x="5" y="9"/>
                      <a:pt x="5" y="8"/>
                      <a:pt x="6" y="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12"/>
                      <a:pt x="6" y="12"/>
                      <a:pt x="6" y="12"/>
                    </a:cubicBez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" name="Freeform 1336"/>
              <p:cNvSpPr>
                <a:spLocks noEditPoints="1"/>
              </p:cNvSpPr>
              <p:nvPr/>
            </p:nvSpPr>
            <p:spPr bwMode="auto">
              <a:xfrm>
                <a:off x="5170" y="1071"/>
                <a:ext cx="24" cy="29"/>
              </a:xfrm>
              <a:custGeom>
                <a:avLst/>
                <a:gdLst>
                  <a:gd name="T0" fmla="*/ 8 w 10"/>
                  <a:gd name="T1" fmla="*/ 8 h 12"/>
                  <a:gd name="T2" fmla="*/ 10 w 10"/>
                  <a:gd name="T3" fmla="*/ 8 h 12"/>
                  <a:gd name="T4" fmla="*/ 8 w 10"/>
                  <a:gd name="T5" fmla="*/ 11 h 12"/>
                  <a:gd name="T6" fmla="*/ 5 w 10"/>
                  <a:gd name="T7" fmla="*/ 12 h 12"/>
                  <a:gd name="T8" fmla="*/ 1 w 10"/>
                  <a:gd name="T9" fmla="*/ 10 h 12"/>
                  <a:gd name="T10" fmla="*/ 0 w 10"/>
                  <a:gd name="T11" fmla="*/ 6 h 12"/>
                  <a:gd name="T12" fmla="*/ 1 w 10"/>
                  <a:gd name="T13" fmla="*/ 1 h 12"/>
                  <a:gd name="T14" fmla="*/ 5 w 10"/>
                  <a:gd name="T15" fmla="*/ 0 h 12"/>
                  <a:gd name="T16" fmla="*/ 9 w 10"/>
                  <a:gd name="T17" fmla="*/ 1 h 12"/>
                  <a:gd name="T18" fmla="*/ 10 w 10"/>
                  <a:gd name="T19" fmla="*/ 6 h 12"/>
                  <a:gd name="T20" fmla="*/ 10 w 10"/>
                  <a:gd name="T21" fmla="*/ 6 h 12"/>
                  <a:gd name="T22" fmla="*/ 2 w 10"/>
                  <a:gd name="T23" fmla="*/ 6 h 12"/>
                  <a:gd name="T24" fmla="*/ 3 w 10"/>
                  <a:gd name="T25" fmla="*/ 9 h 12"/>
                  <a:gd name="T26" fmla="*/ 5 w 10"/>
                  <a:gd name="T27" fmla="*/ 10 h 12"/>
                  <a:gd name="T28" fmla="*/ 7 w 10"/>
                  <a:gd name="T29" fmla="*/ 10 h 12"/>
                  <a:gd name="T30" fmla="*/ 8 w 10"/>
                  <a:gd name="T31" fmla="*/ 8 h 12"/>
                  <a:gd name="T32" fmla="*/ 2 w 10"/>
                  <a:gd name="T33" fmla="*/ 5 h 12"/>
                  <a:gd name="T34" fmla="*/ 8 w 10"/>
                  <a:gd name="T35" fmla="*/ 5 h 12"/>
                  <a:gd name="T36" fmla="*/ 7 w 10"/>
                  <a:gd name="T37" fmla="*/ 2 h 12"/>
                  <a:gd name="T38" fmla="*/ 5 w 10"/>
                  <a:gd name="T39" fmla="*/ 1 h 12"/>
                  <a:gd name="T40" fmla="*/ 3 w 10"/>
                  <a:gd name="T41" fmla="*/ 2 h 12"/>
                  <a:gd name="T42" fmla="*/ 2 w 10"/>
                  <a:gd name="T4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12">
                    <a:moveTo>
                      <a:pt x="8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9" y="10"/>
                      <a:pt x="8" y="11"/>
                    </a:cubicBezTo>
                    <a:cubicBezTo>
                      <a:pt x="8" y="12"/>
                      <a:pt x="6" y="12"/>
                      <a:pt x="5" y="12"/>
                    </a:cubicBezTo>
                    <a:cubicBezTo>
                      <a:pt x="3" y="12"/>
                      <a:pt x="2" y="11"/>
                      <a:pt x="1" y="10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0" y="4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2" y="9"/>
                      <a:pt x="3" y="9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9"/>
                      <a:pt x="8" y="9"/>
                      <a:pt x="8" y="8"/>
                    </a:cubicBezTo>
                    <a:close/>
                    <a:moveTo>
                      <a:pt x="2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3"/>
                      <a:pt x="7" y="2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" name="Rectangle 1337"/>
              <p:cNvSpPr>
                <a:spLocks noChangeArrowheads="1"/>
              </p:cNvSpPr>
              <p:nvPr/>
            </p:nvSpPr>
            <p:spPr bwMode="auto">
              <a:xfrm>
                <a:off x="5201" y="1062"/>
                <a:ext cx="5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" name="Freeform 1338"/>
              <p:cNvSpPr>
                <a:spLocks/>
              </p:cNvSpPr>
              <p:nvPr/>
            </p:nvSpPr>
            <p:spPr bwMode="auto">
              <a:xfrm>
                <a:off x="5225" y="1071"/>
                <a:ext cx="26" cy="29"/>
              </a:xfrm>
              <a:custGeom>
                <a:avLst/>
                <a:gdLst>
                  <a:gd name="T0" fmla="*/ 9 w 11"/>
                  <a:gd name="T1" fmla="*/ 7 h 12"/>
                  <a:gd name="T2" fmla="*/ 11 w 11"/>
                  <a:gd name="T3" fmla="*/ 8 h 12"/>
                  <a:gd name="T4" fmla="*/ 9 w 11"/>
                  <a:gd name="T5" fmla="*/ 11 h 12"/>
                  <a:gd name="T6" fmla="*/ 6 w 11"/>
                  <a:gd name="T7" fmla="*/ 12 h 12"/>
                  <a:gd name="T8" fmla="*/ 2 w 11"/>
                  <a:gd name="T9" fmla="*/ 10 h 12"/>
                  <a:gd name="T10" fmla="*/ 0 w 11"/>
                  <a:gd name="T11" fmla="*/ 6 h 12"/>
                  <a:gd name="T12" fmla="*/ 1 w 11"/>
                  <a:gd name="T13" fmla="*/ 3 h 12"/>
                  <a:gd name="T14" fmla="*/ 3 w 11"/>
                  <a:gd name="T15" fmla="*/ 0 h 12"/>
                  <a:gd name="T16" fmla="*/ 6 w 11"/>
                  <a:gd name="T17" fmla="*/ 0 h 12"/>
                  <a:gd name="T18" fmla="*/ 9 w 11"/>
                  <a:gd name="T19" fmla="*/ 1 h 12"/>
                  <a:gd name="T20" fmla="*/ 10 w 11"/>
                  <a:gd name="T21" fmla="*/ 3 h 12"/>
                  <a:gd name="T22" fmla="*/ 8 w 11"/>
                  <a:gd name="T23" fmla="*/ 4 h 12"/>
                  <a:gd name="T24" fmla="*/ 7 w 11"/>
                  <a:gd name="T25" fmla="*/ 2 h 12"/>
                  <a:gd name="T26" fmla="*/ 6 w 11"/>
                  <a:gd name="T27" fmla="*/ 1 h 12"/>
                  <a:gd name="T28" fmla="*/ 3 w 11"/>
                  <a:gd name="T29" fmla="*/ 2 h 12"/>
                  <a:gd name="T30" fmla="*/ 2 w 11"/>
                  <a:gd name="T31" fmla="*/ 6 h 12"/>
                  <a:gd name="T32" fmla="*/ 3 w 11"/>
                  <a:gd name="T33" fmla="*/ 9 h 12"/>
                  <a:gd name="T34" fmla="*/ 6 w 11"/>
                  <a:gd name="T35" fmla="*/ 10 h 12"/>
                  <a:gd name="T36" fmla="*/ 8 w 11"/>
                  <a:gd name="T37" fmla="*/ 10 h 12"/>
                  <a:gd name="T38" fmla="*/ 9 w 11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2">
                    <a:moveTo>
                      <a:pt x="9" y="7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0" y="9"/>
                      <a:pt x="10" y="10"/>
                      <a:pt x="9" y="11"/>
                    </a:cubicBezTo>
                    <a:cubicBezTo>
                      <a:pt x="8" y="12"/>
                      <a:pt x="7" y="12"/>
                      <a:pt x="6" y="12"/>
                    </a:cubicBezTo>
                    <a:cubicBezTo>
                      <a:pt x="4" y="12"/>
                      <a:pt x="3" y="11"/>
                      <a:pt x="2" y="10"/>
                    </a:cubicBezTo>
                    <a:cubicBezTo>
                      <a:pt x="1" y="9"/>
                      <a:pt x="0" y="8"/>
                      <a:pt x="0" y="6"/>
                    </a:cubicBezTo>
                    <a:cubicBezTo>
                      <a:pt x="0" y="5"/>
                      <a:pt x="1" y="3"/>
                      <a:pt x="1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1"/>
                      <a:pt x="10" y="2"/>
                      <a:pt x="10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7" y="2"/>
                      <a:pt x="6" y="1"/>
                      <a:pt x="6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2" y="6"/>
                    </a:cubicBezTo>
                    <a:cubicBezTo>
                      <a:pt x="2" y="7"/>
                      <a:pt x="3" y="9"/>
                      <a:pt x="3" y="9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9"/>
                      <a:pt x="8" y="8"/>
                      <a:pt x="9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" name="Freeform 1339"/>
              <p:cNvSpPr>
                <a:spLocks noEditPoints="1"/>
              </p:cNvSpPr>
              <p:nvPr/>
            </p:nvSpPr>
            <p:spPr bwMode="auto">
              <a:xfrm>
                <a:off x="5253" y="1071"/>
                <a:ext cx="24" cy="29"/>
              </a:xfrm>
              <a:custGeom>
                <a:avLst/>
                <a:gdLst>
                  <a:gd name="T0" fmla="*/ 8 w 10"/>
                  <a:gd name="T1" fmla="*/ 10 h 12"/>
                  <a:gd name="T2" fmla="*/ 6 w 10"/>
                  <a:gd name="T3" fmla="*/ 12 h 12"/>
                  <a:gd name="T4" fmla="*/ 4 w 10"/>
                  <a:gd name="T5" fmla="*/ 12 h 12"/>
                  <a:gd name="T6" fmla="*/ 1 w 10"/>
                  <a:gd name="T7" fmla="*/ 11 h 12"/>
                  <a:gd name="T8" fmla="*/ 0 w 10"/>
                  <a:gd name="T9" fmla="*/ 9 h 12"/>
                  <a:gd name="T10" fmla="*/ 0 w 10"/>
                  <a:gd name="T11" fmla="*/ 7 h 12"/>
                  <a:gd name="T12" fmla="*/ 1 w 10"/>
                  <a:gd name="T13" fmla="*/ 6 h 12"/>
                  <a:gd name="T14" fmla="*/ 2 w 10"/>
                  <a:gd name="T15" fmla="*/ 5 h 12"/>
                  <a:gd name="T16" fmla="*/ 4 w 10"/>
                  <a:gd name="T17" fmla="*/ 5 h 12"/>
                  <a:gd name="T18" fmla="*/ 8 w 10"/>
                  <a:gd name="T19" fmla="*/ 4 h 12"/>
                  <a:gd name="T20" fmla="*/ 8 w 10"/>
                  <a:gd name="T21" fmla="*/ 4 h 12"/>
                  <a:gd name="T22" fmla="*/ 7 w 10"/>
                  <a:gd name="T23" fmla="*/ 2 h 12"/>
                  <a:gd name="T24" fmla="*/ 5 w 10"/>
                  <a:gd name="T25" fmla="*/ 1 h 12"/>
                  <a:gd name="T26" fmla="*/ 3 w 10"/>
                  <a:gd name="T27" fmla="*/ 2 h 12"/>
                  <a:gd name="T28" fmla="*/ 2 w 10"/>
                  <a:gd name="T29" fmla="*/ 4 h 12"/>
                  <a:gd name="T30" fmla="*/ 0 w 10"/>
                  <a:gd name="T31" fmla="*/ 3 h 12"/>
                  <a:gd name="T32" fmla="*/ 1 w 10"/>
                  <a:gd name="T33" fmla="*/ 1 h 12"/>
                  <a:gd name="T34" fmla="*/ 3 w 10"/>
                  <a:gd name="T35" fmla="*/ 0 h 12"/>
                  <a:gd name="T36" fmla="*/ 5 w 10"/>
                  <a:gd name="T37" fmla="*/ 0 h 12"/>
                  <a:gd name="T38" fmla="*/ 8 w 10"/>
                  <a:gd name="T39" fmla="*/ 0 h 12"/>
                  <a:gd name="T40" fmla="*/ 9 w 10"/>
                  <a:gd name="T41" fmla="*/ 1 h 12"/>
                  <a:gd name="T42" fmla="*/ 10 w 10"/>
                  <a:gd name="T43" fmla="*/ 2 h 12"/>
                  <a:gd name="T44" fmla="*/ 10 w 10"/>
                  <a:gd name="T45" fmla="*/ 4 h 12"/>
                  <a:gd name="T46" fmla="*/ 10 w 10"/>
                  <a:gd name="T47" fmla="*/ 7 h 12"/>
                  <a:gd name="T48" fmla="*/ 10 w 10"/>
                  <a:gd name="T49" fmla="*/ 10 h 12"/>
                  <a:gd name="T50" fmla="*/ 10 w 10"/>
                  <a:gd name="T51" fmla="*/ 12 h 12"/>
                  <a:gd name="T52" fmla="*/ 8 w 10"/>
                  <a:gd name="T53" fmla="*/ 12 h 12"/>
                  <a:gd name="T54" fmla="*/ 8 w 10"/>
                  <a:gd name="T55" fmla="*/ 10 h 12"/>
                  <a:gd name="T56" fmla="*/ 8 w 10"/>
                  <a:gd name="T57" fmla="*/ 6 h 12"/>
                  <a:gd name="T58" fmla="*/ 5 w 10"/>
                  <a:gd name="T59" fmla="*/ 7 h 12"/>
                  <a:gd name="T60" fmla="*/ 3 w 10"/>
                  <a:gd name="T61" fmla="*/ 7 h 12"/>
                  <a:gd name="T62" fmla="*/ 2 w 10"/>
                  <a:gd name="T63" fmla="*/ 8 h 12"/>
                  <a:gd name="T64" fmla="*/ 2 w 10"/>
                  <a:gd name="T65" fmla="*/ 9 h 12"/>
                  <a:gd name="T66" fmla="*/ 2 w 10"/>
                  <a:gd name="T67" fmla="*/ 10 h 12"/>
                  <a:gd name="T68" fmla="*/ 4 w 10"/>
                  <a:gd name="T69" fmla="*/ 10 h 12"/>
                  <a:gd name="T70" fmla="*/ 6 w 10"/>
                  <a:gd name="T71" fmla="*/ 10 h 12"/>
                  <a:gd name="T72" fmla="*/ 7 w 10"/>
                  <a:gd name="T73" fmla="*/ 9 h 12"/>
                  <a:gd name="T74" fmla="*/ 8 w 10"/>
                  <a:gd name="T75" fmla="*/ 7 h 12"/>
                  <a:gd name="T76" fmla="*/ 8 w 10"/>
                  <a:gd name="T7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" h="12">
                    <a:moveTo>
                      <a:pt x="8" y="10"/>
                    </a:moveTo>
                    <a:cubicBezTo>
                      <a:pt x="7" y="11"/>
                      <a:pt x="6" y="11"/>
                      <a:pt x="6" y="12"/>
                    </a:cubicBezTo>
                    <a:cubicBezTo>
                      <a:pt x="5" y="12"/>
                      <a:pt x="4" y="12"/>
                      <a:pt x="4" y="12"/>
                    </a:cubicBezTo>
                    <a:cubicBezTo>
                      <a:pt x="2" y="12"/>
                      <a:pt x="1" y="12"/>
                      <a:pt x="1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2" y="5"/>
                      <a:pt x="2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6" y="5"/>
                      <a:pt x="7" y="5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7" y="2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3"/>
                      <a:pt x="2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1"/>
                      <a:pt x="10" y="2"/>
                      <a:pt x="10" y="2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9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8" y="11"/>
                      <a:pt x="8" y="10"/>
                    </a:cubicBezTo>
                    <a:close/>
                    <a:moveTo>
                      <a:pt x="8" y="6"/>
                    </a:moveTo>
                    <a:cubicBezTo>
                      <a:pt x="7" y="6"/>
                      <a:pt x="6" y="6"/>
                      <a:pt x="5" y="7"/>
                    </a:cubicBezTo>
                    <a:cubicBezTo>
                      <a:pt x="4" y="7"/>
                      <a:pt x="3" y="7"/>
                      <a:pt x="3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8" y="8"/>
                      <a:pt x="8" y="7"/>
                      <a:pt x="8" y="7"/>
                    </a:cubicBez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" name="Freeform 1340"/>
              <p:cNvSpPr>
                <a:spLocks/>
              </p:cNvSpPr>
              <p:nvPr/>
            </p:nvSpPr>
            <p:spPr bwMode="auto">
              <a:xfrm>
                <a:off x="5284" y="1071"/>
                <a:ext cx="21" cy="29"/>
              </a:xfrm>
              <a:custGeom>
                <a:avLst/>
                <a:gdLst>
                  <a:gd name="T0" fmla="*/ 7 w 9"/>
                  <a:gd name="T1" fmla="*/ 12 h 12"/>
                  <a:gd name="T2" fmla="*/ 7 w 9"/>
                  <a:gd name="T3" fmla="*/ 10 h 12"/>
                  <a:gd name="T4" fmla="*/ 4 w 9"/>
                  <a:gd name="T5" fmla="*/ 12 h 12"/>
                  <a:gd name="T6" fmla="*/ 2 w 9"/>
                  <a:gd name="T7" fmla="*/ 12 h 12"/>
                  <a:gd name="T8" fmla="*/ 1 w 9"/>
                  <a:gd name="T9" fmla="*/ 11 h 12"/>
                  <a:gd name="T10" fmla="*/ 0 w 9"/>
                  <a:gd name="T11" fmla="*/ 9 h 12"/>
                  <a:gd name="T12" fmla="*/ 0 w 9"/>
                  <a:gd name="T13" fmla="*/ 7 h 12"/>
                  <a:gd name="T14" fmla="*/ 0 w 9"/>
                  <a:gd name="T15" fmla="*/ 0 h 12"/>
                  <a:gd name="T16" fmla="*/ 2 w 9"/>
                  <a:gd name="T17" fmla="*/ 0 h 12"/>
                  <a:gd name="T18" fmla="*/ 2 w 9"/>
                  <a:gd name="T19" fmla="*/ 6 h 12"/>
                  <a:gd name="T20" fmla="*/ 2 w 9"/>
                  <a:gd name="T21" fmla="*/ 9 h 12"/>
                  <a:gd name="T22" fmla="*/ 3 w 9"/>
                  <a:gd name="T23" fmla="*/ 10 h 12"/>
                  <a:gd name="T24" fmla="*/ 4 w 9"/>
                  <a:gd name="T25" fmla="*/ 10 h 12"/>
                  <a:gd name="T26" fmla="*/ 6 w 9"/>
                  <a:gd name="T27" fmla="*/ 10 h 12"/>
                  <a:gd name="T28" fmla="*/ 7 w 9"/>
                  <a:gd name="T29" fmla="*/ 9 h 12"/>
                  <a:gd name="T30" fmla="*/ 7 w 9"/>
                  <a:gd name="T31" fmla="*/ 6 h 12"/>
                  <a:gd name="T32" fmla="*/ 7 w 9"/>
                  <a:gd name="T33" fmla="*/ 0 h 12"/>
                  <a:gd name="T34" fmla="*/ 9 w 9"/>
                  <a:gd name="T35" fmla="*/ 0 h 12"/>
                  <a:gd name="T36" fmla="*/ 9 w 9"/>
                  <a:gd name="T37" fmla="*/ 12 h 12"/>
                  <a:gd name="T38" fmla="*/ 7 w 9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12">
                    <a:moveTo>
                      <a:pt x="7" y="12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5" y="12"/>
                      <a:pt x="4" y="12"/>
                    </a:cubicBezTo>
                    <a:cubicBezTo>
                      <a:pt x="3" y="12"/>
                      <a:pt x="2" y="12"/>
                      <a:pt x="2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8"/>
                      <a:pt x="2" y="9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7" y="8"/>
                      <a:pt x="7" y="7"/>
                      <a:pt x="7" y="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2"/>
                      <a:pt x="9" y="12"/>
                      <a:pt x="9" y="12"/>
                    </a:cubicBez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" name="Freeform 1341"/>
              <p:cNvSpPr>
                <a:spLocks/>
              </p:cNvSpPr>
              <p:nvPr/>
            </p:nvSpPr>
            <p:spPr bwMode="auto">
              <a:xfrm>
                <a:off x="5312" y="1071"/>
                <a:ext cx="21" cy="29"/>
              </a:xfrm>
              <a:custGeom>
                <a:avLst/>
                <a:gdLst>
                  <a:gd name="T0" fmla="*/ 0 w 9"/>
                  <a:gd name="T1" fmla="*/ 8 h 12"/>
                  <a:gd name="T2" fmla="*/ 2 w 9"/>
                  <a:gd name="T3" fmla="*/ 8 h 12"/>
                  <a:gd name="T4" fmla="*/ 2 w 9"/>
                  <a:gd name="T5" fmla="*/ 10 h 12"/>
                  <a:gd name="T6" fmla="*/ 5 w 9"/>
                  <a:gd name="T7" fmla="*/ 10 h 12"/>
                  <a:gd name="T8" fmla="*/ 7 w 9"/>
                  <a:gd name="T9" fmla="*/ 10 h 12"/>
                  <a:gd name="T10" fmla="*/ 7 w 9"/>
                  <a:gd name="T11" fmla="*/ 8 h 12"/>
                  <a:gd name="T12" fmla="*/ 7 w 9"/>
                  <a:gd name="T13" fmla="*/ 7 h 12"/>
                  <a:gd name="T14" fmla="*/ 5 w 9"/>
                  <a:gd name="T15" fmla="*/ 7 h 12"/>
                  <a:gd name="T16" fmla="*/ 2 w 9"/>
                  <a:gd name="T17" fmla="*/ 6 h 12"/>
                  <a:gd name="T18" fmla="*/ 0 w 9"/>
                  <a:gd name="T19" fmla="*/ 5 h 12"/>
                  <a:gd name="T20" fmla="*/ 0 w 9"/>
                  <a:gd name="T21" fmla="*/ 3 h 12"/>
                  <a:gd name="T22" fmla="*/ 0 w 9"/>
                  <a:gd name="T23" fmla="*/ 2 h 12"/>
                  <a:gd name="T24" fmla="*/ 1 w 9"/>
                  <a:gd name="T25" fmla="*/ 1 h 12"/>
                  <a:gd name="T26" fmla="*/ 2 w 9"/>
                  <a:gd name="T27" fmla="*/ 0 h 12"/>
                  <a:gd name="T28" fmla="*/ 4 w 9"/>
                  <a:gd name="T29" fmla="*/ 0 h 12"/>
                  <a:gd name="T30" fmla="*/ 7 w 9"/>
                  <a:gd name="T31" fmla="*/ 0 h 12"/>
                  <a:gd name="T32" fmla="*/ 8 w 9"/>
                  <a:gd name="T33" fmla="*/ 1 h 12"/>
                  <a:gd name="T34" fmla="*/ 9 w 9"/>
                  <a:gd name="T35" fmla="*/ 3 h 12"/>
                  <a:gd name="T36" fmla="*/ 7 w 9"/>
                  <a:gd name="T37" fmla="*/ 3 h 12"/>
                  <a:gd name="T38" fmla="*/ 6 w 9"/>
                  <a:gd name="T39" fmla="*/ 2 h 12"/>
                  <a:gd name="T40" fmla="*/ 4 w 9"/>
                  <a:gd name="T41" fmla="*/ 1 h 12"/>
                  <a:gd name="T42" fmla="*/ 2 w 9"/>
                  <a:gd name="T43" fmla="*/ 2 h 12"/>
                  <a:gd name="T44" fmla="*/ 2 w 9"/>
                  <a:gd name="T45" fmla="*/ 3 h 12"/>
                  <a:gd name="T46" fmla="*/ 2 w 9"/>
                  <a:gd name="T47" fmla="*/ 4 h 12"/>
                  <a:gd name="T48" fmla="*/ 3 w 9"/>
                  <a:gd name="T49" fmla="*/ 4 h 12"/>
                  <a:gd name="T50" fmla="*/ 5 w 9"/>
                  <a:gd name="T51" fmla="*/ 5 h 12"/>
                  <a:gd name="T52" fmla="*/ 8 w 9"/>
                  <a:gd name="T53" fmla="*/ 5 h 12"/>
                  <a:gd name="T54" fmla="*/ 9 w 9"/>
                  <a:gd name="T55" fmla="*/ 7 h 12"/>
                  <a:gd name="T56" fmla="*/ 9 w 9"/>
                  <a:gd name="T57" fmla="*/ 8 h 12"/>
                  <a:gd name="T58" fmla="*/ 9 w 9"/>
                  <a:gd name="T59" fmla="*/ 10 h 12"/>
                  <a:gd name="T60" fmla="*/ 7 w 9"/>
                  <a:gd name="T61" fmla="*/ 11 h 12"/>
                  <a:gd name="T62" fmla="*/ 5 w 9"/>
                  <a:gd name="T63" fmla="*/ 12 h 12"/>
                  <a:gd name="T64" fmla="*/ 1 w 9"/>
                  <a:gd name="T65" fmla="*/ 11 h 12"/>
                  <a:gd name="T66" fmla="*/ 0 w 9"/>
                  <a:gd name="T6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" h="12">
                    <a:moveTo>
                      <a:pt x="0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2" y="10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5" y="10"/>
                      <a:pt x="6" y="10"/>
                      <a:pt x="7" y="10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2"/>
                      <a:pt x="9" y="2"/>
                      <a:pt x="9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6" y="2"/>
                      <a:pt x="5" y="1"/>
                      <a:pt x="4" y="1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4"/>
                      <a:pt x="5" y="5"/>
                    </a:cubicBezTo>
                    <a:cubicBezTo>
                      <a:pt x="6" y="5"/>
                      <a:pt x="7" y="5"/>
                      <a:pt x="8" y="5"/>
                    </a:cubicBezTo>
                    <a:cubicBezTo>
                      <a:pt x="8" y="6"/>
                      <a:pt x="8" y="6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9"/>
                      <a:pt x="9" y="10"/>
                      <a:pt x="9" y="10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0" y="10"/>
                      <a:pt x="0" y="9"/>
                      <a:pt x="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" name="Freeform 1342"/>
              <p:cNvSpPr>
                <a:spLocks noEditPoints="1"/>
              </p:cNvSpPr>
              <p:nvPr/>
            </p:nvSpPr>
            <p:spPr bwMode="auto">
              <a:xfrm>
                <a:off x="5338" y="1071"/>
                <a:ext cx="26" cy="29"/>
              </a:xfrm>
              <a:custGeom>
                <a:avLst/>
                <a:gdLst>
                  <a:gd name="T0" fmla="*/ 8 w 11"/>
                  <a:gd name="T1" fmla="*/ 10 h 12"/>
                  <a:gd name="T2" fmla="*/ 6 w 11"/>
                  <a:gd name="T3" fmla="*/ 12 h 12"/>
                  <a:gd name="T4" fmla="*/ 4 w 11"/>
                  <a:gd name="T5" fmla="*/ 12 h 12"/>
                  <a:gd name="T6" fmla="*/ 1 w 11"/>
                  <a:gd name="T7" fmla="*/ 11 h 12"/>
                  <a:gd name="T8" fmla="*/ 0 w 11"/>
                  <a:gd name="T9" fmla="*/ 9 h 12"/>
                  <a:gd name="T10" fmla="*/ 0 w 11"/>
                  <a:gd name="T11" fmla="*/ 7 h 12"/>
                  <a:gd name="T12" fmla="*/ 1 w 11"/>
                  <a:gd name="T13" fmla="*/ 6 h 12"/>
                  <a:gd name="T14" fmla="*/ 3 w 11"/>
                  <a:gd name="T15" fmla="*/ 5 h 12"/>
                  <a:gd name="T16" fmla="*/ 5 w 11"/>
                  <a:gd name="T17" fmla="*/ 5 h 12"/>
                  <a:gd name="T18" fmla="*/ 8 w 11"/>
                  <a:gd name="T19" fmla="*/ 4 h 12"/>
                  <a:gd name="T20" fmla="*/ 8 w 11"/>
                  <a:gd name="T21" fmla="*/ 4 h 12"/>
                  <a:gd name="T22" fmla="*/ 8 w 11"/>
                  <a:gd name="T23" fmla="*/ 2 h 12"/>
                  <a:gd name="T24" fmla="*/ 5 w 11"/>
                  <a:gd name="T25" fmla="*/ 1 h 12"/>
                  <a:gd name="T26" fmla="*/ 3 w 11"/>
                  <a:gd name="T27" fmla="*/ 2 h 12"/>
                  <a:gd name="T28" fmla="*/ 2 w 11"/>
                  <a:gd name="T29" fmla="*/ 4 h 12"/>
                  <a:gd name="T30" fmla="*/ 0 w 11"/>
                  <a:gd name="T31" fmla="*/ 3 h 12"/>
                  <a:gd name="T32" fmla="*/ 1 w 11"/>
                  <a:gd name="T33" fmla="*/ 1 h 12"/>
                  <a:gd name="T34" fmla="*/ 3 w 11"/>
                  <a:gd name="T35" fmla="*/ 0 h 12"/>
                  <a:gd name="T36" fmla="*/ 6 w 11"/>
                  <a:gd name="T37" fmla="*/ 0 h 12"/>
                  <a:gd name="T38" fmla="*/ 8 w 11"/>
                  <a:gd name="T39" fmla="*/ 0 h 12"/>
                  <a:gd name="T40" fmla="*/ 9 w 11"/>
                  <a:gd name="T41" fmla="*/ 1 h 12"/>
                  <a:gd name="T42" fmla="*/ 10 w 11"/>
                  <a:gd name="T43" fmla="*/ 2 h 12"/>
                  <a:gd name="T44" fmla="*/ 10 w 11"/>
                  <a:gd name="T45" fmla="*/ 4 h 12"/>
                  <a:gd name="T46" fmla="*/ 10 w 11"/>
                  <a:gd name="T47" fmla="*/ 7 h 12"/>
                  <a:gd name="T48" fmla="*/ 10 w 11"/>
                  <a:gd name="T49" fmla="*/ 10 h 12"/>
                  <a:gd name="T50" fmla="*/ 11 w 11"/>
                  <a:gd name="T51" fmla="*/ 12 h 12"/>
                  <a:gd name="T52" fmla="*/ 9 w 11"/>
                  <a:gd name="T53" fmla="*/ 12 h 12"/>
                  <a:gd name="T54" fmla="*/ 8 w 11"/>
                  <a:gd name="T55" fmla="*/ 10 h 12"/>
                  <a:gd name="T56" fmla="*/ 8 w 11"/>
                  <a:gd name="T57" fmla="*/ 6 h 12"/>
                  <a:gd name="T58" fmla="*/ 5 w 11"/>
                  <a:gd name="T59" fmla="*/ 7 h 12"/>
                  <a:gd name="T60" fmla="*/ 3 w 11"/>
                  <a:gd name="T61" fmla="*/ 7 h 12"/>
                  <a:gd name="T62" fmla="*/ 2 w 11"/>
                  <a:gd name="T63" fmla="*/ 8 h 12"/>
                  <a:gd name="T64" fmla="*/ 2 w 11"/>
                  <a:gd name="T65" fmla="*/ 9 h 12"/>
                  <a:gd name="T66" fmla="*/ 3 w 11"/>
                  <a:gd name="T67" fmla="*/ 10 h 12"/>
                  <a:gd name="T68" fmla="*/ 4 w 11"/>
                  <a:gd name="T69" fmla="*/ 10 h 12"/>
                  <a:gd name="T70" fmla="*/ 6 w 11"/>
                  <a:gd name="T71" fmla="*/ 10 h 12"/>
                  <a:gd name="T72" fmla="*/ 8 w 11"/>
                  <a:gd name="T73" fmla="*/ 9 h 12"/>
                  <a:gd name="T74" fmla="*/ 8 w 11"/>
                  <a:gd name="T75" fmla="*/ 7 h 12"/>
                  <a:gd name="T76" fmla="*/ 8 w 11"/>
                  <a:gd name="T7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" h="12">
                    <a:moveTo>
                      <a:pt x="8" y="10"/>
                    </a:moveTo>
                    <a:cubicBezTo>
                      <a:pt x="8" y="11"/>
                      <a:pt x="7" y="11"/>
                      <a:pt x="6" y="12"/>
                    </a:cubicBezTo>
                    <a:cubicBezTo>
                      <a:pt x="5" y="12"/>
                      <a:pt x="5" y="12"/>
                      <a:pt x="4" y="12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" y="7"/>
                      <a:pt x="1" y="6"/>
                      <a:pt x="1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3" y="5"/>
                      <a:pt x="4" y="5"/>
                      <a:pt x="5" y="5"/>
                    </a:cubicBezTo>
                    <a:cubicBezTo>
                      <a:pt x="6" y="5"/>
                      <a:pt x="7" y="5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4" y="1"/>
                      <a:pt x="4" y="2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9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1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1"/>
                      <a:pt x="8" y="11"/>
                      <a:pt x="8" y="10"/>
                    </a:cubicBezTo>
                    <a:close/>
                    <a:moveTo>
                      <a:pt x="8" y="6"/>
                    </a:moveTo>
                    <a:cubicBezTo>
                      <a:pt x="7" y="6"/>
                      <a:pt x="6" y="6"/>
                      <a:pt x="5" y="7"/>
                    </a:cubicBezTo>
                    <a:cubicBezTo>
                      <a:pt x="4" y="7"/>
                      <a:pt x="3" y="7"/>
                      <a:pt x="3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7" y="10"/>
                      <a:pt x="8" y="9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" name="Freeform 1343"/>
              <p:cNvSpPr>
                <a:spLocks noEditPoints="1"/>
              </p:cNvSpPr>
              <p:nvPr/>
            </p:nvSpPr>
            <p:spPr bwMode="auto">
              <a:xfrm>
                <a:off x="5369" y="1071"/>
                <a:ext cx="24" cy="29"/>
              </a:xfrm>
              <a:custGeom>
                <a:avLst/>
                <a:gdLst>
                  <a:gd name="T0" fmla="*/ 8 w 10"/>
                  <a:gd name="T1" fmla="*/ 8 h 12"/>
                  <a:gd name="T2" fmla="*/ 10 w 10"/>
                  <a:gd name="T3" fmla="*/ 8 h 12"/>
                  <a:gd name="T4" fmla="*/ 8 w 10"/>
                  <a:gd name="T5" fmla="*/ 11 h 12"/>
                  <a:gd name="T6" fmla="*/ 5 w 10"/>
                  <a:gd name="T7" fmla="*/ 12 h 12"/>
                  <a:gd name="T8" fmla="*/ 1 w 10"/>
                  <a:gd name="T9" fmla="*/ 10 h 12"/>
                  <a:gd name="T10" fmla="*/ 0 w 10"/>
                  <a:gd name="T11" fmla="*/ 6 h 12"/>
                  <a:gd name="T12" fmla="*/ 1 w 10"/>
                  <a:gd name="T13" fmla="*/ 1 h 12"/>
                  <a:gd name="T14" fmla="*/ 5 w 10"/>
                  <a:gd name="T15" fmla="*/ 0 h 12"/>
                  <a:gd name="T16" fmla="*/ 9 w 10"/>
                  <a:gd name="T17" fmla="*/ 1 h 12"/>
                  <a:gd name="T18" fmla="*/ 10 w 10"/>
                  <a:gd name="T19" fmla="*/ 6 h 12"/>
                  <a:gd name="T20" fmla="*/ 10 w 10"/>
                  <a:gd name="T21" fmla="*/ 6 h 12"/>
                  <a:gd name="T22" fmla="*/ 2 w 10"/>
                  <a:gd name="T23" fmla="*/ 6 h 12"/>
                  <a:gd name="T24" fmla="*/ 3 w 10"/>
                  <a:gd name="T25" fmla="*/ 9 h 12"/>
                  <a:gd name="T26" fmla="*/ 5 w 10"/>
                  <a:gd name="T27" fmla="*/ 10 h 12"/>
                  <a:gd name="T28" fmla="*/ 7 w 10"/>
                  <a:gd name="T29" fmla="*/ 10 h 12"/>
                  <a:gd name="T30" fmla="*/ 8 w 10"/>
                  <a:gd name="T31" fmla="*/ 8 h 12"/>
                  <a:gd name="T32" fmla="*/ 2 w 10"/>
                  <a:gd name="T33" fmla="*/ 5 h 12"/>
                  <a:gd name="T34" fmla="*/ 8 w 10"/>
                  <a:gd name="T35" fmla="*/ 5 h 12"/>
                  <a:gd name="T36" fmla="*/ 7 w 10"/>
                  <a:gd name="T37" fmla="*/ 2 h 12"/>
                  <a:gd name="T38" fmla="*/ 5 w 10"/>
                  <a:gd name="T39" fmla="*/ 1 h 12"/>
                  <a:gd name="T40" fmla="*/ 3 w 10"/>
                  <a:gd name="T41" fmla="*/ 2 h 12"/>
                  <a:gd name="T42" fmla="*/ 2 w 10"/>
                  <a:gd name="T4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12">
                    <a:moveTo>
                      <a:pt x="8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9" y="10"/>
                      <a:pt x="8" y="11"/>
                    </a:cubicBezTo>
                    <a:cubicBezTo>
                      <a:pt x="8" y="12"/>
                      <a:pt x="6" y="12"/>
                      <a:pt x="5" y="12"/>
                    </a:cubicBezTo>
                    <a:cubicBezTo>
                      <a:pt x="3" y="12"/>
                      <a:pt x="2" y="11"/>
                      <a:pt x="1" y="10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0" y="4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2" y="9"/>
                      <a:pt x="3" y="9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9"/>
                      <a:pt x="8" y="9"/>
                      <a:pt x="8" y="8"/>
                    </a:cubicBezTo>
                    <a:close/>
                    <a:moveTo>
                      <a:pt x="2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3"/>
                      <a:pt x="7" y="2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" name="Freeform 1344"/>
              <p:cNvSpPr>
                <a:spLocks noEditPoints="1"/>
              </p:cNvSpPr>
              <p:nvPr/>
            </p:nvSpPr>
            <p:spPr bwMode="auto">
              <a:xfrm>
                <a:off x="5411" y="1062"/>
                <a:ext cx="24" cy="38"/>
              </a:xfrm>
              <a:custGeom>
                <a:avLst/>
                <a:gdLst>
                  <a:gd name="T0" fmla="*/ 9 w 10"/>
                  <a:gd name="T1" fmla="*/ 16 h 16"/>
                  <a:gd name="T2" fmla="*/ 9 w 10"/>
                  <a:gd name="T3" fmla="*/ 14 h 16"/>
                  <a:gd name="T4" fmla="*/ 5 w 10"/>
                  <a:gd name="T5" fmla="*/ 16 h 16"/>
                  <a:gd name="T6" fmla="*/ 3 w 10"/>
                  <a:gd name="T7" fmla="*/ 15 h 16"/>
                  <a:gd name="T8" fmla="*/ 1 w 10"/>
                  <a:gd name="T9" fmla="*/ 13 h 16"/>
                  <a:gd name="T10" fmla="*/ 0 w 10"/>
                  <a:gd name="T11" fmla="*/ 10 h 16"/>
                  <a:gd name="T12" fmla="*/ 1 w 10"/>
                  <a:gd name="T13" fmla="*/ 7 h 16"/>
                  <a:gd name="T14" fmla="*/ 3 w 10"/>
                  <a:gd name="T15" fmla="*/ 4 h 16"/>
                  <a:gd name="T16" fmla="*/ 5 w 10"/>
                  <a:gd name="T17" fmla="*/ 4 h 16"/>
                  <a:gd name="T18" fmla="*/ 7 w 10"/>
                  <a:gd name="T19" fmla="*/ 4 h 16"/>
                  <a:gd name="T20" fmla="*/ 8 w 10"/>
                  <a:gd name="T21" fmla="*/ 5 h 16"/>
                  <a:gd name="T22" fmla="*/ 8 w 10"/>
                  <a:gd name="T23" fmla="*/ 0 h 16"/>
                  <a:gd name="T24" fmla="*/ 10 w 10"/>
                  <a:gd name="T25" fmla="*/ 0 h 16"/>
                  <a:gd name="T26" fmla="*/ 10 w 10"/>
                  <a:gd name="T27" fmla="*/ 16 h 16"/>
                  <a:gd name="T28" fmla="*/ 9 w 10"/>
                  <a:gd name="T29" fmla="*/ 16 h 16"/>
                  <a:gd name="T30" fmla="*/ 2 w 10"/>
                  <a:gd name="T31" fmla="*/ 10 h 16"/>
                  <a:gd name="T32" fmla="*/ 3 w 10"/>
                  <a:gd name="T33" fmla="*/ 13 h 16"/>
                  <a:gd name="T34" fmla="*/ 5 w 10"/>
                  <a:gd name="T35" fmla="*/ 14 h 16"/>
                  <a:gd name="T36" fmla="*/ 8 w 10"/>
                  <a:gd name="T37" fmla="*/ 13 h 16"/>
                  <a:gd name="T38" fmla="*/ 9 w 10"/>
                  <a:gd name="T39" fmla="*/ 10 h 16"/>
                  <a:gd name="T40" fmla="*/ 8 w 10"/>
                  <a:gd name="T41" fmla="*/ 6 h 16"/>
                  <a:gd name="T42" fmla="*/ 5 w 10"/>
                  <a:gd name="T43" fmla="*/ 5 h 16"/>
                  <a:gd name="T44" fmla="*/ 3 w 10"/>
                  <a:gd name="T45" fmla="*/ 6 h 16"/>
                  <a:gd name="T46" fmla="*/ 2 w 10"/>
                  <a:gd name="T47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16">
                    <a:moveTo>
                      <a:pt x="9" y="16"/>
                    </a:moveTo>
                    <a:cubicBezTo>
                      <a:pt x="9" y="14"/>
                      <a:pt x="9" y="14"/>
                      <a:pt x="9" y="14"/>
                    </a:cubicBezTo>
                    <a:cubicBezTo>
                      <a:pt x="8" y="15"/>
                      <a:pt x="7" y="16"/>
                      <a:pt x="5" y="16"/>
                    </a:cubicBezTo>
                    <a:cubicBezTo>
                      <a:pt x="4" y="16"/>
                      <a:pt x="4" y="16"/>
                      <a:pt x="3" y="15"/>
                    </a:cubicBezTo>
                    <a:cubicBezTo>
                      <a:pt x="2" y="15"/>
                      <a:pt x="1" y="14"/>
                      <a:pt x="1" y="13"/>
                    </a:cubicBezTo>
                    <a:cubicBezTo>
                      <a:pt x="0" y="12"/>
                      <a:pt x="0" y="11"/>
                      <a:pt x="0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6"/>
                      <a:pt x="2" y="5"/>
                      <a:pt x="3" y="4"/>
                    </a:cubicBezTo>
                    <a:cubicBezTo>
                      <a:pt x="3" y="4"/>
                      <a:pt x="4" y="4"/>
                      <a:pt x="5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6"/>
                      <a:pt x="10" y="16"/>
                      <a:pt x="10" y="16"/>
                    </a:cubicBezTo>
                    <a:lnTo>
                      <a:pt x="9" y="16"/>
                    </a:lnTo>
                    <a:close/>
                    <a:moveTo>
                      <a:pt x="2" y="10"/>
                    </a:moveTo>
                    <a:cubicBezTo>
                      <a:pt x="2" y="11"/>
                      <a:pt x="3" y="12"/>
                      <a:pt x="3" y="13"/>
                    </a:cubicBezTo>
                    <a:cubicBezTo>
                      <a:pt x="4" y="14"/>
                      <a:pt x="5" y="14"/>
                      <a:pt x="5" y="14"/>
                    </a:cubicBezTo>
                    <a:cubicBezTo>
                      <a:pt x="6" y="14"/>
                      <a:pt x="7" y="14"/>
                      <a:pt x="8" y="13"/>
                    </a:cubicBezTo>
                    <a:cubicBezTo>
                      <a:pt x="8" y="13"/>
                      <a:pt x="9" y="11"/>
                      <a:pt x="9" y="10"/>
                    </a:cubicBezTo>
                    <a:cubicBezTo>
                      <a:pt x="9" y="8"/>
                      <a:pt x="8" y="7"/>
                      <a:pt x="8" y="6"/>
                    </a:cubicBezTo>
                    <a:cubicBezTo>
                      <a:pt x="7" y="6"/>
                      <a:pt x="6" y="5"/>
                      <a:pt x="5" y="5"/>
                    </a:cubicBezTo>
                    <a:cubicBezTo>
                      <a:pt x="5" y="5"/>
                      <a:pt x="4" y="6"/>
                      <a:pt x="3" y="6"/>
                    </a:cubicBezTo>
                    <a:cubicBezTo>
                      <a:pt x="3" y="7"/>
                      <a:pt x="2" y="8"/>
                      <a:pt x="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" name="Freeform 1345"/>
              <p:cNvSpPr>
                <a:spLocks noEditPoints="1"/>
              </p:cNvSpPr>
              <p:nvPr/>
            </p:nvSpPr>
            <p:spPr bwMode="auto">
              <a:xfrm>
                <a:off x="5442" y="1071"/>
                <a:ext cx="26" cy="29"/>
              </a:xfrm>
              <a:custGeom>
                <a:avLst/>
                <a:gdLst>
                  <a:gd name="T0" fmla="*/ 9 w 11"/>
                  <a:gd name="T1" fmla="*/ 8 h 12"/>
                  <a:gd name="T2" fmla="*/ 11 w 11"/>
                  <a:gd name="T3" fmla="*/ 8 h 12"/>
                  <a:gd name="T4" fmla="*/ 9 w 11"/>
                  <a:gd name="T5" fmla="*/ 11 h 12"/>
                  <a:gd name="T6" fmla="*/ 5 w 11"/>
                  <a:gd name="T7" fmla="*/ 12 h 12"/>
                  <a:gd name="T8" fmla="*/ 1 w 11"/>
                  <a:gd name="T9" fmla="*/ 10 h 12"/>
                  <a:gd name="T10" fmla="*/ 0 w 11"/>
                  <a:gd name="T11" fmla="*/ 6 h 12"/>
                  <a:gd name="T12" fmla="*/ 1 w 11"/>
                  <a:gd name="T13" fmla="*/ 1 h 12"/>
                  <a:gd name="T14" fmla="*/ 5 w 11"/>
                  <a:gd name="T15" fmla="*/ 0 h 12"/>
                  <a:gd name="T16" fmla="*/ 9 w 11"/>
                  <a:gd name="T17" fmla="*/ 1 h 12"/>
                  <a:gd name="T18" fmla="*/ 11 w 11"/>
                  <a:gd name="T19" fmla="*/ 6 h 12"/>
                  <a:gd name="T20" fmla="*/ 11 w 11"/>
                  <a:gd name="T21" fmla="*/ 6 h 12"/>
                  <a:gd name="T22" fmla="*/ 2 w 11"/>
                  <a:gd name="T23" fmla="*/ 6 h 12"/>
                  <a:gd name="T24" fmla="*/ 3 w 11"/>
                  <a:gd name="T25" fmla="*/ 9 h 12"/>
                  <a:gd name="T26" fmla="*/ 5 w 11"/>
                  <a:gd name="T27" fmla="*/ 10 h 12"/>
                  <a:gd name="T28" fmla="*/ 7 w 11"/>
                  <a:gd name="T29" fmla="*/ 10 h 12"/>
                  <a:gd name="T30" fmla="*/ 9 w 11"/>
                  <a:gd name="T31" fmla="*/ 8 h 12"/>
                  <a:gd name="T32" fmla="*/ 2 w 11"/>
                  <a:gd name="T33" fmla="*/ 5 h 12"/>
                  <a:gd name="T34" fmla="*/ 9 w 11"/>
                  <a:gd name="T35" fmla="*/ 5 h 12"/>
                  <a:gd name="T36" fmla="*/ 8 w 11"/>
                  <a:gd name="T37" fmla="*/ 2 h 12"/>
                  <a:gd name="T38" fmla="*/ 5 w 11"/>
                  <a:gd name="T39" fmla="*/ 1 h 12"/>
                  <a:gd name="T40" fmla="*/ 3 w 11"/>
                  <a:gd name="T41" fmla="*/ 2 h 12"/>
                  <a:gd name="T42" fmla="*/ 2 w 11"/>
                  <a:gd name="T4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2">
                    <a:moveTo>
                      <a:pt x="9" y="8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0" y="9"/>
                      <a:pt x="10" y="10"/>
                      <a:pt x="9" y="11"/>
                    </a:cubicBezTo>
                    <a:cubicBezTo>
                      <a:pt x="8" y="12"/>
                      <a:pt x="7" y="12"/>
                      <a:pt x="5" y="12"/>
                    </a:cubicBezTo>
                    <a:cubicBezTo>
                      <a:pt x="4" y="12"/>
                      <a:pt x="2" y="11"/>
                      <a:pt x="1" y="10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2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2" y="9"/>
                      <a:pt x="3" y="9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6" y="10"/>
                      <a:pt x="7" y="10"/>
                      <a:pt x="7" y="10"/>
                    </a:cubicBezTo>
                    <a:cubicBezTo>
                      <a:pt x="8" y="9"/>
                      <a:pt x="8" y="9"/>
                      <a:pt x="9" y="8"/>
                    </a:cubicBezTo>
                    <a:close/>
                    <a:moveTo>
                      <a:pt x="2" y="5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8" y="4"/>
                      <a:pt x="8" y="3"/>
                      <a:pt x="8" y="2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4" y="1"/>
                      <a:pt x="4" y="2"/>
                      <a:pt x="3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" name="Freeform 1346"/>
              <p:cNvSpPr>
                <a:spLocks/>
              </p:cNvSpPr>
              <p:nvPr/>
            </p:nvSpPr>
            <p:spPr bwMode="auto">
              <a:xfrm>
                <a:off x="5471" y="1062"/>
                <a:ext cx="14" cy="38"/>
              </a:xfrm>
              <a:custGeom>
                <a:avLst/>
                <a:gdLst>
                  <a:gd name="T0" fmla="*/ 5 w 6"/>
                  <a:gd name="T1" fmla="*/ 14 h 16"/>
                  <a:gd name="T2" fmla="*/ 6 w 6"/>
                  <a:gd name="T3" fmla="*/ 16 h 16"/>
                  <a:gd name="T4" fmla="*/ 4 w 6"/>
                  <a:gd name="T5" fmla="*/ 16 h 16"/>
                  <a:gd name="T6" fmla="*/ 2 w 6"/>
                  <a:gd name="T7" fmla="*/ 15 h 16"/>
                  <a:gd name="T8" fmla="*/ 2 w 6"/>
                  <a:gd name="T9" fmla="*/ 15 h 16"/>
                  <a:gd name="T10" fmla="*/ 1 w 6"/>
                  <a:gd name="T11" fmla="*/ 12 h 16"/>
                  <a:gd name="T12" fmla="*/ 1 w 6"/>
                  <a:gd name="T13" fmla="*/ 6 h 16"/>
                  <a:gd name="T14" fmla="*/ 0 w 6"/>
                  <a:gd name="T15" fmla="*/ 6 h 16"/>
                  <a:gd name="T16" fmla="*/ 0 w 6"/>
                  <a:gd name="T17" fmla="*/ 4 h 16"/>
                  <a:gd name="T18" fmla="*/ 1 w 6"/>
                  <a:gd name="T19" fmla="*/ 4 h 16"/>
                  <a:gd name="T20" fmla="*/ 1 w 6"/>
                  <a:gd name="T21" fmla="*/ 1 h 16"/>
                  <a:gd name="T22" fmla="*/ 3 w 6"/>
                  <a:gd name="T23" fmla="*/ 0 h 16"/>
                  <a:gd name="T24" fmla="*/ 3 w 6"/>
                  <a:gd name="T25" fmla="*/ 4 h 16"/>
                  <a:gd name="T26" fmla="*/ 5 w 6"/>
                  <a:gd name="T27" fmla="*/ 4 h 16"/>
                  <a:gd name="T28" fmla="*/ 5 w 6"/>
                  <a:gd name="T29" fmla="*/ 6 h 16"/>
                  <a:gd name="T30" fmla="*/ 3 w 6"/>
                  <a:gd name="T31" fmla="*/ 6 h 16"/>
                  <a:gd name="T32" fmla="*/ 3 w 6"/>
                  <a:gd name="T33" fmla="*/ 12 h 16"/>
                  <a:gd name="T34" fmla="*/ 3 w 6"/>
                  <a:gd name="T35" fmla="*/ 13 h 16"/>
                  <a:gd name="T36" fmla="*/ 4 w 6"/>
                  <a:gd name="T37" fmla="*/ 14 h 16"/>
                  <a:gd name="T38" fmla="*/ 5 w 6"/>
                  <a:gd name="T3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6">
                    <a:moveTo>
                      <a:pt x="5" y="14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4" y="16"/>
                    </a:cubicBezTo>
                    <a:cubicBezTo>
                      <a:pt x="3" y="16"/>
                      <a:pt x="3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" name="Freeform 1347"/>
              <p:cNvSpPr>
                <a:spLocks/>
              </p:cNvSpPr>
              <p:nvPr/>
            </p:nvSpPr>
            <p:spPr bwMode="auto">
              <a:xfrm>
                <a:off x="5487" y="1071"/>
                <a:ext cx="17" cy="29"/>
              </a:xfrm>
              <a:custGeom>
                <a:avLst/>
                <a:gdLst>
                  <a:gd name="T0" fmla="*/ 0 w 7"/>
                  <a:gd name="T1" fmla="*/ 12 h 12"/>
                  <a:gd name="T2" fmla="*/ 0 w 7"/>
                  <a:gd name="T3" fmla="*/ 0 h 12"/>
                  <a:gd name="T4" fmla="*/ 2 w 7"/>
                  <a:gd name="T5" fmla="*/ 0 h 12"/>
                  <a:gd name="T6" fmla="*/ 2 w 7"/>
                  <a:gd name="T7" fmla="*/ 2 h 12"/>
                  <a:gd name="T8" fmla="*/ 3 w 7"/>
                  <a:gd name="T9" fmla="*/ 0 h 12"/>
                  <a:gd name="T10" fmla="*/ 5 w 7"/>
                  <a:gd name="T11" fmla="*/ 0 h 12"/>
                  <a:gd name="T12" fmla="*/ 7 w 7"/>
                  <a:gd name="T13" fmla="*/ 0 h 12"/>
                  <a:gd name="T14" fmla="*/ 6 w 7"/>
                  <a:gd name="T15" fmla="*/ 2 h 12"/>
                  <a:gd name="T16" fmla="*/ 5 w 7"/>
                  <a:gd name="T17" fmla="*/ 2 h 12"/>
                  <a:gd name="T18" fmla="*/ 3 w 7"/>
                  <a:gd name="T19" fmla="*/ 2 h 12"/>
                  <a:gd name="T20" fmla="*/ 3 w 7"/>
                  <a:gd name="T21" fmla="*/ 3 h 12"/>
                  <a:gd name="T22" fmla="*/ 2 w 7"/>
                  <a:gd name="T23" fmla="*/ 6 h 12"/>
                  <a:gd name="T24" fmla="*/ 2 w 7"/>
                  <a:gd name="T25" fmla="*/ 12 h 12"/>
                  <a:gd name="T26" fmla="*/ 0 w 7"/>
                  <a:gd name="T2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2">
                    <a:moveTo>
                      <a:pt x="0" y="1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12"/>
                      <a:pt x="2" y="12"/>
                      <a:pt x="2" y="12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1" name="Freeform 1348"/>
              <p:cNvSpPr>
                <a:spLocks noEditPoints="1"/>
              </p:cNvSpPr>
              <p:nvPr/>
            </p:nvSpPr>
            <p:spPr bwMode="auto">
              <a:xfrm>
                <a:off x="5504" y="1071"/>
                <a:ext cx="26" cy="29"/>
              </a:xfrm>
              <a:custGeom>
                <a:avLst/>
                <a:gdLst>
                  <a:gd name="T0" fmla="*/ 8 w 11"/>
                  <a:gd name="T1" fmla="*/ 10 h 12"/>
                  <a:gd name="T2" fmla="*/ 6 w 11"/>
                  <a:gd name="T3" fmla="*/ 12 h 12"/>
                  <a:gd name="T4" fmla="*/ 4 w 11"/>
                  <a:gd name="T5" fmla="*/ 12 h 12"/>
                  <a:gd name="T6" fmla="*/ 1 w 11"/>
                  <a:gd name="T7" fmla="*/ 11 h 12"/>
                  <a:gd name="T8" fmla="*/ 0 w 11"/>
                  <a:gd name="T9" fmla="*/ 9 h 12"/>
                  <a:gd name="T10" fmla="*/ 1 w 11"/>
                  <a:gd name="T11" fmla="*/ 7 h 12"/>
                  <a:gd name="T12" fmla="*/ 2 w 11"/>
                  <a:gd name="T13" fmla="*/ 6 h 12"/>
                  <a:gd name="T14" fmla="*/ 3 w 11"/>
                  <a:gd name="T15" fmla="*/ 5 h 12"/>
                  <a:gd name="T16" fmla="*/ 5 w 11"/>
                  <a:gd name="T17" fmla="*/ 5 h 12"/>
                  <a:gd name="T18" fmla="*/ 8 w 11"/>
                  <a:gd name="T19" fmla="*/ 4 h 12"/>
                  <a:gd name="T20" fmla="*/ 8 w 11"/>
                  <a:gd name="T21" fmla="*/ 4 h 12"/>
                  <a:gd name="T22" fmla="*/ 8 w 11"/>
                  <a:gd name="T23" fmla="*/ 2 h 12"/>
                  <a:gd name="T24" fmla="*/ 5 w 11"/>
                  <a:gd name="T25" fmla="*/ 1 h 12"/>
                  <a:gd name="T26" fmla="*/ 3 w 11"/>
                  <a:gd name="T27" fmla="*/ 2 h 12"/>
                  <a:gd name="T28" fmla="*/ 2 w 11"/>
                  <a:gd name="T29" fmla="*/ 4 h 12"/>
                  <a:gd name="T30" fmla="*/ 1 w 11"/>
                  <a:gd name="T31" fmla="*/ 3 h 12"/>
                  <a:gd name="T32" fmla="*/ 1 w 11"/>
                  <a:gd name="T33" fmla="*/ 1 h 12"/>
                  <a:gd name="T34" fmla="*/ 3 w 11"/>
                  <a:gd name="T35" fmla="*/ 0 h 12"/>
                  <a:gd name="T36" fmla="*/ 6 w 11"/>
                  <a:gd name="T37" fmla="*/ 0 h 12"/>
                  <a:gd name="T38" fmla="*/ 8 w 11"/>
                  <a:gd name="T39" fmla="*/ 0 h 12"/>
                  <a:gd name="T40" fmla="*/ 10 w 11"/>
                  <a:gd name="T41" fmla="*/ 1 h 12"/>
                  <a:gd name="T42" fmla="*/ 10 w 11"/>
                  <a:gd name="T43" fmla="*/ 2 h 12"/>
                  <a:gd name="T44" fmla="*/ 10 w 11"/>
                  <a:gd name="T45" fmla="*/ 4 h 12"/>
                  <a:gd name="T46" fmla="*/ 10 w 11"/>
                  <a:gd name="T47" fmla="*/ 7 h 12"/>
                  <a:gd name="T48" fmla="*/ 10 w 11"/>
                  <a:gd name="T49" fmla="*/ 10 h 12"/>
                  <a:gd name="T50" fmla="*/ 11 w 11"/>
                  <a:gd name="T51" fmla="*/ 12 h 12"/>
                  <a:gd name="T52" fmla="*/ 9 w 11"/>
                  <a:gd name="T53" fmla="*/ 12 h 12"/>
                  <a:gd name="T54" fmla="*/ 8 w 11"/>
                  <a:gd name="T55" fmla="*/ 10 h 12"/>
                  <a:gd name="T56" fmla="*/ 8 w 11"/>
                  <a:gd name="T57" fmla="*/ 6 h 12"/>
                  <a:gd name="T58" fmla="*/ 5 w 11"/>
                  <a:gd name="T59" fmla="*/ 7 h 12"/>
                  <a:gd name="T60" fmla="*/ 3 w 11"/>
                  <a:gd name="T61" fmla="*/ 7 h 12"/>
                  <a:gd name="T62" fmla="*/ 3 w 11"/>
                  <a:gd name="T63" fmla="*/ 8 h 12"/>
                  <a:gd name="T64" fmla="*/ 2 w 11"/>
                  <a:gd name="T65" fmla="*/ 9 h 12"/>
                  <a:gd name="T66" fmla="*/ 3 w 11"/>
                  <a:gd name="T67" fmla="*/ 10 h 12"/>
                  <a:gd name="T68" fmla="*/ 5 w 11"/>
                  <a:gd name="T69" fmla="*/ 10 h 12"/>
                  <a:gd name="T70" fmla="*/ 7 w 11"/>
                  <a:gd name="T71" fmla="*/ 10 h 12"/>
                  <a:gd name="T72" fmla="*/ 8 w 11"/>
                  <a:gd name="T73" fmla="*/ 9 h 12"/>
                  <a:gd name="T74" fmla="*/ 8 w 11"/>
                  <a:gd name="T75" fmla="*/ 7 h 12"/>
                  <a:gd name="T76" fmla="*/ 8 w 11"/>
                  <a:gd name="T7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" h="12">
                    <a:moveTo>
                      <a:pt x="8" y="10"/>
                    </a:moveTo>
                    <a:cubicBezTo>
                      <a:pt x="8" y="11"/>
                      <a:pt x="7" y="11"/>
                      <a:pt x="6" y="12"/>
                    </a:cubicBezTo>
                    <a:cubicBezTo>
                      <a:pt x="6" y="12"/>
                      <a:pt x="5" y="12"/>
                      <a:pt x="4" y="12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3" y="5"/>
                      <a:pt x="4" y="5"/>
                      <a:pt x="5" y="5"/>
                    </a:cubicBezTo>
                    <a:cubicBezTo>
                      <a:pt x="6" y="5"/>
                      <a:pt x="8" y="5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0"/>
                      <a:pt x="8" y="0"/>
                      <a:pt x="8" y="0"/>
                    </a:cubicBezTo>
                    <a:cubicBezTo>
                      <a:pt x="9" y="0"/>
                      <a:pt x="9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9"/>
                      <a:pt x="10" y="10"/>
                      <a:pt x="10" y="10"/>
                    </a:cubicBezTo>
                    <a:cubicBezTo>
                      <a:pt x="11" y="11"/>
                      <a:pt x="11" y="11"/>
                      <a:pt x="11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9" y="11"/>
                      <a:pt x="8" y="10"/>
                    </a:cubicBezTo>
                    <a:close/>
                    <a:moveTo>
                      <a:pt x="8" y="6"/>
                    </a:moveTo>
                    <a:cubicBezTo>
                      <a:pt x="8" y="6"/>
                      <a:pt x="6" y="6"/>
                      <a:pt x="5" y="7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5" y="10"/>
                      <a:pt x="6" y="10"/>
                      <a:pt x="7" y="10"/>
                    </a:cubicBezTo>
                    <a:cubicBezTo>
                      <a:pt x="7" y="10"/>
                      <a:pt x="8" y="9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2" name="Freeform 1349"/>
              <p:cNvSpPr>
                <a:spLocks/>
              </p:cNvSpPr>
              <p:nvPr/>
            </p:nvSpPr>
            <p:spPr bwMode="auto">
              <a:xfrm>
                <a:off x="5535" y="1071"/>
                <a:ext cx="23" cy="29"/>
              </a:xfrm>
              <a:custGeom>
                <a:avLst/>
                <a:gdLst>
                  <a:gd name="T0" fmla="*/ 8 w 10"/>
                  <a:gd name="T1" fmla="*/ 7 h 12"/>
                  <a:gd name="T2" fmla="*/ 10 w 10"/>
                  <a:gd name="T3" fmla="*/ 8 h 12"/>
                  <a:gd name="T4" fmla="*/ 8 w 10"/>
                  <a:gd name="T5" fmla="*/ 11 h 12"/>
                  <a:gd name="T6" fmla="*/ 5 w 10"/>
                  <a:gd name="T7" fmla="*/ 12 h 12"/>
                  <a:gd name="T8" fmla="*/ 1 w 10"/>
                  <a:gd name="T9" fmla="*/ 10 h 12"/>
                  <a:gd name="T10" fmla="*/ 0 w 10"/>
                  <a:gd name="T11" fmla="*/ 6 h 12"/>
                  <a:gd name="T12" fmla="*/ 0 w 10"/>
                  <a:gd name="T13" fmla="*/ 3 h 12"/>
                  <a:gd name="T14" fmla="*/ 2 w 10"/>
                  <a:gd name="T15" fmla="*/ 0 h 12"/>
                  <a:gd name="T16" fmla="*/ 5 w 10"/>
                  <a:gd name="T17" fmla="*/ 0 h 12"/>
                  <a:gd name="T18" fmla="*/ 8 w 10"/>
                  <a:gd name="T19" fmla="*/ 1 h 12"/>
                  <a:gd name="T20" fmla="*/ 10 w 10"/>
                  <a:gd name="T21" fmla="*/ 3 h 12"/>
                  <a:gd name="T22" fmla="*/ 8 w 10"/>
                  <a:gd name="T23" fmla="*/ 4 h 12"/>
                  <a:gd name="T24" fmla="*/ 7 w 10"/>
                  <a:gd name="T25" fmla="*/ 2 h 12"/>
                  <a:gd name="T26" fmla="*/ 5 w 10"/>
                  <a:gd name="T27" fmla="*/ 1 h 12"/>
                  <a:gd name="T28" fmla="*/ 3 w 10"/>
                  <a:gd name="T29" fmla="*/ 2 h 12"/>
                  <a:gd name="T30" fmla="*/ 2 w 10"/>
                  <a:gd name="T31" fmla="*/ 6 h 12"/>
                  <a:gd name="T32" fmla="*/ 3 w 10"/>
                  <a:gd name="T33" fmla="*/ 9 h 12"/>
                  <a:gd name="T34" fmla="*/ 5 w 10"/>
                  <a:gd name="T35" fmla="*/ 10 h 12"/>
                  <a:gd name="T36" fmla="*/ 7 w 10"/>
                  <a:gd name="T37" fmla="*/ 10 h 12"/>
                  <a:gd name="T38" fmla="*/ 8 w 10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2">
                    <a:moveTo>
                      <a:pt x="8" y="7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9" y="10"/>
                      <a:pt x="8" y="11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3" y="12"/>
                      <a:pt x="2" y="11"/>
                      <a:pt x="1" y="10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0" y="5"/>
                      <a:pt x="0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9" y="1"/>
                      <a:pt x="10" y="2"/>
                      <a:pt x="10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2" y="4"/>
                      <a:pt x="2" y="6"/>
                    </a:cubicBezTo>
                    <a:cubicBezTo>
                      <a:pt x="2" y="7"/>
                      <a:pt x="2" y="9"/>
                      <a:pt x="3" y="9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8" y="9"/>
                      <a:pt x="8" y="8"/>
                      <a:pt x="8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3" name="Freeform 1350"/>
              <p:cNvSpPr>
                <a:spLocks/>
              </p:cNvSpPr>
              <p:nvPr/>
            </p:nvSpPr>
            <p:spPr bwMode="auto">
              <a:xfrm>
                <a:off x="5561" y="1062"/>
                <a:ext cx="11" cy="38"/>
              </a:xfrm>
              <a:custGeom>
                <a:avLst/>
                <a:gdLst>
                  <a:gd name="T0" fmla="*/ 5 w 5"/>
                  <a:gd name="T1" fmla="*/ 14 h 16"/>
                  <a:gd name="T2" fmla="*/ 5 w 5"/>
                  <a:gd name="T3" fmla="*/ 16 h 16"/>
                  <a:gd name="T4" fmla="*/ 4 w 5"/>
                  <a:gd name="T5" fmla="*/ 16 h 16"/>
                  <a:gd name="T6" fmla="*/ 2 w 5"/>
                  <a:gd name="T7" fmla="*/ 15 h 16"/>
                  <a:gd name="T8" fmla="*/ 1 w 5"/>
                  <a:gd name="T9" fmla="*/ 15 h 16"/>
                  <a:gd name="T10" fmla="*/ 1 w 5"/>
                  <a:gd name="T11" fmla="*/ 12 h 16"/>
                  <a:gd name="T12" fmla="*/ 1 w 5"/>
                  <a:gd name="T13" fmla="*/ 6 h 16"/>
                  <a:gd name="T14" fmla="*/ 0 w 5"/>
                  <a:gd name="T15" fmla="*/ 6 h 16"/>
                  <a:gd name="T16" fmla="*/ 0 w 5"/>
                  <a:gd name="T17" fmla="*/ 4 h 16"/>
                  <a:gd name="T18" fmla="*/ 1 w 5"/>
                  <a:gd name="T19" fmla="*/ 4 h 16"/>
                  <a:gd name="T20" fmla="*/ 1 w 5"/>
                  <a:gd name="T21" fmla="*/ 1 h 16"/>
                  <a:gd name="T22" fmla="*/ 3 w 5"/>
                  <a:gd name="T23" fmla="*/ 0 h 16"/>
                  <a:gd name="T24" fmla="*/ 3 w 5"/>
                  <a:gd name="T25" fmla="*/ 4 h 16"/>
                  <a:gd name="T26" fmla="*/ 5 w 5"/>
                  <a:gd name="T27" fmla="*/ 4 h 16"/>
                  <a:gd name="T28" fmla="*/ 5 w 5"/>
                  <a:gd name="T29" fmla="*/ 6 h 16"/>
                  <a:gd name="T30" fmla="*/ 3 w 5"/>
                  <a:gd name="T31" fmla="*/ 6 h 16"/>
                  <a:gd name="T32" fmla="*/ 3 w 5"/>
                  <a:gd name="T33" fmla="*/ 12 h 16"/>
                  <a:gd name="T34" fmla="*/ 3 w 5"/>
                  <a:gd name="T35" fmla="*/ 13 h 16"/>
                  <a:gd name="T36" fmla="*/ 3 w 5"/>
                  <a:gd name="T37" fmla="*/ 14 h 16"/>
                  <a:gd name="T38" fmla="*/ 4 w 5"/>
                  <a:gd name="T39" fmla="*/ 14 h 16"/>
                  <a:gd name="T40" fmla="*/ 5 w 5"/>
                  <a:gd name="T4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" h="16">
                    <a:moveTo>
                      <a:pt x="5" y="14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6"/>
                      <a:pt x="4" y="16"/>
                    </a:cubicBezTo>
                    <a:cubicBezTo>
                      <a:pt x="3" y="16"/>
                      <a:pt x="2" y="16"/>
                      <a:pt x="2" y="15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4"/>
                      <a:pt x="1" y="13"/>
                      <a:pt x="1" y="1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4" name="Freeform 1351"/>
              <p:cNvSpPr>
                <a:spLocks noEditPoints="1"/>
              </p:cNvSpPr>
              <p:nvPr/>
            </p:nvSpPr>
            <p:spPr bwMode="auto">
              <a:xfrm>
                <a:off x="5575" y="1071"/>
                <a:ext cx="26" cy="29"/>
              </a:xfrm>
              <a:custGeom>
                <a:avLst/>
                <a:gdLst>
                  <a:gd name="T0" fmla="*/ 0 w 11"/>
                  <a:gd name="T1" fmla="*/ 6 h 12"/>
                  <a:gd name="T2" fmla="*/ 2 w 11"/>
                  <a:gd name="T3" fmla="*/ 1 h 12"/>
                  <a:gd name="T4" fmla="*/ 6 w 11"/>
                  <a:gd name="T5" fmla="*/ 0 h 12"/>
                  <a:gd name="T6" fmla="*/ 10 w 11"/>
                  <a:gd name="T7" fmla="*/ 1 h 12"/>
                  <a:gd name="T8" fmla="*/ 11 w 11"/>
                  <a:gd name="T9" fmla="*/ 6 h 12"/>
                  <a:gd name="T10" fmla="*/ 10 w 11"/>
                  <a:gd name="T11" fmla="*/ 9 h 12"/>
                  <a:gd name="T12" fmla="*/ 8 w 11"/>
                  <a:gd name="T13" fmla="*/ 11 h 12"/>
                  <a:gd name="T14" fmla="*/ 6 w 11"/>
                  <a:gd name="T15" fmla="*/ 12 h 12"/>
                  <a:gd name="T16" fmla="*/ 2 w 11"/>
                  <a:gd name="T17" fmla="*/ 10 h 12"/>
                  <a:gd name="T18" fmla="*/ 0 w 11"/>
                  <a:gd name="T19" fmla="*/ 6 h 12"/>
                  <a:gd name="T20" fmla="*/ 2 w 11"/>
                  <a:gd name="T21" fmla="*/ 6 h 12"/>
                  <a:gd name="T22" fmla="*/ 3 w 11"/>
                  <a:gd name="T23" fmla="*/ 9 h 12"/>
                  <a:gd name="T24" fmla="*/ 6 w 11"/>
                  <a:gd name="T25" fmla="*/ 10 h 12"/>
                  <a:gd name="T26" fmla="*/ 8 w 11"/>
                  <a:gd name="T27" fmla="*/ 9 h 12"/>
                  <a:gd name="T28" fmla="*/ 9 w 11"/>
                  <a:gd name="T29" fmla="*/ 6 h 12"/>
                  <a:gd name="T30" fmla="*/ 8 w 11"/>
                  <a:gd name="T31" fmla="*/ 2 h 12"/>
                  <a:gd name="T32" fmla="*/ 6 w 11"/>
                  <a:gd name="T33" fmla="*/ 1 h 12"/>
                  <a:gd name="T34" fmla="*/ 3 w 11"/>
                  <a:gd name="T35" fmla="*/ 2 h 12"/>
                  <a:gd name="T36" fmla="*/ 2 w 11"/>
                  <a:gd name="T3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2">
                    <a:moveTo>
                      <a:pt x="0" y="6"/>
                    </a:move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6" y="0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11" y="2"/>
                      <a:pt x="11" y="4"/>
                      <a:pt x="11" y="6"/>
                    </a:cubicBezTo>
                    <a:cubicBezTo>
                      <a:pt x="11" y="7"/>
                      <a:pt x="11" y="8"/>
                      <a:pt x="10" y="9"/>
                    </a:cubicBezTo>
                    <a:cubicBezTo>
                      <a:pt x="10" y="10"/>
                      <a:pt x="9" y="11"/>
                      <a:pt x="8" y="11"/>
                    </a:cubicBezTo>
                    <a:cubicBezTo>
                      <a:pt x="8" y="12"/>
                      <a:pt x="7" y="12"/>
                      <a:pt x="6" y="12"/>
                    </a:cubicBezTo>
                    <a:cubicBezTo>
                      <a:pt x="4" y="12"/>
                      <a:pt x="3" y="11"/>
                      <a:pt x="2" y="10"/>
                    </a:cubicBezTo>
                    <a:cubicBezTo>
                      <a:pt x="1" y="9"/>
                      <a:pt x="0" y="8"/>
                      <a:pt x="0" y="6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3" y="8"/>
                      <a:pt x="3" y="9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7" y="10"/>
                      <a:pt x="7" y="10"/>
                      <a:pt x="8" y="9"/>
                    </a:cubicBezTo>
                    <a:cubicBezTo>
                      <a:pt x="9" y="8"/>
                      <a:pt x="9" y="7"/>
                      <a:pt x="9" y="6"/>
                    </a:cubicBezTo>
                    <a:cubicBezTo>
                      <a:pt x="9" y="4"/>
                      <a:pt x="9" y="3"/>
                      <a:pt x="8" y="2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5" name="Rectangle 1352"/>
              <p:cNvSpPr>
                <a:spLocks noChangeArrowheads="1"/>
              </p:cNvSpPr>
              <p:nvPr/>
            </p:nvSpPr>
            <p:spPr bwMode="auto">
              <a:xfrm>
                <a:off x="5608" y="1093"/>
                <a:ext cx="5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6" name="Rectangle 1353"/>
              <p:cNvSpPr>
                <a:spLocks noChangeArrowheads="1"/>
              </p:cNvSpPr>
              <p:nvPr/>
            </p:nvSpPr>
            <p:spPr bwMode="auto">
              <a:xfrm>
                <a:off x="5253" y="1166"/>
                <a:ext cx="237" cy="92"/>
              </a:xfrm>
              <a:prstGeom prst="rect">
                <a:avLst/>
              </a:prstGeom>
              <a:solidFill>
                <a:srgbClr val="FFD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7" name="Freeform 1354"/>
              <p:cNvSpPr>
                <a:spLocks/>
              </p:cNvSpPr>
              <p:nvPr/>
            </p:nvSpPr>
            <p:spPr bwMode="auto">
              <a:xfrm>
                <a:off x="5288" y="1197"/>
                <a:ext cx="41" cy="31"/>
              </a:xfrm>
              <a:custGeom>
                <a:avLst/>
                <a:gdLst>
                  <a:gd name="T0" fmla="*/ 0 w 17"/>
                  <a:gd name="T1" fmla="*/ 1 h 13"/>
                  <a:gd name="T2" fmla="*/ 2 w 17"/>
                  <a:gd name="T3" fmla="*/ 1 h 13"/>
                  <a:gd name="T4" fmla="*/ 2 w 17"/>
                  <a:gd name="T5" fmla="*/ 3 h 13"/>
                  <a:gd name="T6" fmla="*/ 2 w 17"/>
                  <a:gd name="T7" fmla="*/ 3 h 13"/>
                  <a:gd name="T8" fmla="*/ 6 w 17"/>
                  <a:gd name="T9" fmla="*/ 0 h 13"/>
                  <a:gd name="T10" fmla="*/ 9 w 17"/>
                  <a:gd name="T11" fmla="*/ 3 h 13"/>
                  <a:gd name="T12" fmla="*/ 13 w 17"/>
                  <a:gd name="T13" fmla="*/ 0 h 13"/>
                  <a:gd name="T14" fmla="*/ 17 w 17"/>
                  <a:gd name="T15" fmla="*/ 5 h 13"/>
                  <a:gd name="T16" fmla="*/ 17 w 17"/>
                  <a:gd name="T17" fmla="*/ 13 h 13"/>
                  <a:gd name="T18" fmla="*/ 15 w 17"/>
                  <a:gd name="T19" fmla="*/ 13 h 13"/>
                  <a:gd name="T20" fmla="*/ 15 w 17"/>
                  <a:gd name="T21" fmla="*/ 5 h 13"/>
                  <a:gd name="T22" fmla="*/ 13 w 17"/>
                  <a:gd name="T23" fmla="*/ 2 h 13"/>
                  <a:gd name="T24" fmla="*/ 10 w 17"/>
                  <a:gd name="T25" fmla="*/ 4 h 13"/>
                  <a:gd name="T26" fmla="*/ 10 w 17"/>
                  <a:gd name="T27" fmla="*/ 13 h 13"/>
                  <a:gd name="T28" fmla="*/ 8 w 17"/>
                  <a:gd name="T29" fmla="*/ 13 h 13"/>
                  <a:gd name="T30" fmla="*/ 8 w 17"/>
                  <a:gd name="T31" fmla="*/ 5 h 13"/>
                  <a:gd name="T32" fmla="*/ 5 w 17"/>
                  <a:gd name="T33" fmla="*/ 2 h 13"/>
                  <a:gd name="T34" fmla="*/ 2 w 17"/>
                  <a:gd name="T35" fmla="*/ 4 h 13"/>
                  <a:gd name="T36" fmla="*/ 2 w 17"/>
                  <a:gd name="T37" fmla="*/ 13 h 13"/>
                  <a:gd name="T38" fmla="*/ 0 w 17"/>
                  <a:gd name="T39" fmla="*/ 13 h 13"/>
                  <a:gd name="T40" fmla="*/ 0 w 17"/>
                  <a:gd name="T4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3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5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11" y="1"/>
                      <a:pt x="12" y="0"/>
                      <a:pt x="13" y="0"/>
                    </a:cubicBezTo>
                    <a:cubicBezTo>
                      <a:pt x="16" y="0"/>
                      <a:pt x="17" y="2"/>
                      <a:pt x="17" y="5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3"/>
                      <a:pt x="14" y="2"/>
                      <a:pt x="13" y="2"/>
                    </a:cubicBezTo>
                    <a:cubicBezTo>
                      <a:pt x="12" y="2"/>
                      <a:pt x="11" y="3"/>
                      <a:pt x="10" y="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3"/>
                      <a:pt x="7" y="2"/>
                      <a:pt x="5" y="2"/>
                    </a:cubicBezTo>
                    <a:cubicBezTo>
                      <a:pt x="5" y="2"/>
                      <a:pt x="4" y="3"/>
                      <a:pt x="2" y="4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8" name="Freeform 1355"/>
              <p:cNvSpPr>
                <a:spLocks noEditPoints="1"/>
              </p:cNvSpPr>
              <p:nvPr/>
            </p:nvSpPr>
            <p:spPr bwMode="auto">
              <a:xfrm>
                <a:off x="5336" y="1197"/>
                <a:ext cx="26" cy="31"/>
              </a:xfrm>
              <a:custGeom>
                <a:avLst/>
                <a:gdLst>
                  <a:gd name="T0" fmla="*/ 5 w 11"/>
                  <a:gd name="T1" fmla="*/ 0 h 13"/>
                  <a:gd name="T2" fmla="*/ 11 w 11"/>
                  <a:gd name="T3" fmla="*/ 7 h 13"/>
                  <a:gd name="T4" fmla="*/ 5 w 11"/>
                  <a:gd name="T5" fmla="*/ 13 h 13"/>
                  <a:gd name="T6" fmla="*/ 0 w 11"/>
                  <a:gd name="T7" fmla="*/ 7 h 13"/>
                  <a:gd name="T8" fmla="*/ 5 w 11"/>
                  <a:gd name="T9" fmla="*/ 0 h 13"/>
                  <a:gd name="T10" fmla="*/ 5 w 11"/>
                  <a:gd name="T11" fmla="*/ 11 h 13"/>
                  <a:gd name="T12" fmla="*/ 9 w 11"/>
                  <a:gd name="T13" fmla="*/ 7 h 13"/>
                  <a:gd name="T14" fmla="*/ 5 w 11"/>
                  <a:gd name="T15" fmla="*/ 2 h 13"/>
                  <a:gd name="T16" fmla="*/ 2 w 11"/>
                  <a:gd name="T17" fmla="*/ 7 h 13"/>
                  <a:gd name="T18" fmla="*/ 5 w 11"/>
                  <a:gd name="T1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3">
                    <a:moveTo>
                      <a:pt x="5" y="0"/>
                    </a:moveTo>
                    <a:cubicBezTo>
                      <a:pt x="8" y="0"/>
                      <a:pt x="11" y="3"/>
                      <a:pt x="11" y="7"/>
                    </a:cubicBezTo>
                    <a:cubicBezTo>
                      <a:pt x="11" y="11"/>
                      <a:pt x="8" y="13"/>
                      <a:pt x="5" y="13"/>
                    </a:cubicBezTo>
                    <a:cubicBezTo>
                      <a:pt x="3" y="13"/>
                      <a:pt x="0" y="11"/>
                      <a:pt x="0" y="7"/>
                    </a:cubicBezTo>
                    <a:cubicBezTo>
                      <a:pt x="0" y="3"/>
                      <a:pt x="3" y="0"/>
                      <a:pt x="5" y="0"/>
                    </a:cubicBezTo>
                    <a:close/>
                    <a:moveTo>
                      <a:pt x="5" y="11"/>
                    </a:moveTo>
                    <a:cubicBezTo>
                      <a:pt x="8" y="11"/>
                      <a:pt x="9" y="10"/>
                      <a:pt x="9" y="7"/>
                    </a:cubicBezTo>
                    <a:cubicBezTo>
                      <a:pt x="9" y="4"/>
                      <a:pt x="8" y="2"/>
                      <a:pt x="5" y="2"/>
                    </a:cubicBezTo>
                    <a:cubicBezTo>
                      <a:pt x="3" y="2"/>
                      <a:pt x="2" y="4"/>
                      <a:pt x="2" y="7"/>
                    </a:cubicBezTo>
                    <a:cubicBezTo>
                      <a:pt x="2" y="10"/>
                      <a:pt x="3" y="11"/>
                      <a:pt x="5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9" name="Freeform 1356"/>
              <p:cNvSpPr>
                <a:spLocks/>
              </p:cNvSpPr>
              <p:nvPr/>
            </p:nvSpPr>
            <p:spPr bwMode="auto">
              <a:xfrm>
                <a:off x="5369" y="1197"/>
                <a:ext cx="16" cy="31"/>
              </a:xfrm>
              <a:custGeom>
                <a:avLst/>
                <a:gdLst>
                  <a:gd name="T0" fmla="*/ 0 w 7"/>
                  <a:gd name="T1" fmla="*/ 1 h 13"/>
                  <a:gd name="T2" fmla="*/ 2 w 7"/>
                  <a:gd name="T3" fmla="*/ 1 h 13"/>
                  <a:gd name="T4" fmla="*/ 2 w 7"/>
                  <a:gd name="T5" fmla="*/ 3 h 13"/>
                  <a:gd name="T6" fmla="*/ 2 w 7"/>
                  <a:gd name="T7" fmla="*/ 3 h 13"/>
                  <a:gd name="T8" fmla="*/ 5 w 7"/>
                  <a:gd name="T9" fmla="*/ 0 h 13"/>
                  <a:gd name="T10" fmla="*/ 7 w 7"/>
                  <a:gd name="T11" fmla="*/ 1 h 13"/>
                  <a:gd name="T12" fmla="*/ 6 w 7"/>
                  <a:gd name="T13" fmla="*/ 3 h 13"/>
                  <a:gd name="T14" fmla="*/ 5 w 7"/>
                  <a:gd name="T15" fmla="*/ 2 h 13"/>
                  <a:gd name="T16" fmla="*/ 2 w 7"/>
                  <a:gd name="T17" fmla="*/ 5 h 13"/>
                  <a:gd name="T18" fmla="*/ 2 w 7"/>
                  <a:gd name="T19" fmla="*/ 13 h 13"/>
                  <a:gd name="T20" fmla="*/ 0 w 7"/>
                  <a:gd name="T21" fmla="*/ 13 h 13"/>
                  <a:gd name="T22" fmla="*/ 0 w 7"/>
                  <a:gd name="T2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3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6" y="0"/>
                      <a:pt x="6" y="1"/>
                      <a:pt x="7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2"/>
                      <a:pt x="3" y="3"/>
                      <a:pt x="2" y="5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0" name="Freeform 1357"/>
              <p:cNvSpPr>
                <a:spLocks noEditPoints="1"/>
              </p:cNvSpPr>
              <p:nvPr/>
            </p:nvSpPr>
            <p:spPr bwMode="auto">
              <a:xfrm>
                <a:off x="5388" y="1197"/>
                <a:ext cx="23" cy="31"/>
              </a:xfrm>
              <a:custGeom>
                <a:avLst/>
                <a:gdLst>
                  <a:gd name="T0" fmla="*/ 5 w 10"/>
                  <a:gd name="T1" fmla="*/ 0 h 13"/>
                  <a:gd name="T2" fmla="*/ 10 w 10"/>
                  <a:gd name="T3" fmla="*/ 6 h 13"/>
                  <a:gd name="T4" fmla="*/ 10 w 10"/>
                  <a:gd name="T5" fmla="*/ 7 h 13"/>
                  <a:gd name="T6" fmla="*/ 2 w 10"/>
                  <a:gd name="T7" fmla="*/ 7 h 13"/>
                  <a:gd name="T8" fmla="*/ 6 w 10"/>
                  <a:gd name="T9" fmla="*/ 11 h 13"/>
                  <a:gd name="T10" fmla="*/ 9 w 10"/>
                  <a:gd name="T11" fmla="*/ 10 h 13"/>
                  <a:gd name="T12" fmla="*/ 9 w 10"/>
                  <a:gd name="T13" fmla="*/ 12 h 13"/>
                  <a:gd name="T14" fmla="*/ 5 w 10"/>
                  <a:gd name="T15" fmla="*/ 13 h 13"/>
                  <a:gd name="T16" fmla="*/ 0 w 10"/>
                  <a:gd name="T17" fmla="*/ 7 h 13"/>
                  <a:gd name="T18" fmla="*/ 5 w 10"/>
                  <a:gd name="T19" fmla="*/ 0 h 13"/>
                  <a:gd name="T20" fmla="*/ 8 w 10"/>
                  <a:gd name="T21" fmla="*/ 6 h 13"/>
                  <a:gd name="T22" fmla="*/ 5 w 10"/>
                  <a:gd name="T23" fmla="*/ 2 h 13"/>
                  <a:gd name="T24" fmla="*/ 2 w 10"/>
                  <a:gd name="T25" fmla="*/ 6 h 13"/>
                  <a:gd name="T26" fmla="*/ 8 w 10"/>
                  <a:gd name="T27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3">
                    <a:moveTo>
                      <a:pt x="5" y="0"/>
                    </a:moveTo>
                    <a:cubicBezTo>
                      <a:pt x="8" y="0"/>
                      <a:pt x="10" y="3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0"/>
                      <a:pt x="3" y="11"/>
                      <a:pt x="6" y="11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2"/>
                      <a:pt x="7" y="13"/>
                      <a:pt x="5" y="13"/>
                    </a:cubicBezTo>
                    <a:cubicBezTo>
                      <a:pt x="2" y="13"/>
                      <a:pt x="0" y="11"/>
                      <a:pt x="0" y="7"/>
                    </a:cubicBezTo>
                    <a:cubicBezTo>
                      <a:pt x="0" y="3"/>
                      <a:pt x="2" y="0"/>
                      <a:pt x="5" y="0"/>
                    </a:cubicBezTo>
                    <a:close/>
                    <a:moveTo>
                      <a:pt x="8" y="6"/>
                    </a:moveTo>
                    <a:cubicBezTo>
                      <a:pt x="8" y="3"/>
                      <a:pt x="7" y="2"/>
                      <a:pt x="5" y="2"/>
                    </a:cubicBezTo>
                    <a:cubicBezTo>
                      <a:pt x="3" y="2"/>
                      <a:pt x="2" y="3"/>
                      <a:pt x="2" y="6"/>
                    </a:cubicBez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" name="Oval 1358"/>
              <p:cNvSpPr>
                <a:spLocks noChangeArrowheads="1"/>
              </p:cNvSpPr>
              <p:nvPr/>
            </p:nvSpPr>
            <p:spPr bwMode="auto">
              <a:xfrm>
                <a:off x="5416" y="1220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" name="Oval 1359"/>
              <p:cNvSpPr>
                <a:spLocks noChangeArrowheads="1"/>
              </p:cNvSpPr>
              <p:nvPr/>
            </p:nvSpPr>
            <p:spPr bwMode="auto">
              <a:xfrm>
                <a:off x="5430" y="1220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" name="Oval 1360"/>
              <p:cNvSpPr>
                <a:spLocks noChangeArrowheads="1"/>
              </p:cNvSpPr>
              <p:nvPr/>
            </p:nvSpPr>
            <p:spPr bwMode="auto">
              <a:xfrm>
                <a:off x="5445" y="1220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" name="Oval 1361"/>
              <p:cNvSpPr>
                <a:spLocks noChangeArrowheads="1"/>
              </p:cNvSpPr>
              <p:nvPr/>
            </p:nvSpPr>
            <p:spPr bwMode="auto">
              <a:xfrm>
                <a:off x="1895" y="735"/>
                <a:ext cx="421" cy="424"/>
              </a:xfrm>
              <a:prstGeom prst="ellipse">
                <a:avLst/>
              </a:prstGeom>
              <a:solidFill>
                <a:srgbClr val="7AB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5" name="Oval 1362"/>
              <p:cNvSpPr>
                <a:spLocks noChangeArrowheads="1"/>
              </p:cNvSpPr>
              <p:nvPr/>
            </p:nvSpPr>
            <p:spPr bwMode="auto">
              <a:xfrm>
                <a:off x="2780" y="181"/>
                <a:ext cx="367" cy="367"/>
              </a:xfrm>
              <a:prstGeom prst="ellipse">
                <a:avLst/>
              </a:prstGeom>
              <a:solidFill>
                <a:srgbClr val="7AB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6" name="Oval 1363"/>
              <p:cNvSpPr>
                <a:spLocks noChangeArrowheads="1"/>
              </p:cNvSpPr>
              <p:nvPr/>
            </p:nvSpPr>
            <p:spPr bwMode="auto">
              <a:xfrm>
                <a:off x="3184" y="823"/>
                <a:ext cx="266" cy="265"/>
              </a:xfrm>
              <a:prstGeom prst="ellipse">
                <a:avLst/>
              </a:prstGeom>
              <a:solidFill>
                <a:srgbClr val="7AB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7" name="Oval 1364"/>
              <p:cNvSpPr>
                <a:spLocks noChangeArrowheads="1"/>
              </p:cNvSpPr>
              <p:nvPr/>
            </p:nvSpPr>
            <p:spPr bwMode="auto">
              <a:xfrm>
                <a:off x="3897" y="563"/>
                <a:ext cx="426" cy="426"/>
              </a:xfrm>
              <a:prstGeom prst="ellipse">
                <a:avLst/>
              </a:prstGeom>
              <a:solidFill>
                <a:srgbClr val="7AB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" name="Oval 1365"/>
              <p:cNvSpPr>
                <a:spLocks noChangeArrowheads="1"/>
              </p:cNvSpPr>
              <p:nvPr/>
            </p:nvSpPr>
            <p:spPr bwMode="auto">
              <a:xfrm>
                <a:off x="4330" y="269"/>
                <a:ext cx="310" cy="310"/>
              </a:xfrm>
              <a:prstGeom prst="ellipse">
                <a:avLst/>
              </a:prstGeom>
              <a:solidFill>
                <a:srgbClr val="7AB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" name="Oval 1366"/>
              <p:cNvSpPr>
                <a:spLocks noChangeArrowheads="1"/>
              </p:cNvSpPr>
              <p:nvPr/>
            </p:nvSpPr>
            <p:spPr bwMode="auto">
              <a:xfrm>
                <a:off x="4536" y="965"/>
                <a:ext cx="218" cy="218"/>
              </a:xfrm>
              <a:prstGeom prst="ellipse">
                <a:avLst/>
              </a:prstGeom>
              <a:solidFill>
                <a:srgbClr val="7AB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" name="Oval 1367"/>
              <p:cNvSpPr>
                <a:spLocks noChangeArrowheads="1"/>
              </p:cNvSpPr>
              <p:nvPr/>
            </p:nvSpPr>
            <p:spPr bwMode="auto">
              <a:xfrm>
                <a:off x="1909" y="89"/>
                <a:ext cx="218" cy="218"/>
              </a:xfrm>
              <a:prstGeom prst="ellipse">
                <a:avLst/>
              </a:prstGeom>
              <a:solidFill>
                <a:srgbClr val="7AB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" name="Oval 1368"/>
              <p:cNvSpPr>
                <a:spLocks noChangeArrowheads="1"/>
              </p:cNvSpPr>
              <p:nvPr/>
            </p:nvSpPr>
            <p:spPr bwMode="auto">
              <a:xfrm>
                <a:off x="4638" y="612"/>
                <a:ext cx="94" cy="95"/>
              </a:xfrm>
              <a:prstGeom prst="ellipse">
                <a:avLst/>
              </a:prstGeom>
              <a:solidFill>
                <a:srgbClr val="7AB0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2" name="Rectangle 1369"/>
              <p:cNvSpPr>
                <a:spLocks noChangeArrowheads="1"/>
              </p:cNvSpPr>
              <p:nvPr/>
            </p:nvSpPr>
            <p:spPr bwMode="auto">
              <a:xfrm>
                <a:off x="1710" y="1365"/>
                <a:ext cx="4260" cy="85"/>
              </a:xfrm>
              <a:prstGeom prst="rect">
                <a:avLst/>
              </a:prstGeom>
              <a:solidFill>
                <a:srgbClr val="226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3" name="Rectangle 1370"/>
              <p:cNvSpPr>
                <a:spLocks noChangeArrowheads="1"/>
              </p:cNvSpPr>
              <p:nvPr/>
            </p:nvSpPr>
            <p:spPr bwMode="auto">
              <a:xfrm>
                <a:off x="4006" y="347"/>
                <a:ext cx="355" cy="341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4" name="Rectangle 1371"/>
              <p:cNvSpPr>
                <a:spLocks noChangeArrowheads="1"/>
              </p:cNvSpPr>
              <p:nvPr/>
            </p:nvSpPr>
            <p:spPr bwMode="auto">
              <a:xfrm>
                <a:off x="4025" y="364"/>
                <a:ext cx="317" cy="307"/>
              </a:xfrm>
              <a:prstGeom prst="rect">
                <a:avLst/>
              </a:pr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5" name="Rectangle 1372"/>
              <p:cNvSpPr>
                <a:spLocks noChangeArrowheads="1"/>
              </p:cNvSpPr>
              <p:nvPr/>
            </p:nvSpPr>
            <p:spPr bwMode="auto">
              <a:xfrm>
                <a:off x="4046" y="373"/>
                <a:ext cx="9" cy="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6" name="Rectangle 1373"/>
              <p:cNvSpPr>
                <a:spLocks noChangeArrowheads="1"/>
              </p:cNvSpPr>
              <p:nvPr/>
            </p:nvSpPr>
            <p:spPr bwMode="auto">
              <a:xfrm>
                <a:off x="4077" y="373"/>
                <a:ext cx="9" cy="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7" name="Rectangle 1374"/>
              <p:cNvSpPr>
                <a:spLocks noChangeArrowheads="1"/>
              </p:cNvSpPr>
              <p:nvPr/>
            </p:nvSpPr>
            <p:spPr bwMode="auto">
              <a:xfrm>
                <a:off x="4107" y="373"/>
                <a:ext cx="10" cy="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8" name="Rectangle 1375"/>
              <p:cNvSpPr>
                <a:spLocks noChangeArrowheads="1"/>
              </p:cNvSpPr>
              <p:nvPr/>
            </p:nvSpPr>
            <p:spPr bwMode="auto">
              <a:xfrm>
                <a:off x="4138" y="373"/>
                <a:ext cx="10" cy="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9" name="Rectangle 1376"/>
              <p:cNvSpPr>
                <a:spLocks noChangeArrowheads="1"/>
              </p:cNvSpPr>
              <p:nvPr/>
            </p:nvSpPr>
            <p:spPr bwMode="auto">
              <a:xfrm>
                <a:off x="4169" y="373"/>
                <a:ext cx="9" cy="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0" name="Rectangle 1377"/>
              <p:cNvSpPr>
                <a:spLocks noChangeArrowheads="1"/>
              </p:cNvSpPr>
              <p:nvPr/>
            </p:nvSpPr>
            <p:spPr bwMode="auto">
              <a:xfrm>
                <a:off x="4202" y="373"/>
                <a:ext cx="7" cy="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1" name="Freeform 1378"/>
              <p:cNvSpPr>
                <a:spLocks/>
              </p:cNvSpPr>
              <p:nvPr/>
            </p:nvSpPr>
            <p:spPr bwMode="auto">
              <a:xfrm>
                <a:off x="4032" y="577"/>
                <a:ext cx="21" cy="68"/>
              </a:xfrm>
              <a:custGeom>
                <a:avLst/>
                <a:gdLst>
                  <a:gd name="T0" fmla="*/ 0 w 9"/>
                  <a:gd name="T1" fmla="*/ 29 h 29"/>
                  <a:gd name="T2" fmla="*/ 2 w 9"/>
                  <a:gd name="T3" fmla="*/ 29 h 29"/>
                  <a:gd name="T4" fmla="*/ 6 w 9"/>
                  <a:gd name="T5" fmla="*/ 15 h 29"/>
                  <a:gd name="T6" fmla="*/ 9 w 9"/>
                  <a:gd name="T7" fmla="*/ 0 h 29"/>
                  <a:gd name="T8" fmla="*/ 7 w 9"/>
                  <a:gd name="T9" fmla="*/ 1 h 29"/>
                  <a:gd name="T10" fmla="*/ 4 w 9"/>
                  <a:gd name="T11" fmla="*/ 14 h 29"/>
                  <a:gd name="T12" fmla="*/ 0 w 9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9">
                    <a:moveTo>
                      <a:pt x="0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3" y="24"/>
                      <a:pt x="4" y="19"/>
                      <a:pt x="6" y="15"/>
                    </a:cubicBezTo>
                    <a:cubicBezTo>
                      <a:pt x="9" y="8"/>
                      <a:pt x="9" y="1"/>
                      <a:pt x="9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8"/>
                      <a:pt x="4" y="14"/>
                    </a:cubicBezTo>
                    <a:cubicBezTo>
                      <a:pt x="2" y="18"/>
                      <a:pt x="1" y="24"/>
                      <a:pt x="0" y="29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2" name="Freeform 1379"/>
              <p:cNvSpPr>
                <a:spLocks/>
              </p:cNvSpPr>
              <p:nvPr/>
            </p:nvSpPr>
            <p:spPr bwMode="auto">
              <a:xfrm>
                <a:off x="4062" y="577"/>
                <a:ext cx="27" cy="68"/>
              </a:xfrm>
              <a:custGeom>
                <a:avLst/>
                <a:gdLst>
                  <a:gd name="T0" fmla="*/ 9 w 11"/>
                  <a:gd name="T1" fmla="*/ 29 h 29"/>
                  <a:gd name="T2" fmla="*/ 11 w 11"/>
                  <a:gd name="T3" fmla="*/ 29 h 29"/>
                  <a:gd name="T4" fmla="*/ 8 w 11"/>
                  <a:gd name="T5" fmla="*/ 24 h 29"/>
                  <a:gd name="T6" fmla="*/ 4 w 11"/>
                  <a:gd name="T7" fmla="*/ 1 h 29"/>
                  <a:gd name="T8" fmla="*/ 2 w 11"/>
                  <a:gd name="T9" fmla="*/ 0 h 29"/>
                  <a:gd name="T10" fmla="*/ 6 w 11"/>
                  <a:gd name="T11" fmla="*/ 25 h 29"/>
                  <a:gd name="T12" fmla="*/ 9 w 11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9">
                    <a:moveTo>
                      <a:pt x="9" y="29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27"/>
                      <a:pt x="9" y="25"/>
                      <a:pt x="8" y="24"/>
                    </a:cubicBezTo>
                    <a:cubicBezTo>
                      <a:pt x="2" y="17"/>
                      <a:pt x="4" y="1"/>
                      <a:pt x="4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18"/>
                      <a:pt x="6" y="25"/>
                    </a:cubicBezTo>
                    <a:cubicBezTo>
                      <a:pt x="7" y="26"/>
                      <a:pt x="8" y="27"/>
                      <a:pt x="9" y="29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3" name="Freeform 1380"/>
              <p:cNvSpPr>
                <a:spLocks/>
              </p:cNvSpPr>
              <p:nvPr/>
            </p:nvSpPr>
            <p:spPr bwMode="auto">
              <a:xfrm>
                <a:off x="4062" y="579"/>
                <a:ext cx="27" cy="66"/>
              </a:xfrm>
              <a:custGeom>
                <a:avLst/>
                <a:gdLst>
                  <a:gd name="T0" fmla="*/ 2 w 11"/>
                  <a:gd name="T1" fmla="*/ 28 h 28"/>
                  <a:gd name="T2" fmla="*/ 7 w 11"/>
                  <a:gd name="T3" fmla="*/ 21 h 28"/>
                  <a:gd name="T4" fmla="*/ 11 w 11"/>
                  <a:gd name="T5" fmla="*/ 13 h 28"/>
                  <a:gd name="T6" fmla="*/ 11 w 11"/>
                  <a:gd name="T7" fmla="*/ 0 h 28"/>
                  <a:gd name="T8" fmla="*/ 9 w 11"/>
                  <a:gd name="T9" fmla="*/ 0 h 28"/>
                  <a:gd name="T10" fmla="*/ 9 w 11"/>
                  <a:gd name="T11" fmla="*/ 13 h 28"/>
                  <a:gd name="T12" fmla="*/ 5 w 11"/>
                  <a:gd name="T13" fmla="*/ 20 h 28"/>
                  <a:gd name="T14" fmla="*/ 0 w 11"/>
                  <a:gd name="T15" fmla="*/ 28 h 28"/>
                  <a:gd name="T16" fmla="*/ 2 w 11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2" y="28"/>
                    </a:moveTo>
                    <a:cubicBezTo>
                      <a:pt x="3" y="25"/>
                      <a:pt x="5" y="23"/>
                      <a:pt x="7" y="21"/>
                    </a:cubicBezTo>
                    <a:cubicBezTo>
                      <a:pt x="9" y="18"/>
                      <a:pt x="11" y="16"/>
                      <a:pt x="11" y="13"/>
                    </a:cubicBezTo>
                    <a:cubicBezTo>
                      <a:pt x="11" y="7"/>
                      <a:pt x="11" y="0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7"/>
                      <a:pt x="9" y="13"/>
                    </a:cubicBezTo>
                    <a:cubicBezTo>
                      <a:pt x="9" y="15"/>
                      <a:pt x="7" y="17"/>
                      <a:pt x="5" y="20"/>
                    </a:cubicBezTo>
                    <a:cubicBezTo>
                      <a:pt x="3" y="22"/>
                      <a:pt x="1" y="24"/>
                      <a:pt x="0" y="28"/>
                    </a:cubicBez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4" name="Freeform 1381"/>
              <p:cNvSpPr>
                <a:spLocks/>
              </p:cNvSpPr>
              <p:nvPr/>
            </p:nvSpPr>
            <p:spPr bwMode="auto">
              <a:xfrm>
                <a:off x="4103" y="579"/>
                <a:ext cx="26" cy="66"/>
              </a:xfrm>
              <a:custGeom>
                <a:avLst/>
                <a:gdLst>
                  <a:gd name="T0" fmla="*/ 9 w 11"/>
                  <a:gd name="T1" fmla="*/ 28 h 28"/>
                  <a:gd name="T2" fmla="*/ 11 w 11"/>
                  <a:gd name="T3" fmla="*/ 28 h 28"/>
                  <a:gd name="T4" fmla="*/ 7 w 11"/>
                  <a:gd name="T5" fmla="*/ 17 h 28"/>
                  <a:gd name="T6" fmla="*/ 3 w 11"/>
                  <a:gd name="T7" fmla="*/ 0 h 28"/>
                  <a:gd name="T8" fmla="*/ 1 w 11"/>
                  <a:gd name="T9" fmla="*/ 0 h 28"/>
                  <a:gd name="T10" fmla="*/ 5 w 11"/>
                  <a:gd name="T11" fmla="*/ 18 h 28"/>
                  <a:gd name="T12" fmla="*/ 9 w 11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8">
                    <a:moveTo>
                      <a:pt x="9" y="28"/>
                    </a:moveTo>
                    <a:cubicBezTo>
                      <a:pt x="11" y="28"/>
                      <a:pt x="11" y="28"/>
                      <a:pt x="11" y="28"/>
                    </a:cubicBezTo>
                    <a:cubicBezTo>
                      <a:pt x="10" y="24"/>
                      <a:pt x="9" y="19"/>
                      <a:pt x="7" y="17"/>
                    </a:cubicBezTo>
                    <a:cubicBezTo>
                      <a:pt x="2" y="10"/>
                      <a:pt x="3" y="1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1"/>
                      <a:pt x="5" y="18"/>
                    </a:cubicBezTo>
                    <a:cubicBezTo>
                      <a:pt x="7" y="20"/>
                      <a:pt x="8" y="24"/>
                      <a:pt x="9" y="28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5" name="Freeform 1382"/>
              <p:cNvSpPr>
                <a:spLocks/>
              </p:cNvSpPr>
              <p:nvPr/>
            </p:nvSpPr>
            <p:spPr bwMode="auto">
              <a:xfrm>
                <a:off x="4141" y="579"/>
                <a:ext cx="7" cy="66"/>
              </a:xfrm>
              <a:custGeom>
                <a:avLst/>
                <a:gdLst>
                  <a:gd name="T0" fmla="*/ 2 w 3"/>
                  <a:gd name="T1" fmla="*/ 28 h 28"/>
                  <a:gd name="T2" fmla="*/ 3 w 3"/>
                  <a:gd name="T3" fmla="*/ 15 h 28"/>
                  <a:gd name="T4" fmla="*/ 3 w 3"/>
                  <a:gd name="T5" fmla="*/ 0 h 28"/>
                  <a:gd name="T6" fmla="*/ 2 w 3"/>
                  <a:gd name="T7" fmla="*/ 0 h 28"/>
                  <a:gd name="T8" fmla="*/ 1 w 3"/>
                  <a:gd name="T9" fmla="*/ 15 h 28"/>
                  <a:gd name="T10" fmla="*/ 0 w 3"/>
                  <a:gd name="T11" fmla="*/ 28 h 28"/>
                  <a:gd name="T12" fmla="*/ 2 w 3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8">
                    <a:moveTo>
                      <a:pt x="2" y="28"/>
                    </a:moveTo>
                    <a:cubicBezTo>
                      <a:pt x="2" y="23"/>
                      <a:pt x="3" y="19"/>
                      <a:pt x="3" y="15"/>
                    </a:cubicBezTo>
                    <a:cubicBezTo>
                      <a:pt x="3" y="8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8"/>
                      <a:pt x="1" y="15"/>
                    </a:cubicBezTo>
                    <a:cubicBezTo>
                      <a:pt x="1" y="19"/>
                      <a:pt x="0" y="23"/>
                      <a:pt x="0" y="28"/>
                    </a:cubicBez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6" name="Freeform 1383"/>
              <p:cNvSpPr>
                <a:spLocks/>
              </p:cNvSpPr>
              <p:nvPr/>
            </p:nvSpPr>
            <p:spPr bwMode="auto">
              <a:xfrm>
                <a:off x="4164" y="579"/>
                <a:ext cx="26" cy="66"/>
              </a:xfrm>
              <a:custGeom>
                <a:avLst/>
                <a:gdLst>
                  <a:gd name="T0" fmla="*/ 4 w 11"/>
                  <a:gd name="T1" fmla="*/ 21 h 28"/>
                  <a:gd name="T2" fmla="*/ 9 w 11"/>
                  <a:gd name="T3" fmla="*/ 28 h 28"/>
                  <a:gd name="T4" fmla="*/ 11 w 11"/>
                  <a:gd name="T5" fmla="*/ 28 h 28"/>
                  <a:gd name="T6" fmla="*/ 6 w 11"/>
                  <a:gd name="T7" fmla="*/ 20 h 28"/>
                  <a:gd name="T8" fmla="*/ 2 w 11"/>
                  <a:gd name="T9" fmla="*/ 15 h 28"/>
                  <a:gd name="T10" fmla="*/ 2 w 11"/>
                  <a:gd name="T11" fmla="*/ 0 h 28"/>
                  <a:gd name="T12" fmla="*/ 1 w 11"/>
                  <a:gd name="T13" fmla="*/ 0 h 28"/>
                  <a:gd name="T14" fmla="*/ 1 w 11"/>
                  <a:gd name="T15" fmla="*/ 15 h 28"/>
                  <a:gd name="T16" fmla="*/ 4 w 11"/>
                  <a:gd name="T17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4" y="21"/>
                    </a:moveTo>
                    <a:cubicBezTo>
                      <a:pt x="6" y="23"/>
                      <a:pt x="8" y="25"/>
                      <a:pt x="9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0" y="25"/>
                      <a:pt x="8" y="22"/>
                      <a:pt x="6" y="20"/>
                    </a:cubicBezTo>
                    <a:cubicBezTo>
                      <a:pt x="4" y="18"/>
                      <a:pt x="3" y="16"/>
                      <a:pt x="2" y="15"/>
                    </a:cubicBezTo>
                    <a:cubicBezTo>
                      <a:pt x="2" y="12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2"/>
                      <a:pt x="1" y="15"/>
                    </a:cubicBezTo>
                    <a:cubicBezTo>
                      <a:pt x="1" y="17"/>
                      <a:pt x="2" y="19"/>
                      <a:pt x="4" y="21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7" name="Freeform 1384"/>
              <p:cNvSpPr>
                <a:spLocks/>
              </p:cNvSpPr>
              <p:nvPr/>
            </p:nvSpPr>
            <p:spPr bwMode="auto">
              <a:xfrm>
                <a:off x="4164" y="579"/>
                <a:ext cx="24" cy="66"/>
              </a:xfrm>
              <a:custGeom>
                <a:avLst/>
                <a:gdLst>
                  <a:gd name="T0" fmla="*/ 2 w 10"/>
                  <a:gd name="T1" fmla="*/ 28 h 28"/>
                  <a:gd name="T2" fmla="*/ 6 w 10"/>
                  <a:gd name="T3" fmla="*/ 21 h 28"/>
                  <a:gd name="T4" fmla="*/ 8 w 10"/>
                  <a:gd name="T5" fmla="*/ 14 h 28"/>
                  <a:gd name="T6" fmla="*/ 10 w 10"/>
                  <a:gd name="T7" fmla="*/ 0 h 28"/>
                  <a:gd name="T8" fmla="*/ 8 w 10"/>
                  <a:gd name="T9" fmla="*/ 0 h 28"/>
                  <a:gd name="T10" fmla="*/ 6 w 10"/>
                  <a:gd name="T11" fmla="*/ 14 h 28"/>
                  <a:gd name="T12" fmla="*/ 4 w 10"/>
                  <a:gd name="T13" fmla="*/ 20 h 28"/>
                  <a:gd name="T14" fmla="*/ 0 w 10"/>
                  <a:gd name="T15" fmla="*/ 28 h 28"/>
                  <a:gd name="T16" fmla="*/ 2 w 10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28">
                    <a:moveTo>
                      <a:pt x="2" y="28"/>
                    </a:moveTo>
                    <a:cubicBezTo>
                      <a:pt x="3" y="25"/>
                      <a:pt x="4" y="23"/>
                      <a:pt x="6" y="21"/>
                    </a:cubicBezTo>
                    <a:cubicBezTo>
                      <a:pt x="7" y="18"/>
                      <a:pt x="8" y="16"/>
                      <a:pt x="8" y="14"/>
                    </a:cubicBezTo>
                    <a:cubicBezTo>
                      <a:pt x="10" y="10"/>
                      <a:pt x="10" y="1"/>
                      <a:pt x="1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10"/>
                      <a:pt x="6" y="14"/>
                    </a:cubicBezTo>
                    <a:cubicBezTo>
                      <a:pt x="6" y="15"/>
                      <a:pt x="5" y="18"/>
                      <a:pt x="4" y="20"/>
                    </a:cubicBezTo>
                    <a:cubicBezTo>
                      <a:pt x="3" y="22"/>
                      <a:pt x="1" y="25"/>
                      <a:pt x="0" y="28"/>
                    </a:cubicBez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8" name="Freeform 1385"/>
              <p:cNvSpPr>
                <a:spLocks/>
              </p:cNvSpPr>
              <p:nvPr/>
            </p:nvSpPr>
            <p:spPr bwMode="auto">
              <a:xfrm>
                <a:off x="4200" y="579"/>
                <a:ext cx="26" cy="66"/>
              </a:xfrm>
              <a:custGeom>
                <a:avLst/>
                <a:gdLst>
                  <a:gd name="T0" fmla="*/ 9 w 11"/>
                  <a:gd name="T1" fmla="*/ 28 h 28"/>
                  <a:gd name="T2" fmla="*/ 11 w 11"/>
                  <a:gd name="T3" fmla="*/ 28 h 28"/>
                  <a:gd name="T4" fmla="*/ 5 w 11"/>
                  <a:gd name="T5" fmla="*/ 15 h 28"/>
                  <a:gd name="T6" fmla="*/ 4 w 11"/>
                  <a:gd name="T7" fmla="*/ 0 h 28"/>
                  <a:gd name="T8" fmla="*/ 2 w 11"/>
                  <a:gd name="T9" fmla="*/ 0 h 28"/>
                  <a:gd name="T10" fmla="*/ 4 w 11"/>
                  <a:gd name="T11" fmla="*/ 17 h 28"/>
                  <a:gd name="T12" fmla="*/ 9 w 11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8">
                    <a:moveTo>
                      <a:pt x="9" y="28"/>
                    </a:moveTo>
                    <a:cubicBezTo>
                      <a:pt x="11" y="28"/>
                      <a:pt x="11" y="28"/>
                      <a:pt x="11" y="28"/>
                    </a:cubicBezTo>
                    <a:cubicBezTo>
                      <a:pt x="10" y="23"/>
                      <a:pt x="8" y="18"/>
                      <a:pt x="5" y="15"/>
                    </a:cubicBezTo>
                    <a:cubicBezTo>
                      <a:pt x="2" y="11"/>
                      <a:pt x="3" y="1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11"/>
                      <a:pt x="4" y="17"/>
                    </a:cubicBezTo>
                    <a:cubicBezTo>
                      <a:pt x="6" y="19"/>
                      <a:pt x="8" y="23"/>
                      <a:pt x="9" y="28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9" name="Rectangle 1386"/>
              <p:cNvSpPr>
                <a:spLocks noChangeArrowheads="1"/>
              </p:cNvSpPr>
              <p:nvPr/>
            </p:nvSpPr>
            <p:spPr bwMode="auto">
              <a:xfrm>
                <a:off x="4025" y="638"/>
                <a:ext cx="317" cy="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0" name="Rectangle 1387"/>
              <p:cNvSpPr>
                <a:spLocks noChangeArrowheads="1"/>
              </p:cNvSpPr>
              <p:nvPr/>
            </p:nvSpPr>
            <p:spPr bwMode="auto">
              <a:xfrm>
                <a:off x="4048" y="534"/>
                <a:ext cx="5" cy="24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1" name="Freeform 1388"/>
              <p:cNvSpPr>
                <a:spLocks/>
              </p:cNvSpPr>
              <p:nvPr/>
            </p:nvSpPr>
            <p:spPr bwMode="auto">
              <a:xfrm>
                <a:off x="4046" y="553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4 w 4"/>
                  <a:gd name="T5" fmla="*/ 2 h 4"/>
                  <a:gd name="T6" fmla="*/ 4 w 4"/>
                  <a:gd name="T7" fmla="*/ 2 h 4"/>
                  <a:gd name="T8" fmla="*/ 2 w 4"/>
                  <a:gd name="T9" fmla="*/ 4 h 4"/>
                  <a:gd name="T10" fmla="*/ 0 w 4"/>
                  <a:gd name="T11" fmla="*/ 2 h 4"/>
                  <a:gd name="T12" fmla="*/ 0 w 4"/>
                  <a:gd name="T13" fmla="*/ 2 h 4"/>
                  <a:gd name="T14" fmla="*/ 2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2" name="Freeform 1389"/>
              <p:cNvSpPr>
                <a:spLocks/>
              </p:cNvSpPr>
              <p:nvPr/>
            </p:nvSpPr>
            <p:spPr bwMode="auto">
              <a:xfrm>
                <a:off x="4046" y="558"/>
                <a:ext cx="9" cy="26"/>
              </a:xfrm>
              <a:custGeom>
                <a:avLst/>
                <a:gdLst>
                  <a:gd name="T0" fmla="*/ 4 w 4"/>
                  <a:gd name="T1" fmla="*/ 0 h 11"/>
                  <a:gd name="T2" fmla="*/ 4 w 4"/>
                  <a:gd name="T3" fmla="*/ 9 h 11"/>
                  <a:gd name="T4" fmla="*/ 2 w 4"/>
                  <a:gd name="T5" fmla="*/ 11 h 11"/>
                  <a:gd name="T6" fmla="*/ 0 w 4"/>
                  <a:gd name="T7" fmla="*/ 9 h 11"/>
                  <a:gd name="T8" fmla="*/ 0 w 4"/>
                  <a:gd name="T9" fmla="*/ 0 h 11"/>
                  <a:gd name="T10" fmla="*/ 4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4" y="0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3" name="Freeform 1390"/>
              <p:cNvSpPr>
                <a:spLocks/>
              </p:cNvSpPr>
              <p:nvPr/>
            </p:nvSpPr>
            <p:spPr bwMode="auto">
              <a:xfrm>
                <a:off x="4048" y="553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4" name="Rectangle 1391"/>
              <p:cNvSpPr>
                <a:spLocks noChangeArrowheads="1"/>
              </p:cNvSpPr>
              <p:nvPr/>
            </p:nvSpPr>
            <p:spPr bwMode="auto">
              <a:xfrm>
                <a:off x="4067" y="534"/>
                <a:ext cx="5" cy="24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5" name="Freeform 1392"/>
              <p:cNvSpPr>
                <a:spLocks/>
              </p:cNvSpPr>
              <p:nvPr/>
            </p:nvSpPr>
            <p:spPr bwMode="auto">
              <a:xfrm>
                <a:off x="4065" y="553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4 w 4"/>
                  <a:gd name="T5" fmla="*/ 2 h 4"/>
                  <a:gd name="T6" fmla="*/ 4 w 4"/>
                  <a:gd name="T7" fmla="*/ 2 h 4"/>
                  <a:gd name="T8" fmla="*/ 2 w 4"/>
                  <a:gd name="T9" fmla="*/ 4 h 4"/>
                  <a:gd name="T10" fmla="*/ 0 w 4"/>
                  <a:gd name="T11" fmla="*/ 2 h 4"/>
                  <a:gd name="T12" fmla="*/ 0 w 4"/>
                  <a:gd name="T13" fmla="*/ 2 h 4"/>
                  <a:gd name="T14" fmla="*/ 2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6" name="Freeform 1393"/>
              <p:cNvSpPr>
                <a:spLocks/>
              </p:cNvSpPr>
              <p:nvPr/>
            </p:nvSpPr>
            <p:spPr bwMode="auto">
              <a:xfrm>
                <a:off x="4065" y="558"/>
                <a:ext cx="9" cy="26"/>
              </a:xfrm>
              <a:custGeom>
                <a:avLst/>
                <a:gdLst>
                  <a:gd name="T0" fmla="*/ 4 w 4"/>
                  <a:gd name="T1" fmla="*/ 0 h 11"/>
                  <a:gd name="T2" fmla="*/ 4 w 4"/>
                  <a:gd name="T3" fmla="*/ 9 h 11"/>
                  <a:gd name="T4" fmla="*/ 2 w 4"/>
                  <a:gd name="T5" fmla="*/ 11 h 11"/>
                  <a:gd name="T6" fmla="*/ 0 w 4"/>
                  <a:gd name="T7" fmla="*/ 9 h 11"/>
                  <a:gd name="T8" fmla="*/ 0 w 4"/>
                  <a:gd name="T9" fmla="*/ 0 h 11"/>
                  <a:gd name="T10" fmla="*/ 4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4" y="0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7" name="Freeform 1394"/>
              <p:cNvSpPr>
                <a:spLocks/>
              </p:cNvSpPr>
              <p:nvPr/>
            </p:nvSpPr>
            <p:spPr bwMode="auto">
              <a:xfrm>
                <a:off x="4070" y="55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8" name="Rectangle 1395"/>
              <p:cNvSpPr>
                <a:spLocks noChangeArrowheads="1"/>
              </p:cNvSpPr>
              <p:nvPr/>
            </p:nvSpPr>
            <p:spPr bwMode="auto">
              <a:xfrm>
                <a:off x="4086" y="534"/>
                <a:ext cx="5" cy="24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9" name="Freeform 1396"/>
              <p:cNvSpPr>
                <a:spLocks/>
              </p:cNvSpPr>
              <p:nvPr/>
            </p:nvSpPr>
            <p:spPr bwMode="auto">
              <a:xfrm>
                <a:off x="4084" y="553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4 w 4"/>
                  <a:gd name="T5" fmla="*/ 2 h 4"/>
                  <a:gd name="T6" fmla="*/ 4 w 4"/>
                  <a:gd name="T7" fmla="*/ 2 h 4"/>
                  <a:gd name="T8" fmla="*/ 2 w 4"/>
                  <a:gd name="T9" fmla="*/ 4 h 4"/>
                  <a:gd name="T10" fmla="*/ 0 w 4"/>
                  <a:gd name="T11" fmla="*/ 2 h 4"/>
                  <a:gd name="T12" fmla="*/ 0 w 4"/>
                  <a:gd name="T13" fmla="*/ 2 h 4"/>
                  <a:gd name="T14" fmla="*/ 2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0" name="Freeform 1397"/>
              <p:cNvSpPr>
                <a:spLocks/>
              </p:cNvSpPr>
              <p:nvPr/>
            </p:nvSpPr>
            <p:spPr bwMode="auto">
              <a:xfrm>
                <a:off x="4084" y="558"/>
                <a:ext cx="9" cy="26"/>
              </a:xfrm>
              <a:custGeom>
                <a:avLst/>
                <a:gdLst>
                  <a:gd name="T0" fmla="*/ 4 w 4"/>
                  <a:gd name="T1" fmla="*/ 0 h 11"/>
                  <a:gd name="T2" fmla="*/ 4 w 4"/>
                  <a:gd name="T3" fmla="*/ 9 h 11"/>
                  <a:gd name="T4" fmla="*/ 2 w 4"/>
                  <a:gd name="T5" fmla="*/ 11 h 11"/>
                  <a:gd name="T6" fmla="*/ 0 w 4"/>
                  <a:gd name="T7" fmla="*/ 9 h 11"/>
                  <a:gd name="T8" fmla="*/ 0 w 4"/>
                  <a:gd name="T9" fmla="*/ 0 h 11"/>
                  <a:gd name="T10" fmla="*/ 4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4" y="0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1" name="Freeform 1398"/>
              <p:cNvSpPr>
                <a:spLocks/>
              </p:cNvSpPr>
              <p:nvPr/>
            </p:nvSpPr>
            <p:spPr bwMode="auto">
              <a:xfrm>
                <a:off x="4086" y="553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2" name="Rectangle 1399"/>
              <p:cNvSpPr>
                <a:spLocks noChangeArrowheads="1"/>
              </p:cNvSpPr>
              <p:nvPr/>
            </p:nvSpPr>
            <p:spPr bwMode="auto">
              <a:xfrm>
                <a:off x="4105" y="534"/>
                <a:ext cx="7" cy="24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3" name="Freeform 1400"/>
              <p:cNvSpPr>
                <a:spLocks/>
              </p:cNvSpPr>
              <p:nvPr/>
            </p:nvSpPr>
            <p:spPr bwMode="auto">
              <a:xfrm>
                <a:off x="4103" y="553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4 w 4"/>
                  <a:gd name="T5" fmla="*/ 2 h 4"/>
                  <a:gd name="T6" fmla="*/ 4 w 4"/>
                  <a:gd name="T7" fmla="*/ 2 h 4"/>
                  <a:gd name="T8" fmla="*/ 2 w 4"/>
                  <a:gd name="T9" fmla="*/ 4 h 4"/>
                  <a:gd name="T10" fmla="*/ 0 w 4"/>
                  <a:gd name="T11" fmla="*/ 2 h 4"/>
                  <a:gd name="T12" fmla="*/ 0 w 4"/>
                  <a:gd name="T13" fmla="*/ 2 h 4"/>
                  <a:gd name="T14" fmla="*/ 2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4" name="Freeform 1401"/>
              <p:cNvSpPr>
                <a:spLocks/>
              </p:cNvSpPr>
              <p:nvPr/>
            </p:nvSpPr>
            <p:spPr bwMode="auto">
              <a:xfrm>
                <a:off x="4103" y="558"/>
                <a:ext cx="9" cy="26"/>
              </a:xfrm>
              <a:custGeom>
                <a:avLst/>
                <a:gdLst>
                  <a:gd name="T0" fmla="*/ 4 w 4"/>
                  <a:gd name="T1" fmla="*/ 0 h 11"/>
                  <a:gd name="T2" fmla="*/ 4 w 4"/>
                  <a:gd name="T3" fmla="*/ 9 h 11"/>
                  <a:gd name="T4" fmla="*/ 2 w 4"/>
                  <a:gd name="T5" fmla="*/ 11 h 11"/>
                  <a:gd name="T6" fmla="*/ 0 w 4"/>
                  <a:gd name="T7" fmla="*/ 9 h 11"/>
                  <a:gd name="T8" fmla="*/ 0 w 4"/>
                  <a:gd name="T9" fmla="*/ 0 h 11"/>
                  <a:gd name="T10" fmla="*/ 4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4" y="0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5" name="Freeform 1402"/>
              <p:cNvSpPr>
                <a:spLocks/>
              </p:cNvSpPr>
              <p:nvPr/>
            </p:nvSpPr>
            <p:spPr bwMode="auto">
              <a:xfrm>
                <a:off x="4107" y="553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3 w 3"/>
                  <a:gd name="T5" fmla="*/ 2 h 2"/>
                  <a:gd name="T6" fmla="*/ 0 w 3"/>
                  <a:gd name="T7" fmla="*/ 0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6" name="Rectangle 1403"/>
              <p:cNvSpPr>
                <a:spLocks noChangeArrowheads="1"/>
              </p:cNvSpPr>
              <p:nvPr/>
            </p:nvSpPr>
            <p:spPr bwMode="auto">
              <a:xfrm>
                <a:off x="4145" y="534"/>
                <a:ext cx="5" cy="24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7" name="Freeform 1404"/>
              <p:cNvSpPr>
                <a:spLocks/>
              </p:cNvSpPr>
              <p:nvPr/>
            </p:nvSpPr>
            <p:spPr bwMode="auto">
              <a:xfrm>
                <a:off x="4143" y="553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4 w 4"/>
                  <a:gd name="T5" fmla="*/ 2 h 4"/>
                  <a:gd name="T6" fmla="*/ 4 w 4"/>
                  <a:gd name="T7" fmla="*/ 2 h 4"/>
                  <a:gd name="T8" fmla="*/ 2 w 4"/>
                  <a:gd name="T9" fmla="*/ 4 h 4"/>
                  <a:gd name="T10" fmla="*/ 0 w 4"/>
                  <a:gd name="T11" fmla="*/ 2 h 4"/>
                  <a:gd name="T12" fmla="*/ 0 w 4"/>
                  <a:gd name="T13" fmla="*/ 2 h 4"/>
                  <a:gd name="T14" fmla="*/ 2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8" name="Freeform 1405"/>
              <p:cNvSpPr>
                <a:spLocks/>
              </p:cNvSpPr>
              <p:nvPr/>
            </p:nvSpPr>
            <p:spPr bwMode="auto">
              <a:xfrm>
                <a:off x="4143" y="558"/>
                <a:ext cx="9" cy="26"/>
              </a:xfrm>
              <a:custGeom>
                <a:avLst/>
                <a:gdLst>
                  <a:gd name="T0" fmla="*/ 4 w 4"/>
                  <a:gd name="T1" fmla="*/ 0 h 11"/>
                  <a:gd name="T2" fmla="*/ 4 w 4"/>
                  <a:gd name="T3" fmla="*/ 9 h 11"/>
                  <a:gd name="T4" fmla="*/ 2 w 4"/>
                  <a:gd name="T5" fmla="*/ 11 h 11"/>
                  <a:gd name="T6" fmla="*/ 0 w 4"/>
                  <a:gd name="T7" fmla="*/ 9 h 11"/>
                  <a:gd name="T8" fmla="*/ 0 w 4"/>
                  <a:gd name="T9" fmla="*/ 0 h 11"/>
                  <a:gd name="T10" fmla="*/ 4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4" y="0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9" name="Freeform 1406"/>
              <p:cNvSpPr>
                <a:spLocks/>
              </p:cNvSpPr>
              <p:nvPr/>
            </p:nvSpPr>
            <p:spPr bwMode="auto">
              <a:xfrm>
                <a:off x="4148" y="55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0" name="Rectangle 1407"/>
              <p:cNvSpPr>
                <a:spLocks noChangeArrowheads="1"/>
              </p:cNvSpPr>
              <p:nvPr/>
            </p:nvSpPr>
            <p:spPr bwMode="auto">
              <a:xfrm>
                <a:off x="4164" y="534"/>
                <a:ext cx="7" cy="24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1" name="Freeform 1408"/>
              <p:cNvSpPr>
                <a:spLocks/>
              </p:cNvSpPr>
              <p:nvPr/>
            </p:nvSpPr>
            <p:spPr bwMode="auto">
              <a:xfrm>
                <a:off x="4162" y="553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4 w 4"/>
                  <a:gd name="T5" fmla="*/ 2 h 4"/>
                  <a:gd name="T6" fmla="*/ 4 w 4"/>
                  <a:gd name="T7" fmla="*/ 2 h 4"/>
                  <a:gd name="T8" fmla="*/ 2 w 4"/>
                  <a:gd name="T9" fmla="*/ 4 h 4"/>
                  <a:gd name="T10" fmla="*/ 0 w 4"/>
                  <a:gd name="T11" fmla="*/ 2 h 4"/>
                  <a:gd name="T12" fmla="*/ 0 w 4"/>
                  <a:gd name="T13" fmla="*/ 2 h 4"/>
                  <a:gd name="T14" fmla="*/ 2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2" name="Freeform 1409"/>
              <p:cNvSpPr>
                <a:spLocks/>
              </p:cNvSpPr>
              <p:nvPr/>
            </p:nvSpPr>
            <p:spPr bwMode="auto">
              <a:xfrm>
                <a:off x="4162" y="558"/>
                <a:ext cx="9" cy="26"/>
              </a:xfrm>
              <a:custGeom>
                <a:avLst/>
                <a:gdLst>
                  <a:gd name="T0" fmla="*/ 4 w 4"/>
                  <a:gd name="T1" fmla="*/ 0 h 11"/>
                  <a:gd name="T2" fmla="*/ 4 w 4"/>
                  <a:gd name="T3" fmla="*/ 9 h 11"/>
                  <a:gd name="T4" fmla="*/ 2 w 4"/>
                  <a:gd name="T5" fmla="*/ 11 h 11"/>
                  <a:gd name="T6" fmla="*/ 0 w 4"/>
                  <a:gd name="T7" fmla="*/ 9 h 11"/>
                  <a:gd name="T8" fmla="*/ 0 w 4"/>
                  <a:gd name="T9" fmla="*/ 0 h 11"/>
                  <a:gd name="T10" fmla="*/ 4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4" y="0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3" name="Freeform 1410"/>
              <p:cNvSpPr>
                <a:spLocks/>
              </p:cNvSpPr>
              <p:nvPr/>
            </p:nvSpPr>
            <p:spPr bwMode="auto">
              <a:xfrm>
                <a:off x="4167" y="55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04" name="Group 1612"/>
            <p:cNvGrpSpPr>
              <a:grpSpLocks/>
            </p:cNvGrpSpPr>
            <p:nvPr/>
          </p:nvGrpSpPr>
          <p:grpSpPr bwMode="auto">
            <a:xfrm>
              <a:off x="3633631" y="2902128"/>
              <a:ext cx="2892425" cy="2128838"/>
              <a:chOff x="2782" y="92"/>
              <a:chExt cx="1822" cy="1341"/>
            </a:xfrm>
          </p:grpSpPr>
          <p:sp>
            <p:nvSpPr>
              <p:cNvPr id="205" name="Rectangle 1412"/>
              <p:cNvSpPr>
                <a:spLocks noChangeArrowheads="1"/>
              </p:cNvSpPr>
              <p:nvPr/>
            </p:nvSpPr>
            <p:spPr bwMode="auto">
              <a:xfrm>
                <a:off x="4183" y="534"/>
                <a:ext cx="7" cy="24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6" name="Freeform 1413"/>
              <p:cNvSpPr>
                <a:spLocks/>
              </p:cNvSpPr>
              <p:nvPr/>
            </p:nvSpPr>
            <p:spPr bwMode="auto">
              <a:xfrm>
                <a:off x="4181" y="553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4 w 4"/>
                  <a:gd name="T5" fmla="*/ 2 h 4"/>
                  <a:gd name="T6" fmla="*/ 4 w 4"/>
                  <a:gd name="T7" fmla="*/ 2 h 4"/>
                  <a:gd name="T8" fmla="*/ 2 w 4"/>
                  <a:gd name="T9" fmla="*/ 4 h 4"/>
                  <a:gd name="T10" fmla="*/ 0 w 4"/>
                  <a:gd name="T11" fmla="*/ 2 h 4"/>
                  <a:gd name="T12" fmla="*/ 0 w 4"/>
                  <a:gd name="T13" fmla="*/ 2 h 4"/>
                  <a:gd name="T14" fmla="*/ 2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7" name="Freeform 1414"/>
              <p:cNvSpPr>
                <a:spLocks/>
              </p:cNvSpPr>
              <p:nvPr/>
            </p:nvSpPr>
            <p:spPr bwMode="auto">
              <a:xfrm>
                <a:off x="4181" y="558"/>
                <a:ext cx="9" cy="26"/>
              </a:xfrm>
              <a:custGeom>
                <a:avLst/>
                <a:gdLst>
                  <a:gd name="T0" fmla="*/ 4 w 4"/>
                  <a:gd name="T1" fmla="*/ 0 h 11"/>
                  <a:gd name="T2" fmla="*/ 4 w 4"/>
                  <a:gd name="T3" fmla="*/ 9 h 11"/>
                  <a:gd name="T4" fmla="*/ 2 w 4"/>
                  <a:gd name="T5" fmla="*/ 11 h 11"/>
                  <a:gd name="T6" fmla="*/ 0 w 4"/>
                  <a:gd name="T7" fmla="*/ 9 h 11"/>
                  <a:gd name="T8" fmla="*/ 0 w 4"/>
                  <a:gd name="T9" fmla="*/ 0 h 11"/>
                  <a:gd name="T10" fmla="*/ 4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4" y="0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8" name="Freeform 1415"/>
              <p:cNvSpPr>
                <a:spLocks/>
              </p:cNvSpPr>
              <p:nvPr/>
            </p:nvSpPr>
            <p:spPr bwMode="auto">
              <a:xfrm>
                <a:off x="4186" y="55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9" name="Rectangle 1416"/>
              <p:cNvSpPr>
                <a:spLocks noChangeArrowheads="1"/>
              </p:cNvSpPr>
              <p:nvPr/>
            </p:nvSpPr>
            <p:spPr bwMode="auto">
              <a:xfrm>
                <a:off x="4202" y="534"/>
                <a:ext cx="7" cy="24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0" name="Freeform 1417"/>
              <p:cNvSpPr>
                <a:spLocks/>
              </p:cNvSpPr>
              <p:nvPr/>
            </p:nvSpPr>
            <p:spPr bwMode="auto">
              <a:xfrm>
                <a:off x="4202" y="553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4 w 4"/>
                  <a:gd name="T5" fmla="*/ 2 h 4"/>
                  <a:gd name="T6" fmla="*/ 4 w 4"/>
                  <a:gd name="T7" fmla="*/ 2 h 4"/>
                  <a:gd name="T8" fmla="*/ 2 w 4"/>
                  <a:gd name="T9" fmla="*/ 4 h 4"/>
                  <a:gd name="T10" fmla="*/ 0 w 4"/>
                  <a:gd name="T11" fmla="*/ 2 h 4"/>
                  <a:gd name="T12" fmla="*/ 0 w 4"/>
                  <a:gd name="T13" fmla="*/ 2 h 4"/>
                  <a:gd name="T14" fmla="*/ 2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1" name="Freeform 1418"/>
              <p:cNvSpPr>
                <a:spLocks/>
              </p:cNvSpPr>
              <p:nvPr/>
            </p:nvSpPr>
            <p:spPr bwMode="auto">
              <a:xfrm>
                <a:off x="4202" y="558"/>
                <a:ext cx="10" cy="26"/>
              </a:xfrm>
              <a:custGeom>
                <a:avLst/>
                <a:gdLst>
                  <a:gd name="T0" fmla="*/ 4 w 4"/>
                  <a:gd name="T1" fmla="*/ 0 h 11"/>
                  <a:gd name="T2" fmla="*/ 4 w 4"/>
                  <a:gd name="T3" fmla="*/ 9 h 11"/>
                  <a:gd name="T4" fmla="*/ 2 w 4"/>
                  <a:gd name="T5" fmla="*/ 11 h 11"/>
                  <a:gd name="T6" fmla="*/ 0 w 4"/>
                  <a:gd name="T7" fmla="*/ 9 h 11"/>
                  <a:gd name="T8" fmla="*/ 0 w 4"/>
                  <a:gd name="T9" fmla="*/ 0 h 11"/>
                  <a:gd name="T10" fmla="*/ 4 w 4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1">
                    <a:moveTo>
                      <a:pt x="4" y="0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2" name="Freeform 1419"/>
              <p:cNvSpPr>
                <a:spLocks/>
              </p:cNvSpPr>
              <p:nvPr/>
            </p:nvSpPr>
            <p:spPr bwMode="auto">
              <a:xfrm>
                <a:off x="4204" y="553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0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3" name="Rectangle 1420"/>
              <p:cNvSpPr>
                <a:spLocks noChangeArrowheads="1"/>
              </p:cNvSpPr>
              <p:nvPr/>
            </p:nvSpPr>
            <p:spPr bwMode="auto">
              <a:xfrm>
                <a:off x="4058" y="465"/>
                <a:ext cx="4" cy="24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4" name="Rectangle 1421"/>
              <p:cNvSpPr>
                <a:spLocks noChangeArrowheads="1"/>
              </p:cNvSpPr>
              <p:nvPr/>
            </p:nvSpPr>
            <p:spPr bwMode="auto">
              <a:xfrm>
                <a:off x="4077" y="465"/>
                <a:ext cx="4" cy="24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5" name="Rectangle 1422"/>
              <p:cNvSpPr>
                <a:spLocks noChangeArrowheads="1"/>
              </p:cNvSpPr>
              <p:nvPr/>
            </p:nvSpPr>
            <p:spPr bwMode="auto">
              <a:xfrm>
                <a:off x="4096" y="465"/>
                <a:ext cx="4" cy="24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6" name="Rectangle 1423"/>
              <p:cNvSpPr>
                <a:spLocks noChangeArrowheads="1"/>
              </p:cNvSpPr>
              <p:nvPr/>
            </p:nvSpPr>
            <p:spPr bwMode="auto">
              <a:xfrm>
                <a:off x="4155" y="465"/>
                <a:ext cx="7" cy="24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7" name="Rectangle 1424"/>
              <p:cNvSpPr>
                <a:spLocks noChangeArrowheads="1"/>
              </p:cNvSpPr>
              <p:nvPr/>
            </p:nvSpPr>
            <p:spPr bwMode="auto">
              <a:xfrm>
                <a:off x="4174" y="465"/>
                <a:ext cx="7" cy="24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8" name="Rectangle 1425"/>
              <p:cNvSpPr>
                <a:spLocks noChangeArrowheads="1"/>
              </p:cNvSpPr>
              <p:nvPr/>
            </p:nvSpPr>
            <p:spPr bwMode="auto">
              <a:xfrm>
                <a:off x="4261" y="574"/>
                <a:ext cx="7" cy="64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9" name="Rectangle 1426"/>
              <p:cNvSpPr>
                <a:spLocks noChangeArrowheads="1"/>
              </p:cNvSpPr>
              <p:nvPr/>
            </p:nvSpPr>
            <p:spPr bwMode="auto">
              <a:xfrm>
                <a:off x="4261" y="650"/>
                <a:ext cx="7" cy="21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0" name="Rectangle 1427"/>
              <p:cNvSpPr>
                <a:spLocks noChangeArrowheads="1"/>
              </p:cNvSpPr>
              <p:nvPr/>
            </p:nvSpPr>
            <p:spPr bwMode="auto">
              <a:xfrm>
                <a:off x="4311" y="650"/>
                <a:ext cx="5" cy="21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1" name="Rectangle 1428"/>
              <p:cNvSpPr>
                <a:spLocks noChangeArrowheads="1"/>
              </p:cNvSpPr>
              <p:nvPr/>
            </p:nvSpPr>
            <p:spPr bwMode="auto">
              <a:xfrm>
                <a:off x="4311" y="574"/>
                <a:ext cx="5" cy="64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2" name="Rectangle 1429"/>
              <p:cNvSpPr>
                <a:spLocks noChangeArrowheads="1"/>
              </p:cNvSpPr>
              <p:nvPr/>
            </p:nvSpPr>
            <p:spPr bwMode="auto">
              <a:xfrm>
                <a:off x="4193" y="465"/>
                <a:ext cx="7" cy="24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3" name="Rectangle 1430"/>
              <p:cNvSpPr>
                <a:spLocks noChangeArrowheads="1"/>
              </p:cNvSpPr>
              <p:nvPr/>
            </p:nvSpPr>
            <p:spPr bwMode="auto">
              <a:xfrm>
                <a:off x="4039" y="390"/>
                <a:ext cx="180" cy="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4" name="Oval 1431"/>
              <p:cNvSpPr>
                <a:spLocks noChangeArrowheads="1"/>
              </p:cNvSpPr>
              <p:nvPr/>
            </p:nvSpPr>
            <p:spPr bwMode="auto">
              <a:xfrm>
                <a:off x="4051" y="397"/>
                <a:ext cx="26" cy="26"/>
              </a:xfrm>
              <a:prstGeom prst="ellipse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5" name="Oval 1432"/>
              <p:cNvSpPr>
                <a:spLocks noChangeArrowheads="1"/>
              </p:cNvSpPr>
              <p:nvPr/>
            </p:nvSpPr>
            <p:spPr bwMode="auto">
              <a:xfrm>
                <a:off x="4115" y="397"/>
                <a:ext cx="26" cy="26"/>
              </a:xfrm>
              <a:prstGeom prst="ellipse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6" name="Oval 1433"/>
              <p:cNvSpPr>
                <a:spLocks noChangeArrowheads="1"/>
              </p:cNvSpPr>
              <p:nvPr/>
            </p:nvSpPr>
            <p:spPr bwMode="auto">
              <a:xfrm>
                <a:off x="4178" y="397"/>
                <a:ext cx="26" cy="26"/>
              </a:xfrm>
              <a:prstGeom prst="ellipse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7" name="Oval 1434"/>
              <p:cNvSpPr>
                <a:spLocks noChangeArrowheads="1"/>
              </p:cNvSpPr>
              <p:nvPr/>
            </p:nvSpPr>
            <p:spPr bwMode="auto">
              <a:xfrm>
                <a:off x="4084" y="430"/>
                <a:ext cx="26" cy="28"/>
              </a:xfrm>
              <a:prstGeom prst="ellipse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8" name="Oval 1435"/>
              <p:cNvSpPr>
                <a:spLocks noChangeArrowheads="1"/>
              </p:cNvSpPr>
              <p:nvPr/>
            </p:nvSpPr>
            <p:spPr bwMode="auto">
              <a:xfrm>
                <a:off x="4148" y="430"/>
                <a:ext cx="26" cy="28"/>
              </a:xfrm>
              <a:prstGeom prst="ellipse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9" name="Oval 1436"/>
              <p:cNvSpPr>
                <a:spLocks noChangeArrowheads="1"/>
              </p:cNvSpPr>
              <p:nvPr/>
            </p:nvSpPr>
            <p:spPr bwMode="auto">
              <a:xfrm>
                <a:off x="4058" y="404"/>
                <a:ext cx="12" cy="12"/>
              </a:xfrm>
              <a:prstGeom prst="ellipse">
                <a:avLst/>
              </a:pr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" name="Oval 1437"/>
              <p:cNvSpPr>
                <a:spLocks noChangeArrowheads="1"/>
              </p:cNvSpPr>
              <p:nvPr/>
            </p:nvSpPr>
            <p:spPr bwMode="auto">
              <a:xfrm>
                <a:off x="4091" y="437"/>
                <a:ext cx="12" cy="14"/>
              </a:xfrm>
              <a:prstGeom prst="ellipse">
                <a:avLst/>
              </a:pr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" name="Oval 1438"/>
              <p:cNvSpPr>
                <a:spLocks noChangeArrowheads="1"/>
              </p:cNvSpPr>
              <p:nvPr/>
            </p:nvSpPr>
            <p:spPr bwMode="auto">
              <a:xfrm>
                <a:off x="4186" y="404"/>
                <a:ext cx="11" cy="12"/>
              </a:xfrm>
              <a:prstGeom prst="ellipse">
                <a:avLst/>
              </a:pr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" name="Oval 1439"/>
              <p:cNvSpPr>
                <a:spLocks noChangeArrowheads="1"/>
              </p:cNvSpPr>
              <p:nvPr/>
            </p:nvSpPr>
            <p:spPr bwMode="auto">
              <a:xfrm>
                <a:off x="4122" y="404"/>
                <a:ext cx="11" cy="12"/>
              </a:xfrm>
              <a:prstGeom prst="ellipse">
                <a:avLst/>
              </a:pr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" name="Oval 1440"/>
              <p:cNvSpPr>
                <a:spLocks noChangeArrowheads="1"/>
              </p:cNvSpPr>
              <p:nvPr/>
            </p:nvSpPr>
            <p:spPr bwMode="auto">
              <a:xfrm>
                <a:off x="4155" y="437"/>
                <a:ext cx="12" cy="14"/>
              </a:xfrm>
              <a:prstGeom prst="ellipse">
                <a:avLst/>
              </a:pr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" name="Rectangle 1441"/>
              <p:cNvSpPr>
                <a:spLocks noChangeArrowheads="1"/>
              </p:cNvSpPr>
              <p:nvPr/>
            </p:nvSpPr>
            <p:spPr bwMode="auto">
              <a:xfrm>
                <a:off x="4039" y="489"/>
                <a:ext cx="83" cy="45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" name="Rectangle 1442"/>
              <p:cNvSpPr>
                <a:spLocks noChangeArrowheads="1"/>
              </p:cNvSpPr>
              <p:nvPr/>
            </p:nvSpPr>
            <p:spPr bwMode="auto">
              <a:xfrm>
                <a:off x="4051" y="501"/>
                <a:ext cx="56" cy="21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6" name="Rectangle 1443"/>
              <p:cNvSpPr>
                <a:spLocks noChangeArrowheads="1"/>
              </p:cNvSpPr>
              <p:nvPr/>
            </p:nvSpPr>
            <p:spPr bwMode="auto">
              <a:xfrm>
                <a:off x="4136" y="489"/>
                <a:ext cx="83" cy="45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7" name="Rectangle 1444"/>
              <p:cNvSpPr>
                <a:spLocks noChangeArrowheads="1"/>
              </p:cNvSpPr>
              <p:nvPr/>
            </p:nvSpPr>
            <p:spPr bwMode="auto">
              <a:xfrm>
                <a:off x="4148" y="501"/>
                <a:ext cx="56" cy="21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" name="Rectangle 1445"/>
              <p:cNvSpPr>
                <a:spLocks noChangeArrowheads="1"/>
              </p:cNvSpPr>
              <p:nvPr/>
            </p:nvSpPr>
            <p:spPr bwMode="auto">
              <a:xfrm>
                <a:off x="4065" y="501"/>
                <a:ext cx="9" cy="2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" name="Rectangle 1446"/>
              <p:cNvSpPr>
                <a:spLocks noChangeArrowheads="1"/>
              </p:cNvSpPr>
              <p:nvPr/>
            </p:nvSpPr>
            <p:spPr bwMode="auto">
              <a:xfrm>
                <a:off x="4086" y="501"/>
                <a:ext cx="10" cy="2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" name="Rectangle 1447"/>
              <p:cNvSpPr>
                <a:spLocks noChangeArrowheads="1"/>
              </p:cNvSpPr>
              <p:nvPr/>
            </p:nvSpPr>
            <p:spPr bwMode="auto">
              <a:xfrm>
                <a:off x="4171" y="501"/>
                <a:ext cx="10" cy="21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" name="Rectangle 1448"/>
              <p:cNvSpPr>
                <a:spLocks noChangeArrowheads="1"/>
              </p:cNvSpPr>
              <p:nvPr/>
            </p:nvSpPr>
            <p:spPr bwMode="auto">
              <a:xfrm>
                <a:off x="4025" y="650"/>
                <a:ext cx="210" cy="21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" name="Rectangle 1449"/>
              <p:cNvSpPr>
                <a:spLocks noChangeArrowheads="1"/>
              </p:cNvSpPr>
              <p:nvPr/>
            </p:nvSpPr>
            <p:spPr bwMode="auto">
              <a:xfrm>
                <a:off x="4235" y="364"/>
                <a:ext cx="14" cy="177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3" name="Rectangle 1450"/>
              <p:cNvSpPr>
                <a:spLocks noChangeArrowheads="1"/>
              </p:cNvSpPr>
              <p:nvPr/>
            </p:nvSpPr>
            <p:spPr bwMode="auto">
              <a:xfrm>
                <a:off x="4235" y="541"/>
                <a:ext cx="107" cy="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4" name="Rectangle 1451"/>
              <p:cNvSpPr>
                <a:spLocks noChangeArrowheads="1"/>
              </p:cNvSpPr>
              <p:nvPr/>
            </p:nvSpPr>
            <p:spPr bwMode="auto">
              <a:xfrm>
                <a:off x="4257" y="376"/>
                <a:ext cx="85" cy="42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5" name="Oval 1452"/>
              <p:cNvSpPr>
                <a:spLocks noChangeArrowheads="1"/>
              </p:cNvSpPr>
              <p:nvPr/>
            </p:nvSpPr>
            <p:spPr bwMode="auto">
              <a:xfrm>
                <a:off x="4266" y="385"/>
                <a:ext cx="28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6" name="Oval 1453"/>
              <p:cNvSpPr>
                <a:spLocks noChangeArrowheads="1"/>
              </p:cNvSpPr>
              <p:nvPr/>
            </p:nvSpPr>
            <p:spPr bwMode="auto">
              <a:xfrm>
                <a:off x="4273" y="392"/>
                <a:ext cx="14" cy="12"/>
              </a:xfrm>
              <a:prstGeom prst="ellipse">
                <a:avLst/>
              </a:pr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7" name="Rectangle 1454"/>
              <p:cNvSpPr>
                <a:spLocks noChangeArrowheads="1"/>
              </p:cNvSpPr>
              <p:nvPr/>
            </p:nvSpPr>
            <p:spPr bwMode="auto">
              <a:xfrm>
                <a:off x="4257" y="432"/>
                <a:ext cx="85" cy="41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8" name="Oval 1455"/>
              <p:cNvSpPr>
                <a:spLocks noChangeArrowheads="1"/>
              </p:cNvSpPr>
              <p:nvPr/>
            </p:nvSpPr>
            <p:spPr bwMode="auto">
              <a:xfrm>
                <a:off x="4266" y="439"/>
                <a:ext cx="28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9" name="Oval 1456"/>
              <p:cNvSpPr>
                <a:spLocks noChangeArrowheads="1"/>
              </p:cNvSpPr>
              <p:nvPr/>
            </p:nvSpPr>
            <p:spPr bwMode="auto">
              <a:xfrm>
                <a:off x="4273" y="447"/>
                <a:ext cx="14" cy="11"/>
              </a:xfrm>
              <a:prstGeom prst="ellipse">
                <a:avLst/>
              </a:pr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0" name="Rectangle 1457"/>
              <p:cNvSpPr>
                <a:spLocks noChangeArrowheads="1"/>
              </p:cNvSpPr>
              <p:nvPr/>
            </p:nvSpPr>
            <p:spPr bwMode="auto">
              <a:xfrm>
                <a:off x="4257" y="487"/>
                <a:ext cx="85" cy="42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1" name="Oval 1458"/>
              <p:cNvSpPr>
                <a:spLocks noChangeArrowheads="1"/>
              </p:cNvSpPr>
              <p:nvPr/>
            </p:nvSpPr>
            <p:spPr bwMode="auto">
              <a:xfrm>
                <a:off x="4266" y="494"/>
                <a:ext cx="28" cy="2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2" name="Oval 1459"/>
              <p:cNvSpPr>
                <a:spLocks noChangeArrowheads="1"/>
              </p:cNvSpPr>
              <p:nvPr/>
            </p:nvSpPr>
            <p:spPr bwMode="auto">
              <a:xfrm>
                <a:off x="4273" y="501"/>
                <a:ext cx="14" cy="14"/>
              </a:xfrm>
              <a:prstGeom prst="ellipse">
                <a:avLst/>
              </a:pr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3" name="Rectangle 1460"/>
              <p:cNvSpPr>
                <a:spLocks noChangeArrowheads="1"/>
              </p:cNvSpPr>
              <p:nvPr/>
            </p:nvSpPr>
            <p:spPr bwMode="auto">
              <a:xfrm>
                <a:off x="4304" y="390"/>
                <a:ext cx="38" cy="4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4" name="Rectangle 1461"/>
              <p:cNvSpPr>
                <a:spLocks noChangeArrowheads="1"/>
              </p:cNvSpPr>
              <p:nvPr/>
            </p:nvSpPr>
            <p:spPr bwMode="auto">
              <a:xfrm>
                <a:off x="4304" y="402"/>
                <a:ext cx="38" cy="4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5" name="Rectangle 1462"/>
              <p:cNvSpPr>
                <a:spLocks noChangeArrowheads="1"/>
              </p:cNvSpPr>
              <p:nvPr/>
            </p:nvSpPr>
            <p:spPr bwMode="auto">
              <a:xfrm>
                <a:off x="4304" y="444"/>
                <a:ext cx="38" cy="5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6" name="Rectangle 1463"/>
              <p:cNvSpPr>
                <a:spLocks noChangeArrowheads="1"/>
              </p:cNvSpPr>
              <p:nvPr/>
            </p:nvSpPr>
            <p:spPr bwMode="auto">
              <a:xfrm>
                <a:off x="4304" y="456"/>
                <a:ext cx="38" cy="5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7" name="Rectangle 1464"/>
              <p:cNvSpPr>
                <a:spLocks noChangeArrowheads="1"/>
              </p:cNvSpPr>
              <p:nvPr/>
            </p:nvSpPr>
            <p:spPr bwMode="auto">
              <a:xfrm>
                <a:off x="4304" y="499"/>
                <a:ext cx="38" cy="4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8" name="Rectangle 1465"/>
              <p:cNvSpPr>
                <a:spLocks noChangeArrowheads="1"/>
              </p:cNvSpPr>
              <p:nvPr/>
            </p:nvSpPr>
            <p:spPr bwMode="auto">
              <a:xfrm>
                <a:off x="4304" y="513"/>
                <a:ext cx="38" cy="5"/>
              </a:xfrm>
              <a:prstGeom prst="rect">
                <a:avLst/>
              </a:pr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9" name="Rectangle 1466"/>
              <p:cNvSpPr>
                <a:spLocks noChangeArrowheads="1"/>
              </p:cNvSpPr>
              <p:nvPr/>
            </p:nvSpPr>
            <p:spPr bwMode="auto">
              <a:xfrm>
                <a:off x="4249" y="586"/>
                <a:ext cx="31" cy="43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0" name="Rectangle 1467"/>
              <p:cNvSpPr>
                <a:spLocks noChangeArrowheads="1"/>
              </p:cNvSpPr>
              <p:nvPr/>
            </p:nvSpPr>
            <p:spPr bwMode="auto">
              <a:xfrm>
                <a:off x="4297" y="586"/>
                <a:ext cx="31" cy="43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1" name="Freeform 1468"/>
              <p:cNvSpPr>
                <a:spLocks/>
              </p:cNvSpPr>
              <p:nvPr/>
            </p:nvSpPr>
            <p:spPr bwMode="auto">
              <a:xfrm>
                <a:off x="4311" y="579"/>
                <a:ext cx="154" cy="149"/>
              </a:xfrm>
              <a:custGeom>
                <a:avLst/>
                <a:gdLst>
                  <a:gd name="T0" fmla="*/ 3 w 65"/>
                  <a:gd name="T1" fmla="*/ 13 h 63"/>
                  <a:gd name="T2" fmla="*/ 20 w 65"/>
                  <a:gd name="T3" fmla="*/ 44 h 63"/>
                  <a:gd name="T4" fmla="*/ 40 w 65"/>
                  <a:gd name="T5" fmla="*/ 60 h 63"/>
                  <a:gd name="T6" fmla="*/ 65 w 65"/>
                  <a:gd name="T7" fmla="*/ 44 h 63"/>
                  <a:gd name="T8" fmla="*/ 54 w 65"/>
                  <a:gd name="T9" fmla="*/ 25 h 63"/>
                  <a:gd name="T10" fmla="*/ 48 w 65"/>
                  <a:gd name="T11" fmla="*/ 37 h 63"/>
                  <a:gd name="T12" fmla="*/ 19 w 65"/>
                  <a:gd name="T13" fmla="*/ 7 h 63"/>
                  <a:gd name="T14" fmla="*/ 3 w 65"/>
                  <a:gd name="T15" fmla="*/ 0 h 63"/>
                  <a:gd name="T16" fmla="*/ 3 w 65"/>
                  <a:gd name="T1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3">
                    <a:moveTo>
                      <a:pt x="3" y="13"/>
                    </a:moveTo>
                    <a:cubicBezTo>
                      <a:pt x="3" y="13"/>
                      <a:pt x="16" y="38"/>
                      <a:pt x="20" y="44"/>
                    </a:cubicBezTo>
                    <a:cubicBezTo>
                      <a:pt x="24" y="50"/>
                      <a:pt x="33" y="56"/>
                      <a:pt x="40" y="60"/>
                    </a:cubicBezTo>
                    <a:cubicBezTo>
                      <a:pt x="47" y="63"/>
                      <a:pt x="65" y="44"/>
                      <a:pt x="65" y="4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7"/>
                      <a:pt x="24" y="12"/>
                      <a:pt x="19" y="7"/>
                    </a:cubicBezTo>
                    <a:cubicBezTo>
                      <a:pt x="14" y="2"/>
                      <a:pt x="6" y="0"/>
                      <a:pt x="3" y="0"/>
                    </a:cubicBezTo>
                    <a:cubicBezTo>
                      <a:pt x="0" y="1"/>
                      <a:pt x="3" y="13"/>
                      <a:pt x="3" y="13"/>
                    </a:cubicBez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2" name="Freeform 1469"/>
              <p:cNvSpPr>
                <a:spLocks/>
              </p:cNvSpPr>
              <p:nvPr/>
            </p:nvSpPr>
            <p:spPr bwMode="auto">
              <a:xfrm>
                <a:off x="4422" y="399"/>
                <a:ext cx="126" cy="171"/>
              </a:xfrm>
              <a:custGeom>
                <a:avLst/>
                <a:gdLst>
                  <a:gd name="T0" fmla="*/ 6 w 53"/>
                  <a:gd name="T1" fmla="*/ 16 h 72"/>
                  <a:gd name="T2" fmla="*/ 13 w 53"/>
                  <a:gd name="T3" fmla="*/ 6 h 72"/>
                  <a:gd name="T4" fmla="*/ 44 w 53"/>
                  <a:gd name="T5" fmla="*/ 7 h 72"/>
                  <a:gd name="T6" fmla="*/ 48 w 53"/>
                  <a:gd name="T7" fmla="*/ 33 h 72"/>
                  <a:gd name="T8" fmla="*/ 42 w 53"/>
                  <a:gd name="T9" fmla="*/ 53 h 72"/>
                  <a:gd name="T10" fmla="*/ 46 w 53"/>
                  <a:gd name="T11" fmla="*/ 65 h 72"/>
                  <a:gd name="T12" fmla="*/ 46 w 53"/>
                  <a:gd name="T13" fmla="*/ 65 h 72"/>
                  <a:gd name="T14" fmla="*/ 31 w 53"/>
                  <a:gd name="T15" fmla="*/ 72 h 72"/>
                  <a:gd name="T16" fmla="*/ 23 w 53"/>
                  <a:gd name="T17" fmla="*/ 71 h 72"/>
                  <a:gd name="T18" fmla="*/ 23 w 53"/>
                  <a:gd name="T19" fmla="*/ 70 h 72"/>
                  <a:gd name="T20" fmla="*/ 22 w 53"/>
                  <a:gd name="T21" fmla="*/ 58 h 72"/>
                  <a:gd name="T22" fmla="*/ 14 w 53"/>
                  <a:gd name="T23" fmla="*/ 56 h 72"/>
                  <a:gd name="T24" fmla="*/ 7 w 53"/>
                  <a:gd name="T25" fmla="*/ 51 h 72"/>
                  <a:gd name="T26" fmla="*/ 7 w 53"/>
                  <a:gd name="T27" fmla="*/ 48 h 72"/>
                  <a:gd name="T28" fmla="*/ 5 w 53"/>
                  <a:gd name="T29" fmla="*/ 46 h 72"/>
                  <a:gd name="T30" fmla="*/ 6 w 53"/>
                  <a:gd name="T31" fmla="*/ 44 h 72"/>
                  <a:gd name="T32" fmla="*/ 0 w 53"/>
                  <a:gd name="T33" fmla="*/ 40 h 72"/>
                  <a:gd name="T34" fmla="*/ 6 w 53"/>
                  <a:gd name="T35" fmla="*/ 28 h 72"/>
                  <a:gd name="T36" fmla="*/ 6 w 53"/>
                  <a:gd name="T37" fmla="*/ 1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" h="72">
                    <a:moveTo>
                      <a:pt x="6" y="16"/>
                    </a:moveTo>
                    <a:cubicBezTo>
                      <a:pt x="7" y="12"/>
                      <a:pt x="8" y="9"/>
                      <a:pt x="13" y="6"/>
                    </a:cubicBezTo>
                    <a:cubicBezTo>
                      <a:pt x="17" y="3"/>
                      <a:pt x="35" y="0"/>
                      <a:pt x="44" y="7"/>
                    </a:cubicBezTo>
                    <a:cubicBezTo>
                      <a:pt x="53" y="15"/>
                      <a:pt x="49" y="29"/>
                      <a:pt x="48" y="33"/>
                    </a:cubicBezTo>
                    <a:cubicBezTo>
                      <a:pt x="46" y="39"/>
                      <a:pt x="43" y="45"/>
                      <a:pt x="42" y="53"/>
                    </a:cubicBezTo>
                    <a:cubicBezTo>
                      <a:pt x="42" y="56"/>
                      <a:pt x="45" y="63"/>
                      <a:pt x="46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3" y="70"/>
                      <a:pt x="36" y="71"/>
                      <a:pt x="31" y="72"/>
                    </a:cubicBezTo>
                    <a:cubicBezTo>
                      <a:pt x="28" y="72"/>
                      <a:pt x="25" y="72"/>
                      <a:pt x="23" y="71"/>
                    </a:cubicBezTo>
                    <a:cubicBezTo>
                      <a:pt x="23" y="71"/>
                      <a:pt x="23" y="70"/>
                      <a:pt x="23" y="70"/>
                    </a:cubicBezTo>
                    <a:cubicBezTo>
                      <a:pt x="24" y="68"/>
                      <a:pt x="24" y="60"/>
                      <a:pt x="22" y="58"/>
                    </a:cubicBezTo>
                    <a:cubicBezTo>
                      <a:pt x="20" y="56"/>
                      <a:pt x="17" y="56"/>
                      <a:pt x="14" y="56"/>
                    </a:cubicBezTo>
                    <a:cubicBezTo>
                      <a:pt x="9" y="57"/>
                      <a:pt x="10" y="51"/>
                      <a:pt x="7" y="51"/>
                    </a:cubicBezTo>
                    <a:cubicBezTo>
                      <a:pt x="5" y="50"/>
                      <a:pt x="6" y="49"/>
                      <a:pt x="7" y="48"/>
                    </a:cubicBezTo>
                    <a:cubicBezTo>
                      <a:pt x="7" y="47"/>
                      <a:pt x="5" y="47"/>
                      <a:pt x="5" y="46"/>
                    </a:cubicBezTo>
                    <a:cubicBezTo>
                      <a:pt x="4" y="45"/>
                      <a:pt x="6" y="45"/>
                      <a:pt x="6" y="44"/>
                    </a:cubicBezTo>
                    <a:cubicBezTo>
                      <a:pt x="5" y="42"/>
                      <a:pt x="0" y="42"/>
                      <a:pt x="0" y="40"/>
                    </a:cubicBezTo>
                    <a:cubicBezTo>
                      <a:pt x="1" y="37"/>
                      <a:pt x="7" y="30"/>
                      <a:pt x="6" y="28"/>
                    </a:cubicBezTo>
                    <a:cubicBezTo>
                      <a:pt x="5" y="23"/>
                      <a:pt x="5" y="20"/>
                      <a:pt x="6" y="16"/>
                    </a:cubicBez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3" name="Freeform 1470"/>
              <p:cNvSpPr>
                <a:spLocks/>
              </p:cNvSpPr>
              <p:nvPr/>
            </p:nvSpPr>
            <p:spPr bwMode="auto">
              <a:xfrm>
                <a:off x="4436" y="397"/>
                <a:ext cx="114" cy="121"/>
              </a:xfrm>
              <a:custGeom>
                <a:avLst/>
                <a:gdLst>
                  <a:gd name="T0" fmla="*/ 0 w 48"/>
                  <a:gd name="T1" fmla="*/ 16 h 51"/>
                  <a:gd name="T2" fmla="*/ 14 w 48"/>
                  <a:gd name="T3" fmla="*/ 20 h 51"/>
                  <a:gd name="T4" fmla="*/ 27 w 48"/>
                  <a:gd name="T5" fmla="*/ 30 h 51"/>
                  <a:gd name="T6" fmla="*/ 32 w 48"/>
                  <a:gd name="T7" fmla="*/ 36 h 51"/>
                  <a:gd name="T8" fmla="*/ 37 w 48"/>
                  <a:gd name="T9" fmla="*/ 51 h 51"/>
                  <a:gd name="T10" fmla="*/ 47 w 48"/>
                  <a:gd name="T11" fmla="*/ 26 h 51"/>
                  <a:gd name="T12" fmla="*/ 43 w 48"/>
                  <a:gd name="T13" fmla="*/ 7 h 51"/>
                  <a:gd name="T14" fmla="*/ 16 w 48"/>
                  <a:gd name="T15" fmla="*/ 2 h 51"/>
                  <a:gd name="T16" fmla="*/ 0 w 48"/>
                  <a:gd name="T17" fmla="*/ 6 h 51"/>
                  <a:gd name="T18" fmla="*/ 0 w 48"/>
                  <a:gd name="T19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0" y="16"/>
                    </a:moveTo>
                    <a:cubicBezTo>
                      <a:pt x="0" y="16"/>
                      <a:pt x="6" y="13"/>
                      <a:pt x="14" y="20"/>
                    </a:cubicBezTo>
                    <a:cubicBezTo>
                      <a:pt x="20" y="24"/>
                      <a:pt x="20" y="28"/>
                      <a:pt x="27" y="30"/>
                    </a:cubicBezTo>
                    <a:cubicBezTo>
                      <a:pt x="33" y="32"/>
                      <a:pt x="32" y="36"/>
                      <a:pt x="32" y="36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1"/>
                      <a:pt x="46" y="43"/>
                      <a:pt x="47" y="26"/>
                    </a:cubicBezTo>
                    <a:cubicBezTo>
                      <a:pt x="48" y="9"/>
                      <a:pt x="43" y="7"/>
                      <a:pt x="43" y="7"/>
                    </a:cubicBezTo>
                    <a:cubicBezTo>
                      <a:pt x="43" y="7"/>
                      <a:pt x="34" y="0"/>
                      <a:pt x="16" y="2"/>
                    </a:cubicBezTo>
                    <a:cubicBezTo>
                      <a:pt x="6" y="3"/>
                      <a:pt x="0" y="6"/>
                      <a:pt x="0" y="6"/>
                    </a:cubicBezTo>
                    <a:cubicBezTo>
                      <a:pt x="0" y="6"/>
                      <a:pt x="1" y="11"/>
                      <a:pt x="0" y="16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4" name="Freeform 1471"/>
              <p:cNvSpPr>
                <a:spLocks/>
              </p:cNvSpPr>
              <p:nvPr/>
            </p:nvSpPr>
            <p:spPr bwMode="auto">
              <a:xfrm>
                <a:off x="4496" y="456"/>
                <a:ext cx="26" cy="43"/>
              </a:xfrm>
              <a:custGeom>
                <a:avLst/>
                <a:gdLst>
                  <a:gd name="T0" fmla="*/ 0 w 11"/>
                  <a:gd name="T1" fmla="*/ 6 h 18"/>
                  <a:gd name="T2" fmla="*/ 6 w 11"/>
                  <a:gd name="T3" fmla="*/ 1 h 18"/>
                  <a:gd name="T4" fmla="*/ 6 w 11"/>
                  <a:gd name="T5" fmla="*/ 13 h 18"/>
                  <a:gd name="T6" fmla="*/ 0 w 11"/>
                  <a:gd name="T7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8">
                    <a:moveTo>
                      <a:pt x="0" y="6"/>
                    </a:moveTo>
                    <a:cubicBezTo>
                      <a:pt x="0" y="6"/>
                      <a:pt x="1" y="0"/>
                      <a:pt x="6" y="1"/>
                    </a:cubicBezTo>
                    <a:cubicBezTo>
                      <a:pt x="11" y="2"/>
                      <a:pt x="11" y="9"/>
                      <a:pt x="6" y="13"/>
                    </a:cubicBezTo>
                    <a:cubicBezTo>
                      <a:pt x="0" y="18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5" name="Freeform 1472"/>
              <p:cNvSpPr>
                <a:spLocks/>
              </p:cNvSpPr>
              <p:nvPr/>
            </p:nvSpPr>
            <p:spPr bwMode="auto">
              <a:xfrm>
                <a:off x="4380" y="373"/>
                <a:ext cx="168" cy="78"/>
              </a:xfrm>
              <a:custGeom>
                <a:avLst/>
                <a:gdLst>
                  <a:gd name="T0" fmla="*/ 19 w 71"/>
                  <a:gd name="T1" fmla="*/ 25 h 33"/>
                  <a:gd name="T2" fmla="*/ 19 w 71"/>
                  <a:gd name="T3" fmla="*/ 25 h 33"/>
                  <a:gd name="T4" fmla="*/ 34 w 71"/>
                  <a:gd name="T5" fmla="*/ 23 h 33"/>
                  <a:gd name="T6" fmla="*/ 26 w 71"/>
                  <a:gd name="T7" fmla="*/ 13 h 33"/>
                  <a:gd name="T8" fmla="*/ 41 w 71"/>
                  <a:gd name="T9" fmla="*/ 4 h 33"/>
                  <a:gd name="T10" fmla="*/ 71 w 71"/>
                  <a:gd name="T11" fmla="*/ 24 h 33"/>
                  <a:gd name="T12" fmla="*/ 1 w 71"/>
                  <a:gd name="T13" fmla="*/ 33 h 33"/>
                  <a:gd name="T14" fmla="*/ 0 w 71"/>
                  <a:gd name="T15" fmla="*/ 28 h 33"/>
                  <a:gd name="T16" fmla="*/ 19 w 71"/>
                  <a:gd name="T17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33">
                    <a:moveTo>
                      <a:pt x="19" y="25"/>
                    </a:moveTo>
                    <a:cubicBezTo>
                      <a:pt x="19" y="25"/>
                      <a:pt x="19" y="25"/>
                      <a:pt x="19" y="25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3" y="15"/>
                      <a:pt x="26" y="13"/>
                    </a:cubicBezTo>
                    <a:cubicBezTo>
                      <a:pt x="29" y="9"/>
                      <a:pt x="33" y="5"/>
                      <a:pt x="41" y="4"/>
                    </a:cubicBezTo>
                    <a:cubicBezTo>
                      <a:pt x="67" y="0"/>
                      <a:pt x="71" y="24"/>
                      <a:pt x="71" y="24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28"/>
                      <a:pt x="0" y="28"/>
                      <a:pt x="0" y="28"/>
                    </a:cubicBezTo>
                    <a:lnTo>
                      <a:pt x="19" y="25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6" name="Freeform 1473"/>
              <p:cNvSpPr>
                <a:spLocks/>
              </p:cNvSpPr>
              <p:nvPr/>
            </p:nvSpPr>
            <p:spPr bwMode="auto">
              <a:xfrm>
                <a:off x="4425" y="404"/>
                <a:ext cx="35" cy="28"/>
              </a:xfrm>
              <a:custGeom>
                <a:avLst/>
                <a:gdLst>
                  <a:gd name="T0" fmla="*/ 15 w 15"/>
                  <a:gd name="T1" fmla="*/ 10 h 12"/>
                  <a:gd name="T2" fmla="*/ 0 w 15"/>
                  <a:gd name="T3" fmla="*/ 12 h 12"/>
                  <a:gd name="T4" fmla="*/ 2 w 15"/>
                  <a:gd name="T5" fmla="*/ 12 h 12"/>
                  <a:gd name="T6" fmla="*/ 7 w 15"/>
                  <a:gd name="T7" fmla="*/ 0 h 12"/>
                  <a:gd name="T8" fmla="*/ 15 w 15"/>
                  <a:gd name="T9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5" y="1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5"/>
                      <a:pt x="7" y="0"/>
                    </a:cubicBezTo>
                    <a:cubicBezTo>
                      <a:pt x="14" y="2"/>
                      <a:pt x="15" y="10"/>
                      <a:pt x="15" y="10"/>
                    </a:cubicBezTo>
                    <a:close/>
                  </a:path>
                </a:pathLst>
              </a:custGeom>
              <a:solidFill>
                <a:srgbClr val="D83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7" name="Freeform 1474"/>
              <p:cNvSpPr>
                <a:spLocks/>
              </p:cNvSpPr>
              <p:nvPr/>
            </p:nvSpPr>
            <p:spPr bwMode="auto">
              <a:xfrm>
                <a:off x="4472" y="1353"/>
                <a:ext cx="111" cy="62"/>
              </a:xfrm>
              <a:custGeom>
                <a:avLst/>
                <a:gdLst>
                  <a:gd name="T0" fmla="*/ 5 w 47"/>
                  <a:gd name="T1" fmla="*/ 22 h 26"/>
                  <a:gd name="T2" fmla="*/ 0 w 47"/>
                  <a:gd name="T3" fmla="*/ 20 h 26"/>
                  <a:gd name="T4" fmla="*/ 6 w 47"/>
                  <a:gd name="T5" fmla="*/ 13 h 26"/>
                  <a:gd name="T6" fmla="*/ 22 w 47"/>
                  <a:gd name="T7" fmla="*/ 2 h 26"/>
                  <a:gd name="T8" fmla="*/ 47 w 47"/>
                  <a:gd name="T9" fmla="*/ 0 h 26"/>
                  <a:gd name="T10" fmla="*/ 46 w 47"/>
                  <a:gd name="T11" fmla="*/ 10 h 26"/>
                  <a:gd name="T12" fmla="*/ 27 w 47"/>
                  <a:gd name="T13" fmla="*/ 22 h 26"/>
                  <a:gd name="T14" fmla="*/ 5 w 47"/>
                  <a:gd name="T15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26">
                    <a:moveTo>
                      <a:pt x="5" y="22"/>
                    </a:moveTo>
                    <a:cubicBezTo>
                      <a:pt x="3" y="21"/>
                      <a:pt x="2" y="20"/>
                      <a:pt x="0" y="20"/>
                    </a:cubicBezTo>
                    <a:cubicBezTo>
                      <a:pt x="1" y="17"/>
                      <a:pt x="4" y="14"/>
                      <a:pt x="6" y="13"/>
                    </a:cubicBezTo>
                    <a:cubicBezTo>
                      <a:pt x="11" y="9"/>
                      <a:pt x="22" y="2"/>
                      <a:pt x="22" y="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6" y="6"/>
                      <a:pt x="46" y="10"/>
                    </a:cubicBezTo>
                    <a:cubicBezTo>
                      <a:pt x="42" y="14"/>
                      <a:pt x="34" y="20"/>
                      <a:pt x="27" y="22"/>
                    </a:cubicBezTo>
                    <a:cubicBezTo>
                      <a:pt x="17" y="25"/>
                      <a:pt x="10" y="26"/>
                      <a:pt x="5" y="22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8" name="Freeform 1475"/>
              <p:cNvSpPr>
                <a:spLocks/>
              </p:cNvSpPr>
              <p:nvPr/>
            </p:nvSpPr>
            <p:spPr bwMode="auto">
              <a:xfrm>
                <a:off x="4283" y="1353"/>
                <a:ext cx="111" cy="54"/>
              </a:xfrm>
              <a:custGeom>
                <a:avLst/>
                <a:gdLst>
                  <a:gd name="T0" fmla="*/ 5 w 47"/>
                  <a:gd name="T1" fmla="*/ 20 h 23"/>
                  <a:gd name="T2" fmla="*/ 0 w 47"/>
                  <a:gd name="T3" fmla="*/ 17 h 23"/>
                  <a:gd name="T4" fmla="*/ 6 w 47"/>
                  <a:gd name="T5" fmla="*/ 10 h 23"/>
                  <a:gd name="T6" fmla="*/ 22 w 47"/>
                  <a:gd name="T7" fmla="*/ 0 h 23"/>
                  <a:gd name="T8" fmla="*/ 45 w 47"/>
                  <a:gd name="T9" fmla="*/ 1 h 23"/>
                  <a:gd name="T10" fmla="*/ 47 w 47"/>
                  <a:gd name="T11" fmla="*/ 1 h 23"/>
                  <a:gd name="T12" fmla="*/ 46 w 47"/>
                  <a:gd name="T13" fmla="*/ 8 h 23"/>
                  <a:gd name="T14" fmla="*/ 26 w 47"/>
                  <a:gd name="T15" fmla="*/ 20 h 23"/>
                  <a:gd name="T16" fmla="*/ 5 w 47"/>
                  <a:gd name="T17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23">
                    <a:moveTo>
                      <a:pt x="5" y="20"/>
                    </a:moveTo>
                    <a:cubicBezTo>
                      <a:pt x="3" y="19"/>
                      <a:pt x="1" y="18"/>
                      <a:pt x="0" y="17"/>
                    </a:cubicBezTo>
                    <a:cubicBezTo>
                      <a:pt x="1" y="15"/>
                      <a:pt x="4" y="12"/>
                      <a:pt x="6" y="10"/>
                    </a:cubicBezTo>
                    <a:cubicBezTo>
                      <a:pt x="11" y="6"/>
                      <a:pt x="22" y="0"/>
                      <a:pt x="22" y="0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1"/>
                      <a:pt x="46" y="4"/>
                      <a:pt x="46" y="8"/>
                    </a:cubicBezTo>
                    <a:cubicBezTo>
                      <a:pt x="42" y="11"/>
                      <a:pt x="33" y="18"/>
                      <a:pt x="26" y="20"/>
                    </a:cubicBezTo>
                    <a:cubicBezTo>
                      <a:pt x="16" y="23"/>
                      <a:pt x="10" y="23"/>
                      <a:pt x="5" y="20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9" name="Freeform 1476"/>
              <p:cNvSpPr>
                <a:spLocks/>
              </p:cNvSpPr>
              <p:nvPr/>
            </p:nvSpPr>
            <p:spPr bwMode="auto">
              <a:xfrm>
                <a:off x="4465" y="1377"/>
                <a:ext cx="118" cy="47"/>
              </a:xfrm>
              <a:custGeom>
                <a:avLst/>
                <a:gdLst>
                  <a:gd name="T0" fmla="*/ 49 w 50"/>
                  <a:gd name="T1" fmla="*/ 3 h 20"/>
                  <a:gd name="T2" fmla="*/ 33 w 50"/>
                  <a:gd name="T3" fmla="*/ 15 h 20"/>
                  <a:gd name="T4" fmla="*/ 3 w 50"/>
                  <a:gd name="T5" fmla="*/ 18 h 20"/>
                  <a:gd name="T6" fmla="*/ 3 w 50"/>
                  <a:gd name="T7" fmla="*/ 10 h 20"/>
                  <a:gd name="T8" fmla="*/ 8 w 50"/>
                  <a:gd name="T9" fmla="*/ 12 h 20"/>
                  <a:gd name="T10" fmla="*/ 30 w 50"/>
                  <a:gd name="T11" fmla="*/ 12 h 20"/>
                  <a:gd name="T12" fmla="*/ 49 w 50"/>
                  <a:gd name="T13" fmla="*/ 0 h 20"/>
                  <a:gd name="T14" fmla="*/ 49 w 50"/>
                  <a:gd name="T1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0">
                    <a:moveTo>
                      <a:pt x="49" y="3"/>
                    </a:moveTo>
                    <a:cubicBezTo>
                      <a:pt x="50" y="6"/>
                      <a:pt x="43" y="11"/>
                      <a:pt x="33" y="15"/>
                    </a:cubicBezTo>
                    <a:cubicBezTo>
                      <a:pt x="24" y="20"/>
                      <a:pt x="8" y="20"/>
                      <a:pt x="3" y="18"/>
                    </a:cubicBezTo>
                    <a:cubicBezTo>
                      <a:pt x="0" y="17"/>
                      <a:pt x="1" y="13"/>
                      <a:pt x="3" y="10"/>
                    </a:cubicBezTo>
                    <a:cubicBezTo>
                      <a:pt x="5" y="10"/>
                      <a:pt x="6" y="11"/>
                      <a:pt x="8" y="12"/>
                    </a:cubicBezTo>
                    <a:cubicBezTo>
                      <a:pt x="13" y="16"/>
                      <a:pt x="20" y="15"/>
                      <a:pt x="30" y="12"/>
                    </a:cubicBezTo>
                    <a:cubicBezTo>
                      <a:pt x="37" y="10"/>
                      <a:pt x="45" y="4"/>
                      <a:pt x="49" y="0"/>
                    </a:cubicBezTo>
                    <a:cubicBezTo>
                      <a:pt x="49" y="1"/>
                      <a:pt x="49" y="2"/>
                      <a:pt x="49" y="3"/>
                    </a:cubicBezTo>
                    <a:close/>
                  </a:path>
                </a:pathLst>
              </a:custGeom>
              <a:solidFill>
                <a:srgbClr val="303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0" name="Freeform 1477"/>
              <p:cNvSpPr>
                <a:spLocks/>
              </p:cNvSpPr>
              <p:nvPr/>
            </p:nvSpPr>
            <p:spPr bwMode="auto">
              <a:xfrm>
                <a:off x="4275" y="1372"/>
                <a:ext cx="119" cy="47"/>
              </a:xfrm>
              <a:custGeom>
                <a:avLst/>
                <a:gdLst>
                  <a:gd name="T0" fmla="*/ 49 w 50"/>
                  <a:gd name="T1" fmla="*/ 2 h 20"/>
                  <a:gd name="T2" fmla="*/ 33 w 50"/>
                  <a:gd name="T3" fmla="*/ 15 h 20"/>
                  <a:gd name="T4" fmla="*/ 3 w 50"/>
                  <a:gd name="T5" fmla="*/ 18 h 20"/>
                  <a:gd name="T6" fmla="*/ 3 w 50"/>
                  <a:gd name="T7" fmla="*/ 9 h 20"/>
                  <a:gd name="T8" fmla="*/ 8 w 50"/>
                  <a:gd name="T9" fmla="*/ 12 h 20"/>
                  <a:gd name="T10" fmla="*/ 29 w 50"/>
                  <a:gd name="T11" fmla="*/ 12 h 20"/>
                  <a:gd name="T12" fmla="*/ 49 w 50"/>
                  <a:gd name="T13" fmla="*/ 0 h 20"/>
                  <a:gd name="T14" fmla="*/ 49 w 50"/>
                  <a:gd name="T1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20">
                    <a:moveTo>
                      <a:pt x="49" y="2"/>
                    </a:moveTo>
                    <a:cubicBezTo>
                      <a:pt x="50" y="6"/>
                      <a:pt x="43" y="10"/>
                      <a:pt x="33" y="15"/>
                    </a:cubicBezTo>
                    <a:cubicBezTo>
                      <a:pt x="24" y="19"/>
                      <a:pt x="8" y="20"/>
                      <a:pt x="3" y="18"/>
                    </a:cubicBezTo>
                    <a:cubicBezTo>
                      <a:pt x="0" y="16"/>
                      <a:pt x="1" y="13"/>
                      <a:pt x="3" y="9"/>
                    </a:cubicBezTo>
                    <a:cubicBezTo>
                      <a:pt x="4" y="10"/>
                      <a:pt x="6" y="11"/>
                      <a:pt x="8" y="12"/>
                    </a:cubicBezTo>
                    <a:cubicBezTo>
                      <a:pt x="13" y="15"/>
                      <a:pt x="19" y="15"/>
                      <a:pt x="29" y="12"/>
                    </a:cubicBezTo>
                    <a:cubicBezTo>
                      <a:pt x="36" y="10"/>
                      <a:pt x="45" y="3"/>
                      <a:pt x="49" y="0"/>
                    </a:cubicBezTo>
                    <a:cubicBezTo>
                      <a:pt x="49" y="0"/>
                      <a:pt x="49" y="1"/>
                      <a:pt x="49" y="2"/>
                    </a:cubicBezTo>
                    <a:close/>
                  </a:path>
                </a:pathLst>
              </a:custGeom>
              <a:solidFill>
                <a:srgbClr val="303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" name="Freeform 1478"/>
              <p:cNvSpPr>
                <a:spLocks/>
              </p:cNvSpPr>
              <p:nvPr/>
            </p:nvSpPr>
            <p:spPr bwMode="auto">
              <a:xfrm>
                <a:off x="4488" y="1358"/>
                <a:ext cx="69" cy="40"/>
              </a:xfrm>
              <a:custGeom>
                <a:avLst/>
                <a:gdLst>
                  <a:gd name="T0" fmla="*/ 29 w 29"/>
                  <a:gd name="T1" fmla="*/ 0 h 17"/>
                  <a:gd name="T2" fmla="*/ 13 w 29"/>
                  <a:gd name="T3" fmla="*/ 12 h 17"/>
                  <a:gd name="T4" fmla="*/ 6 w 29"/>
                  <a:gd name="T5" fmla="*/ 10 h 17"/>
                  <a:gd name="T6" fmla="*/ 17 w 29"/>
                  <a:gd name="T7" fmla="*/ 0 h 17"/>
                  <a:gd name="T8" fmla="*/ 29 w 2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7">
                    <a:moveTo>
                      <a:pt x="29" y="0"/>
                    </a:moveTo>
                    <a:cubicBezTo>
                      <a:pt x="29" y="0"/>
                      <a:pt x="21" y="7"/>
                      <a:pt x="13" y="12"/>
                    </a:cubicBezTo>
                    <a:cubicBezTo>
                      <a:pt x="6" y="17"/>
                      <a:pt x="0" y="15"/>
                      <a:pt x="6" y="10"/>
                    </a:cubicBezTo>
                    <a:cubicBezTo>
                      <a:pt x="12" y="4"/>
                      <a:pt x="17" y="0"/>
                      <a:pt x="17" y="0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2" name="Freeform 1479"/>
              <p:cNvSpPr>
                <a:spLocks/>
              </p:cNvSpPr>
              <p:nvPr/>
            </p:nvSpPr>
            <p:spPr bwMode="auto">
              <a:xfrm>
                <a:off x="4294" y="1358"/>
                <a:ext cx="69" cy="40"/>
              </a:xfrm>
              <a:custGeom>
                <a:avLst/>
                <a:gdLst>
                  <a:gd name="T0" fmla="*/ 29 w 29"/>
                  <a:gd name="T1" fmla="*/ 0 h 17"/>
                  <a:gd name="T2" fmla="*/ 13 w 29"/>
                  <a:gd name="T3" fmla="*/ 12 h 17"/>
                  <a:gd name="T4" fmla="*/ 6 w 29"/>
                  <a:gd name="T5" fmla="*/ 10 h 17"/>
                  <a:gd name="T6" fmla="*/ 17 w 29"/>
                  <a:gd name="T7" fmla="*/ 0 h 17"/>
                  <a:gd name="T8" fmla="*/ 29 w 2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7">
                    <a:moveTo>
                      <a:pt x="29" y="0"/>
                    </a:moveTo>
                    <a:cubicBezTo>
                      <a:pt x="29" y="0"/>
                      <a:pt x="22" y="7"/>
                      <a:pt x="13" y="12"/>
                    </a:cubicBezTo>
                    <a:cubicBezTo>
                      <a:pt x="6" y="17"/>
                      <a:pt x="0" y="15"/>
                      <a:pt x="6" y="10"/>
                    </a:cubicBezTo>
                    <a:cubicBezTo>
                      <a:pt x="12" y="4"/>
                      <a:pt x="17" y="0"/>
                      <a:pt x="17" y="0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3" name="Freeform 1480"/>
              <p:cNvSpPr>
                <a:spLocks/>
              </p:cNvSpPr>
              <p:nvPr/>
            </p:nvSpPr>
            <p:spPr bwMode="auto">
              <a:xfrm>
                <a:off x="4415" y="553"/>
                <a:ext cx="180" cy="312"/>
              </a:xfrm>
              <a:custGeom>
                <a:avLst/>
                <a:gdLst>
                  <a:gd name="T0" fmla="*/ 56 w 76"/>
                  <a:gd name="T1" fmla="*/ 128 h 132"/>
                  <a:gd name="T2" fmla="*/ 21 w 76"/>
                  <a:gd name="T3" fmla="*/ 124 h 132"/>
                  <a:gd name="T4" fmla="*/ 0 w 76"/>
                  <a:gd name="T5" fmla="*/ 129 h 132"/>
                  <a:gd name="T6" fmla="*/ 3 w 76"/>
                  <a:gd name="T7" fmla="*/ 49 h 132"/>
                  <a:gd name="T8" fmla="*/ 26 w 76"/>
                  <a:gd name="T9" fmla="*/ 6 h 132"/>
                  <a:gd name="T10" fmla="*/ 49 w 76"/>
                  <a:gd name="T11" fmla="*/ 0 h 132"/>
                  <a:gd name="T12" fmla="*/ 68 w 76"/>
                  <a:gd name="T13" fmla="*/ 15 h 132"/>
                  <a:gd name="T14" fmla="*/ 75 w 76"/>
                  <a:gd name="T15" fmla="*/ 71 h 132"/>
                  <a:gd name="T16" fmla="*/ 61 w 76"/>
                  <a:gd name="T17" fmla="*/ 100 h 132"/>
                  <a:gd name="T18" fmla="*/ 56 w 76"/>
                  <a:gd name="T19" fmla="*/ 12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132">
                    <a:moveTo>
                      <a:pt x="56" y="128"/>
                    </a:moveTo>
                    <a:cubicBezTo>
                      <a:pt x="51" y="132"/>
                      <a:pt x="30" y="123"/>
                      <a:pt x="21" y="124"/>
                    </a:cubicBezTo>
                    <a:cubicBezTo>
                      <a:pt x="15" y="125"/>
                      <a:pt x="6" y="128"/>
                      <a:pt x="0" y="129"/>
                    </a:cubicBezTo>
                    <a:cubicBezTo>
                      <a:pt x="3" y="95"/>
                      <a:pt x="2" y="55"/>
                      <a:pt x="3" y="49"/>
                    </a:cubicBezTo>
                    <a:cubicBezTo>
                      <a:pt x="8" y="32"/>
                      <a:pt x="16" y="18"/>
                      <a:pt x="26" y="6"/>
                    </a:cubicBezTo>
                    <a:cubicBezTo>
                      <a:pt x="37" y="10"/>
                      <a:pt x="49" y="0"/>
                      <a:pt x="49" y="0"/>
                    </a:cubicBezTo>
                    <a:cubicBezTo>
                      <a:pt x="49" y="0"/>
                      <a:pt x="62" y="8"/>
                      <a:pt x="68" y="15"/>
                    </a:cubicBezTo>
                    <a:cubicBezTo>
                      <a:pt x="75" y="24"/>
                      <a:pt x="76" y="49"/>
                      <a:pt x="75" y="71"/>
                    </a:cubicBezTo>
                    <a:cubicBezTo>
                      <a:pt x="70" y="81"/>
                      <a:pt x="63" y="94"/>
                      <a:pt x="61" y="100"/>
                    </a:cubicBezTo>
                    <a:cubicBezTo>
                      <a:pt x="56" y="109"/>
                      <a:pt x="61" y="125"/>
                      <a:pt x="56" y="128"/>
                    </a:cubicBezTo>
                    <a:close/>
                  </a:path>
                </a:pathLst>
              </a:custGeom>
              <a:solidFill>
                <a:srgbClr val="FFD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" name="Freeform 1481"/>
              <p:cNvSpPr>
                <a:spLocks/>
              </p:cNvSpPr>
              <p:nvPr/>
            </p:nvSpPr>
            <p:spPr bwMode="auto">
              <a:xfrm>
                <a:off x="4413" y="721"/>
                <a:ext cx="180" cy="175"/>
              </a:xfrm>
              <a:custGeom>
                <a:avLst/>
                <a:gdLst>
                  <a:gd name="T0" fmla="*/ 75 w 76"/>
                  <a:gd name="T1" fmla="*/ 72 h 74"/>
                  <a:gd name="T2" fmla="*/ 29 w 76"/>
                  <a:gd name="T3" fmla="*/ 74 h 74"/>
                  <a:gd name="T4" fmla="*/ 0 w 76"/>
                  <a:gd name="T5" fmla="*/ 68 h 74"/>
                  <a:gd name="T6" fmla="*/ 1 w 76"/>
                  <a:gd name="T7" fmla="*/ 58 h 74"/>
                  <a:gd name="T8" fmla="*/ 22 w 76"/>
                  <a:gd name="T9" fmla="*/ 53 h 74"/>
                  <a:gd name="T10" fmla="*/ 57 w 76"/>
                  <a:gd name="T11" fmla="*/ 57 h 74"/>
                  <a:gd name="T12" fmla="*/ 62 w 76"/>
                  <a:gd name="T13" fmla="*/ 29 h 74"/>
                  <a:gd name="T14" fmla="*/ 76 w 76"/>
                  <a:gd name="T15" fmla="*/ 0 h 74"/>
                  <a:gd name="T16" fmla="*/ 75 w 76"/>
                  <a:gd name="T17" fmla="*/ 19 h 74"/>
                  <a:gd name="T18" fmla="*/ 75 w 76"/>
                  <a:gd name="T19" fmla="*/ 7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74">
                    <a:moveTo>
                      <a:pt x="75" y="72"/>
                    </a:moveTo>
                    <a:cubicBezTo>
                      <a:pt x="75" y="72"/>
                      <a:pt x="41" y="74"/>
                      <a:pt x="29" y="74"/>
                    </a:cubicBezTo>
                    <a:cubicBezTo>
                      <a:pt x="21" y="73"/>
                      <a:pt x="0" y="68"/>
                      <a:pt x="0" y="68"/>
                    </a:cubicBezTo>
                    <a:cubicBezTo>
                      <a:pt x="0" y="65"/>
                      <a:pt x="1" y="61"/>
                      <a:pt x="1" y="58"/>
                    </a:cubicBezTo>
                    <a:cubicBezTo>
                      <a:pt x="7" y="57"/>
                      <a:pt x="16" y="54"/>
                      <a:pt x="22" y="53"/>
                    </a:cubicBezTo>
                    <a:cubicBezTo>
                      <a:pt x="31" y="52"/>
                      <a:pt x="52" y="61"/>
                      <a:pt x="57" y="57"/>
                    </a:cubicBezTo>
                    <a:cubicBezTo>
                      <a:pt x="62" y="54"/>
                      <a:pt x="57" y="38"/>
                      <a:pt x="62" y="29"/>
                    </a:cubicBezTo>
                    <a:cubicBezTo>
                      <a:pt x="64" y="23"/>
                      <a:pt x="71" y="10"/>
                      <a:pt x="76" y="0"/>
                    </a:cubicBezTo>
                    <a:cubicBezTo>
                      <a:pt x="76" y="7"/>
                      <a:pt x="75" y="14"/>
                      <a:pt x="75" y="19"/>
                    </a:cubicBezTo>
                    <a:cubicBezTo>
                      <a:pt x="74" y="39"/>
                      <a:pt x="76" y="58"/>
                      <a:pt x="75" y="72"/>
                    </a:cubicBezTo>
                    <a:close/>
                  </a:path>
                </a:pathLst>
              </a:custGeom>
              <a:solidFill>
                <a:srgbClr val="EAA9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" name="Freeform 1482"/>
              <p:cNvSpPr>
                <a:spLocks/>
              </p:cNvSpPr>
              <p:nvPr/>
            </p:nvSpPr>
            <p:spPr bwMode="auto">
              <a:xfrm>
                <a:off x="4306" y="854"/>
                <a:ext cx="298" cy="508"/>
              </a:xfrm>
              <a:custGeom>
                <a:avLst/>
                <a:gdLst>
                  <a:gd name="T0" fmla="*/ 48 w 126"/>
                  <a:gd name="T1" fmla="*/ 79 h 215"/>
                  <a:gd name="T2" fmla="*/ 34 w 126"/>
                  <a:gd name="T3" fmla="*/ 117 h 215"/>
                  <a:gd name="T4" fmla="*/ 19 w 126"/>
                  <a:gd name="T5" fmla="*/ 136 h 215"/>
                  <a:gd name="T6" fmla="*/ 29 w 126"/>
                  <a:gd name="T7" fmla="*/ 136 h 215"/>
                  <a:gd name="T8" fmla="*/ 30 w 126"/>
                  <a:gd name="T9" fmla="*/ 153 h 215"/>
                  <a:gd name="T10" fmla="*/ 22 w 126"/>
                  <a:gd name="T11" fmla="*/ 215 h 215"/>
                  <a:gd name="T12" fmla="*/ 0 w 126"/>
                  <a:gd name="T13" fmla="*/ 215 h 215"/>
                  <a:gd name="T14" fmla="*/ 7 w 126"/>
                  <a:gd name="T15" fmla="*/ 101 h 215"/>
                  <a:gd name="T16" fmla="*/ 45 w 126"/>
                  <a:gd name="T17" fmla="*/ 0 h 215"/>
                  <a:gd name="T18" fmla="*/ 60 w 126"/>
                  <a:gd name="T19" fmla="*/ 5 h 215"/>
                  <a:gd name="T20" fmla="*/ 120 w 126"/>
                  <a:gd name="T21" fmla="*/ 1 h 215"/>
                  <a:gd name="T22" fmla="*/ 125 w 126"/>
                  <a:gd name="T23" fmla="*/ 50 h 215"/>
                  <a:gd name="T24" fmla="*/ 120 w 126"/>
                  <a:gd name="T25" fmla="*/ 137 h 215"/>
                  <a:gd name="T26" fmla="*/ 121 w 126"/>
                  <a:gd name="T27" fmla="*/ 215 h 215"/>
                  <a:gd name="T28" fmla="*/ 85 w 126"/>
                  <a:gd name="T29" fmla="*/ 215 h 215"/>
                  <a:gd name="T30" fmla="*/ 80 w 126"/>
                  <a:gd name="T31" fmla="*/ 131 h 215"/>
                  <a:gd name="T32" fmla="*/ 71 w 126"/>
                  <a:gd name="T33" fmla="*/ 56 h 215"/>
                  <a:gd name="T34" fmla="*/ 67 w 126"/>
                  <a:gd name="T35" fmla="*/ 50 h 215"/>
                  <a:gd name="T36" fmla="*/ 48 w 126"/>
                  <a:gd name="T37" fmla="*/ 79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215">
                    <a:moveTo>
                      <a:pt x="48" y="79"/>
                    </a:moveTo>
                    <a:cubicBezTo>
                      <a:pt x="43" y="96"/>
                      <a:pt x="39" y="111"/>
                      <a:pt x="34" y="117"/>
                    </a:cubicBezTo>
                    <a:cubicBezTo>
                      <a:pt x="28" y="123"/>
                      <a:pt x="16" y="133"/>
                      <a:pt x="19" y="136"/>
                    </a:cubicBezTo>
                    <a:cubicBezTo>
                      <a:pt x="23" y="140"/>
                      <a:pt x="26" y="136"/>
                      <a:pt x="29" y="136"/>
                    </a:cubicBezTo>
                    <a:cubicBezTo>
                      <a:pt x="32" y="137"/>
                      <a:pt x="31" y="145"/>
                      <a:pt x="30" y="153"/>
                    </a:cubicBezTo>
                    <a:cubicBezTo>
                      <a:pt x="29" y="157"/>
                      <a:pt x="25" y="192"/>
                      <a:pt x="22" y="215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1" y="190"/>
                      <a:pt x="2" y="113"/>
                      <a:pt x="7" y="101"/>
                    </a:cubicBezTo>
                    <a:cubicBezTo>
                      <a:pt x="12" y="90"/>
                      <a:pt x="37" y="19"/>
                      <a:pt x="45" y="0"/>
                    </a:cubicBezTo>
                    <a:cubicBezTo>
                      <a:pt x="48" y="1"/>
                      <a:pt x="58" y="5"/>
                      <a:pt x="60" y="5"/>
                    </a:cubicBezTo>
                    <a:cubicBezTo>
                      <a:pt x="80" y="10"/>
                      <a:pt x="107" y="3"/>
                      <a:pt x="120" y="1"/>
                    </a:cubicBezTo>
                    <a:cubicBezTo>
                      <a:pt x="124" y="19"/>
                      <a:pt x="124" y="40"/>
                      <a:pt x="125" y="50"/>
                    </a:cubicBezTo>
                    <a:cubicBezTo>
                      <a:pt x="126" y="71"/>
                      <a:pt x="119" y="124"/>
                      <a:pt x="120" y="137"/>
                    </a:cubicBezTo>
                    <a:cubicBezTo>
                      <a:pt x="121" y="147"/>
                      <a:pt x="120" y="196"/>
                      <a:pt x="121" y="215"/>
                    </a:cubicBezTo>
                    <a:cubicBezTo>
                      <a:pt x="85" y="215"/>
                      <a:pt x="85" y="215"/>
                      <a:pt x="85" y="215"/>
                    </a:cubicBezTo>
                    <a:cubicBezTo>
                      <a:pt x="83" y="195"/>
                      <a:pt x="80" y="141"/>
                      <a:pt x="80" y="131"/>
                    </a:cubicBezTo>
                    <a:cubicBezTo>
                      <a:pt x="80" y="115"/>
                      <a:pt x="71" y="56"/>
                      <a:pt x="71" y="56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7" y="50"/>
                      <a:pt x="53" y="63"/>
                      <a:pt x="48" y="79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" name="Freeform 1483"/>
              <p:cNvSpPr>
                <a:spLocks/>
              </p:cNvSpPr>
              <p:nvPr/>
            </p:nvSpPr>
            <p:spPr bwMode="auto">
              <a:xfrm>
                <a:off x="4344" y="972"/>
                <a:ext cx="130" cy="390"/>
              </a:xfrm>
              <a:custGeom>
                <a:avLst/>
                <a:gdLst>
                  <a:gd name="T0" fmla="*/ 23 w 55"/>
                  <a:gd name="T1" fmla="*/ 165 h 165"/>
                  <a:gd name="T2" fmla="*/ 6 w 55"/>
                  <a:gd name="T3" fmla="*/ 165 h 165"/>
                  <a:gd name="T4" fmla="*/ 14 w 55"/>
                  <a:gd name="T5" fmla="*/ 103 h 165"/>
                  <a:gd name="T6" fmla="*/ 13 w 55"/>
                  <a:gd name="T7" fmla="*/ 86 h 165"/>
                  <a:gd name="T8" fmla="*/ 3 w 55"/>
                  <a:gd name="T9" fmla="*/ 86 h 165"/>
                  <a:gd name="T10" fmla="*/ 18 w 55"/>
                  <a:gd name="T11" fmla="*/ 67 h 165"/>
                  <a:gd name="T12" fmla="*/ 32 w 55"/>
                  <a:gd name="T13" fmla="*/ 29 h 165"/>
                  <a:gd name="T14" fmla="*/ 51 w 55"/>
                  <a:gd name="T15" fmla="*/ 0 h 165"/>
                  <a:gd name="T16" fmla="*/ 55 w 55"/>
                  <a:gd name="T17" fmla="*/ 6 h 165"/>
                  <a:gd name="T18" fmla="*/ 28 w 55"/>
                  <a:gd name="T19" fmla="*/ 76 h 165"/>
                  <a:gd name="T20" fmla="*/ 23 w 55"/>
                  <a:gd name="T21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165">
                    <a:moveTo>
                      <a:pt x="23" y="165"/>
                    </a:moveTo>
                    <a:cubicBezTo>
                      <a:pt x="6" y="165"/>
                      <a:pt x="6" y="165"/>
                      <a:pt x="6" y="165"/>
                    </a:cubicBezTo>
                    <a:cubicBezTo>
                      <a:pt x="9" y="142"/>
                      <a:pt x="13" y="107"/>
                      <a:pt x="14" y="103"/>
                    </a:cubicBezTo>
                    <a:cubicBezTo>
                      <a:pt x="15" y="95"/>
                      <a:pt x="16" y="87"/>
                      <a:pt x="13" y="86"/>
                    </a:cubicBezTo>
                    <a:cubicBezTo>
                      <a:pt x="10" y="86"/>
                      <a:pt x="7" y="90"/>
                      <a:pt x="3" y="86"/>
                    </a:cubicBezTo>
                    <a:cubicBezTo>
                      <a:pt x="0" y="83"/>
                      <a:pt x="12" y="73"/>
                      <a:pt x="18" y="67"/>
                    </a:cubicBezTo>
                    <a:cubicBezTo>
                      <a:pt x="23" y="61"/>
                      <a:pt x="27" y="46"/>
                      <a:pt x="32" y="29"/>
                    </a:cubicBezTo>
                    <a:cubicBezTo>
                      <a:pt x="37" y="13"/>
                      <a:pt x="51" y="0"/>
                      <a:pt x="51" y="0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29" y="63"/>
                      <a:pt x="28" y="76"/>
                    </a:cubicBezTo>
                    <a:cubicBezTo>
                      <a:pt x="26" y="86"/>
                      <a:pt x="24" y="144"/>
                      <a:pt x="23" y="165"/>
                    </a:cubicBezTo>
                    <a:close/>
                  </a:path>
                </a:pathLst>
              </a:custGeom>
              <a:solidFill>
                <a:srgbClr val="D83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" name="Freeform 1484"/>
              <p:cNvSpPr>
                <a:spLocks/>
              </p:cNvSpPr>
              <p:nvPr/>
            </p:nvSpPr>
            <p:spPr bwMode="auto">
              <a:xfrm>
                <a:off x="4406" y="645"/>
                <a:ext cx="151" cy="254"/>
              </a:xfrm>
              <a:custGeom>
                <a:avLst/>
                <a:gdLst>
                  <a:gd name="T0" fmla="*/ 64 w 64"/>
                  <a:gd name="T1" fmla="*/ 95 h 107"/>
                  <a:gd name="T2" fmla="*/ 38 w 64"/>
                  <a:gd name="T3" fmla="*/ 44 h 107"/>
                  <a:gd name="T4" fmla="*/ 29 w 64"/>
                  <a:gd name="T5" fmla="*/ 4 h 107"/>
                  <a:gd name="T6" fmla="*/ 10 w 64"/>
                  <a:gd name="T7" fmla="*/ 0 h 107"/>
                  <a:gd name="T8" fmla="*/ 2 w 64"/>
                  <a:gd name="T9" fmla="*/ 107 h 107"/>
                  <a:gd name="T10" fmla="*/ 64 w 64"/>
                  <a:gd name="T11" fmla="*/ 9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107">
                    <a:moveTo>
                      <a:pt x="64" y="95"/>
                    </a:moveTo>
                    <a:cubicBezTo>
                      <a:pt x="64" y="95"/>
                      <a:pt x="44" y="60"/>
                      <a:pt x="38" y="44"/>
                    </a:cubicBezTo>
                    <a:cubicBezTo>
                      <a:pt x="33" y="28"/>
                      <a:pt x="29" y="4"/>
                      <a:pt x="29" y="4"/>
                    </a:cubicBezTo>
                    <a:cubicBezTo>
                      <a:pt x="29" y="4"/>
                      <a:pt x="16" y="3"/>
                      <a:pt x="10" y="0"/>
                    </a:cubicBezTo>
                    <a:cubicBezTo>
                      <a:pt x="0" y="16"/>
                      <a:pt x="2" y="107"/>
                      <a:pt x="2" y="107"/>
                    </a:cubicBezTo>
                    <a:lnTo>
                      <a:pt x="64" y="95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" name="Freeform 1485"/>
              <p:cNvSpPr>
                <a:spLocks/>
              </p:cNvSpPr>
              <p:nvPr/>
            </p:nvSpPr>
            <p:spPr bwMode="auto">
              <a:xfrm>
                <a:off x="4448" y="565"/>
                <a:ext cx="121" cy="118"/>
              </a:xfrm>
              <a:custGeom>
                <a:avLst/>
                <a:gdLst>
                  <a:gd name="T0" fmla="*/ 51 w 51"/>
                  <a:gd name="T1" fmla="*/ 7 h 50"/>
                  <a:gd name="T2" fmla="*/ 26 w 51"/>
                  <a:gd name="T3" fmla="*/ 18 h 50"/>
                  <a:gd name="T4" fmla="*/ 8 w 51"/>
                  <a:gd name="T5" fmla="*/ 44 h 50"/>
                  <a:gd name="T6" fmla="*/ 2 w 51"/>
                  <a:gd name="T7" fmla="*/ 41 h 50"/>
                  <a:gd name="T8" fmla="*/ 23 w 51"/>
                  <a:gd name="T9" fmla="*/ 11 h 50"/>
                  <a:gd name="T10" fmla="*/ 45 w 51"/>
                  <a:gd name="T11" fmla="*/ 2 h 50"/>
                  <a:gd name="T12" fmla="*/ 51 w 51"/>
                  <a:gd name="T13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0">
                    <a:moveTo>
                      <a:pt x="51" y="7"/>
                    </a:moveTo>
                    <a:cubicBezTo>
                      <a:pt x="51" y="7"/>
                      <a:pt x="41" y="3"/>
                      <a:pt x="26" y="18"/>
                    </a:cubicBezTo>
                    <a:cubicBezTo>
                      <a:pt x="16" y="28"/>
                      <a:pt x="11" y="38"/>
                      <a:pt x="8" y="44"/>
                    </a:cubicBezTo>
                    <a:cubicBezTo>
                      <a:pt x="5" y="50"/>
                      <a:pt x="0" y="46"/>
                      <a:pt x="2" y="41"/>
                    </a:cubicBezTo>
                    <a:cubicBezTo>
                      <a:pt x="4" y="34"/>
                      <a:pt x="11" y="21"/>
                      <a:pt x="23" y="11"/>
                    </a:cubicBezTo>
                    <a:cubicBezTo>
                      <a:pt x="37" y="0"/>
                      <a:pt x="45" y="2"/>
                      <a:pt x="45" y="2"/>
                    </a:cubicBezTo>
                    <a:lnTo>
                      <a:pt x="51" y="7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" name="Freeform 1486"/>
              <p:cNvSpPr>
                <a:spLocks/>
              </p:cNvSpPr>
              <p:nvPr/>
            </p:nvSpPr>
            <p:spPr bwMode="auto">
              <a:xfrm>
                <a:off x="4406" y="842"/>
                <a:ext cx="187" cy="45"/>
              </a:xfrm>
              <a:custGeom>
                <a:avLst/>
                <a:gdLst>
                  <a:gd name="T0" fmla="*/ 79 w 79"/>
                  <a:gd name="T1" fmla="*/ 12 h 19"/>
                  <a:gd name="T2" fmla="*/ 78 w 79"/>
                  <a:gd name="T3" fmla="*/ 2 h 19"/>
                  <a:gd name="T4" fmla="*/ 28 w 79"/>
                  <a:gd name="T5" fmla="*/ 9 h 19"/>
                  <a:gd name="T6" fmla="*/ 2 w 79"/>
                  <a:gd name="T7" fmla="*/ 0 h 19"/>
                  <a:gd name="T8" fmla="*/ 0 w 79"/>
                  <a:gd name="T9" fmla="*/ 12 h 19"/>
                  <a:gd name="T10" fmla="*/ 37 w 79"/>
                  <a:gd name="T11" fmla="*/ 18 h 19"/>
                  <a:gd name="T12" fmla="*/ 79 w 79"/>
                  <a:gd name="T13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9">
                    <a:moveTo>
                      <a:pt x="79" y="12"/>
                    </a:move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46" y="9"/>
                      <a:pt x="28" y="9"/>
                    </a:cubicBezTo>
                    <a:cubicBezTo>
                      <a:pt x="9" y="8"/>
                      <a:pt x="2" y="0"/>
                      <a:pt x="2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2" y="19"/>
                      <a:pt x="37" y="18"/>
                    </a:cubicBezTo>
                    <a:cubicBezTo>
                      <a:pt x="59" y="17"/>
                      <a:pt x="79" y="12"/>
                      <a:pt x="79" y="12"/>
                    </a:cubicBezTo>
                    <a:close/>
                  </a:path>
                </a:pathLst>
              </a:custGeom>
              <a:solidFill>
                <a:srgbClr val="D83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" name="Freeform 1487"/>
              <p:cNvSpPr>
                <a:spLocks/>
              </p:cNvSpPr>
              <p:nvPr/>
            </p:nvSpPr>
            <p:spPr bwMode="auto">
              <a:xfrm>
                <a:off x="4503" y="868"/>
                <a:ext cx="99" cy="116"/>
              </a:xfrm>
              <a:custGeom>
                <a:avLst/>
                <a:gdLst>
                  <a:gd name="T0" fmla="*/ 7 w 42"/>
                  <a:gd name="T1" fmla="*/ 0 h 49"/>
                  <a:gd name="T2" fmla="*/ 18 w 42"/>
                  <a:gd name="T3" fmla="*/ 33 h 49"/>
                  <a:gd name="T4" fmla="*/ 41 w 42"/>
                  <a:gd name="T5" fmla="*/ 40 h 49"/>
                  <a:gd name="T6" fmla="*/ 42 w 42"/>
                  <a:gd name="T7" fmla="*/ 46 h 49"/>
                  <a:gd name="T8" fmla="*/ 11 w 42"/>
                  <a:gd name="T9" fmla="*/ 35 h 49"/>
                  <a:gd name="T10" fmla="*/ 1 w 42"/>
                  <a:gd name="T11" fmla="*/ 2 h 49"/>
                  <a:gd name="T12" fmla="*/ 7 w 42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9">
                    <a:moveTo>
                      <a:pt x="7" y="0"/>
                    </a:moveTo>
                    <a:cubicBezTo>
                      <a:pt x="7" y="0"/>
                      <a:pt x="9" y="24"/>
                      <a:pt x="18" y="33"/>
                    </a:cubicBezTo>
                    <a:cubicBezTo>
                      <a:pt x="26" y="41"/>
                      <a:pt x="41" y="40"/>
                      <a:pt x="41" y="40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2" y="46"/>
                      <a:pt x="22" y="49"/>
                      <a:pt x="11" y="35"/>
                    </a:cubicBezTo>
                    <a:cubicBezTo>
                      <a:pt x="0" y="22"/>
                      <a:pt x="1" y="2"/>
                      <a:pt x="1" y="2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83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" name="Freeform 1488"/>
              <p:cNvSpPr>
                <a:spLocks/>
              </p:cNvSpPr>
              <p:nvPr/>
            </p:nvSpPr>
            <p:spPr bwMode="auto">
              <a:xfrm>
                <a:off x="4441" y="880"/>
                <a:ext cx="33" cy="106"/>
              </a:xfrm>
              <a:custGeom>
                <a:avLst/>
                <a:gdLst>
                  <a:gd name="T0" fmla="*/ 14 w 14"/>
                  <a:gd name="T1" fmla="*/ 45 h 45"/>
                  <a:gd name="T2" fmla="*/ 9 w 14"/>
                  <a:gd name="T3" fmla="*/ 43 h 45"/>
                  <a:gd name="T4" fmla="*/ 3 w 14"/>
                  <a:gd name="T5" fmla="*/ 23 h 45"/>
                  <a:gd name="T6" fmla="*/ 1 w 14"/>
                  <a:gd name="T7" fmla="*/ 0 h 45"/>
                  <a:gd name="T8" fmla="*/ 8 w 14"/>
                  <a:gd name="T9" fmla="*/ 0 h 45"/>
                  <a:gd name="T10" fmla="*/ 9 w 14"/>
                  <a:gd name="T11" fmla="*/ 22 h 45"/>
                  <a:gd name="T12" fmla="*/ 14 w 14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45">
                    <a:moveTo>
                      <a:pt x="14" y="45"/>
                    </a:moveTo>
                    <a:cubicBezTo>
                      <a:pt x="9" y="43"/>
                      <a:pt x="9" y="43"/>
                      <a:pt x="9" y="43"/>
                    </a:cubicBezTo>
                    <a:cubicBezTo>
                      <a:pt x="9" y="43"/>
                      <a:pt x="4" y="32"/>
                      <a:pt x="3" y="23"/>
                    </a:cubicBezTo>
                    <a:cubicBezTo>
                      <a:pt x="1" y="15"/>
                      <a:pt x="0" y="0"/>
                      <a:pt x="1" y="0"/>
                    </a:cubicBezTo>
                    <a:cubicBezTo>
                      <a:pt x="2" y="0"/>
                      <a:pt x="8" y="0"/>
                      <a:pt x="8" y="0"/>
                    </a:cubicBezTo>
                    <a:cubicBezTo>
                      <a:pt x="8" y="0"/>
                      <a:pt x="8" y="11"/>
                      <a:pt x="9" y="22"/>
                    </a:cubicBezTo>
                    <a:cubicBezTo>
                      <a:pt x="10" y="30"/>
                      <a:pt x="14" y="45"/>
                      <a:pt x="14" y="45"/>
                    </a:cubicBezTo>
                    <a:close/>
                  </a:path>
                </a:pathLst>
              </a:custGeom>
              <a:solidFill>
                <a:srgbClr val="D83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" name="Oval 1489"/>
              <p:cNvSpPr>
                <a:spLocks noChangeArrowheads="1"/>
              </p:cNvSpPr>
              <p:nvPr/>
            </p:nvSpPr>
            <p:spPr bwMode="auto">
              <a:xfrm>
                <a:off x="4455" y="657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" name="Freeform 1490"/>
              <p:cNvSpPr>
                <a:spLocks/>
              </p:cNvSpPr>
              <p:nvPr/>
            </p:nvSpPr>
            <p:spPr bwMode="auto">
              <a:xfrm>
                <a:off x="4186" y="622"/>
                <a:ext cx="37" cy="35"/>
              </a:xfrm>
              <a:custGeom>
                <a:avLst/>
                <a:gdLst>
                  <a:gd name="T0" fmla="*/ 16 w 16"/>
                  <a:gd name="T1" fmla="*/ 14 h 15"/>
                  <a:gd name="T2" fmla="*/ 16 w 16"/>
                  <a:gd name="T3" fmla="*/ 14 h 15"/>
                  <a:gd name="T4" fmla="*/ 16 w 16"/>
                  <a:gd name="T5" fmla="*/ 13 h 15"/>
                  <a:gd name="T6" fmla="*/ 2 w 16"/>
                  <a:gd name="T7" fmla="*/ 0 h 15"/>
                  <a:gd name="T8" fmla="*/ 0 w 16"/>
                  <a:gd name="T9" fmla="*/ 0 h 15"/>
                  <a:gd name="T10" fmla="*/ 0 w 16"/>
                  <a:gd name="T11" fmla="*/ 2 h 15"/>
                  <a:gd name="T12" fmla="*/ 14 w 16"/>
                  <a:gd name="T13" fmla="*/ 14 h 15"/>
                  <a:gd name="T14" fmla="*/ 16 w 16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16" y="14"/>
                    </a:move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3"/>
                      <a:pt x="16" y="1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5"/>
                      <a:pt x="15" y="15"/>
                      <a:pt x="16" y="14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" name="Freeform 1491"/>
              <p:cNvSpPr>
                <a:spLocks/>
              </p:cNvSpPr>
              <p:nvPr/>
            </p:nvSpPr>
            <p:spPr bwMode="auto">
              <a:xfrm>
                <a:off x="4193" y="626"/>
                <a:ext cx="9" cy="10"/>
              </a:xfrm>
              <a:custGeom>
                <a:avLst/>
                <a:gdLst>
                  <a:gd name="T0" fmla="*/ 0 w 9"/>
                  <a:gd name="T1" fmla="*/ 8 h 10"/>
                  <a:gd name="T2" fmla="*/ 7 w 9"/>
                  <a:gd name="T3" fmla="*/ 0 h 10"/>
                  <a:gd name="T4" fmla="*/ 9 w 9"/>
                  <a:gd name="T5" fmla="*/ 3 h 10"/>
                  <a:gd name="T6" fmla="*/ 2 w 9"/>
                  <a:gd name="T7" fmla="*/ 10 h 10"/>
                  <a:gd name="T8" fmla="*/ 0 w 9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0" y="8"/>
                    </a:moveTo>
                    <a:lnTo>
                      <a:pt x="7" y="0"/>
                    </a:lnTo>
                    <a:lnTo>
                      <a:pt x="9" y="3"/>
                    </a:lnTo>
                    <a:lnTo>
                      <a:pt x="2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" name="Freeform 1492"/>
              <p:cNvSpPr>
                <a:spLocks/>
              </p:cNvSpPr>
              <p:nvPr/>
            </p:nvSpPr>
            <p:spPr bwMode="auto">
              <a:xfrm>
                <a:off x="4226" y="631"/>
                <a:ext cx="104" cy="230"/>
              </a:xfrm>
              <a:custGeom>
                <a:avLst/>
                <a:gdLst>
                  <a:gd name="T0" fmla="*/ 24 w 44"/>
                  <a:gd name="T1" fmla="*/ 97 h 97"/>
                  <a:gd name="T2" fmla="*/ 21 w 44"/>
                  <a:gd name="T3" fmla="*/ 97 h 97"/>
                  <a:gd name="T4" fmla="*/ 9 w 44"/>
                  <a:gd name="T5" fmla="*/ 63 h 97"/>
                  <a:gd name="T6" fmla="*/ 9 w 44"/>
                  <a:gd name="T7" fmla="*/ 51 h 97"/>
                  <a:gd name="T8" fmla="*/ 0 w 44"/>
                  <a:gd name="T9" fmla="*/ 17 h 97"/>
                  <a:gd name="T10" fmla="*/ 1 w 44"/>
                  <a:gd name="T11" fmla="*/ 17 h 97"/>
                  <a:gd name="T12" fmla="*/ 10 w 44"/>
                  <a:gd name="T13" fmla="*/ 51 h 97"/>
                  <a:gd name="T14" fmla="*/ 10 w 44"/>
                  <a:gd name="T15" fmla="*/ 64 h 97"/>
                  <a:gd name="T16" fmla="*/ 21 w 44"/>
                  <a:gd name="T17" fmla="*/ 96 h 97"/>
                  <a:gd name="T18" fmla="*/ 33 w 44"/>
                  <a:gd name="T19" fmla="*/ 93 h 97"/>
                  <a:gd name="T20" fmla="*/ 42 w 44"/>
                  <a:gd name="T21" fmla="*/ 56 h 97"/>
                  <a:gd name="T22" fmla="*/ 32 w 44"/>
                  <a:gd name="T23" fmla="*/ 0 h 97"/>
                  <a:gd name="T24" fmla="*/ 33 w 44"/>
                  <a:gd name="T25" fmla="*/ 0 h 97"/>
                  <a:gd name="T26" fmla="*/ 43 w 44"/>
                  <a:gd name="T27" fmla="*/ 56 h 97"/>
                  <a:gd name="T28" fmla="*/ 34 w 44"/>
                  <a:gd name="T29" fmla="*/ 93 h 97"/>
                  <a:gd name="T30" fmla="*/ 24 w 44"/>
                  <a:gd name="T31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97">
                    <a:moveTo>
                      <a:pt x="24" y="97"/>
                    </a:moveTo>
                    <a:cubicBezTo>
                      <a:pt x="23" y="97"/>
                      <a:pt x="22" y="97"/>
                      <a:pt x="21" y="97"/>
                    </a:cubicBezTo>
                    <a:cubicBezTo>
                      <a:pt x="8" y="94"/>
                      <a:pt x="8" y="79"/>
                      <a:pt x="9" y="63"/>
                    </a:cubicBezTo>
                    <a:cubicBezTo>
                      <a:pt x="9" y="59"/>
                      <a:pt x="9" y="55"/>
                      <a:pt x="9" y="51"/>
                    </a:cubicBezTo>
                    <a:cubicBezTo>
                      <a:pt x="8" y="33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9" y="33"/>
                      <a:pt x="10" y="51"/>
                    </a:cubicBezTo>
                    <a:cubicBezTo>
                      <a:pt x="10" y="55"/>
                      <a:pt x="10" y="59"/>
                      <a:pt x="10" y="64"/>
                    </a:cubicBezTo>
                    <a:cubicBezTo>
                      <a:pt x="9" y="78"/>
                      <a:pt x="9" y="93"/>
                      <a:pt x="21" y="96"/>
                    </a:cubicBezTo>
                    <a:cubicBezTo>
                      <a:pt x="26" y="97"/>
                      <a:pt x="30" y="95"/>
                      <a:pt x="33" y="93"/>
                    </a:cubicBezTo>
                    <a:cubicBezTo>
                      <a:pt x="39" y="87"/>
                      <a:pt x="43" y="74"/>
                      <a:pt x="42" y="56"/>
                    </a:cubicBezTo>
                    <a:cubicBezTo>
                      <a:pt x="40" y="34"/>
                      <a:pt x="36" y="7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7" y="7"/>
                      <a:pt x="41" y="34"/>
                      <a:pt x="43" y="56"/>
                    </a:cubicBezTo>
                    <a:cubicBezTo>
                      <a:pt x="44" y="74"/>
                      <a:pt x="40" y="87"/>
                      <a:pt x="34" y="93"/>
                    </a:cubicBezTo>
                    <a:cubicBezTo>
                      <a:pt x="31" y="96"/>
                      <a:pt x="28" y="97"/>
                      <a:pt x="24" y="97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" name="Freeform 1493"/>
              <p:cNvSpPr>
                <a:spLocks/>
              </p:cNvSpPr>
              <p:nvPr/>
            </p:nvSpPr>
            <p:spPr bwMode="auto">
              <a:xfrm>
                <a:off x="4183" y="636"/>
                <a:ext cx="334" cy="147"/>
              </a:xfrm>
              <a:custGeom>
                <a:avLst/>
                <a:gdLst>
                  <a:gd name="T0" fmla="*/ 121 w 141"/>
                  <a:gd name="T1" fmla="*/ 8 h 62"/>
                  <a:gd name="T2" fmla="*/ 96 w 141"/>
                  <a:gd name="T3" fmla="*/ 31 h 62"/>
                  <a:gd name="T4" fmla="*/ 74 w 141"/>
                  <a:gd name="T5" fmla="*/ 28 h 62"/>
                  <a:gd name="T6" fmla="*/ 25 w 141"/>
                  <a:gd name="T7" fmla="*/ 5 h 62"/>
                  <a:gd name="T8" fmla="*/ 2 w 141"/>
                  <a:gd name="T9" fmla="*/ 5 h 62"/>
                  <a:gd name="T10" fmla="*/ 10 w 141"/>
                  <a:gd name="T11" fmla="*/ 20 h 62"/>
                  <a:gd name="T12" fmla="*/ 30 w 141"/>
                  <a:gd name="T13" fmla="*/ 27 h 62"/>
                  <a:gd name="T14" fmla="*/ 68 w 141"/>
                  <a:gd name="T15" fmla="*/ 48 h 62"/>
                  <a:gd name="T16" fmla="*/ 105 w 141"/>
                  <a:gd name="T17" fmla="*/ 58 h 62"/>
                  <a:gd name="T18" fmla="*/ 141 w 141"/>
                  <a:gd name="T19" fmla="*/ 34 h 62"/>
                  <a:gd name="T20" fmla="*/ 121 w 141"/>
                  <a:gd name="T21" fmla="*/ 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1" h="62">
                    <a:moveTo>
                      <a:pt x="121" y="8"/>
                    </a:moveTo>
                    <a:cubicBezTo>
                      <a:pt x="121" y="8"/>
                      <a:pt x="100" y="29"/>
                      <a:pt x="96" y="31"/>
                    </a:cubicBezTo>
                    <a:cubicBezTo>
                      <a:pt x="92" y="34"/>
                      <a:pt x="81" y="29"/>
                      <a:pt x="74" y="28"/>
                    </a:cubicBezTo>
                    <a:cubicBezTo>
                      <a:pt x="67" y="27"/>
                      <a:pt x="35" y="7"/>
                      <a:pt x="25" y="5"/>
                    </a:cubicBezTo>
                    <a:cubicBezTo>
                      <a:pt x="16" y="2"/>
                      <a:pt x="0" y="0"/>
                      <a:pt x="2" y="5"/>
                    </a:cubicBezTo>
                    <a:cubicBezTo>
                      <a:pt x="4" y="8"/>
                      <a:pt x="7" y="15"/>
                      <a:pt x="10" y="20"/>
                    </a:cubicBezTo>
                    <a:cubicBezTo>
                      <a:pt x="11" y="22"/>
                      <a:pt x="18" y="28"/>
                      <a:pt x="30" y="27"/>
                    </a:cubicBezTo>
                    <a:cubicBezTo>
                      <a:pt x="42" y="27"/>
                      <a:pt x="58" y="43"/>
                      <a:pt x="68" y="48"/>
                    </a:cubicBezTo>
                    <a:cubicBezTo>
                      <a:pt x="79" y="52"/>
                      <a:pt x="96" y="62"/>
                      <a:pt x="105" y="58"/>
                    </a:cubicBezTo>
                    <a:cubicBezTo>
                      <a:pt x="114" y="54"/>
                      <a:pt x="141" y="34"/>
                      <a:pt x="141" y="34"/>
                    </a:cubicBezTo>
                    <a:lnTo>
                      <a:pt x="121" y="8"/>
                    </a:ln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7" name="Freeform 1494"/>
              <p:cNvSpPr>
                <a:spLocks/>
              </p:cNvSpPr>
              <p:nvPr/>
            </p:nvSpPr>
            <p:spPr bwMode="auto">
              <a:xfrm>
                <a:off x="4460" y="563"/>
                <a:ext cx="144" cy="160"/>
              </a:xfrm>
              <a:custGeom>
                <a:avLst/>
                <a:gdLst>
                  <a:gd name="T0" fmla="*/ 0 w 61"/>
                  <a:gd name="T1" fmla="*/ 42 h 68"/>
                  <a:gd name="T2" fmla="*/ 15 w 61"/>
                  <a:gd name="T3" fmla="*/ 25 h 68"/>
                  <a:gd name="T4" fmla="*/ 51 w 61"/>
                  <a:gd name="T5" fmla="*/ 35 h 68"/>
                  <a:gd name="T6" fmla="*/ 24 w 61"/>
                  <a:gd name="T7" fmla="*/ 68 h 68"/>
                  <a:gd name="T8" fmla="*/ 0 w 61"/>
                  <a:gd name="T9" fmla="*/ 4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8">
                    <a:moveTo>
                      <a:pt x="0" y="42"/>
                    </a:moveTo>
                    <a:cubicBezTo>
                      <a:pt x="5" y="37"/>
                      <a:pt x="13" y="27"/>
                      <a:pt x="15" y="25"/>
                    </a:cubicBezTo>
                    <a:cubicBezTo>
                      <a:pt x="39" y="0"/>
                      <a:pt x="61" y="9"/>
                      <a:pt x="51" y="35"/>
                    </a:cubicBezTo>
                    <a:cubicBezTo>
                      <a:pt x="47" y="47"/>
                      <a:pt x="33" y="59"/>
                      <a:pt x="24" y="68"/>
                    </a:cubicBezTo>
                    <a:cubicBezTo>
                      <a:pt x="16" y="59"/>
                      <a:pt x="8" y="51"/>
                      <a:pt x="0" y="42"/>
                    </a:cubicBezTo>
                    <a:close/>
                  </a:path>
                </a:pathLst>
              </a:custGeom>
              <a:solidFill>
                <a:srgbClr val="EAA9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8" name="Freeform 1495"/>
              <p:cNvSpPr>
                <a:spLocks/>
              </p:cNvSpPr>
              <p:nvPr/>
            </p:nvSpPr>
            <p:spPr bwMode="auto">
              <a:xfrm>
                <a:off x="4249" y="529"/>
                <a:ext cx="95" cy="112"/>
              </a:xfrm>
              <a:custGeom>
                <a:avLst/>
                <a:gdLst>
                  <a:gd name="T0" fmla="*/ 43 w 95"/>
                  <a:gd name="T1" fmla="*/ 112 h 112"/>
                  <a:gd name="T2" fmla="*/ 95 w 95"/>
                  <a:gd name="T3" fmla="*/ 86 h 112"/>
                  <a:gd name="T4" fmla="*/ 53 w 95"/>
                  <a:gd name="T5" fmla="*/ 0 h 112"/>
                  <a:gd name="T6" fmla="*/ 0 w 95"/>
                  <a:gd name="T7" fmla="*/ 26 h 112"/>
                  <a:gd name="T8" fmla="*/ 43 w 95"/>
                  <a:gd name="T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12">
                    <a:moveTo>
                      <a:pt x="43" y="112"/>
                    </a:moveTo>
                    <a:lnTo>
                      <a:pt x="95" y="86"/>
                    </a:lnTo>
                    <a:lnTo>
                      <a:pt x="53" y="0"/>
                    </a:lnTo>
                    <a:lnTo>
                      <a:pt x="0" y="26"/>
                    </a:lnTo>
                    <a:lnTo>
                      <a:pt x="43" y="112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9" name="Freeform 1496"/>
              <p:cNvSpPr>
                <a:spLocks/>
              </p:cNvSpPr>
              <p:nvPr/>
            </p:nvSpPr>
            <p:spPr bwMode="auto">
              <a:xfrm>
                <a:off x="4259" y="536"/>
                <a:ext cx="76" cy="95"/>
              </a:xfrm>
              <a:custGeom>
                <a:avLst/>
                <a:gdLst>
                  <a:gd name="T0" fmla="*/ 38 w 76"/>
                  <a:gd name="T1" fmla="*/ 95 h 95"/>
                  <a:gd name="T2" fmla="*/ 76 w 76"/>
                  <a:gd name="T3" fmla="*/ 76 h 95"/>
                  <a:gd name="T4" fmla="*/ 38 w 76"/>
                  <a:gd name="T5" fmla="*/ 0 h 95"/>
                  <a:gd name="T6" fmla="*/ 0 w 76"/>
                  <a:gd name="T7" fmla="*/ 22 h 95"/>
                  <a:gd name="T8" fmla="*/ 38 w 76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95">
                    <a:moveTo>
                      <a:pt x="38" y="95"/>
                    </a:moveTo>
                    <a:lnTo>
                      <a:pt x="76" y="76"/>
                    </a:lnTo>
                    <a:lnTo>
                      <a:pt x="38" y="0"/>
                    </a:lnTo>
                    <a:lnTo>
                      <a:pt x="0" y="22"/>
                    </a:lnTo>
                    <a:lnTo>
                      <a:pt x="38" y="95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0" name="Freeform 1497"/>
              <p:cNvSpPr>
                <a:spLocks/>
              </p:cNvSpPr>
              <p:nvPr/>
            </p:nvSpPr>
            <p:spPr bwMode="auto">
              <a:xfrm>
                <a:off x="4264" y="544"/>
                <a:ext cx="38" cy="28"/>
              </a:xfrm>
              <a:custGeom>
                <a:avLst/>
                <a:gdLst>
                  <a:gd name="T0" fmla="*/ 7 w 38"/>
                  <a:gd name="T1" fmla="*/ 28 h 28"/>
                  <a:gd name="T2" fmla="*/ 38 w 38"/>
                  <a:gd name="T3" fmla="*/ 11 h 28"/>
                  <a:gd name="T4" fmla="*/ 30 w 38"/>
                  <a:gd name="T5" fmla="*/ 0 h 28"/>
                  <a:gd name="T6" fmla="*/ 0 w 38"/>
                  <a:gd name="T7" fmla="*/ 16 h 28"/>
                  <a:gd name="T8" fmla="*/ 7 w 38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8">
                    <a:moveTo>
                      <a:pt x="7" y="28"/>
                    </a:moveTo>
                    <a:lnTo>
                      <a:pt x="38" y="11"/>
                    </a:lnTo>
                    <a:lnTo>
                      <a:pt x="30" y="0"/>
                    </a:lnTo>
                    <a:lnTo>
                      <a:pt x="0" y="16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1" name="Freeform 1498"/>
              <p:cNvSpPr>
                <a:spLocks/>
              </p:cNvSpPr>
              <p:nvPr/>
            </p:nvSpPr>
            <p:spPr bwMode="auto">
              <a:xfrm>
                <a:off x="4280" y="570"/>
                <a:ext cx="33" cy="35"/>
              </a:xfrm>
              <a:custGeom>
                <a:avLst/>
                <a:gdLst>
                  <a:gd name="T0" fmla="*/ 2 w 14"/>
                  <a:gd name="T1" fmla="*/ 10 h 15"/>
                  <a:gd name="T2" fmla="*/ 10 w 14"/>
                  <a:gd name="T3" fmla="*/ 13 h 15"/>
                  <a:gd name="T4" fmla="*/ 13 w 14"/>
                  <a:gd name="T5" fmla="*/ 5 h 15"/>
                  <a:gd name="T6" fmla="*/ 4 w 14"/>
                  <a:gd name="T7" fmla="*/ 2 h 15"/>
                  <a:gd name="T8" fmla="*/ 2 w 14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2" y="10"/>
                    </a:moveTo>
                    <a:cubicBezTo>
                      <a:pt x="3" y="13"/>
                      <a:pt x="7" y="15"/>
                      <a:pt x="10" y="13"/>
                    </a:cubicBezTo>
                    <a:cubicBezTo>
                      <a:pt x="13" y="11"/>
                      <a:pt x="14" y="8"/>
                      <a:pt x="13" y="5"/>
                    </a:cubicBezTo>
                    <a:cubicBezTo>
                      <a:pt x="11" y="2"/>
                      <a:pt x="7" y="0"/>
                      <a:pt x="4" y="2"/>
                    </a:cubicBezTo>
                    <a:cubicBezTo>
                      <a:pt x="1" y="3"/>
                      <a:pt x="0" y="7"/>
                      <a:pt x="2" y="10"/>
                    </a:cubicBezTo>
                    <a:close/>
                  </a:path>
                </a:pathLst>
              </a:custGeom>
              <a:solidFill>
                <a:srgbClr val="FFD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2" name="Freeform 1499"/>
              <p:cNvSpPr>
                <a:spLocks/>
              </p:cNvSpPr>
              <p:nvPr/>
            </p:nvSpPr>
            <p:spPr bwMode="auto">
              <a:xfrm>
                <a:off x="4285" y="574"/>
                <a:ext cx="26" cy="26"/>
              </a:xfrm>
              <a:custGeom>
                <a:avLst/>
                <a:gdLst>
                  <a:gd name="T0" fmla="*/ 1 w 11"/>
                  <a:gd name="T1" fmla="*/ 8 h 11"/>
                  <a:gd name="T2" fmla="*/ 7 w 11"/>
                  <a:gd name="T3" fmla="*/ 10 h 11"/>
                  <a:gd name="T4" fmla="*/ 9 w 11"/>
                  <a:gd name="T5" fmla="*/ 3 h 11"/>
                  <a:gd name="T6" fmla="*/ 3 w 11"/>
                  <a:gd name="T7" fmla="*/ 1 h 11"/>
                  <a:gd name="T8" fmla="*/ 1 w 11"/>
                  <a:gd name="T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8"/>
                    </a:moveTo>
                    <a:cubicBezTo>
                      <a:pt x="2" y="10"/>
                      <a:pt x="5" y="11"/>
                      <a:pt x="7" y="10"/>
                    </a:cubicBezTo>
                    <a:cubicBezTo>
                      <a:pt x="10" y="8"/>
                      <a:pt x="11" y="6"/>
                      <a:pt x="9" y="3"/>
                    </a:cubicBezTo>
                    <a:cubicBezTo>
                      <a:pt x="8" y="1"/>
                      <a:pt x="5" y="0"/>
                      <a:pt x="3" y="1"/>
                    </a:cubicBezTo>
                    <a:cubicBezTo>
                      <a:pt x="1" y="2"/>
                      <a:pt x="0" y="5"/>
                      <a:pt x="1" y="8"/>
                    </a:cubicBezTo>
                    <a:close/>
                  </a:path>
                </a:pathLst>
              </a:custGeom>
              <a:solidFill>
                <a:srgbClr val="FFD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3" name="Freeform 1500"/>
              <p:cNvSpPr>
                <a:spLocks/>
              </p:cNvSpPr>
              <p:nvPr/>
            </p:nvSpPr>
            <p:spPr bwMode="auto">
              <a:xfrm>
                <a:off x="4290" y="574"/>
                <a:ext cx="14" cy="24"/>
              </a:xfrm>
              <a:custGeom>
                <a:avLst/>
                <a:gdLst>
                  <a:gd name="T0" fmla="*/ 12 w 14"/>
                  <a:gd name="T1" fmla="*/ 24 h 24"/>
                  <a:gd name="T2" fmla="*/ 14 w 14"/>
                  <a:gd name="T3" fmla="*/ 24 h 24"/>
                  <a:gd name="T4" fmla="*/ 4 w 14"/>
                  <a:gd name="T5" fmla="*/ 0 h 24"/>
                  <a:gd name="T6" fmla="*/ 0 w 14"/>
                  <a:gd name="T7" fmla="*/ 3 h 24"/>
                  <a:gd name="T8" fmla="*/ 12 w 1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">
                    <a:moveTo>
                      <a:pt x="12" y="24"/>
                    </a:moveTo>
                    <a:lnTo>
                      <a:pt x="14" y="24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D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4" name="Freeform 1501"/>
              <p:cNvSpPr>
                <a:spLocks/>
              </p:cNvSpPr>
              <p:nvPr/>
            </p:nvSpPr>
            <p:spPr bwMode="auto">
              <a:xfrm>
                <a:off x="4318" y="598"/>
                <a:ext cx="7" cy="9"/>
              </a:xfrm>
              <a:custGeom>
                <a:avLst/>
                <a:gdLst>
                  <a:gd name="T0" fmla="*/ 0 w 3"/>
                  <a:gd name="T1" fmla="*/ 3 h 4"/>
                  <a:gd name="T2" fmla="*/ 2 w 3"/>
                  <a:gd name="T3" fmla="*/ 3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1" y="4"/>
                      <a:pt x="2" y="4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5" name="Freeform 1502"/>
              <p:cNvSpPr>
                <a:spLocks/>
              </p:cNvSpPr>
              <p:nvPr/>
            </p:nvSpPr>
            <p:spPr bwMode="auto">
              <a:xfrm>
                <a:off x="4304" y="605"/>
                <a:ext cx="9" cy="10"/>
              </a:xfrm>
              <a:custGeom>
                <a:avLst/>
                <a:gdLst>
                  <a:gd name="T0" fmla="*/ 1 w 4"/>
                  <a:gd name="T1" fmla="*/ 3 h 4"/>
                  <a:gd name="T2" fmla="*/ 3 w 4"/>
                  <a:gd name="T3" fmla="*/ 3 h 4"/>
                  <a:gd name="T4" fmla="*/ 3 w 4"/>
                  <a:gd name="T5" fmla="*/ 1 h 4"/>
                  <a:gd name="T6" fmla="*/ 1 w 4"/>
                  <a:gd name="T7" fmla="*/ 1 h 4"/>
                  <a:gd name="T8" fmla="*/ 1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3"/>
                      <a:pt x="2" y="4"/>
                      <a:pt x="3" y="3"/>
                    </a:cubicBezTo>
                    <a:cubicBezTo>
                      <a:pt x="3" y="3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5C9A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6" name="Freeform 1503"/>
              <p:cNvSpPr>
                <a:spLocks/>
              </p:cNvSpPr>
              <p:nvPr/>
            </p:nvSpPr>
            <p:spPr bwMode="auto">
              <a:xfrm>
                <a:off x="4292" y="612"/>
                <a:ext cx="7" cy="7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3 h 3"/>
                  <a:gd name="T4" fmla="*/ 3 w 3"/>
                  <a:gd name="T5" fmla="*/ 1 h 3"/>
                  <a:gd name="T6" fmla="*/ 1 w 3"/>
                  <a:gd name="T7" fmla="*/ 0 h 3"/>
                  <a:gd name="T8" fmla="*/ 0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7" name="Freeform 1504"/>
              <p:cNvSpPr>
                <a:spLocks/>
              </p:cNvSpPr>
              <p:nvPr/>
            </p:nvSpPr>
            <p:spPr bwMode="auto">
              <a:xfrm>
                <a:off x="4294" y="617"/>
                <a:ext cx="10" cy="14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6 h 6"/>
                  <a:gd name="T4" fmla="*/ 4 w 4"/>
                  <a:gd name="T5" fmla="*/ 5 h 6"/>
                  <a:gd name="T6" fmla="*/ 2 w 4"/>
                  <a:gd name="T7" fmla="*/ 0 h 6"/>
                  <a:gd name="T8" fmla="*/ 1 w 4"/>
                  <a:gd name="T9" fmla="*/ 0 h 6"/>
                  <a:gd name="T10" fmla="*/ 0 w 4"/>
                  <a:gd name="T11" fmla="*/ 1 h 6"/>
                  <a:gd name="T12" fmla="*/ 3 w 4"/>
                  <a:gd name="T13" fmla="*/ 5 h 6"/>
                  <a:gd name="T14" fmla="*/ 4 w 4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8" name="Freeform 1505"/>
              <p:cNvSpPr>
                <a:spLocks/>
              </p:cNvSpPr>
              <p:nvPr/>
            </p:nvSpPr>
            <p:spPr bwMode="auto">
              <a:xfrm>
                <a:off x="4311" y="551"/>
                <a:ext cx="45" cy="45"/>
              </a:xfrm>
              <a:custGeom>
                <a:avLst/>
                <a:gdLst>
                  <a:gd name="T0" fmla="*/ 19 w 19"/>
                  <a:gd name="T1" fmla="*/ 19 h 19"/>
                  <a:gd name="T2" fmla="*/ 12 w 19"/>
                  <a:gd name="T3" fmla="*/ 10 h 19"/>
                  <a:gd name="T4" fmla="*/ 4 w 19"/>
                  <a:gd name="T5" fmla="*/ 3 h 19"/>
                  <a:gd name="T6" fmla="*/ 3 w 19"/>
                  <a:gd name="T7" fmla="*/ 7 h 19"/>
                  <a:gd name="T8" fmla="*/ 8 w 19"/>
                  <a:gd name="T9" fmla="*/ 16 h 19"/>
                  <a:gd name="T10" fmla="*/ 19 w 19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9">
                    <a:moveTo>
                      <a:pt x="19" y="19"/>
                    </a:moveTo>
                    <a:cubicBezTo>
                      <a:pt x="19" y="19"/>
                      <a:pt x="14" y="12"/>
                      <a:pt x="12" y="10"/>
                    </a:cubicBezTo>
                    <a:cubicBezTo>
                      <a:pt x="10" y="7"/>
                      <a:pt x="6" y="4"/>
                      <a:pt x="4" y="3"/>
                    </a:cubicBezTo>
                    <a:cubicBezTo>
                      <a:pt x="0" y="0"/>
                      <a:pt x="1" y="6"/>
                      <a:pt x="3" y="7"/>
                    </a:cubicBezTo>
                    <a:cubicBezTo>
                      <a:pt x="6" y="10"/>
                      <a:pt x="8" y="16"/>
                      <a:pt x="8" y="16"/>
                    </a:cubicBezTo>
                    <a:lnTo>
                      <a:pt x="19" y="19"/>
                    </a:ln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9" name="Freeform 1506"/>
              <p:cNvSpPr>
                <a:spLocks/>
              </p:cNvSpPr>
              <p:nvPr/>
            </p:nvSpPr>
            <p:spPr bwMode="auto">
              <a:xfrm>
                <a:off x="4252" y="574"/>
                <a:ext cx="21" cy="17"/>
              </a:xfrm>
              <a:custGeom>
                <a:avLst/>
                <a:gdLst>
                  <a:gd name="T0" fmla="*/ 3 w 9"/>
                  <a:gd name="T1" fmla="*/ 2 h 7"/>
                  <a:gd name="T2" fmla="*/ 8 w 9"/>
                  <a:gd name="T3" fmla="*/ 2 h 7"/>
                  <a:gd name="T4" fmla="*/ 5 w 9"/>
                  <a:gd name="T5" fmla="*/ 7 h 7"/>
                  <a:gd name="T6" fmla="*/ 3 w 9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3" y="2"/>
                    </a:moveTo>
                    <a:cubicBezTo>
                      <a:pt x="5" y="1"/>
                      <a:pt x="7" y="0"/>
                      <a:pt x="8" y="2"/>
                    </a:cubicBezTo>
                    <a:cubicBezTo>
                      <a:pt x="9" y="4"/>
                      <a:pt x="7" y="6"/>
                      <a:pt x="5" y="7"/>
                    </a:cubicBezTo>
                    <a:cubicBezTo>
                      <a:pt x="3" y="7"/>
                      <a:pt x="0" y="5"/>
                      <a:pt x="3" y="2"/>
                    </a:cubicBez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0" name="Freeform 1507"/>
              <p:cNvSpPr>
                <a:spLocks/>
              </p:cNvSpPr>
              <p:nvPr/>
            </p:nvSpPr>
            <p:spPr bwMode="auto">
              <a:xfrm>
                <a:off x="4257" y="584"/>
                <a:ext cx="21" cy="16"/>
              </a:xfrm>
              <a:custGeom>
                <a:avLst/>
                <a:gdLst>
                  <a:gd name="T0" fmla="*/ 3 w 9"/>
                  <a:gd name="T1" fmla="*/ 2 h 7"/>
                  <a:gd name="T2" fmla="*/ 8 w 9"/>
                  <a:gd name="T3" fmla="*/ 2 h 7"/>
                  <a:gd name="T4" fmla="*/ 4 w 9"/>
                  <a:gd name="T5" fmla="*/ 6 h 7"/>
                  <a:gd name="T6" fmla="*/ 3 w 9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3" y="2"/>
                    </a:moveTo>
                    <a:cubicBezTo>
                      <a:pt x="4" y="1"/>
                      <a:pt x="7" y="0"/>
                      <a:pt x="8" y="2"/>
                    </a:cubicBezTo>
                    <a:cubicBezTo>
                      <a:pt x="9" y="4"/>
                      <a:pt x="6" y="6"/>
                      <a:pt x="4" y="6"/>
                    </a:cubicBezTo>
                    <a:cubicBezTo>
                      <a:pt x="2" y="7"/>
                      <a:pt x="0" y="5"/>
                      <a:pt x="3" y="2"/>
                    </a:cubicBez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1" name="Freeform 1508"/>
              <p:cNvSpPr>
                <a:spLocks/>
              </p:cNvSpPr>
              <p:nvPr/>
            </p:nvSpPr>
            <p:spPr bwMode="auto">
              <a:xfrm>
                <a:off x="4261" y="591"/>
                <a:ext cx="22" cy="19"/>
              </a:xfrm>
              <a:custGeom>
                <a:avLst/>
                <a:gdLst>
                  <a:gd name="T0" fmla="*/ 3 w 9"/>
                  <a:gd name="T1" fmla="*/ 3 h 8"/>
                  <a:gd name="T2" fmla="*/ 8 w 9"/>
                  <a:gd name="T3" fmla="*/ 2 h 8"/>
                  <a:gd name="T4" fmla="*/ 5 w 9"/>
                  <a:gd name="T5" fmla="*/ 7 h 8"/>
                  <a:gd name="T6" fmla="*/ 3 w 9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3" y="3"/>
                    </a:moveTo>
                    <a:cubicBezTo>
                      <a:pt x="5" y="2"/>
                      <a:pt x="7" y="0"/>
                      <a:pt x="8" y="2"/>
                    </a:cubicBezTo>
                    <a:cubicBezTo>
                      <a:pt x="9" y="4"/>
                      <a:pt x="7" y="7"/>
                      <a:pt x="5" y="7"/>
                    </a:cubicBezTo>
                    <a:cubicBezTo>
                      <a:pt x="2" y="8"/>
                      <a:pt x="0" y="5"/>
                      <a:pt x="3" y="3"/>
                    </a:cubicBez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2" name="Freeform 1509"/>
              <p:cNvSpPr>
                <a:spLocks/>
              </p:cNvSpPr>
              <p:nvPr/>
            </p:nvSpPr>
            <p:spPr bwMode="auto">
              <a:xfrm>
                <a:off x="4266" y="600"/>
                <a:ext cx="21" cy="19"/>
              </a:xfrm>
              <a:custGeom>
                <a:avLst/>
                <a:gdLst>
                  <a:gd name="T0" fmla="*/ 3 w 9"/>
                  <a:gd name="T1" fmla="*/ 3 h 8"/>
                  <a:gd name="T2" fmla="*/ 8 w 9"/>
                  <a:gd name="T3" fmla="*/ 2 h 8"/>
                  <a:gd name="T4" fmla="*/ 4 w 9"/>
                  <a:gd name="T5" fmla="*/ 7 h 8"/>
                  <a:gd name="T6" fmla="*/ 3 w 9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3" y="3"/>
                    </a:moveTo>
                    <a:cubicBezTo>
                      <a:pt x="4" y="2"/>
                      <a:pt x="7" y="0"/>
                      <a:pt x="8" y="2"/>
                    </a:cubicBezTo>
                    <a:cubicBezTo>
                      <a:pt x="9" y="4"/>
                      <a:pt x="6" y="6"/>
                      <a:pt x="4" y="7"/>
                    </a:cubicBezTo>
                    <a:cubicBezTo>
                      <a:pt x="2" y="8"/>
                      <a:pt x="0" y="5"/>
                      <a:pt x="3" y="3"/>
                    </a:cubicBez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3" name="Freeform 1510"/>
              <p:cNvSpPr>
                <a:spLocks/>
              </p:cNvSpPr>
              <p:nvPr/>
            </p:nvSpPr>
            <p:spPr bwMode="auto">
              <a:xfrm>
                <a:off x="4467" y="544"/>
                <a:ext cx="78" cy="40"/>
              </a:xfrm>
              <a:custGeom>
                <a:avLst/>
                <a:gdLst>
                  <a:gd name="T0" fmla="*/ 0 w 33"/>
                  <a:gd name="T1" fmla="*/ 15 h 17"/>
                  <a:gd name="T2" fmla="*/ 1 w 33"/>
                  <a:gd name="T3" fmla="*/ 9 h 17"/>
                  <a:gd name="T4" fmla="*/ 22 w 33"/>
                  <a:gd name="T5" fmla="*/ 4 h 17"/>
                  <a:gd name="T6" fmla="*/ 33 w 33"/>
                  <a:gd name="T7" fmla="*/ 8 h 17"/>
                  <a:gd name="T8" fmla="*/ 18 w 33"/>
                  <a:gd name="T9" fmla="*/ 12 h 17"/>
                  <a:gd name="T10" fmla="*/ 0 w 33"/>
                  <a:gd name="T11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7">
                    <a:moveTo>
                      <a:pt x="0" y="15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4" y="7"/>
                      <a:pt x="22" y="4"/>
                    </a:cubicBezTo>
                    <a:cubicBezTo>
                      <a:pt x="31" y="0"/>
                      <a:pt x="33" y="8"/>
                      <a:pt x="33" y="8"/>
                    </a:cubicBezTo>
                    <a:cubicBezTo>
                      <a:pt x="33" y="8"/>
                      <a:pt x="22" y="10"/>
                      <a:pt x="18" y="12"/>
                    </a:cubicBezTo>
                    <a:cubicBezTo>
                      <a:pt x="8" y="17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4" name="Rectangle 1511"/>
              <p:cNvSpPr>
                <a:spLocks noChangeArrowheads="1"/>
              </p:cNvSpPr>
              <p:nvPr/>
            </p:nvSpPr>
            <p:spPr bwMode="auto">
              <a:xfrm>
                <a:off x="3352" y="96"/>
                <a:ext cx="360" cy="258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5" name="Rectangle 1512"/>
              <p:cNvSpPr>
                <a:spLocks noChangeArrowheads="1"/>
              </p:cNvSpPr>
              <p:nvPr/>
            </p:nvSpPr>
            <p:spPr bwMode="auto">
              <a:xfrm>
                <a:off x="3376" y="118"/>
                <a:ext cx="317" cy="215"/>
              </a:xfrm>
              <a:prstGeom prst="rect">
                <a:avLst/>
              </a:pr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6" name="Rectangle 1513"/>
              <p:cNvSpPr>
                <a:spLocks noChangeArrowheads="1"/>
              </p:cNvSpPr>
              <p:nvPr/>
            </p:nvSpPr>
            <p:spPr bwMode="auto">
              <a:xfrm>
                <a:off x="3393" y="163"/>
                <a:ext cx="123" cy="33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7" name="Rectangle 1514"/>
              <p:cNvSpPr>
                <a:spLocks noChangeArrowheads="1"/>
              </p:cNvSpPr>
              <p:nvPr/>
            </p:nvSpPr>
            <p:spPr bwMode="auto">
              <a:xfrm>
                <a:off x="3414" y="118"/>
                <a:ext cx="9" cy="45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8" name="Rectangle 1515"/>
              <p:cNvSpPr>
                <a:spLocks noChangeArrowheads="1"/>
              </p:cNvSpPr>
              <p:nvPr/>
            </p:nvSpPr>
            <p:spPr bwMode="auto">
              <a:xfrm>
                <a:off x="3438" y="118"/>
                <a:ext cx="12" cy="45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9" name="Rectangle 1516"/>
              <p:cNvSpPr>
                <a:spLocks noChangeArrowheads="1"/>
              </p:cNvSpPr>
              <p:nvPr/>
            </p:nvSpPr>
            <p:spPr bwMode="auto">
              <a:xfrm>
                <a:off x="3464" y="118"/>
                <a:ext cx="12" cy="45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0" name="Rectangle 1517"/>
              <p:cNvSpPr>
                <a:spLocks noChangeArrowheads="1"/>
              </p:cNvSpPr>
              <p:nvPr/>
            </p:nvSpPr>
            <p:spPr bwMode="auto">
              <a:xfrm>
                <a:off x="3490" y="118"/>
                <a:ext cx="9" cy="45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1" name="Rectangle 1518"/>
              <p:cNvSpPr>
                <a:spLocks noChangeArrowheads="1"/>
              </p:cNvSpPr>
              <p:nvPr/>
            </p:nvSpPr>
            <p:spPr bwMode="auto">
              <a:xfrm>
                <a:off x="3648" y="118"/>
                <a:ext cx="10" cy="215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2" name="Rectangle 1519"/>
              <p:cNvSpPr>
                <a:spLocks noChangeArrowheads="1"/>
              </p:cNvSpPr>
              <p:nvPr/>
            </p:nvSpPr>
            <p:spPr bwMode="auto">
              <a:xfrm>
                <a:off x="3625" y="118"/>
                <a:ext cx="9" cy="215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3" name="Rectangle 1520"/>
              <p:cNvSpPr>
                <a:spLocks noChangeArrowheads="1"/>
              </p:cNvSpPr>
              <p:nvPr/>
            </p:nvSpPr>
            <p:spPr bwMode="auto">
              <a:xfrm>
                <a:off x="3554" y="163"/>
                <a:ext cx="123" cy="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4" name="Rectangle 1521"/>
              <p:cNvSpPr>
                <a:spLocks noChangeArrowheads="1"/>
              </p:cNvSpPr>
              <p:nvPr/>
            </p:nvSpPr>
            <p:spPr bwMode="auto">
              <a:xfrm>
                <a:off x="3575" y="118"/>
                <a:ext cx="9" cy="45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5" name="Rectangle 1522"/>
              <p:cNvSpPr>
                <a:spLocks noChangeArrowheads="1"/>
              </p:cNvSpPr>
              <p:nvPr/>
            </p:nvSpPr>
            <p:spPr bwMode="auto">
              <a:xfrm>
                <a:off x="3599" y="118"/>
                <a:ext cx="9" cy="45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6" name="Rectangle 1523"/>
              <p:cNvSpPr>
                <a:spLocks noChangeArrowheads="1"/>
              </p:cNvSpPr>
              <p:nvPr/>
            </p:nvSpPr>
            <p:spPr bwMode="auto">
              <a:xfrm>
                <a:off x="3409" y="215"/>
                <a:ext cx="5" cy="16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7" name="Rectangle 1524"/>
              <p:cNvSpPr>
                <a:spLocks noChangeArrowheads="1"/>
              </p:cNvSpPr>
              <p:nvPr/>
            </p:nvSpPr>
            <p:spPr bwMode="auto">
              <a:xfrm>
                <a:off x="3381" y="215"/>
                <a:ext cx="7" cy="16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8" name="Rectangle 1525"/>
              <p:cNvSpPr>
                <a:spLocks noChangeArrowheads="1"/>
              </p:cNvSpPr>
              <p:nvPr/>
            </p:nvSpPr>
            <p:spPr bwMode="auto">
              <a:xfrm>
                <a:off x="3435" y="215"/>
                <a:ext cx="5" cy="16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9" name="Rectangle 1526"/>
              <p:cNvSpPr>
                <a:spLocks noChangeArrowheads="1"/>
              </p:cNvSpPr>
              <p:nvPr/>
            </p:nvSpPr>
            <p:spPr bwMode="auto">
              <a:xfrm>
                <a:off x="3461" y="215"/>
                <a:ext cx="7" cy="16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0" name="Rectangle 1527"/>
              <p:cNvSpPr>
                <a:spLocks noChangeArrowheads="1"/>
              </p:cNvSpPr>
              <p:nvPr/>
            </p:nvSpPr>
            <p:spPr bwMode="auto">
              <a:xfrm>
                <a:off x="3535" y="215"/>
                <a:ext cx="7" cy="16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1" name="Rectangle 1528"/>
              <p:cNvSpPr>
                <a:spLocks noChangeArrowheads="1"/>
              </p:cNvSpPr>
              <p:nvPr/>
            </p:nvSpPr>
            <p:spPr bwMode="auto">
              <a:xfrm>
                <a:off x="3509" y="215"/>
                <a:ext cx="7" cy="16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2" name="Rectangle 1529"/>
              <p:cNvSpPr>
                <a:spLocks noChangeArrowheads="1"/>
              </p:cNvSpPr>
              <p:nvPr/>
            </p:nvSpPr>
            <p:spPr bwMode="auto">
              <a:xfrm>
                <a:off x="3561" y="215"/>
                <a:ext cx="7" cy="16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3" name="Rectangle 1530"/>
              <p:cNvSpPr>
                <a:spLocks noChangeArrowheads="1"/>
              </p:cNvSpPr>
              <p:nvPr/>
            </p:nvSpPr>
            <p:spPr bwMode="auto">
              <a:xfrm>
                <a:off x="3589" y="215"/>
                <a:ext cx="7" cy="16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4" name="Rectangle 1531"/>
              <p:cNvSpPr>
                <a:spLocks noChangeArrowheads="1"/>
              </p:cNvSpPr>
              <p:nvPr/>
            </p:nvSpPr>
            <p:spPr bwMode="auto">
              <a:xfrm>
                <a:off x="3376" y="231"/>
                <a:ext cx="100" cy="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5" name="Rectangle 1532"/>
              <p:cNvSpPr>
                <a:spLocks noChangeArrowheads="1"/>
              </p:cNvSpPr>
              <p:nvPr/>
            </p:nvSpPr>
            <p:spPr bwMode="auto">
              <a:xfrm>
                <a:off x="3395" y="231"/>
                <a:ext cx="7" cy="92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6" name="Rectangle 1533"/>
              <p:cNvSpPr>
                <a:spLocks noChangeArrowheads="1"/>
              </p:cNvSpPr>
              <p:nvPr/>
            </p:nvSpPr>
            <p:spPr bwMode="auto">
              <a:xfrm>
                <a:off x="3421" y="231"/>
                <a:ext cx="7" cy="92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7" name="Rectangle 1534"/>
              <p:cNvSpPr>
                <a:spLocks noChangeArrowheads="1"/>
              </p:cNvSpPr>
              <p:nvPr/>
            </p:nvSpPr>
            <p:spPr bwMode="auto">
              <a:xfrm>
                <a:off x="3450" y="231"/>
                <a:ext cx="4" cy="92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8" name="Rectangle 1535"/>
              <p:cNvSpPr>
                <a:spLocks noChangeArrowheads="1"/>
              </p:cNvSpPr>
              <p:nvPr/>
            </p:nvSpPr>
            <p:spPr bwMode="auto">
              <a:xfrm>
                <a:off x="3381" y="297"/>
                <a:ext cx="9" cy="17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9" name="Rectangle 1536"/>
              <p:cNvSpPr>
                <a:spLocks noChangeArrowheads="1"/>
              </p:cNvSpPr>
              <p:nvPr/>
            </p:nvSpPr>
            <p:spPr bwMode="auto">
              <a:xfrm>
                <a:off x="3407" y="297"/>
                <a:ext cx="9" cy="17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0" name="Rectangle 1537"/>
              <p:cNvSpPr>
                <a:spLocks noChangeArrowheads="1"/>
              </p:cNvSpPr>
              <p:nvPr/>
            </p:nvSpPr>
            <p:spPr bwMode="auto">
              <a:xfrm>
                <a:off x="3433" y="297"/>
                <a:ext cx="9" cy="17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1" name="Rectangle 1538"/>
              <p:cNvSpPr>
                <a:spLocks noChangeArrowheads="1"/>
              </p:cNvSpPr>
              <p:nvPr/>
            </p:nvSpPr>
            <p:spPr bwMode="auto">
              <a:xfrm>
                <a:off x="3459" y="297"/>
                <a:ext cx="12" cy="17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2" name="Rectangle 1539"/>
              <p:cNvSpPr>
                <a:spLocks noChangeArrowheads="1"/>
              </p:cNvSpPr>
              <p:nvPr/>
            </p:nvSpPr>
            <p:spPr bwMode="auto">
              <a:xfrm>
                <a:off x="3502" y="231"/>
                <a:ext cx="101" cy="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3" name="Rectangle 1540"/>
              <p:cNvSpPr>
                <a:spLocks noChangeArrowheads="1"/>
              </p:cNvSpPr>
              <p:nvPr/>
            </p:nvSpPr>
            <p:spPr bwMode="auto">
              <a:xfrm>
                <a:off x="3523" y="231"/>
                <a:ext cx="5" cy="92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4" name="Rectangle 1541"/>
              <p:cNvSpPr>
                <a:spLocks noChangeArrowheads="1"/>
              </p:cNvSpPr>
              <p:nvPr/>
            </p:nvSpPr>
            <p:spPr bwMode="auto">
              <a:xfrm>
                <a:off x="3549" y="231"/>
                <a:ext cx="5" cy="92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5" name="Rectangle 1542"/>
              <p:cNvSpPr>
                <a:spLocks noChangeArrowheads="1"/>
              </p:cNvSpPr>
              <p:nvPr/>
            </p:nvSpPr>
            <p:spPr bwMode="auto">
              <a:xfrm>
                <a:off x="3575" y="231"/>
                <a:ext cx="7" cy="92"/>
              </a:xfrm>
              <a:prstGeom prst="rect">
                <a:avLst/>
              </a:pr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6" name="Rectangle 1543"/>
              <p:cNvSpPr>
                <a:spLocks noChangeArrowheads="1"/>
              </p:cNvSpPr>
              <p:nvPr/>
            </p:nvSpPr>
            <p:spPr bwMode="auto">
              <a:xfrm>
                <a:off x="3506" y="297"/>
                <a:ext cx="12" cy="17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7" name="Rectangle 1544"/>
              <p:cNvSpPr>
                <a:spLocks noChangeArrowheads="1"/>
              </p:cNvSpPr>
              <p:nvPr/>
            </p:nvSpPr>
            <p:spPr bwMode="auto">
              <a:xfrm>
                <a:off x="3535" y="297"/>
                <a:ext cx="9" cy="17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8" name="Rectangle 1545"/>
              <p:cNvSpPr>
                <a:spLocks noChangeArrowheads="1"/>
              </p:cNvSpPr>
              <p:nvPr/>
            </p:nvSpPr>
            <p:spPr bwMode="auto">
              <a:xfrm>
                <a:off x="3561" y="297"/>
                <a:ext cx="9" cy="17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9" name="Rectangle 1546"/>
              <p:cNvSpPr>
                <a:spLocks noChangeArrowheads="1"/>
              </p:cNvSpPr>
              <p:nvPr/>
            </p:nvSpPr>
            <p:spPr bwMode="auto">
              <a:xfrm>
                <a:off x="3587" y="297"/>
                <a:ext cx="9" cy="17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0" name="Rectangle 1547"/>
              <p:cNvSpPr>
                <a:spLocks noChangeArrowheads="1"/>
              </p:cNvSpPr>
              <p:nvPr/>
            </p:nvSpPr>
            <p:spPr bwMode="auto">
              <a:xfrm>
                <a:off x="3376" y="208"/>
                <a:ext cx="317" cy="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1" name="Freeform 1548"/>
              <p:cNvSpPr>
                <a:spLocks/>
              </p:cNvSpPr>
              <p:nvPr/>
            </p:nvSpPr>
            <p:spPr bwMode="auto">
              <a:xfrm>
                <a:off x="3487" y="823"/>
                <a:ext cx="93" cy="601"/>
              </a:xfrm>
              <a:custGeom>
                <a:avLst/>
                <a:gdLst>
                  <a:gd name="T0" fmla="*/ 22 w 93"/>
                  <a:gd name="T1" fmla="*/ 601 h 601"/>
                  <a:gd name="T2" fmla="*/ 93 w 93"/>
                  <a:gd name="T3" fmla="*/ 2 h 601"/>
                  <a:gd name="T4" fmla="*/ 69 w 93"/>
                  <a:gd name="T5" fmla="*/ 0 h 601"/>
                  <a:gd name="T6" fmla="*/ 0 w 93"/>
                  <a:gd name="T7" fmla="*/ 601 h 601"/>
                  <a:gd name="T8" fmla="*/ 22 w 93"/>
                  <a:gd name="T9" fmla="*/ 601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601">
                    <a:moveTo>
                      <a:pt x="22" y="601"/>
                    </a:moveTo>
                    <a:lnTo>
                      <a:pt x="93" y="2"/>
                    </a:lnTo>
                    <a:lnTo>
                      <a:pt x="69" y="0"/>
                    </a:lnTo>
                    <a:lnTo>
                      <a:pt x="0" y="601"/>
                    </a:lnTo>
                    <a:lnTo>
                      <a:pt x="22" y="601"/>
                    </a:ln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2" name="Freeform 1549"/>
              <p:cNvSpPr>
                <a:spLocks/>
              </p:cNvSpPr>
              <p:nvPr/>
            </p:nvSpPr>
            <p:spPr bwMode="auto">
              <a:xfrm>
                <a:off x="3698" y="823"/>
                <a:ext cx="90" cy="601"/>
              </a:xfrm>
              <a:custGeom>
                <a:avLst/>
                <a:gdLst>
                  <a:gd name="T0" fmla="*/ 21 w 90"/>
                  <a:gd name="T1" fmla="*/ 601 h 601"/>
                  <a:gd name="T2" fmla="*/ 90 w 90"/>
                  <a:gd name="T3" fmla="*/ 2 h 601"/>
                  <a:gd name="T4" fmla="*/ 69 w 90"/>
                  <a:gd name="T5" fmla="*/ 0 h 601"/>
                  <a:gd name="T6" fmla="*/ 0 w 90"/>
                  <a:gd name="T7" fmla="*/ 601 h 601"/>
                  <a:gd name="T8" fmla="*/ 21 w 90"/>
                  <a:gd name="T9" fmla="*/ 601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01">
                    <a:moveTo>
                      <a:pt x="21" y="601"/>
                    </a:moveTo>
                    <a:lnTo>
                      <a:pt x="90" y="2"/>
                    </a:lnTo>
                    <a:lnTo>
                      <a:pt x="69" y="0"/>
                    </a:lnTo>
                    <a:lnTo>
                      <a:pt x="0" y="601"/>
                    </a:lnTo>
                    <a:lnTo>
                      <a:pt x="21" y="601"/>
                    </a:ln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3" name="Freeform 1550"/>
              <p:cNvSpPr>
                <a:spLocks/>
              </p:cNvSpPr>
              <p:nvPr/>
            </p:nvSpPr>
            <p:spPr bwMode="auto">
              <a:xfrm>
                <a:off x="3556" y="707"/>
                <a:ext cx="260" cy="717"/>
              </a:xfrm>
              <a:custGeom>
                <a:avLst/>
                <a:gdLst>
                  <a:gd name="T0" fmla="*/ 12 w 110"/>
                  <a:gd name="T1" fmla="*/ 303 h 303"/>
                  <a:gd name="T2" fmla="*/ 12 w 110"/>
                  <a:gd name="T3" fmla="*/ 35 h 303"/>
                  <a:gd name="T4" fmla="*/ 32 w 110"/>
                  <a:gd name="T5" fmla="*/ 13 h 303"/>
                  <a:gd name="T6" fmla="*/ 78 w 110"/>
                  <a:gd name="T7" fmla="*/ 13 h 303"/>
                  <a:gd name="T8" fmla="*/ 98 w 110"/>
                  <a:gd name="T9" fmla="*/ 35 h 303"/>
                  <a:gd name="T10" fmla="*/ 98 w 110"/>
                  <a:gd name="T11" fmla="*/ 303 h 303"/>
                  <a:gd name="T12" fmla="*/ 110 w 110"/>
                  <a:gd name="T13" fmla="*/ 303 h 303"/>
                  <a:gd name="T14" fmla="*/ 110 w 110"/>
                  <a:gd name="T15" fmla="*/ 35 h 303"/>
                  <a:gd name="T16" fmla="*/ 78 w 110"/>
                  <a:gd name="T17" fmla="*/ 0 h 303"/>
                  <a:gd name="T18" fmla="*/ 32 w 110"/>
                  <a:gd name="T19" fmla="*/ 0 h 303"/>
                  <a:gd name="T20" fmla="*/ 0 w 110"/>
                  <a:gd name="T21" fmla="*/ 35 h 303"/>
                  <a:gd name="T22" fmla="*/ 0 w 110"/>
                  <a:gd name="T23" fmla="*/ 303 h 303"/>
                  <a:gd name="T24" fmla="*/ 12 w 110"/>
                  <a:gd name="T25" fmla="*/ 30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303">
                    <a:moveTo>
                      <a:pt x="12" y="303"/>
                    </a:move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23"/>
                      <a:pt x="21" y="13"/>
                      <a:pt x="32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89" y="13"/>
                      <a:pt x="98" y="23"/>
                      <a:pt x="98" y="35"/>
                    </a:cubicBezTo>
                    <a:cubicBezTo>
                      <a:pt x="98" y="303"/>
                      <a:pt x="98" y="303"/>
                      <a:pt x="98" y="303"/>
                    </a:cubicBezTo>
                    <a:cubicBezTo>
                      <a:pt x="110" y="303"/>
                      <a:pt x="110" y="303"/>
                      <a:pt x="110" y="303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16"/>
                      <a:pt x="96" y="0"/>
                      <a:pt x="78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4" y="0"/>
                      <a:pt x="0" y="16"/>
                      <a:pt x="0" y="35"/>
                    </a:cubicBezTo>
                    <a:cubicBezTo>
                      <a:pt x="0" y="303"/>
                      <a:pt x="0" y="303"/>
                      <a:pt x="0" y="303"/>
                    </a:cubicBezTo>
                    <a:lnTo>
                      <a:pt x="12" y="3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4" name="Rectangle 1551"/>
              <p:cNvSpPr>
                <a:spLocks noChangeArrowheads="1"/>
              </p:cNvSpPr>
              <p:nvPr/>
            </p:nvSpPr>
            <p:spPr bwMode="auto">
              <a:xfrm>
                <a:off x="3580" y="1133"/>
                <a:ext cx="279" cy="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5" name="Rectangle 1552"/>
              <p:cNvSpPr>
                <a:spLocks noChangeArrowheads="1"/>
              </p:cNvSpPr>
              <p:nvPr/>
            </p:nvSpPr>
            <p:spPr bwMode="auto">
              <a:xfrm>
                <a:off x="3580" y="984"/>
                <a:ext cx="279" cy="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6" name="Rectangle 1553"/>
              <p:cNvSpPr>
                <a:spLocks noChangeArrowheads="1"/>
              </p:cNvSpPr>
              <p:nvPr/>
            </p:nvSpPr>
            <p:spPr bwMode="auto">
              <a:xfrm>
                <a:off x="3580" y="1251"/>
                <a:ext cx="279" cy="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7" name="Freeform 1554"/>
              <p:cNvSpPr>
                <a:spLocks/>
              </p:cNvSpPr>
              <p:nvPr/>
            </p:nvSpPr>
            <p:spPr bwMode="auto">
              <a:xfrm>
                <a:off x="3582" y="236"/>
                <a:ext cx="114" cy="99"/>
              </a:xfrm>
              <a:custGeom>
                <a:avLst/>
                <a:gdLst>
                  <a:gd name="T0" fmla="*/ 13 w 48"/>
                  <a:gd name="T1" fmla="*/ 11 h 42"/>
                  <a:gd name="T2" fmla="*/ 21 w 48"/>
                  <a:gd name="T3" fmla="*/ 11 h 42"/>
                  <a:gd name="T4" fmla="*/ 17 w 48"/>
                  <a:gd name="T5" fmla="*/ 3 h 42"/>
                  <a:gd name="T6" fmla="*/ 26 w 48"/>
                  <a:gd name="T7" fmla="*/ 9 h 42"/>
                  <a:gd name="T8" fmla="*/ 48 w 48"/>
                  <a:gd name="T9" fmla="*/ 35 h 42"/>
                  <a:gd name="T10" fmla="*/ 33 w 48"/>
                  <a:gd name="T11" fmla="*/ 40 h 42"/>
                  <a:gd name="T12" fmla="*/ 24 w 48"/>
                  <a:gd name="T13" fmla="*/ 29 h 42"/>
                  <a:gd name="T14" fmla="*/ 2 w 48"/>
                  <a:gd name="T15" fmla="*/ 20 h 42"/>
                  <a:gd name="T16" fmla="*/ 13 w 48"/>
                  <a:gd name="T17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2">
                    <a:moveTo>
                      <a:pt x="13" y="11"/>
                    </a:moveTo>
                    <a:cubicBezTo>
                      <a:pt x="21" y="11"/>
                      <a:pt x="22" y="12"/>
                      <a:pt x="21" y="11"/>
                    </a:cubicBezTo>
                    <a:cubicBezTo>
                      <a:pt x="21" y="10"/>
                      <a:pt x="17" y="5"/>
                      <a:pt x="17" y="3"/>
                    </a:cubicBezTo>
                    <a:cubicBezTo>
                      <a:pt x="18" y="0"/>
                      <a:pt x="19" y="4"/>
                      <a:pt x="26" y="9"/>
                    </a:cubicBezTo>
                    <a:cubicBezTo>
                      <a:pt x="33" y="14"/>
                      <a:pt x="48" y="35"/>
                      <a:pt x="48" y="35"/>
                    </a:cubicBezTo>
                    <a:cubicBezTo>
                      <a:pt x="48" y="35"/>
                      <a:pt x="34" y="42"/>
                      <a:pt x="33" y="40"/>
                    </a:cubicBezTo>
                    <a:cubicBezTo>
                      <a:pt x="31" y="39"/>
                      <a:pt x="28" y="30"/>
                      <a:pt x="24" y="29"/>
                    </a:cubicBezTo>
                    <a:cubicBezTo>
                      <a:pt x="19" y="27"/>
                      <a:pt x="5" y="23"/>
                      <a:pt x="2" y="20"/>
                    </a:cubicBezTo>
                    <a:cubicBezTo>
                      <a:pt x="0" y="16"/>
                      <a:pt x="5" y="11"/>
                      <a:pt x="13" y="11"/>
                    </a:cubicBez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8" name="Freeform 1555"/>
              <p:cNvSpPr>
                <a:spLocks/>
              </p:cNvSpPr>
              <p:nvPr/>
            </p:nvSpPr>
            <p:spPr bwMode="auto">
              <a:xfrm>
                <a:off x="3613" y="534"/>
                <a:ext cx="23" cy="73"/>
              </a:xfrm>
              <a:custGeom>
                <a:avLst/>
                <a:gdLst>
                  <a:gd name="T0" fmla="*/ 10 w 10"/>
                  <a:gd name="T1" fmla="*/ 30 h 31"/>
                  <a:gd name="T2" fmla="*/ 9 w 10"/>
                  <a:gd name="T3" fmla="*/ 14 h 31"/>
                  <a:gd name="T4" fmla="*/ 2 w 10"/>
                  <a:gd name="T5" fmla="*/ 1 h 31"/>
                  <a:gd name="T6" fmla="*/ 4 w 10"/>
                  <a:gd name="T7" fmla="*/ 16 h 31"/>
                  <a:gd name="T8" fmla="*/ 6 w 10"/>
                  <a:gd name="T9" fmla="*/ 31 h 31"/>
                  <a:gd name="T10" fmla="*/ 10 w 10"/>
                  <a:gd name="T11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1">
                    <a:moveTo>
                      <a:pt x="10" y="30"/>
                    </a:moveTo>
                    <a:cubicBezTo>
                      <a:pt x="10" y="30"/>
                      <a:pt x="10" y="22"/>
                      <a:pt x="9" y="14"/>
                    </a:cubicBezTo>
                    <a:cubicBezTo>
                      <a:pt x="7" y="6"/>
                      <a:pt x="4" y="0"/>
                      <a:pt x="2" y="1"/>
                    </a:cubicBezTo>
                    <a:cubicBezTo>
                      <a:pt x="0" y="2"/>
                      <a:pt x="3" y="9"/>
                      <a:pt x="4" y="16"/>
                    </a:cubicBezTo>
                    <a:cubicBezTo>
                      <a:pt x="5" y="21"/>
                      <a:pt x="6" y="31"/>
                      <a:pt x="6" y="31"/>
                    </a:cubicBez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9" name="Freeform 1556"/>
              <p:cNvSpPr>
                <a:spLocks/>
              </p:cNvSpPr>
              <p:nvPr/>
            </p:nvSpPr>
            <p:spPr bwMode="auto">
              <a:xfrm>
                <a:off x="3580" y="544"/>
                <a:ext cx="40" cy="71"/>
              </a:xfrm>
              <a:custGeom>
                <a:avLst/>
                <a:gdLst>
                  <a:gd name="T0" fmla="*/ 13 w 17"/>
                  <a:gd name="T1" fmla="*/ 30 h 30"/>
                  <a:gd name="T2" fmla="*/ 5 w 17"/>
                  <a:gd name="T3" fmla="*/ 16 h 30"/>
                  <a:gd name="T4" fmla="*/ 2 w 17"/>
                  <a:gd name="T5" fmla="*/ 1 h 30"/>
                  <a:gd name="T6" fmla="*/ 9 w 17"/>
                  <a:gd name="T7" fmla="*/ 15 h 30"/>
                  <a:gd name="T8" fmla="*/ 17 w 17"/>
                  <a:gd name="T9" fmla="*/ 28 h 30"/>
                  <a:gd name="T10" fmla="*/ 13 w 17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0">
                    <a:moveTo>
                      <a:pt x="13" y="30"/>
                    </a:moveTo>
                    <a:cubicBezTo>
                      <a:pt x="13" y="30"/>
                      <a:pt x="8" y="23"/>
                      <a:pt x="5" y="16"/>
                    </a:cubicBezTo>
                    <a:cubicBezTo>
                      <a:pt x="1" y="8"/>
                      <a:pt x="0" y="2"/>
                      <a:pt x="2" y="1"/>
                    </a:cubicBezTo>
                    <a:cubicBezTo>
                      <a:pt x="5" y="0"/>
                      <a:pt x="6" y="9"/>
                      <a:pt x="9" y="15"/>
                    </a:cubicBezTo>
                    <a:cubicBezTo>
                      <a:pt x="12" y="20"/>
                      <a:pt x="17" y="28"/>
                      <a:pt x="17" y="28"/>
                    </a:cubicBez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0" name="Rectangle 1557"/>
              <p:cNvSpPr>
                <a:spLocks noChangeArrowheads="1"/>
              </p:cNvSpPr>
              <p:nvPr/>
            </p:nvSpPr>
            <p:spPr bwMode="auto">
              <a:xfrm>
                <a:off x="3603" y="574"/>
                <a:ext cx="86" cy="128"/>
              </a:xfrm>
              <a:prstGeom prst="rect">
                <a:avLst/>
              </a:prstGeom>
              <a:solidFill>
                <a:srgbClr val="FFD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1" name="Freeform 1558"/>
              <p:cNvSpPr>
                <a:spLocks/>
              </p:cNvSpPr>
              <p:nvPr/>
            </p:nvSpPr>
            <p:spPr bwMode="auto">
              <a:xfrm>
                <a:off x="3592" y="1078"/>
                <a:ext cx="73" cy="60"/>
              </a:xfrm>
              <a:custGeom>
                <a:avLst/>
                <a:gdLst>
                  <a:gd name="T0" fmla="*/ 2 w 31"/>
                  <a:gd name="T1" fmla="*/ 4 h 25"/>
                  <a:gd name="T2" fmla="*/ 0 w 31"/>
                  <a:gd name="T3" fmla="*/ 17 h 25"/>
                  <a:gd name="T4" fmla="*/ 15 w 31"/>
                  <a:gd name="T5" fmla="*/ 25 h 25"/>
                  <a:gd name="T6" fmla="*/ 31 w 31"/>
                  <a:gd name="T7" fmla="*/ 15 h 25"/>
                  <a:gd name="T8" fmla="*/ 30 w 31"/>
                  <a:gd name="T9" fmla="*/ 0 h 25"/>
                  <a:gd name="T10" fmla="*/ 2 w 31"/>
                  <a:gd name="T11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5">
                    <a:moveTo>
                      <a:pt x="2" y="4"/>
                    </a:moveTo>
                    <a:cubicBezTo>
                      <a:pt x="2" y="4"/>
                      <a:pt x="0" y="11"/>
                      <a:pt x="0" y="17"/>
                    </a:cubicBezTo>
                    <a:cubicBezTo>
                      <a:pt x="1" y="23"/>
                      <a:pt x="1" y="25"/>
                      <a:pt x="15" y="25"/>
                    </a:cubicBezTo>
                    <a:cubicBezTo>
                      <a:pt x="28" y="25"/>
                      <a:pt x="31" y="23"/>
                      <a:pt x="31" y="15"/>
                    </a:cubicBezTo>
                    <a:cubicBezTo>
                      <a:pt x="31" y="7"/>
                      <a:pt x="30" y="0"/>
                      <a:pt x="30" y="0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2" name="Freeform 1559"/>
              <p:cNvSpPr>
                <a:spLocks/>
              </p:cNvSpPr>
              <p:nvPr/>
            </p:nvSpPr>
            <p:spPr bwMode="auto">
              <a:xfrm>
                <a:off x="3786" y="1074"/>
                <a:ext cx="75" cy="59"/>
              </a:xfrm>
              <a:custGeom>
                <a:avLst/>
                <a:gdLst>
                  <a:gd name="T0" fmla="*/ 2 w 32"/>
                  <a:gd name="T1" fmla="*/ 4 h 25"/>
                  <a:gd name="T2" fmla="*/ 1 w 32"/>
                  <a:gd name="T3" fmla="*/ 17 h 25"/>
                  <a:gd name="T4" fmla="*/ 15 w 32"/>
                  <a:gd name="T5" fmla="*/ 25 h 25"/>
                  <a:gd name="T6" fmla="*/ 32 w 32"/>
                  <a:gd name="T7" fmla="*/ 15 h 25"/>
                  <a:gd name="T8" fmla="*/ 31 w 32"/>
                  <a:gd name="T9" fmla="*/ 0 h 25"/>
                  <a:gd name="T10" fmla="*/ 2 w 32"/>
                  <a:gd name="T11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5">
                    <a:moveTo>
                      <a:pt x="2" y="4"/>
                    </a:moveTo>
                    <a:cubicBezTo>
                      <a:pt x="2" y="4"/>
                      <a:pt x="0" y="11"/>
                      <a:pt x="1" y="17"/>
                    </a:cubicBezTo>
                    <a:cubicBezTo>
                      <a:pt x="1" y="23"/>
                      <a:pt x="2" y="25"/>
                      <a:pt x="15" y="25"/>
                    </a:cubicBezTo>
                    <a:cubicBezTo>
                      <a:pt x="29" y="25"/>
                      <a:pt x="32" y="23"/>
                      <a:pt x="32" y="15"/>
                    </a:cubicBezTo>
                    <a:cubicBezTo>
                      <a:pt x="31" y="7"/>
                      <a:pt x="31" y="0"/>
                      <a:pt x="31" y="0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3" name="Freeform 1560"/>
              <p:cNvSpPr>
                <a:spLocks/>
              </p:cNvSpPr>
              <p:nvPr/>
            </p:nvSpPr>
            <p:spPr bwMode="auto">
              <a:xfrm>
                <a:off x="3667" y="238"/>
                <a:ext cx="90" cy="83"/>
              </a:xfrm>
              <a:custGeom>
                <a:avLst/>
                <a:gdLst>
                  <a:gd name="T0" fmla="*/ 6 w 38"/>
                  <a:gd name="T1" fmla="*/ 0 h 35"/>
                  <a:gd name="T2" fmla="*/ 5 w 38"/>
                  <a:gd name="T3" fmla="*/ 15 h 35"/>
                  <a:gd name="T4" fmla="*/ 0 w 38"/>
                  <a:gd name="T5" fmla="*/ 28 h 35"/>
                  <a:gd name="T6" fmla="*/ 23 w 38"/>
                  <a:gd name="T7" fmla="*/ 34 h 35"/>
                  <a:gd name="T8" fmla="*/ 38 w 38"/>
                  <a:gd name="T9" fmla="*/ 27 h 35"/>
                  <a:gd name="T10" fmla="*/ 32 w 38"/>
                  <a:gd name="T11" fmla="*/ 15 h 35"/>
                  <a:gd name="T12" fmla="*/ 31 w 38"/>
                  <a:gd name="T13" fmla="*/ 0 h 35"/>
                  <a:gd name="T14" fmla="*/ 6 w 38"/>
                  <a:gd name="T1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35">
                    <a:moveTo>
                      <a:pt x="6" y="0"/>
                    </a:moveTo>
                    <a:cubicBezTo>
                      <a:pt x="6" y="0"/>
                      <a:pt x="7" y="7"/>
                      <a:pt x="5" y="15"/>
                    </a:cubicBezTo>
                    <a:cubicBezTo>
                      <a:pt x="4" y="22"/>
                      <a:pt x="0" y="28"/>
                      <a:pt x="0" y="28"/>
                    </a:cubicBezTo>
                    <a:cubicBezTo>
                      <a:pt x="0" y="28"/>
                      <a:pt x="15" y="35"/>
                      <a:pt x="23" y="34"/>
                    </a:cubicBezTo>
                    <a:cubicBezTo>
                      <a:pt x="32" y="32"/>
                      <a:pt x="38" y="27"/>
                      <a:pt x="38" y="27"/>
                    </a:cubicBezTo>
                    <a:cubicBezTo>
                      <a:pt x="38" y="27"/>
                      <a:pt x="32" y="19"/>
                      <a:pt x="32" y="15"/>
                    </a:cubicBezTo>
                    <a:cubicBezTo>
                      <a:pt x="31" y="11"/>
                      <a:pt x="31" y="0"/>
                      <a:pt x="31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4" name="Freeform 1561"/>
              <p:cNvSpPr>
                <a:spLocks/>
              </p:cNvSpPr>
              <p:nvPr/>
            </p:nvSpPr>
            <p:spPr bwMode="auto">
              <a:xfrm>
                <a:off x="3653" y="115"/>
                <a:ext cx="111" cy="147"/>
              </a:xfrm>
              <a:custGeom>
                <a:avLst/>
                <a:gdLst>
                  <a:gd name="T0" fmla="*/ 47 w 47"/>
                  <a:gd name="T1" fmla="*/ 29 h 62"/>
                  <a:gd name="T2" fmla="*/ 25 w 47"/>
                  <a:gd name="T3" fmla="*/ 62 h 62"/>
                  <a:gd name="T4" fmla="*/ 0 w 47"/>
                  <a:gd name="T5" fmla="*/ 29 h 62"/>
                  <a:gd name="T6" fmla="*/ 24 w 47"/>
                  <a:gd name="T7" fmla="*/ 1 h 62"/>
                  <a:gd name="T8" fmla="*/ 47 w 47"/>
                  <a:gd name="T9" fmla="*/ 2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62">
                    <a:moveTo>
                      <a:pt x="47" y="29"/>
                    </a:moveTo>
                    <a:cubicBezTo>
                      <a:pt x="47" y="44"/>
                      <a:pt x="38" y="62"/>
                      <a:pt x="25" y="62"/>
                    </a:cubicBezTo>
                    <a:cubicBezTo>
                      <a:pt x="12" y="62"/>
                      <a:pt x="0" y="44"/>
                      <a:pt x="0" y="29"/>
                    </a:cubicBezTo>
                    <a:cubicBezTo>
                      <a:pt x="0" y="13"/>
                      <a:pt x="4" y="1"/>
                      <a:pt x="24" y="1"/>
                    </a:cubicBezTo>
                    <a:cubicBezTo>
                      <a:pt x="45" y="0"/>
                      <a:pt x="47" y="13"/>
                      <a:pt x="47" y="29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5" name="Freeform 1562"/>
              <p:cNvSpPr>
                <a:spLocks/>
              </p:cNvSpPr>
              <p:nvPr/>
            </p:nvSpPr>
            <p:spPr bwMode="auto">
              <a:xfrm>
                <a:off x="3509" y="274"/>
                <a:ext cx="80" cy="218"/>
              </a:xfrm>
              <a:custGeom>
                <a:avLst/>
                <a:gdLst>
                  <a:gd name="T0" fmla="*/ 16 w 34"/>
                  <a:gd name="T1" fmla="*/ 66 h 92"/>
                  <a:gd name="T2" fmla="*/ 19 w 34"/>
                  <a:gd name="T3" fmla="*/ 28 h 92"/>
                  <a:gd name="T4" fmla="*/ 14 w 34"/>
                  <a:gd name="T5" fmla="*/ 18 h 92"/>
                  <a:gd name="T6" fmla="*/ 7 w 34"/>
                  <a:gd name="T7" fmla="*/ 3 h 92"/>
                  <a:gd name="T8" fmla="*/ 1 w 34"/>
                  <a:gd name="T9" fmla="*/ 19 h 92"/>
                  <a:gd name="T10" fmla="*/ 5 w 34"/>
                  <a:gd name="T11" fmla="*/ 33 h 92"/>
                  <a:gd name="T12" fmla="*/ 3 w 34"/>
                  <a:gd name="T13" fmla="*/ 54 h 92"/>
                  <a:gd name="T14" fmla="*/ 6 w 34"/>
                  <a:gd name="T15" fmla="*/ 84 h 92"/>
                  <a:gd name="T16" fmla="*/ 23 w 34"/>
                  <a:gd name="T17" fmla="*/ 89 h 92"/>
                  <a:gd name="T18" fmla="*/ 34 w 34"/>
                  <a:gd name="T19" fmla="*/ 77 h 92"/>
                  <a:gd name="T20" fmla="*/ 16 w 34"/>
                  <a:gd name="T21" fmla="*/ 6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92">
                    <a:moveTo>
                      <a:pt x="16" y="66"/>
                    </a:moveTo>
                    <a:cubicBezTo>
                      <a:pt x="16" y="66"/>
                      <a:pt x="18" y="40"/>
                      <a:pt x="19" y="28"/>
                    </a:cubicBezTo>
                    <a:cubicBezTo>
                      <a:pt x="19" y="23"/>
                      <a:pt x="16" y="21"/>
                      <a:pt x="14" y="18"/>
                    </a:cubicBezTo>
                    <a:cubicBezTo>
                      <a:pt x="13" y="16"/>
                      <a:pt x="9" y="4"/>
                      <a:pt x="7" y="3"/>
                    </a:cubicBezTo>
                    <a:cubicBezTo>
                      <a:pt x="3" y="0"/>
                      <a:pt x="0" y="12"/>
                      <a:pt x="1" y="19"/>
                    </a:cubicBezTo>
                    <a:cubicBezTo>
                      <a:pt x="2" y="25"/>
                      <a:pt x="5" y="31"/>
                      <a:pt x="5" y="33"/>
                    </a:cubicBezTo>
                    <a:cubicBezTo>
                      <a:pt x="5" y="35"/>
                      <a:pt x="4" y="50"/>
                      <a:pt x="3" y="54"/>
                    </a:cubicBezTo>
                    <a:cubicBezTo>
                      <a:pt x="1" y="70"/>
                      <a:pt x="1" y="78"/>
                      <a:pt x="6" y="84"/>
                    </a:cubicBezTo>
                    <a:cubicBezTo>
                      <a:pt x="12" y="92"/>
                      <a:pt x="18" y="92"/>
                      <a:pt x="23" y="89"/>
                    </a:cubicBezTo>
                    <a:cubicBezTo>
                      <a:pt x="28" y="85"/>
                      <a:pt x="34" y="77"/>
                      <a:pt x="34" y="77"/>
                    </a:cubicBezTo>
                    <a:lnTo>
                      <a:pt x="16" y="66"/>
                    </a:ln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6" name="Freeform 1563"/>
              <p:cNvSpPr>
                <a:spLocks/>
              </p:cNvSpPr>
              <p:nvPr/>
            </p:nvSpPr>
            <p:spPr bwMode="auto">
              <a:xfrm>
                <a:off x="3542" y="281"/>
                <a:ext cx="284" cy="239"/>
              </a:xfrm>
              <a:custGeom>
                <a:avLst/>
                <a:gdLst>
                  <a:gd name="T0" fmla="*/ 32 w 120"/>
                  <a:gd name="T1" fmla="*/ 33 h 101"/>
                  <a:gd name="T2" fmla="*/ 40 w 120"/>
                  <a:gd name="T3" fmla="*/ 43 h 101"/>
                  <a:gd name="T4" fmla="*/ 46 w 120"/>
                  <a:gd name="T5" fmla="*/ 88 h 101"/>
                  <a:gd name="T6" fmla="*/ 87 w 120"/>
                  <a:gd name="T7" fmla="*/ 100 h 101"/>
                  <a:gd name="T8" fmla="*/ 110 w 120"/>
                  <a:gd name="T9" fmla="*/ 99 h 101"/>
                  <a:gd name="T10" fmla="*/ 112 w 120"/>
                  <a:gd name="T11" fmla="*/ 57 h 101"/>
                  <a:gd name="T12" fmla="*/ 114 w 120"/>
                  <a:gd name="T13" fmla="*/ 18 h 101"/>
                  <a:gd name="T14" fmla="*/ 86 w 120"/>
                  <a:gd name="T15" fmla="*/ 0 h 101"/>
                  <a:gd name="T16" fmla="*/ 57 w 120"/>
                  <a:gd name="T17" fmla="*/ 0 h 101"/>
                  <a:gd name="T18" fmla="*/ 24 w 120"/>
                  <a:gd name="T19" fmla="*/ 16 h 101"/>
                  <a:gd name="T20" fmla="*/ 0 w 120"/>
                  <a:gd name="T21" fmla="*/ 60 h 101"/>
                  <a:gd name="T22" fmla="*/ 9 w 120"/>
                  <a:gd name="T23" fmla="*/ 74 h 101"/>
                  <a:gd name="T24" fmla="*/ 21 w 120"/>
                  <a:gd name="T25" fmla="*/ 59 h 101"/>
                  <a:gd name="T26" fmla="*/ 32 w 120"/>
                  <a:gd name="T27" fmla="*/ 3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01">
                    <a:moveTo>
                      <a:pt x="32" y="33"/>
                    </a:moveTo>
                    <a:cubicBezTo>
                      <a:pt x="33" y="25"/>
                      <a:pt x="41" y="23"/>
                      <a:pt x="40" y="43"/>
                    </a:cubicBezTo>
                    <a:cubicBezTo>
                      <a:pt x="39" y="63"/>
                      <a:pt x="40" y="83"/>
                      <a:pt x="46" y="88"/>
                    </a:cubicBezTo>
                    <a:cubicBezTo>
                      <a:pt x="51" y="94"/>
                      <a:pt x="78" y="100"/>
                      <a:pt x="87" y="100"/>
                    </a:cubicBezTo>
                    <a:cubicBezTo>
                      <a:pt x="92" y="101"/>
                      <a:pt x="102" y="100"/>
                      <a:pt x="110" y="99"/>
                    </a:cubicBezTo>
                    <a:cubicBezTo>
                      <a:pt x="110" y="85"/>
                      <a:pt x="111" y="67"/>
                      <a:pt x="112" y="57"/>
                    </a:cubicBezTo>
                    <a:cubicBezTo>
                      <a:pt x="113" y="47"/>
                      <a:pt x="120" y="28"/>
                      <a:pt x="114" y="18"/>
                    </a:cubicBezTo>
                    <a:cubicBezTo>
                      <a:pt x="109" y="11"/>
                      <a:pt x="99" y="3"/>
                      <a:pt x="86" y="0"/>
                    </a:cubicBezTo>
                    <a:cubicBezTo>
                      <a:pt x="74" y="6"/>
                      <a:pt x="57" y="0"/>
                      <a:pt x="57" y="0"/>
                    </a:cubicBezTo>
                    <a:cubicBezTo>
                      <a:pt x="57" y="0"/>
                      <a:pt x="29" y="10"/>
                      <a:pt x="24" y="16"/>
                    </a:cubicBezTo>
                    <a:cubicBezTo>
                      <a:pt x="18" y="24"/>
                      <a:pt x="2" y="55"/>
                      <a:pt x="0" y="60"/>
                    </a:cubicBezTo>
                    <a:cubicBezTo>
                      <a:pt x="0" y="65"/>
                      <a:pt x="5" y="70"/>
                      <a:pt x="9" y="74"/>
                    </a:cubicBezTo>
                    <a:cubicBezTo>
                      <a:pt x="12" y="70"/>
                      <a:pt x="17" y="64"/>
                      <a:pt x="21" y="59"/>
                    </a:cubicBezTo>
                    <a:cubicBezTo>
                      <a:pt x="28" y="49"/>
                      <a:pt x="32" y="41"/>
                      <a:pt x="32" y="33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7" name="Freeform 1564"/>
              <p:cNvSpPr>
                <a:spLocks/>
              </p:cNvSpPr>
              <p:nvPr/>
            </p:nvSpPr>
            <p:spPr bwMode="auto">
              <a:xfrm>
                <a:off x="3563" y="335"/>
                <a:ext cx="239" cy="251"/>
              </a:xfrm>
              <a:custGeom>
                <a:avLst/>
                <a:gdLst>
                  <a:gd name="T0" fmla="*/ 25 w 101"/>
                  <a:gd name="T1" fmla="*/ 32 h 106"/>
                  <a:gd name="T2" fmla="*/ 28 w 101"/>
                  <a:gd name="T3" fmla="*/ 103 h 106"/>
                  <a:gd name="T4" fmla="*/ 81 w 101"/>
                  <a:gd name="T5" fmla="*/ 106 h 106"/>
                  <a:gd name="T6" fmla="*/ 100 w 101"/>
                  <a:gd name="T7" fmla="*/ 97 h 106"/>
                  <a:gd name="T8" fmla="*/ 101 w 101"/>
                  <a:gd name="T9" fmla="*/ 76 h 106"/>
                  <a:gd name="T10" fmla="*/ 78 w 101"/>
                  <a:gd name="T11" fmla="*/ 77 h 106"/>
                  <a:gd name="T12" fmla="*/ 37 w 101"/>
                  <a:gd name="T13" fmla="*/ 65 h 106"/>
                  <a:gd name="T14" fmla="*/ 31 w 101"/>
                  <a:gd name="T15" fmla="*/ 20 h 106"/>
                  <a:gd name="T16" fmla="*/ 23 w 101"/>
                  <a:gd name="T17" fmla="*/ 10 h 106"/>
                  <a:gd name="T18" fmla="*/ 12 w 101"/>
                  <a:gd name="T19" fmla="*/ 36 h 106"/>
                  <a:gd name="T20" fmla="*/ 0 w 101"/>
                  <a:gd name="T21" fmla="*/ 51 h 106"/>
                  <a:gd name="T22" fmla="*/ 8 w 101"/>
                  <a:gd name="T23" fmla="*/ 56 h 106"/>
                  <a:gd name="T24" fmla="*/ 25 w 101"/>
                  <a:gd name="T25" fmla="*/ 3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06">
                    <a:moveTo>
                      <a:pt x="25" y="32"/>
                    </a:moveTo>
                    <a:cubicBezTo>
                      <a:pt x="29" y="47"/>
                      <a:pt x="28" y="103"/>
                      <a:pt x="28" y="103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100" y="97"/>
                      <a:pt x="100" y="97"/>
                      <a:pt x="100" y="97"/>
                    </a:cubicBezTo>
                    <a:cubicBezTo>
                      <a:pt x="100" y="97"/>
                      <a:pt x="100" y="88"/>
                      <a:pt x="101" y="76"/>
                    </a:cubicBezTo>
                    <a:cubicBezTo>
                      <a:pt x="93" y="77"/>
                      <a:pt x="83" y="78"/>
                      <a:pt x="78" y="77"/>
                    </a:cubicBezTo>
                    <a:cubicBezTo>
                      <a:pt x="69" y="77"/>
                      <a:pt x="42" y="71"/>
                      <a:pt x="37" y="65"/>
                    </a:cubicBezTo>
                    <a:cubicBezTo>
                      <a:pt x="31" y="60"/>
                      <a:pt x="30" y="40"/>
                      <a:pt x="31" y="20"/>
                    </a:cubicBezTo>
                    <a:cubicBezTo>
                      <a:pt x="32" y="0"/>
                      <a:pt x="24" y="2"/>
                      <a:pt x="23" y="10"/>
                    </a:cubicBezTo>
                    <a:cubicBezTo>
                      <a:pt x="23" y="18"/>
                      <a:pt x="19" y="26"/>
                      <a:pt x="12" y="36"/>
                    </a:cubicBezTo>
                    <a:cubicBezTo>
                      <a:pt x="8" y="41"/>
                      <a:pt x="3" y="47"/>
                      <a:pt x="0" y="51"/>
                    </a:cubicBezTo>
                    <a:cubicBezTo>
                      <a:pt x="4" y="54"/>
                      <a:pt x="8" y="56"/>
                      <a:pt x="8" y="56"/>
                    </a:cubicBezTo>
                    <a:cubicBezTo>
                      <a:pt x="8" y="56"/>
                      <a:pt x="21" y="39"/>
                      <a:pt x="25" y="32"/>
                    </a:cubicBezTo>
                    <a:close/>
                  </a:path>
                </a:pathLst>
              </a:custGeom>
              <a:solidFill>
                <a:srgbClr val="D83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8" name="Freeform 1565"/>
              <p:cNvSpPr>
                <a:spLocks/>
              </p:cNvSpPr>
              <p:nvPr/>
            </p:nvSpPr>
            <p:spPr bwMode="auto">
              <a:xfrm>
                <a:off x="3584" y="551"/>
                <a:ext cx="284" cy="537"/>
              </a:xfrm>
              <a:custGeom>
                <a:avLst/>
                <a:gdLst>
                  <a:gd name="T0" fmla="*/ 29 w 120"/>
                  <a:gd name="T1" fmla="*/ 163 h 227"/>
                  <a:gd name="T2" fmla="*/ 27 w 120"/>
                  <a:gd name="T3" fmla="*/ 150 h 227"/>
                  <a:gd name="T4" fmla="*/ 42 w 120"/>
                  <a:gd name="T5" fmla="*/ 95 h 227"/>
                  <a:gd name="T6" fmla="*/ 46 w 120"/>
                  <a:gd name="T7" fmla="*/ 55 h 227"/>
                  <a:gd name="T8" fmla="*/ 40 w 120"/>
                  <a:gd name="T9" fmla="*/ 41 h 227"/>
                  <a:gd name="T10" fmla="*/ 62 w 120"/>
                  <a:gd name="T11" fmla="*/ 43 h 227"/>
                  <a:gd name="T12" fmla="*/ 82 w 120"/>
                  <a:gd name="T13" fmla="*/ 41 h 227"/>
                  <a:gd name="T14" fmla="*/ 72 w 120"/>
                  <a:gd name="T15" fmla="*/ 59 h 227"/>
                  <a:gd name="T16" fmla="*/ 79 w 120"/>
                  <a:gd name="T17" fmla="*/ 99 h 227"/>
                  <a:gd name="T18" fmla="*/ 93 w 120"/>
                  <a:gd name="T19" fmla="*/ 147 h 227"/>
                  <a:gd name="T20" fmla="*/ 93 w 120"/>
                  <a:gd name="T21" fmla="*/ 157 h 227"/>
                  <a:gd name="T22" fmla="*/ 89 w 120"/>
                  <a:gd name="T23" fmla="*/ 180 h 227"/>
                  <a:gd name="T24" fmla="*/ 94 w 120"/>
                  <a:gd name="T25" fmla="*/ 226 h 227"/>
                  <a:gd name="T26" fmla="*/ 120 w 120"/>
                  <a:gd name="T27" fmla="*/ 225 h 227"/>
                  <a:gd name="T28" fmla="*/ 105 w 120"/>
                  <a:gd name="T29" fmla="*/ 82 h 227"/>
                  <a:gd name="T30" fmla="*/ 92 w 120"/>
                  <a:gd name="T31" fmla="*/ 1 h 227"/>
                  <a:gd name="T32" fmla="*/ 64 w 120"/>
                  <a:gd name="T33" fmla="*/ 3 h 227"/>
                  <a:gd name="T34" fmla="*/ 20 w 120"/>
                  <a:gd name="T35" fmla="*/ 0 h 227"/>
                  <a:gd name="T36" fmla="*/ 10 w 120"/>
                  <a:gd name="T37" fmla="*/ 110 h 227"/>
                  <a:gd name="T38" fmla="*/ 0 w 120"/>
                  <a:gd name="T39" fmla="*/ 227 h 227"/>
                  <a:gd name="T40" fmla="*/ 24 w 120"/>
                  <a:gd name="T41" fmla="*/ 227 h 227"/>
                  <a:gd name="T42" fmla="*/ 28 w 120"/>
                  <a:gd name="T43" fmla="*/ 189 h 227"/>
                  <a:gd name="T44" fmla="*/ 29 w 120"/>
                  <a:gd name="T45" fmla="*/ 16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0" h="227">
                    <a:moveTo>
                      <a:pt x="29" y="163"/>
                    </a:moveTo>
                    <a:cubicBezTo>
                      <a:pt x="23" y="163"/>
                      <a:pt x="24" y="156"/>
                      <a:pt x="27" y="150"/>
                    </a:cubicBezTo>
                    <a:cubicBezTo>
                      <a:pt x="31" y="143"/>
                      <a:pt x="39" y="106"/>
                      <a:pt x="42" y="95"/>
                    </a:cubicBezTo>
                    <a:cubicBezTo>
                      <a:pt x="45" y="84"/>
                      <a:pt x="49" y="58"/>
                      <a:pt x="46" y="55"/>
                    </a:cubicBezTo>
                    <a:cubicBezTo>
                      <a:pt x="43" y="52"/>
                      <a:pt x="37" y="44"/>
                      <a:pt x="40" y="41"/>
                    </a:cubicBezTo>
                    <a:cubicBezTo>
                      <a:pt x="43" y="38"/>
                      <a:pt x="53" y="42"/>
                      <a:pt x="62" y="43"/>
                    </a:cubicBezTo>
                    <a:cubicBezTo>
                      <a:pt x="71" y="44"/>
                      <a:pt x="80" y="37"/>
                      <a:pt x="82" y="41"/>
                    </a:cubicBezTo>
                    <a:cubicBezTo>
                      <a:pt x="85" y="45"/>
                      <a:pt x="77" y="55"/>
                      <a:pt x="72" y="59"/>
                    </a:cubicBezTo>
                    <a:cubicBezTo>
                      <a:pt x="68" y="64"/>
                      <a:pt x="77" y="89"/>
                      <a:pt x="79" y="99"/>
                    </a:cubicBezTo>
                    <a:cubicBezTo>
                      <a:pt x="81" y="109"/>
                      <a:pt x="86" y="141"/>
                      <a:pt x="93" y="147"/>
                    </a:cubicBezTo>
                    <a:cubicBezTo>
                      <a:pt x="100" y="152"/>
                      <a:pt x="98" y="152"/>
                      <a:pt x="93" y="157"/>
                    </a:cubicBezTo>
                    <a:cubicBezTo>
                      <a:pt x="88" y="162"/>
                      <a:pt x="85" y="163"/>
                      <a:pt x="89" y="180"/>
                    </a:cubicBezTo>
                    <a:cubicBezTo>
                      <a:pt x="92" y="191"/>
                      <a:pt x="94" y="213"/>
                      <a:pt x="94" y="226"/>
                    </a:cubicBezTo>
                    <a:cubicBezTo>
                      <a:pt x="120" y="225"/>
                      <a:pt x="120" y="225"/>
                      <a:pt x="120" y="225"/>
                    </a:cubicBezTo>
                    <a:cubicBezTo>
                      <a:pt x="118" y="210"/>
                      <a:pt x="110" y="116"/>
                      <a:pt x="105" y="82"/>
                    </a:cubicBezTo>
                    <a:cubicBezTo>
                      <a:pt x="98" y="42"/>
                      <a:pt x="92" y="1"/>
                      <a:pt x="92" y="1"/>
                    </a:cubicBezTo>
                    <a:cubicBezTo>
                      <a:pt x="92" y="1"/>
                      <a:pt x="71" y="2"/>
                      <a:pt x="64" y="3"/>
                    </a:cubicBezTo>
                    <a:cubicBezTo>
                      <a:pt x="54" y="3"/>
                      <a:pt x="20" y="0"/>
                      <a:pt x="20" y="0"/>
                    </a:cubicBezTo>
                    <a:cubicBezTo>
                      <a:pt x="20" y="0"/>
                      <a:pt x="11" y="86"/>
                      <a:pt x="10" y="110"/>
                    </a:cubicBezTo>
                    <a:cubicBezTo>
                      <a:pt x="9" y="128"/>
                      <a:pt x="0" y="198"/>
                      <a:pt x="0" y="227"/>
                    </a:cubicBezTo>
                    <a:cubicBezTo>
                      <a:pt x="24" y="227"/>
                      <a:pt x="24" y="227"/>
                      <a:pt x="24" y="227"/>
                    </a:cubicBezTo>
                    <a:cubicBezTo>
                      <a:pt x="24" y="215"/>
                      <a:pt x="26" y="195"/>
                      <a:pt x="28" y="189"/>
                    </a:cubicBezTo>
                    <a:cubicBezTo>
                      <a:pt x="31" y="179"/>
                      <a:pt x="34" y="164"/>
                      <a:pt x="29" y="163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9" name="Freeform 1566"/>
              <p:cNvSpPr>
                <a:spLocks/>
              </p:cNvSpPr>
              <p:nvPr/>
            </p:nvSpPr>
            <p:spPr bwMode="auto">
              <a:xfrm>
                <a:off x="3639" y="638"/>
                <a:ext cx="182" cy="450"/>
              </a:xfrm>
              <a:custGeom>
                <a:avLst/>
                <a:gdLst>
                  <a:gd name="T0" fmla="*/ 20 w 77"/>
                  <a:gd name="T1" fmla="*/ 95 h 190"/>
                  <a:gd name="T2" fmla="*/ 37 w 77"/>
                  <a:gd name="T3" fmla="*/ 13 h 190"/>
                  <a:gd name="T4" fmla="*/ 48 w 77"/>
                  <a:gd name="T5" fmla="*/ 95 h 190"/>
                  <a:gd name="T6" fmla="*/ 60 w 77"/>
                  <a:gd name="T7" fmla="*/ 190 h 190"/>
                  <a:gd name="T8" fmla="*/ 71 w 77"/>
                  <a:gd name="T9" fmla="*/ 189 h 190"/>
                  <a:gd name="T10" fmla="*/ 66 w 77"/>
                  <a:gd name="T11" fmla="*/ 143 h 190"/>
                  <a:gd name="T12" fmla="*/ 70 w 77"/>
                  <a:gd name="T13" fmla="*/ 120 h 190"/>
                  <a:gd name="T14" fmla="*/ 70 w 77"/>
                  <a:gd name="T15" fmla="*/ 110 h 190"/>
                  <a:gd name="T16" fmla="*/ 56 w 77"/>
                  <a:gd name="T17" fmla="*/ 62 h 190"/>
                  <a:gd name="T18" fmla="*/ 49 w 77"/>
                  <a:gd name="T19" fmla="*/ 22 h 190"/>
                  <a:gd name="T20" fmla="*/ 59 w 77"/>
                  <a:gd name="T21" fmla="*/ 4 h 190"/>
                  <a:gd name="T22" fmla="*/ 39 w 77"/>
                  <a:gd name="T23" fmla="*/ 6 h 190"/>
                  <a:gd name="T24" fmla="*/ 17 w 77"/>
                  <a:gd name="T25" fmla="*/ 4 h 190"/>
                  <a:gd name="T26" fmla="*/ 23 w 77"/>
                  <a:gd name="T27" fmla="*/ 18 h 190"/>
                  <a:gd name="T28" fmla="*/ 19 w 77"/>
                  <a:gd name="T29" fmla="*/ 58 h 190"/>
                  <a:gd name="T30" fmla="*/ 4 w 77"/>
                  <a:gd name="T31" fmla="*/ 113 h 190"/>
                  <a:gd name="T32" fmla="*/ 6 w 77"/>
                  <a:gd name="T33" fmla="*/ 126 h 190"/>
                  <a:gd name="T34" fmla="*/ 5 w 77"/>
                  <a:gd name="T35" fmla="*/ 152 h 190"/>
                  <a:gd name="T36" fmla="*/ 1 w 77"/>
                  <a:gd name="T37" fmla="*/ 190 h 190"/>
                  <a:gd name="T38" fmla="*/ 11 w 77"/>
                  <a:gd name="T39" fmla="*/ 190 h 190"/>
                  <a:gd name="T40" fmla="*/ 20 w 77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" h="190">
                    <a:moveTo>
                      <a:pt x="20" y="95"/>
                    </a:moveTo>
                    <a:cubicBezTo>
                      <a:pt x="24" y="79"/>
                      <a:pt x="37" y="13"/>
                      <a:pt x="37" y="13"/>
                    </a:cubicBezTo>
                    <a:cubicBezTo>
                      <a:pt x="37" y="13"/>
                      <a:pt x="46" y="88"/>
                      <a:pt x="48" y="95"/>
                    </a:cubicBezTo>
                    <a:cubicBezTo>
                      <a:pt x="50" y="102"/>
                      <a:pt x="58" y="172"/>
                      <a:pt x="60" y="190"/>
                    </a:cubicBezTo>
                    <a:cubicBezTo>
                      <a:pt x="71" y="189"/>
                      <a:pt x="71" y="189"/>
                      <a:pt x="71" y="189"/>
                    </a:cubicBezTo>
                    <a:cubicBezTo>
                      <a:pt x="71" y="176"/>
                      <a:pt x="69" y="154"/>
                      <a:pt x="66" y="143"/>
                    </a:cubicBezTo>
                    <a:cubicBezTo>
                      <a:pt x="62" y="126"/>
                      <a:pt x="65" y="125"/>
                      <a:pt x="70" y="120"/>
                    </a:cubicBezTo>
                    <a:cubicBezTo>
                      <a:pt x="75" y="115"/>
                      <a:pt x="77" y="115"/>
                      <a:pt x="70" y="110"/>
                    </a:cubicBezTo>
                    <a:cubicBezTo>
                      <a:pt x="63" y="104"/>
                      <a:pt x="58" y="72"/>
                      <a:pt x="56" y="62"/>
                    </a:cubicBezTo>
                    <a:cubicBezTo>
                      <a:pt x="54" y="52"/>
                      <a:pt x="45" y="27"/>
                      <a:pt x="49" y="22"/>
                    </a:cubicBezTo>
                    <a:cubicBezTo>
                      <a:pt x="54" y="18"/>
                      <a:pt x="62" y="8"/>
                      <a:pt x="59" y="4"/>
                    </a:cubicBezTo>
                    <a:cubicBezTo>
                      <a:pt x="57" y="0"/>
                      <a:pt x="48" y="7"/>
                      <a:pt x="39" y="6"/>
                    </a:cubicBezTo>
                    <a:cubicBezTo>
                      <a:pt x="30" y="5"/>
                      <a:pt x="20" y="1"/>
                      <a:pt x="17" y="4"/>
                    </a:cubicBezTo>
                    <a:cubicBezTo>
                      <a:pt x="14" y="7"/>
                      <a:pt x="20" y="15"/>
                      <a:pt x="23" y="18"/>
                    </a:cubicBezTo>
                    <a:cubicBezTo>
                      <a:pt x="26" y="21"/>
                      <a:pt x="22" y="47"/>
                      <a:pt x="19" y="58"/>
                    </a:cubicBezTo>
                    <a:cubicBezTo>
                      <a:pt x="16" y="69"/>
                      <a:pt x="8" y="106"/>
                      <a:pt x="4" y="113"/>
                    </a:cubicBezTo>
                    <a:cubicBezTo>
                      <a:pt x="1" y="119"/>
                      <a:pt x="0" y="126"/>
                      <a:pt x="6" y="126"/>
                    </a:cubicBezTo>
                    <a:cubicBezTo>
                      <a:pt x="11" y="127"/>
                      <a:pt x="8" y="142"/>
                      <a:pt x="5" y="152"/>
                    </a:cubicBezTo>
                    <a:cubicBezTo>
                      <a:pt x="3" y="158"/>
                      <a:pt x="1" y="178"/>
                      <a:pt x="1" y="190"/>
                    </a:cubicBezTo>
                    <a:cubicBezTo>
                      <a:pt x="11" y="190"/>
                      <a:pt x="11" y="190"/>
                      <a:pt x="11" y="190"/>
                    </a:cubicBezTo>
                    <a:cubicBezTo>
                      <a:pt x="16" y="166"/>
                      <a:pt x="17" y="108"/>
                      <a:pt x="20" y="95"/>
                    </a:cubicBezTo>
                    <a:close/>
                  </a:path>
                </a:pathLst>
              </a:custGeom>
              <a:solidFill>
                <a:srgbClr val="303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0" name="Freeform 1567"/>
              <p:cNvSpPr>
                <a:spLocks/>
              </p:cNvSpPr>
              <p:nvPr/>
            </p:nvSpPr>
            <p:spPr bwMode="auto">
              <a:xfrm>
                <a:off x="3542" y="295"/>
                <a:ext cx="14" cy="52"/>
              </a:xfrm>
              <a:custGeom>
                <a:avLst/>
                <a:gdLst>
                  <a:gd name="T0" fmla="*/ 4 w 6"/>
                  <a:gd name="T1" fmla="*/ 1 h 22"/>
                  <a:gd name="T2" fmla="*/ 1 w 6"/>
                  <a:gd name="T3" fmla="*/ 3 h 22"/>
                  <a:gd name="T4" fmla="*/ 0 w 6"/>
                  <a:gd name="T5" fmla="*/ 14 h 22"/>
                  <a:gd name="T6" fmla="*/ 5 w 6"/>
                  <a:gd name="T7" fmla="*/ 22 h 22"/>
                  <a:gd name="T8" fmla="*/ 5 w 6"/>
                  <a:gd name="T9" fmla="*/ 11 h 22"/>
                  <a:gd name="T10" fmla="*/ 4 w 6"/>
                  <a:gd name="T11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2">
                    <a:moveTo>
                      <a:pt x="4" y="1"/>
                    </a:moveTo>
                    <a:cubicBezTo>
                      <a:pt x="4" y="0"/>
                      <a:pt x="1" y="0"/>
                      <a:pt x="1" y="3"/>
                    </a:cubicBezTo>
                    <a:cubicBezTo>
                      <a:pt x="1" y="6"/>
                      <a:pt x="0" y="13"/>
                      <a:pt x="0" y="14"/>
                    </a:cubicBezTo>
                    <a:cubicBezTo>
                      <a:pt x="0" y="14"/>
                      <a:pt x="5" y="22"/>
                      <a:pt x="5" y="22"/>
                    </a:cubicBezTo>
                    <a:cubicBezTo>
                      <a:pt x="5" y="22"/>
                      <a:pt x="6" y="15"/>
                      <a:pt x="5" y="11"/>
                    </a:cubicBezTo>
                    <a:cubicBezTo>
                      <a:pt x="5" y="7"/>
                      <a:pt x="5" y="4"/>
                      <a:pt x="4" y="1"/>
                    </a:cubicBez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1" name="Freeform 1568"/>
              <p:cNvSpPr>
                <a:spLocks/>
              </p:cNvSpPr>
              <p:nvPr/>
            </p:nvSpPr>
            <p:spPr bwMode="auto">
              <a:xfrm>
                <a:off x="3629" y="546"/>
                <a:ext cx="176" cy="28"/>
              </a:xfrm>
              <a:custGeom>
                <a:avLst/>
                <a:gdLst>
                  <a:gd name="T0" fmla="*/ 176 w 176"/>
                  <a:gd name="T1" fmla="*/ 28 h 28"/>
                  <a:gd name="T2" fmla="*/ 0 w 176"/>
                  <a:gd name="T3" fmla="*/ 28 h 28"/>
                  <a:gd name="T4" fmla="*/ 0 w 176"/>
                  <a:gd name="T5" fmla="*/ 0 h 28"/>
                  <a:gd name="T6" fmla="*/ 171 w 176"/>
                  <a:gd name="T7" fmla="*/ 0 h 28"/>
                  <a:gd name="T8" fmla="*/ 176 w 17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8">
                    <a:moveTo>
                      <a:pt x="176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176" y="28"/>
                    </a:lnTo>
                    <a:close/>
                  </a:path>
                </a:pathLst>
              </a:custGeom>
              <a:solidFill>
                <a:srgbClr val="FFD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2" name="Freeform 1569"/>
              <p:cNvSpPr>
                <a:spLocks/>
              </p:cNvSpPr>
              <p:nvPr/>
            </p:nvSpPr>
            <p:spPr bwMode="auto">
              <a:xfrm>
                <a:off x="3663" y="267"/>
                <a:ext cx="94" cy="40"/>
              </a:xfrm>
              <a:custGeom>
                <a:avLst/>
                <a:gdLst>
                  <a:gd name="T0" fmla="*/ 0 w 40"/>
                  <a:gd name="T1" fmla="*/ 9 h 17"/>
                  <a:gd name="T2" fmla="*/ 14 w 40"/>
                  <a:gd name="T3" fmla="*/ 2 h 17"/>
                  <a:gd name="T4" fmla="*/ 36 w 40"/>
                  <a:gd name="T5" fmla="*/ 1 h 17"/>
                  <a:gd name="T6" fmla="*/ 40 w 40"/>
                  <a:gd name="T7" fmla="*/ 8 h 17"/>
                  <a:gd name="T8" fmla="*/ 23 w 40"/>
                  <a:gd name="T9" fmla="*/ 15 h 17"/>
                  <a:gd name="T10" fmla="*/ 0 w 40"/>
                  <a:gd name="T11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7">
                    <a:moveTo>
                      <a:pt x="0" y="9"/>
                    </a:moveTo>
                    <a:cubicBezTo>
                      <a:pt x="0" y="9"/>
                      <a:pt x="2" y="0"/>
                      <a:pt x="14" y="2"/>
                    </a:cubicBezTo>
                    <a:cubicBezTo>
                      <a:pt x="27" y="4"/>
                      <a:pt x="36" y="1"/>
                      <a:pt x="36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35" y="17"/>
                      <a:pt x="23" y="15"/>
                    </a:cubicBezTo>
                    <a:cubicBezTo>
                      <a:pt x="12" y="14"/>
                      <a:pt x="0" y="9"/>
                      <a:pt x="0" y="9"/>
                    </a:cubicBezTo>
                    <a:close/>
                  </a:path>
                </a:pathLst>
              </a:custGeom>
              <a:solidFill>
                <a:srgbClr val="D83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3" name="Freeform 1570"/>
              <p:cNvSpPr>
                <a:spLocks/>
              </p:cNvSpPr>
              <p:nvPr/>
            </p:nvSpPr>
            <p:spPr bwMode="auto">
              <a:xfrm>
                <a:off x="3651" y="96"/>
                <a:ext cx="118" cy="81"/>
              </a:xfrm>
              <a:custGeom>
                <a:avLst/>
                <a:gdLst>
                  <a:gd name="T0" fmla="*/ 0 w 50"/>
                  <a:gd name="T1" fmla="*/ 34 h 34"/>
                  <a:gd name="T2" fmla="*/ 25 w 50"/>
                  <a:gd name="T3" fmla="*/ 0 h 34"/>
                  <a:gd name="T4" fmla="*/ 50 w 50"/>
                  <a:gd name="T5" fmla="*/ 34 h 34"/>
                  <a:gd name="T6" fmla="*/ 0 w 50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34">
                    <a:moveTo>
                      <a:pt x="0" y="34"/>
                    </a:moveTo>
                    <a:cubicBezTo>
                      <a:pt x="0" y="15"/>
                      <a:pt x="5" y="0"/>
                      <a:pt x="25" y="0"/>
                    </a:cubicBezTo>
                    <a:cubicBezTo>
                      <a:pt x="45" y="0"/>
                      <a:pt x="50" y="15"/>
                      <a:pt x="50" y="34"/>
                    </a:cubicBez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D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4" name="Rectangle 1571"/>
              <p:cNvSpPr>
                <a:spLocks noChangeArrowheads="1"/>
              </p:cNvSpPr>
              <p:nvPr/>
            </p:nvSpPr>
            <p:spPr bwMode="auto">
              <a:xfrm>
                <a:off x="3646" y="167"/>
                <a:ext cx="128" cy="12"/>
              </a:xfrm>
              <a:prstGeom prst="rect">
                <a:avLst/>
              </a:prstGeom>
              <a:solidFill>
                <a:srgbClr val="EAA9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5" name="Freeform 1572"/>
              <p:cNvSpPr>
                <a:spLocks/>
              </p:cNvSpPr>
              <p:nvPr/>
            </p:nvSpPr>
            <p:spPr bwMode="auto">
              <a:xfrm>
                <a:off x="3717" y="92"/>
                <a:ext cx="31" cy="54"/>
              </a:xfrm>
              <a:custGeom>
                <a:avLst/>
                <a:gdLst>
                  <a:gd name="T0" fmla="*/ 3 w 13"/>
                  <a:gd name="T1" fmla="*/ 23 h 23"/>
                  <a:gd name="T2" fmla="*/ 13 w 13"/>
                  <a:gd name="T3" fmla="*/ 7 h 23"/>
                  <a:gd name="T4" fmla="*/ 8 w 13"/>
                  <a:gd name="T5" fmla="*/ 2 h 23"/>
                  <a:gd name="T6" fmla="*/ 0 w 13"/>
                  <a:gd name="T7" fmla="*/ 2 h 23"/>
                  <a:gd name="T8" fmla="*/ 3 w 13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3">
                    <a:moveTo>
                      <a:pt x="3" y="23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1" y="3"/>
                      <a:pt x="8" y="2"/>
                    </a:cubicBezTo>
                    <a:cubicBezTo>
                      <a:pt x="3" y="0"/>
                      <a:pt x="0" y="2"/>
                      <a:pt x="0" y="2"/>
                    </a:cubicBezTo>
                    <a:lnTo>
                      <a:pt x="3" y="23"/>
                    </a:lnTo>
                    <a:close/>
                  </a:path>
                </a:pathLst>
              </a:custGeom>
              <a:solidFill>
                <a:srgbClr val="EAA9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6" name="Freeform 1573"/>
              <p:cNvSpPr>
                <a:spLocks/>
              </p:cNvSpPr>
              <p:nvPr/>
            </p:nvSpPr>
            <p:spPr bwMode="auto">
              <a:xfrm>
                <a:off x="3672" y="92"/>
                <a:ext cx="28" cy="54"/>
              </a:xfrm>
              <a:custGeom>
                <a:avLst/>
                <a:gdLst>
                  <a:gd name="T0" fmla="*/ 10 w 12"/>
                  <a:gd name="T1" fmla="*/ 23 h 23"/>
                  <a:gd name="T2" fmla="*/ 0 w 12"/>
                  <a:gd name="T3" fmla="*/ 7 h 23"/>
                  <a:gd name="T4" fmla="*/ 5 w 12"/>
                  <a:gd name="T5" fmla="*/ 2 h 23"/>
                  <a:gd name="T6" fmla="*/ 12 w 12"/>
                  <a:gd name="T7" fmla="*/ 2 h 23"/>
                  <a:gd name="T8" fmla="*/ 10 w 12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10" y="23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2" y="3"/>
                      <a:pt x="5" y="2"/>
                    </a:cubicBezTo>
                    <a:cubicBezTo>
                      <a:pt x="10" y="0"/>
                      <a:pt x="12" y="2"/>
                      <a:pt x="12" y="2"/>
                    </a:cubicBez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EAA9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7" name="Freeform 1574"/>
              <p:cNvSpPr>
                <a:spLocks/>
              </p:cNvSpPr>
              <p:nvPr/>
            </p:nvSpPr>
            <p:spPr bwMode="auto">
              <a:xfrm>
                <a:off x="3000" y="461"/>
                <a:ext cx="59" cy="71"/>
              </a:xfrm>
              <a:custGeom>
                <a:avLst/>
                <a:gdLst>
                  <a:gd name="T0" fmla="*/ 1 w 25"/>
                  <a:gd name="T1" fmla="*/ 0 h 30"/>
                  <a:gd name="T2" fmla="*/ 0 w 25"/>
                  <a:gd name="T3" fmla="*/ 14 h 30"/>
                  <a:gd name="T4" fmla="*/ 14 w 25"/>
                  <a:gd name="T5" fmla="*/ 30 h 30"/>
                  <a:gd name="T6" fmla="*/ 25 w 25"/>
                  <a:gd name="T7" fmla="*/ 14 h 30"/>
                  <a:gd name="T8" fmla="*/ 25 w 25"/>
                  <a:gd name="T9" fmla="*/ 0 h 30"/>
                  <a:gd name="T10" fmla="*/ 1 w 25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0">
                    <a:moveTo>
                      <a:pt x="1" y="0"/>
                    </a:moveTo>
                    <a:cubicBezTo>
                      <a:pt x="1" y="0"/>
                      <a:pt x="2" y="9"/>
                      <a:pt x="0" y="14"/>
                    </a:cubicBezTo>
                    <a:cubicBezTo>
                      <a:pt x="0" y="17"/>
                      <a:pt x="14" y="30"/>
                      <a:pt x="14" y="30"/>
                    </a:cubicBezTo>
                    <a:cubicBezTo>
                      <a:pt x="14" y="30"/>
                      <a:pt x="25" y="21"/>
                      <a:pt x="25" y="14"/>
                    </a:cubicBezTo>
                    <a:cubicBezTo>
                      <a:pt x="25" y="8"/>
                      <a:pt x="25" y="0"/>
                      <a:pt x="25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8A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8" name="Freeform 1575"/>
              <p:cNvSpPr>
                <a:spLocks/>
              </p:cNvSpPr>
              <p:nvPr/>
            </p:nvSpPr>
            <p:spPr bwMode="auto">
              <a:xfrm>
                <a:off x="2967" y="390"/>
                <a:ext cx="23" cy="33"/>
              </a:xfrm>
              <a:custGeom>
                <a:avLst/>
                <a:gdLst>
                  <a:gd name="T0" fmla="*/ 6 w 10"/>
                  <a:gd name="T1" fmla="*/ 1 h 14"/>
                  <a:gd name="T2" fmla="*/ 2 w 10"/>
                  <a:gd name="T3" fmla="*/ 4 h 14"/>
                  <a:gd name="T4" fmla="*/ 7 w 10"/>
                  <a:gd name="T5" fmla="*/ 14 h 14"/>
                  <a:gd name="T6" fmla="*/ 6 w 10"/>
                  <a:gd name="T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4">
                    <a:moveTo>
                      <a:pt x="6" y="1"/>
                    </a:moveTo>
                    <a:cubicBezTo>
                      <a:pt x="6" y="1"/>
                      <a:pt x="3" y="0"/>
                      <a:pt x="2" y="4"/>
                    </a:cubicBezTo>
                    <a:cubicBezTo>
                      <a:pt x="0" y="8"/>
                      <a:pt x="3" y="14"/>
                      <a:pt x="7" y="14"/>
                    </a:cubicBezTo>
                    <a:cubicBezTo>
                      <a:pt x="10" y="14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9" name="Freeform 1576"/>
              <p:cNvSpPr>
                <a:spLocks/>
              </p:cNvSpPr>
              <p:nvPr/>
            </p:nvSpPr>
            <p:spPr bwMode="auto">
              <a:xfrm>
                <a:off x="3078" y="392"/>
                <a:ext cx="26" cy="33"/>
              </a:xfrm>
              <a:custGeom>
                <a:avLst/>
                <a:gdLst>
                  <a:gd name="T0" fmla="*/ 5 w 11"/>
                  <a:gd name="T1" fmla="*/ 1 h 14"/>
                  <a:gd name="T2" fmla="*/ 10 w 11"/>
                  <a:gd name="T3" fmla="*/ 4 h 14"/>
                  <a:gd name="T4" fmla="*/ 3 w 11"/>
                  <a:gd name="T5" fmla="*/ 14 h 14"/>
                  <a:gd name="T6" fmla="*/ 5 w 11"/>
                  <a:gd name="T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4">
                    <a:moveTo>
                      <a:pt x="5" y="1"/>
                    </a:moveTo>
                    <a:cubicBezTo>
                      <a:pt x="5" y="1"/>
                      <a:pt x="8" y="0"/>
                      <a:pt x="10" y="4"/>
                    </a:cubicBezTo>
                    <a:cubicBezTo>
                      <a:pt x="11" y="9"/>
                      <a:pt x="7" y="14"/>
                      <a:pt x="3" y="14"/>
                    </a:cubicBezTo>
                    <a:cubicBezTo>
                      <a:pt x="0" y="14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0" name="Oval 1577"/>
              <p:cNvSpPr>
                <a:spLocks noChangeArrowheads="1"/>
              </p:cNvSpPr>
              <p:nvPr/>
            </p:nvSpPr>
            <p:spPr bwMode="auto">
              <a:xfrm>
                <a:off x="2979" y="331"/>
                <a:ext cx="111" cy="144"/>
              </a:xfrm>
              <a:prstGeom prst="ellipse">
                <a:avLst/>
              </a:pr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1" name="Freeform 1578"/>
              <p:cNvSpPr>
                <a:spLocks/>
              </p:cNvSpPr>
              <p:nvPr/>
            </p:nvSpPr>
            <p:spPr bwMode="auto">
              <a:xfrm>
                <a:off x="2976" y="354"/>
                <a:ext cx="116" cy="45"/>
              </a:xfrm>
              <a:custGeom>
                <a:avLst/>
                <a:gdLst>
                  <a:gd name="T0" fmla="*/ 0 w 49"/>
                  <a:gd name="T1" fmla="*/ 16 h 19"/>
                  <a:gd name="T2" fmla="*/ 3 w 49"/>
                  <a:gd name="T3" fmla="*/ 17 h 19"/>
                  <a:gd name="T4" fmla="*/ 15 w 49"/>
                  <a:gd name="T5" fmla="*/ 12 h 19"/>
                  <a:gd name="T6" fmla="*/ 21 w 49"/>
                  <a:gd name="T7" fmla="*/ 2 h 19"/>
                  <a:gd name="T8" fmla="*/ 31 w 49"/>
                  <a:gd name="T9" fmla="*/ 13 h 19"/>
                  <a:gd name="T10" fmla="*/ 48 w 49"/>
                  <a:gd name="T11" fmla="*/ 19 h 19"/>
                  <a:gd name="T12" fmla="*/ 49 w 49"/>
                  <a:gd name="T13" fmla="*/ 17 h 19"/>
                  <a:gd name="T14" fmla="*/ 39 w 49"/>
                  <a:gd name="T15" fmla="*/ 6 h 19"/>
                  <a:gd name="T16" fmla="*/ 17 w 49"/>
                  <a:gd name="T17" fmla="*/ 1 h 19"/>
                  <a:gd name="T18" fmla="*/ 0 w 49"/>
                  <a:gd name="T1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19">
                    <a:moveTo>
                      <a:pt x="0" y="16"/>
                    </a:moveTo>
                    <a:cubicBezTo>
                      <a:pt x="0" y="16"/>
                      <a:pt x="2" y="17"/>
                      <a:pt x="3" y="17"/>
                    </a:cubicBezTo>
                    <a:cubicBezTo>
                      <a:pt x="8" y="18"/>
                      <a:pt x="13" y="14"/>
                      <a:pt x="15" y="12"/>
                    </a:cubicBezTo>
                    <a:cubicBezTo>
                      <a:pt x="17" y="10"/>
                      <a:pt x="21" y="2"/>
                      <a:pt x="21" y="2"/>
                    </a:cubicBezTo>
                    <a:cubicBezTo>
                      <a:pt x="21" y="2"/>
                      <a:pt x="27" y="11"/>
                      <a:pt x="31" y="13"/>
                    </a:cubicBezTo>
                    <a:cubicBezTo>
                      <a:pt x="38" y="17"/>
                      <a:pt x="48" y="19"/>
                      <a:pt x="48" y="19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8" y="10"/>
                      <a:pt x="39" y="6"/>
                    </a:cubicBezTo>
                    <a:cubicBezTo>
                      <a:pt x="29" y="1"/>
                      <a:pt x="20" y="0"/>
                      <a:pt x="17" y="1"/>
                    </a:cubicBezTo>
                    <a:cubicBezTo>
                      <a:pt x="15" y="2"/>
                      <a:pt x="2" y="9"/>
                      <a:pt x="0" y="16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2" name="Freeform 1579"/>
              <p:cNvSpPr>
                <a:spLocks/>
              </p:cNvSpPr>
              <p:nvPr/>
            </p:nvSpPr>
            <p:spPr bwMode="auto">
              <a:xfrm>
                <a:off x="2971" y="307"/>
                <a:ext cx="128" cy="76"/>
              </a:xfrm>
              <a:custGeom>
                <a:avLst/>
                <a:gdLst>
                  <a:gd name="T0" fmla="*/ 2 w 54"/>
                  <a:gd name="T1" fmla="*/ 31 h 32"/>
                  <a:gd name="T2" fmla="*/ 27 w 54"/>
                  <a:gd name="T3" fmla="*/ 25 h 32"/>
                  <a:gd name="T4" fmla="*/ 53 w 54"/>
                  <a:gd name="T5" fmla="*/ 32 h 32"/>
                  <a:gd name="T6" fmla="*/ 27 w 54"/>
                  <a:gd name="T7" fmla="*/ 0 h 32"/>
                  <a:gd name="T8" fmla="*/ 2 w 54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2">
                    <a:moveTo>
                      <a:pt x="2" y="31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2"/>
                      <a:pt x="54" y="0"/>
                      <a:pt x="27" y="0"/>
                    </a:cubicBezTo>
                    <a:cubicBezTo>
                      <a:pt x="0" y="0"/>
                      <a:pt x="2" y="31"/>
                      <a:pt x="2" y="31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3" name="Freeform 1580"/>
              <p:cNvSpPr>
                <a:spLocks/>
              </p:cNvSpPr>
              <p:nvPr/>
            </p:nvSpPr>
            <p:spPr bwMode="auto">
              <a:xfrm>
                <a:off x="2976" y="347"/>
                <a:ext cx="121" cy="38"/>
              </a:xfrm>
              <a:custGeom>
                <a:avLst/>
                <a:gdLst>
                  <a:gd name="T0" fmla="*/ 0 w 51"/>
                  <a:gd name="T1" fmla="*/ 14 h 16"/>
                  <a:gd name="T2" fmla="*/ 25 w 51"/>
                  <a:gd name="T3" fmla="*/ 0 h 16"/>
                  <a:gd name="T4" fmla="*/ 51 w 51"/>
                  <a:gd name="T5" fmla="*/ 15 h 16"/>
                  <a:gd name="T6" fmla="*/ 39 w 51"/>
                  <a:gd name="T7" fmla="*/ 12 h 16"/>
                  <a:gd name="T8" fmla="*/ 12 w 51"/>
                  <a:gd name="T9" fmla="*/ 11 h 16"/>
                  <a:gd name="T10" fmla="*/ 0 w 51"/>
                  <a:gd name="T1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16">
                    <a:moveTo>
                      <a:pt x="0" y="14"/>
                    </a:moveTo>
                    <a:cubicBezTo>
                      <a:pt x="0" y="14"/>
                      <a:pt x="9" y="0"/>
                      <a:pt x="25" y="0"/>
                    </a:cubicBezTo>
                    <a:cubicBezTo>
                      <a:pt x="43" y="0"/>
                      <a:pt x="51" y="15"/>
                      <a:pt x="51" y="15"/>
                    </a:cubicBezTo>
                    <a:cubicBezTo>
                      <a:pt x="51" y="15"/>
                      <a:pt x="44" y="15"/>
                      <a:pt x="39" y="12"/>
                    </a:cubicBezTo>
                    <a:cubicBezTo>
                      <a:pt x="35" y="10"/>
                      <a:pt x="21" y="7"/>
                      <a:pt x="12" y="11"/>
                    </a:cubicBezTo>
                    <a:cubicBezTo>
                      <a:pt x="4" y="16"/>
                      <a:pt x="0" y="14"/>
                      <a:pt x="0" y="14"/>
                    </a:cubicBezTo>
                    <a:close/>
                  </a:path>
                </a:pathLst>
              </a:custGeom>
              <a:solidFill>
                <a:srgbClr val="D83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4" name="Freeform 1581"/>
              <p:cNvSpPr>
                <a:spLocks/>
              </p:cNvSpPr>
              <p:nvPr/>
            </p:nvSpPr>
            <p:spPr bwMode="auto">
              <a:xfrm>
                <a:off x="2976" y="361"/>
                <a:ext cx="121" cy="33"/>
              </a:xfrm>
              <a:custGeom>
                <a:avLst/>
                <a:gdLst>
                  <a:gd name="T0" fmla="*/ 0 w 51"/>
                  <a:gd name="T1" fmla="*/ 13 h 14"/>
                  <a:gd name="T2" fmla="*/ 25 w 51"/>
                  <a:gd name="T3" fmla="*/ 5 h 14"/>
                  <a:gd name="T4" fmla="*/ 49 w 51"/>
                  <a:gd name="T5" fmla="*/ 14 h 14"/>
                  <a:gd name="T6" fmla="*/ 51 w 51"/>
                  <a:gd name="T7" fmla="*/ 9 h 14"/>
                  <a:gd name="T8" fmla="*/ 25 w 51"/>
                  <a:gd name="T9" fmla="*/ 0 h 14"/>
                  <a:gd name="T10" fmla="*/ 0 w 51"/>
                  <a:gd name="T11" fmla="*/ 8 h 14"/>
                  <a:gd name="T12" fmla="*/ 0 w 51"/>
                  <a:gd name="T1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4">
                    <a:moveTo>
                      <a:pt x="0" y="13"/>
                    </a:moveTo>
                    <a:cubicBezTo>
                      <a:pt x="0" y="13"/>
                      <a:pt x="13" y="5"/>
                      <a:pt x="25" y="5"/>
                    </a:cubicBezTo>
                    <a:cubicBezTo>
                      <a:pt x="40" y="5"/>
                      <a:pt x="49" y="14"/>
                      <a:pt x="49" y="14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41" y="0"/>
                      <a:pt x="25" y="0"/>
                    </a:cubicBezTo>
                    <a:cubicBezTo>
                      <a:pt x="8" y="0"/>
                      <a:pt x="0" y="8"/>
                      <a:pt x="0" y="8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5" name="Freeform 1582"/>
              <p:cNvSpPr>
                <a:spLocks/>
              </p:cNvSpPr>
              <p:nvPr/>
            </p:nvSpPr>
            <p:spPr bwMode="auto">
              <a:xfrm>
                <a:off x="2829" y="645"/>
                <a:ext cx="88" cy="171"/>
              </a:xfrm>
              <a:custGeom>
                <a:avLst/>
                <a:gdLst>
                  <a:gd name="T0" fmla="*/ 23 w 37"/>
                  <a:gd name="T1" fmla="*/ 45 h 72"/>
                  <a:gd name="T2" fmla="*/ 37 w 37"/>
                  <a:gd name="T3" fmla="*/ 4 h 72"/>
                  <a:gd name="T4" fmla="*/ 9 w 37"/>
                  <a:gd name="T5" fmla="*/ 0 h 72"/>
                  <a:gd name="T6" fmla="*/ 1 w 37"/>
                  <a:gd name="T7" fmla="*/ 39 h 72"/>
                  <a:gd name="T8" fmla="*/ 0 w 37"/>
                  <a:gd name="T9" fmla="*/ 72 h 72"/>
                  <a:gd name="T10" fmla="*/ 19 w 37"/>
                  <a:gd name="T11" fmla="*/ 69 h 72"/>
                  <a:gd name="T12" fmla="*/ 23 w 37"/>
                  <a:gd name="T13" fmla="*/ 4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72">
                    <a:moveTo>
                      <a:pt x="23" y="45"/>
                    </a:moveTo>
                    <a:cubicBezTo>
                      <a:pt x="26" y="25"/>
                      <a:pt x="37" y="4"/>
                      <a:pt x="37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3" y="19"/>
                      <a:pt x="1" y="39"/>
                    </a:cubicBezTo>
                    <a:cubicBezTo>
                      <a:pt x="0" y="48"/>
                      <a:pt x="0" y="61"/>
                      <a:pt x="0" y="72"/>
                    </a:cubicBezTo>
                    <a:cubicBezTo>
                      <a:pt x="5" y="71"/>
                      <a:pt x="13" y="70"/>
                      <a:pt x="19" y="69"/>
                    </a:cubicBezTo>
                    <a:cubicBezTo>
                      <a:pt x="20" y="62"/>
                      <a:pt x="21" y="54"/>
                      <a:pt x="23" y="45"/>
                    </a:cubicBezTo>
                    <a:close/>
                  </a:path>
                </a:pathLst>
              </a:custGeom>
              <a:solidFill>
                <a:srgbClr val="FFB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6" name="Freeform 1583"/>
              <p:cNvSpPr>
                <a:spLocks/>
              </p:cNvSpPr>
              <p:nvPr/>
            </p:nvSpPr>
            <p:spPr bwMode="auto">
              <a:xfrm>
                <a:off x="2829" y="806"/>
                <a:ext cx="67" cy="133"/>
              </a:xfrm>
              <a:custGeom>
                <a:avLst/>
                <a:gdLst>
                  <a:gd name="T0" fmla="*/ 10 w 28"/>
                  <a:gd name="T1" fmla="*/ 52 h 56"/>
                  <a:gd name="T2" fmla="*/ 27 w 28"/>
                  <a:gd name="T3" fmla="*/ 45 h 56"/>
                  <a:gd name="T4" fmla="*/ 18 w 28"/>
                  <a:gd name="T5" fmla="*/ 18 h 56"/>
                  <a:gd name="T6" fmla="*/ 19 w 28"/>
                  <a:gd name="T7" fmla="*/ 1 h 56"/>
                  <a:gd name="T8" fmla="*/ 9 w 28"/>
                  <a:gd name="T9" fmla="*/ 1 h 56"/>
                  <a:gd name="T10" fmla="*/ 0 w 28"/>
                  <a:gd name="T11" fmla="*/ 4 h 56"/>
                  <a:gd name="T12" fmla="*/ 3 w 28"/>
                  <a:gd name="T13" fmla="*/ 26 h 56"/>
                  <a:gd name="T14" fmla="*/ 10 w 28"/>
                  <a:gd name="T15" fmla="*/ 5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56">
                    <a:moveTo>
                      <a:pt x="10" y="52"/>
                    </a:moveTo>
                    <a:cubicBezTo>
                      <a:pt x="17" y="56"/>
                      <a:pt x="28" y="56"/>
                      <a:pt x="27" y="45"/>
                    </a:cubicBezTo>
                    <a:cubicBezTo>
                      <a:pt x="26" y="33"/>
                      <a:pt x="17" y="22"/>
                      <a:pt x="18" y="18"/>
                    </a:cubicBezTo>
                    <a:cubicBezTo>
                      <a:pt x="18" y="16"/>
                      <a:pt x="19" y="10"/>
                      <a:pt x="19" y="1"/>
                    </a:cubicBezTo>
                    <a:cubicBezTo>
                      <a:pt x="16" y="0"/>
                      <a:pt x="12" y="1"/>
                      <a:pt x="9" y="1"/>
                    </a:cubicBezTo>
                    <a:cubicBezTo>
                      <a:pt x="6" y="2"/>
                      <a:pt x="3" y="2"/>
                      <a:pt x="0" y="4"/>
                    </a:cubicBezTo>
                    <a:cubicBezTo>
                      <a:pt x="1" y="12"/>
                      <a:pt x="2" y="21"/>
                      <a:pt x="3" y="26"/>
                    </a:cubicBezTo>
                    <a:cubicBezTo>
                      <a:pt x="4" y="31"/>
                      <a:pt x="3" y="48"/>
                      <a:pt x="10" y="52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7" name="Freeform 1584"/>
              <p:cNvSpPr>
                <a:spLocks/>
              </p:cNvSpPr>
              <p:nvPr/>
            </p:nvSpPr>
            <p:spPr bwMode="auto">
              <a:xfrm>
                <a:off x="2846" y="494"/>
                <a:ext cx="364" cy="289"/>
              </a:xfrm>
              <a:custGeom>
                <a:avLst/>
                <a:gdLst>
                  <a:gd name="T0" fmla="*/ 144 w 154"/>
                  <a:gd name="T1" fmla="*/ 36 h 122"/>
                  <a:gd name="T2" fmla="*/ 122 w 154"/>
                  <a:gd name="T3" fmla="*/ 14 h 122"/>
                  <a:gd name="T4" fmla="*/ 90 w 154"/>
                  <a:gd name="T5" fmla="*/ 0 h 122"/>
                  <a:gd name="T6" fmla="*/ 78 w 154"/>
                  <a:gd name="T7" fmla="*/ 6 h 122"/>
                  <a:gd name="T8" fmla="*/ 65 w 154"/>
                  <a:gd name="T9" fmla="*/ 0 h 122"/>
                  <a:gd name="T10" fmla="*/ 27 w 154"/>
                  <a:gd name="T11" fmla="*/ 14 h 122"/>
                  <a:gd name="T12" fmla="*/ 8 w 154"/>
                  <a:gd name="T13" fmla="*/ 40 h 122"/>
                  <a:gd name="T14" fmla="*/ 0 w 154"/>
                  <a:gd name="T15" fmla="*/ 68 h 122"/>
                  <a:gd name="T16" fmla="*/ 21 w 154"/>
                  <a:gd name="T17" fmla="*/ 73 h 122"/>
                  <a:gd name="T18" fmla="*/ 32 w 154"/>
                  <a:gd name="T19" fmla="*/ 44 h 122"/>
                  <a:gd name="T20" fmla="*/ 40 w 154"/>
                  <a:gd name="T21" fmla="*/ 48 h 122"/>
                  <a:gd name="T22" fmla="*/ 47 w 154"/>
                  <a:gd name="T23" fmla="*/ 105 h 122"/>
                  <a:gd name="T24" fmla="*/ 55 w 154"/>
                  <a:gd name="T25" fmla="*/ 122 h 122"/>
                  <a:gd name="T26" fmla="*/ 70 w 154"/>
                  <a:gd name="T27" fmla="*/ 122 h 122"/>
                  <a:gd name="T28" fmla="*/ 86 w 154"/>
                  <a:gd name="T29" fmla="*/ 122 h 122"/>
                  <a:gd name="T30" fmla="*/ 104 w 154"/>
                  <a:gd name="T31" fmla="*/ 122 h 122"/>
                  <a:gd name="T32" fmla="*/ 104 w 154"/>
                  <a:gd name="T33" fmla="*/ 109 h 122"/>
                  <a:gd name="T34" fmla="*/ 93 w 154"/>
                  <a:gd name="T35" fmla="*/ 106 h 122"/>
                  <a:gd name="T36" fmla="*/ 98 w 154"/>
                  <a:gd name="T37" fmla="*/ 96 h 122"/>
                  <a:gd name="T38" fmla="*/ 109 w 154"/>
                  <a:gd name="T39" fmla="*/ 73 h 122"/>
                  <a:gd name="T40" fmla="*/ 116 w 154"/>
                  <a:gd name="T41" fmla="*/ 46 h 122"/>
                  <a:gd name="T42" fmla="*/ 124 w 154"/>
                  <a:gd name="T43" fmla="*/ 56 h 122"/>
                  <a:gd name="T44" fmla="*/ 130 w 154"/>
                  <a:gd name="T45" fmla="*/ 72 h 122"/>
                  <a:gd name="T46" fmla="*/ 154 w 154"/>
                  <a:gd name="T47" fmla="*/ 66 h 122"/>
                  <a:gd name="T48" fmla="*/ 144 w 154"/>
                  <a:gd name="T49" fmla="*/ 3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4" h="122">
                    <a:moveTo>
                      <a:pt x="144" y="36"/>
                    </a:moveTo>
                    <a:cubicBezTo>
                      <a:pt x="139" y="24"/>
                      <a:pt x="134" y="20"/>
                      <a:pt x="122" y="14"/>
                    </a:cubicBezTo>
                    <a:cubicBezTo>
                      <a:pt x="115" y="9"/>
                      <a:pt x="90" y="0"/>
                      <a:pt x="90" y="0"/>
                    </a:cubicBezTo>
                    <a:cubicBezTo>
                      <a:pt x="90" y="0"/>
                      <a:pt x="88" y="6"/>
                      <a:pt x="78" y="6"/>
                    </a:cubicBezTo>
                    <a:cubicBezTo>
                      <a:pt x="69" y="6"/>
                      <a:pt x="65" y="0"/>
                      <a:pt x="65" y="0"/>
                    </a:cubicBezTo>
                    <a:cubicBezTo>
                      <a:pt x="65" y="0"/>
                      <a:pt x="36" y="10"/>
                      <a:pt x="27" y="14"/>
                    </a:cubicBezTo>
                    <a:cubicBezTo>
                      <a:pt x="19" y="18"/>
                      <a:pt x="13" y="27"/>
                      <a:pt x="8" y="40"/>
                    </a:cubicBezTo>
                    <a:cubicBezTo>
                      <a:pt x="4" y="51"/>
                      <a:pt x="0" y="68"/>
                      <a:pt x="0" y="68"/>
                    </a:cubicBezTo>
                    <a:cubicBezTo>
                      <a:pt x="21" y="73"/>
                      <a:pt x="21" y="73"/>
                      <a:pt x="21" y="73"/>
                    </a:cubicBezTo>
                    <a:cubicBezTo>
                      <a:pt x="24" y="66"/>
                      <a:pt x="30" y="50"/>
                      <a:pt x="32" y="44"/>
                    </a:cubicBezTo>
                    <a:cubicBezTo>
                      <a:pt x="35" y="36"/>
                      <a:pt x="39" y="34"/>
                      <a:pt x="40" y="48"/>
                    </a:cubicBezTo>
                    <a:cubicBezTo>
                      <a:pt x="41" y="62"/>
                      <a:pt x="44" y="93"/>
                      <a:pt x="47" y="105"/>
                    </a:cubicBezTo>
                    <a:cubicBezTo>
                      <a:pt x="48" y="109"/>
                      <a:pt x="51" y="116"/>
                      <a:pt x="55" y="122"/>
                    </a:cubicBezTo>
                    <a:cubicBezTo>
                      <a:pt x="70" y="122"/>
                      <a:pt x="70" y="122"/>
                      <a:pt x="70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104" y="122"/>
                      <a:pt x="104" y="122"/>
                      <a:pt x="104" y="122"/>
                    </a:cubicBezTo>
                    <a:cubicBezTo>
                      <a:pt x="105" y="116"/>
                      <a:pt x="105" y="110"/>
                      <a:pt x="104" y="109"/>
                    </a:cubicBezTo>
                    <a:cubicBezTo>
                      <a:pt x="103" y="107"/>
                      <a:pt x="100" y="106"/>
                      <a:pt x="93" y="106"/>
                    </a:cubicBezTo>
                    <a:cubicBezTo>
                      <a:pt x="87" y="106"/>
                      <a:pt x="92" y="100"/>
                      <a:pt x="98" y="96"/>
                    </a:cubicBezTo>
                    <a:cubicBezTo>
                      <a:pt x="104" y="92"/>
                      <a:pt x="108" y="85"/>
                      <a:pt x="109" y="73"/>
                    </a:cubicBezTo>
                    <a:cubicBezTo>
                      <a:pt x="110" y="68"/>
                      <a:pt x="115" y="51"/>
                      <a:pt x="116" y="46"/>
                    </a:cubicBezTo>
                    <a:cubicBezTo>
                      <a:pt x="116" y="39"/>
                      <a:pt x="122" y="52"/>
                      <a:pt x="124" y="56"/>
                    </a:cubicBezTo>
                    <a:cubicBezTo>
                      <a:pt x="125" y="60"/>
                      <a:pt x="128" y="67"/>
                      <a:pt x="130" y="72"/>
                    </a:cubicBezTo>
                    <a:cubicBezTo>
                      <a:pt x="154" y="66"/>
                      <a:pt x="154" y="66"/>
                      <a:pt x="154" y="66"/>
                    </a:cubicBezTo>
                    <a:cubicBezTo>
                      <a:pt x="154" y="66"/>
                      <a:pt x="147" y="43"/>
                      <a:pt x="144" y="36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8" name="Freeform 1585"/>
              <p:cNvSpPr>
                <a:spLocks/>
              </p:cNvSpPr>
              <p:nvPr/>
            </p:nvSpPr>
            <p:spPr bwMode="auto">
              <a:xfrm>
                <a:off x="3052" y="574"/>
                <a:ext cx="109" cy="209"/>
              </a:xfrm>
              <a:custGeom>
                <a:avLst/>
                <a:gdLst>
                  <a:gd name="T0" fmla="*/ 32 w 46"/>
                  <a:gd name="T1" fmla="*/ 18 h 88"/>
                  <a:gd name="T2" fmla="*/ 40 w 46"/>
                  <a:gd name="T3" fmla="*/ 39 h 88"/>
                  <a:gd name="T4" fmla="*/ 46 w 46"/>
                  <a:gd name="T5" fmla="*/ 37 h 88"/>
                  <a:gd name="T6" fmla="*/ 39 w 46"/>
                  <a:gd name="T7" fmla="*/ 22 h 88"/>
                  <a:gd name="T8" fmla="*/ 32 w 46"/>
                  <a:gd name="T9" fmla="*/ 7 h 88"/>
                  <a:gd name="T10" fmla="*/ 25 w 46"/>
                  <a:gd name="T11" fmla="*/ 6 h 88"/>
                  <a:gd name="T12" fmla="*/ 22 w 46"/>
                  <a:gd name="T13" fmla="*/ 39 h 88"/>
                  <a:gd name="T14" fmla="*/ 11 w 46"/>
                  <a:gd name="T15" fmla="*/ 62 h 88"/>
                  <a:gd name="T16" fmla="*/ 6 w 46"/>
                  <a:gd name="T17" fmla="*/ 72 h 88"/>
                  <a:gd name="T18" fmla="*/ 17 w 46"/>
                  <a:gd name="T19" fmla="*/ 75 h 88"/>
                  <a:gd name="T20" fmla="*/ 17 w 46"/>
                  <a:gd name="T21" fmla="*/ 88 h 88"/>
                  <a:gd name="T22" fmla="*/ 28 w 46"/>
                  <a:gd name="T23" fmla="*/ 88 h 88"/>
                  <a:gd name="T24" fmla="*/ 32 w 46"/>
                  <a:gd name="T25" fmla="*/ 1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88">
                    <a:moveTo>
                      <a:pt x="32" y="18"/>
                    </a:moveTo>
                    <a:cubicBezTo>
                      <a:pt x="40" y="39"/>
                      <a:pt x="40" y="39"/>
                      <a:pt x="40" y="39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4" y="33"/>
                      <a:pt x="41" y="26"/>
                      <a:pt x="39" y="22"/>
                    </a:cubicBezTo>
                    <a:cubicBezTo>
                      <a:pt x="37" y="18"/>
                      <a:pt x="34" y="13"/>
                      <a:pt x="32" y="7"/>
                    </a:cubicBezTo>
                    <a:cubicBezTo>
                      <a:pt x="29" y="1"/>
                      <a:pt x="26" y="0"/>
                      <a:pt x="25" y="6"/>
                    </a:cubicBezTo>
                    <a:cubicBezTo>
                      <a:pt x="24" y="15"/>
                      <a:pt x="23" y="31"/>
                      <a:pt x="22" y="39"/>
                    </a:cubicBezTo>
                    <a:cubicBezTo>
                      <a:pt x="21" y="51"/>
                      <a:pt x="17" y="58"/>
                      <a:pt x="11" y="62"/>
                    </a:cubicBezTo>
                    <a:cubicBezTo>
                      <a:pt x="5" y="66"/>
                      <a:pt x="0" y="72"/>
                      <a:pt x="6" y="72"/>
                    </a:cubicBezTo>
                    <a:cubicBezTo>
                      <a:pt x="13" y="72"/>
                      <a:pt x="16" y="73"/>
                      <a:pt x="17" y="75"/>
                    </a:cubicBezTo>
                    <a:cubicBezTo>
                      <a:pt x="18" y="76"/>
                      <a:pt x="18" y="82"/>
                      <a:pt x="17" y="88"/>
                    </a:cubicBezTo>
                    <a:cubicBezTo>
                      <a:pt x="28" y="88"/>
                      <a:pt x="28" y="88"/>
                      <a:pt x="28" y="88"/>
                    </a:cubicBez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D83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9" name="Freeform 1586"/>
              <p:cNvSpPr>
                <a:spLocks/>
              </p:cNvSpPr>
              <p:nvPr/>
            </p:nvSpPr>
            <p:spPr bwMode="auto">
              <a:xfrm>
                <a:off x="2896" y="574"/>
                <a:ext cx="80" cy="209"/>
              </a:xfrm>
              <a:custGeom>
                <a:avLst/>
                <a:gdLst>
                  <a:gd name="T0" fmla="*/ 19 w 34"/>
                  <a:gd name="T1" fmla="*/ 14 h 88"/>
                  <a:gd name="T2" fmla="*/ 11 w 34"/>
                  <a:gd name="T3" fmla="*/ 10 h 88"/>
                  <a:gd name="T4" fmla="*/ 0 w 34"/>
                  <a:gd name="T5" fmla="*/ 39 h 88"/>
                  <a:gd name="T6" fmla="*/ 6 w 34"/>
                  <a:gd name="T7" fmla="*/ 41 h 88"/>
                  <a:gd name="T8" fmla="*/ 13 w 34"/>
                  <a:gd name="T9" fmla="*/ 21 h 88"/>
                  <a:gd name="T10" fmla="*/ 18 w 34"/>
                  <a:gd name="T11" fmla="*/ 88 h 88"/>
                  <a:gd name="T12" fmla="*/ 34 w 34"/>
                  <a:gd name="T13" fmla="*/ 88 h 88"/>
                  <a:gd name="T14" fmla="*/ 26 w 34"/>
                  <a:gd name="T15" fmla="*/ 71 h 88"/>
                  <a:gd name="T16" fmla="*/ 19 w 34"/>
                  <a:gd name="T17" fmla="*/ 1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88">
                    <a:moveTo>
                      <a:pt x="19" y="14"/>
                    </a:moveTo>
                    <a:cubicBezTo>
                      <a:pt x="18" y="0"/>
                      <a:pt x="14" y="2"/>
                      <a:pt x="11" y="10"/>
                    </a:cubicBezTo>
                    <a:cubicBezTo>
                      <a:pt x="9" y="16"/>
                      <a:pt x="3" y="32"/>
                      <a:pt x="0" y="39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8" y="88"/>
                      <a:pt x="18" y="88"/>
                      <a:pt x="18" y="88"/>
                    </a:cubicBezTo>
                    <a:cubicBezTo>
                      <a:pt x="34" y="88"/>
                      <a:pt x="34" y="88"/>
                      <a:pt x="34" y="88"/>
                    </a:cubicBezTo>
                    <a:cubicBezTo>
                      <a:pt x="30" y="82"/>
                      <a:pt x="27" y="75"/>
                      <a:pt x="26" y="71"/>
                    </a:cubicBezTo>
                    <a:cubicBezTo>
                      <a:pt x="23" y="59"/>
                      <a:pt x="20" y="28"/>
                      <a:pt x="19" y="14"/>
                    </a:cubicBezTo>
                    <a:close/>
                  </a:path>
                </a:pathLst>
              </a:custGeom>
              <a:solidFill>
                <a:srgbClr val="D83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0" name="Freeform 1587"/>
              <p:cNvSpPr>
                <a:spLocks/>
              </p:cNvSpPr>
              <p:nvPr/>
            </p:nvSpPr>
            <p:spPr bwMode="auto">
              <a:xfrm>
                <a:off x="2898" y="1332"/>
                <a:ext cx="76" cy="92"/>
              </a:xfrm>
              <a:custGeom>
                <a:avLst/>
                <a:gdLst>
                  <a:gd name="T0" fmla="*/ 15 w 32"/>
                  <a:gd name="T1" fmla="*/ 38 h 39"/>
                  <a:gd name="T2" fmla="*/ 28 w 32"/>
                  <a:gd name="T3" fmla="*/ 22 h 39"/>
                  <a:gd name="T4" fmla="*/ 31 w 32"/>
                  <a:gd name="T5" fmla="*/ 9 h 39"/>
                  <a:gd name="T6" fmla="*/ 32 w 32"/>
                  <a:gd name="T7" fmla="*/ 0 h 39"/>
                  <a:gd name="T8" fmla="*/ 10 w 32"/>
                  <a:gd name="T9" fmla="*/ 1 h 39"/>
                  <a:gd name="T10" fmla="*/ 4 w 32"/>
                  <a:gd name="T11" fmla="*/ 16 h 39"/>
                  <a:gd name="T12" fmla="*/ 0 w 32"/>
                  <a:gd name="T13" fmla="*/ 34 h 39"/>
                  <a:gd name="T14" fmla="*/ 5 w 32"/>
                  <a:gd name="T15" fmla="*/ 32 h 39"/>
                  <a:gd name="T16" fmla="*/ 15 w 32"/>
                  <a:gd name="T17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9">
                    <a:moveTo>
                      <a:pt x="15" y="38"/>
                    </a:moveTo>
                    <a:cubicBezTo>
                      <a:pt x="18" y="36"/>
                      <a:pt x="26" y="28"/>
                      <a:pt x="28" y="22"/>
                    </a:cubicBezTo>
                    <a:cubicBezTo>
                      <a:pt x="31" y="17"/>
                      <a:pt x="32" y="14"/>
                      <a:pt x="31" y="9"/>
                    </a:cubicBezTo>
                    <a:cubicBezTo>
                      <a:pt x="31" y="7"/>
                      <a:pt x="31" y="3"/>
                      <a:pt x="32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7" y="8"/>
                      <a:pt x="4" y="16"/>
                    </a:cubicBezTo>
                    <a:cubicBezTo>
                      <a:pt x="2" y="22"/>
                      <a:pt x="0" y="29"/>
                      <a:pt x="0" y="34"/>
                    </a:cubicBezTo>
                    <a:cubicBezTo>
                      <a:pt x="2" y="33"/>
                      <a:pt x="4" y="32"/>
                      <a:pt x="5" y="32"/>
                    </a:cubicBezTo>
                    <a:cubicBezTo>
                      <a:pt x="8" y="32"/>
                      <a:pt x="11" y="39"/>
                      <a:pt x="15" y="38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1" name="Freeform 1588"/>
              <p:cNvSpPr>
                <a:spLocks/>
              </p:cNvSpPr>
              <p:nvPr/>
            </p:nvSpPr>
            <p:spPr bwMode="auto">
              <a:xfrm>
                <a:off x="2898" y="1329"/>
                <a:ext cx="85" cy="104"/>
              </a:xfrm>
              <a:custGeom>
                <a:avLst/>
                <a:gdLst>
                  <a:gd name="T0" fmla="*/ 23 w 36"/>
                  <a:gd name="T1" fmla="*/ 36 h 44"/>
                  <a:gd name="T2" fmla="*/ 34 w 36"/>
                  <a:gd name="T3" fmla="*/ 16 h 44"/>
                  <a:gd name="T4" fmla="*/ 34 w 36"/>
                  <a:gd name="T5" fmla="*/ 0 h 44"/>
                  <a:gd name="T6" fmla="*/ 32 w 36"/>
                  <a:gd name="T7" fmla="*/ 1 h 44"/>
                  <a:gd name="T8" fmla="*/ 31 w 36"/>
                  <a:gd name="T9" fmla="*/ 10 h 44"/>
                  <a:gd name="T10" fmla="*/ 28 w 36"/>
                  <a:gd name="T11" fmla="*/ 23 h 44"/>
                  <a:gd name="T12" fmla="*/ 15 w 36"/>
                  <a:gd name="T13" fmla="*/ 39 h 44"/>
                  <a:gd name="T14" fmla="*/ 5 w 36"/>
                  <a:gd name="T15" fmla="*/ 33 h 44"/>
                  <a:gd name="T16" fmla="*/ 0 w 36"/>
                  <a:gd name="T17" fmla="*/ 35 h 44"/>
                  <a:gd name="T18" fmla="*/ 1 w 36"/>
                  <a:gd name="T19" fmla="*/ 39 h 44"/>
                  <a:gd name="T20" fmla="*/ 23 w 36"/>
                  <a:gd name="T21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44">
                    <a:moveTo>
                      <a:pt x="23" y="36"/>
                    </a:moveTo>
                    <a:cubicBezTo>
                      <a:pt x="29" y="28"/>
                      <a:pt x="32" y="22"/>
                      <a:pt x="34" y="16"/>
                    </a:cubicBezTo>
                    <a:cubicBezTo>
                      <a:pt x="36" y="9"/>
                      <a:pt x="34" y="0"/>
                      <a:pt x="34" y="0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1" y="4"/>
                      <a:pt x="31" y="8"/>
                      <a:pt x="31" y="10"/>
                    </a:cubicBezTo>
                    <a:cubicBezTo>
                      <a:pt x="32" y="15"/>
                      <a:pt x="31" y="18"/>
                      <a:pt x="28" y="23"/>
                    </a:cubicBezTo>
                    <a:cubicBezTo>
                      <a:pt x="26" y="29"/>
                      <a:pt x="18" y="37"/>
                      <a:pt x="15" y="39"/>
                    </a:cubicBezTo>
                    <a:cubicBezTo>
                      <a:pt x="11" y="40"/>
                      <a:pt x="8" y="33"/>
                      <a:pt x="5" y="33"/>
                    </a:cubicBezTo>
                    <a:cubicBezTo>
                      <a:pt x="4" y="33"/>
                      <a:pt x="2" y="34"/>
                      <a:pt x="0" y="35"/>
                    </a:cubicBezTo>
                    <a:cubicBezTo>
                      <a:pt x="0" y="37"/>
                      <a:pt x="1" y="38"/>
                      <a:pt x="1" y="39"/>
                    </a:cubicBezTo>
                    <a:cubicBezTo>
                      <a:pt x="5" y="44"/>
                      <a:pt x="16" y="44"/>
                      <a:pt x="23" y="36"/>
                    </a:cubicBezTo>
                    <a:close/>
                  </a:path>
                </a:pathLst>
              </a:custGeom>
              <a:solidFill>
                <a:srgbClr val="D83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2" name="Freeform 1589"/>
              <p:cNvSpPr>
                <a:spLocks/>
              </p:cNvSpPr>
              <p:nvPr/>
            </p:nvSpPr>
            <p:spPr bwMode="auto">
              <a:xfrm>
                <a:off x="2915" y="1346"/>
                <a:ext cx="26" cy="45"/>
              </a:xfrm>
              <a:custGeom>
                <a:avLst/>
                <a:gdLst>
                  <a:gd name="T0" fmla="*/ 6 w 11"/>
                  <a:gd name="T1" fmla="*/ 0 h 19"/>
                  <a:gd name="T2" fmla="*/ 2 w 11"/>
                  <a:gd name="T3" fmla="*/ 11 h 19"/>
                  <a:gd name="T4" fmla="*/ 2 w 11"/>
                  <a:gd name="T5" fmla="*/ 18 h 19"/>
                  <a:gd name="T6" fmla="*/ 9 w 11"/>
                  <a:gd name="T7" fmla="*/ 13 h 19"/>
                  <a:gd name="T8" fmla="*/ 11 w 11"/>
                  <a:gd name="T9" fmla="*/ 0 h 19"/>
                  <a:gd name="T10" fmla="*/ 6 w 11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9">
                    <a:moveTo>
                      <a:pt x="6" y="0"/>
                    </a:moveTo>
                    <a:cubicBezTo>
                      <a:pt x="6" y="0"/>
                      <a:pt x="3" y="7"/>
                      <a:pt x="2" y="11"/>
                    </a:cubicBezTo>
                    <a:cubicBezTo>
                      <a:pt x="0" y="15"/>
                      <a:pt x="0" y="17"/>
                      <a:pt x="2" y="18"/>
                    </a:cubicBezTo>
                    <a:cubicBezTo>
                      <a:pt x="4" y="19"/>
                      <a:pt x="7" y="17"/>
                      <a:pt x="9" y="13"/>
                    </a:cubicBezTo>
                    <a:cubicBezTo>
                      <a:pt x="11" y="8"/>
                      <a:pt x="11" y="0"/>
                      <a:pt x="11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3" name="Freeform 1590"/>
              <p:cNvSpPr>
                <a:spLocks/>
              </p:cNvSpPr>
              <p:nvPr/>
            </p:nvSpPr>
            <p:spPr bwMode="auto">
              <a:xfrm>
                <a:off x="3128" y="1332"/>
                <a:ext cx="75" cy="92"/>
              </a:xfrm>
              <a:custGeom>
                <a:avLst/>
                <a:gdLst>
                  <a:gd name="T0" fmla="*/ 17 w 32"/>
                  <a:gd name="T1" fmla="*/ 38 h 39"/>
                  <a:gd name="T2" fmla="*/ 3 w 32"/>
                  <a:gd name="T3" fmla="*/ 22 h 39"/>
                  <a:gd name="T4" fmla="*/ 1 w 32"/>
                  <a:gd name="T5" fmla="*/ 9 h 39"/>
                  <a:gd name="T6" fmla="*/ 0 w 32"/>
                  <a:gd name="T7" fmla="*/ 0 h 39"/>
                  <a:gd name="T8" fmla="*/ 22 w 32"/>
                  <a:gd name="T9" fmla="*/ 1 h 39"/>
                  <a:gd name="T10" fmla="*/ 28 w 32"/>
                  <a:gd name="T11" fmla="*/ 16 h 39"/>
                  <a:gd name="T12" fmla="*/ 31 w 32"/>
                  <a:gd name="T13" fmla="*/ 34 h 39"/>
                  <a:gd name="T14" fmla="*/ 27 w 32"/>
                  <a:gd name="T15" fmla="*/ 32 h 39"/>
                  <a:gd name="T16" fmla="*/ 17 w 32"/>
                  <a:gd name="T17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9">
                    <a:moveTo>
                      <a:pt x="17" y="38"/>
                    </a:moveTo>
                    <a:cubicBezTo>
                      <a:pt x="14" y="36"/>
                      <a:pt x="6" y="28"/>
                      <a:pt x="3" y="22"/>
                    </a:cubicBezTo>
                    <a:cubicBezTo>
                      <a:pt x="1" y="17"/>
                      <a:pt x="0" y="14"/>
                      <a:pt x="1" y="9"/>
                    </a:cubicBezTo>
                    <a:cubicBezTo>
                      <a:pt x="1" y="7"/>
                      <a:pt x="0" y="3"/>
                      <a:pt x="0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4" y="8"/>
                      <a:pt x="28" y="16"/>
                    </a:cubicBezTo>
                    <a:cubicBezTo>
                      <a:pt x="30" y="22"/>
                      <a:pt x="32" y="29"/>
                      <a:pt x="31" y="34"/>
                    </a:cubicBezTo>
                    <a:cubicBezTo>
                      <a:pt x="30" y="33"/>
                      <a:pt x="28" y="32"/>
                      <a:pt x="27" y="32"/>
                    </a:cubicBezTo>
                    <a:cubicBezTo>
                      <a:pt x="24" y="32"/>
                      <a:pt x="21" y="39"/>
                      <a:pt x="17" y="38"/>
                    </a:cubicBez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4" name="Freeform 1591"/>
              <p:cNvSpPr>
                <a:spLocks/>
              </p:cNvSpPr>
              <p:nvPr/>
            </p:nvSpPr>
            <p:spPr bwMode="auto">
              <a:xfrm>
                <a:off x="3118" y="1329"/>
                <a:ext cx="83" cy="104"/>
              </a:xfrm>
              <a:custGeom>
                <a:avLst/>
                <a:gdLst>
                  <a:gd name="T0" fmla="*/ 13 w 35"/>
                  <a:gd name="T1" fmla="*/ 36 h 44"/>
                  <a:gd name="T2" fmla="*/ 2 w 35"/>
                  <a:gd name="T3" fmla="*/ 16 h 44"/>
                  <a:gd name="T4" fmla="*/ 2 w 35"/>
                  <a:gd name="T5" fmla="*/ 0 h 44"/>
                  <a:gd name="T6" fmla="*/ 4 w 35"/>
                  <a:gd name="T7" fmla="*/ 1 h 44"/>
                  <a:gd name="T8" fmla="*/ 5 w 35"/>
                  <a:gd name="T9" fmla="*/ 10 h 44"/>
                  <a:gd name="T10" fmla="*/ 7 w 35"/>
                  <a:gd name="T11" fmla="*/ 23 h 44"/>
                  <a:gd name="T12" fmla="*/ 21 w 35"/>
                  <a:gd name="T13" fmla="*/ 39 h 44"/>
                  <a:gd name="T14" fmla="*/ 31 w 35"/>
                  <a:gd name="T15" fmla="*/ 33 h 44"/>
                  <a:gd name="T16" fmla="*/ 35 w 35"/>
                  <a:gd name="T17" fmla="*/ 35 h 44"/>
                  <a:gd name="T18" fmla="*/ 34 w 35"/>
                  <a:gd name="T19" fmla="*/ 39 h 44"/>
                  <a:gd name="T20" fmla="*/ 13 w 35"/>
                  <a:gd name="T21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44">
                    <a:moveTo>
                      <a:pt x="13" y="36"/>
                    </a:moveTo>
                    <a:cubicBezTo>
                      <a:pt x="6" y="28"/>
                      <a:pt x="3" y="22"/>
                      <a:pt x="2" y="16"/>
                    </a:cubicBezTo>
                    <a:cubicBezTo>
                      <a:pt x="0" y="9"/>
                      <a:pt x="2" y="0"/>
                      <a:pt x="2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4"/>
                      <a:pt x="5" y="8"/>
                      <a:pt x="5" y="10"/>
                    </a:cubicBezTo>
                    <a:cubicBezTo>
                      <a:pt x="4" y="15"/>
                      <a:pt x="5" y="18"/>
                      <a:pt x="7" y="23"/>
                    </a:cubicBezTo>
                    <a:cubicBezTo>
                      <a:pt x="10" y="29"/>
                      <a:pt x="18" y="37"/>
                      <a:pt x="21" y="39"/>
                    </a:cubicBezTo>
                    <a:cubicBezTo>
                      <a:pt x="25" y="40"/>
                      <a:pt x="28" y="33"/>
                      <a:pt x="31" y="33"/>
                    </a:cubicBezTo>
                    <a:cubicBezTo>
                      <a:pt x="32" y="33"/>
                      <a:pt x="34" y="34"/>
                      <a:pt x="35" y="35"/>
                    </a:cubicBezTo>
                    <a:cubicBezTo>
                      <a:pt x="35" y="37"/>
                      <a:pt x="35" y="38"/>
                      <a:pt x="34" y="39"/>
                    </a:cubicBezTo>
                    <a:cubicBezTo>
                      <a:pt x="30" y="44"/>
                      <a:pt x="20" y="44"/>
                      <a:pt x="13" y="36"/>
                    </a:cubicBezTo>
                    <a:close/>
                  </a:path>
                </a:pathLst>
              </a:custGeom>
              <a:solidFill>
                <a:srgbClr val="D83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5" name="Freeform 1592"/>
              <p:cNvSpPr>
                <a:spLocks/>
              </p:cNvSpPr>
              <p:nvPr/>
            </p:nvSpPr>
            <p:spPr bwMode="auto">
              <a:xfrm>
                <a:off x="3161" y="1346"/>
                <a:ext cx="26" cy="45"/>
              </a:xfrm>
              <a:custGeom>
                <a:avLst/>
                <a:gdLst>
                  <a:gd name="T0" fmla="*/ 5 w 11"/>
                  <a:gd name="T1" fmla="*/ 0 h 19"/>
                  <a:gd name="T2" fmla="*/ 9 w 11"/>
                  <a:gd name="T3" fmla="*/ 11 h 19"/>
                  <a:gd name="T4" fmla="*/ 9 w 11"/>
                  <a:gd name="T5" fmla="*/ 18 h 19"/>
                  <a:gd name="T6" fmla="*/ 2 w 11"/>
                  <a:gd name="T7" fmla="*/ 13 h 19"/>
                  <a:gd name="T8" fmla="*/ 0 w 11"/>
                  <a:gd name="T9" fmla="*/ 0 h 19"/>
                  <a:gd name="T10" fmla="*/ 5 w 11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9">
                    <a:moveTo>
                      <a:pt x="5" y="0"/>
                    </a:moveTo>
                    <a:cubicBezTo>
                      <a:pt x="5" y="0"/>
                      <a:pt x="7" y="7"/>
                      <a:pt x="9" y="11"/>
                    </a:cubicBezTo>
                    <a:cubicBezTo>
                      <a:pt x="11" y="15"/>
                      <a:pt x="11" y="17"/>
                      <a:pt x="9" y="18"/>
                    </a:cubicBezTo>
                    <a:cubicBezTo>
                      <a:pt x="7" y="19"/>
                      <a:pt x="4" y="17"/>
                      <a:pt x="2" y="13"/>
                    </a:cubicBezTo>
                    <a:cubicBezTo>
                      <a:pt x="0" y="8"/>
                      <a:pt x="0" y="0"/>
                      <a:pt x="0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6" name="Freeform 1593"/>
              <p:cNvSpPr>
                <a:spLocks/>
              </p:cNvSpPr>
              <p:nvPr/>
            </p:nvSpPr>
            <p:spPr bwMode="auto">
              <a:xfrm>
                <a:off x="2896" y="574"/>
                <a:ext cx="298" cy="774"/>
              </a:xfrm>
              <a:custGeom>
                <a:avLst/>
                <a:gdLst>
                  <a:gd name="T0" fmla="*/ 117 w 126"/>
                  <a:gd name="T1" fmla="*/ 205 h 327"/>
                  <a:gd name="T2" fmla="*/ 95 w 126"/>
                  <a:gd name="T3" fmla="*/ 70 h 327"/>
                  <a:gd name="T4" fmla="*/ 81 w 126"/>
                  <a:gd name="T5" fmla="*/ 0 h 327"/>
                  <a:gd name="T6" fmla="*/ 31 w 126"/>
                  <a:gd name="T7" fmla="*/ 0 h 327"/>
                  <a:gd name="T8" fmla="*/ 16 w 126"/>
                  <a:gd name="T9" fmla="*/ 69 h 327"/>
                  <a:gd name="T10" fmla="*/ 7 w 126"/>
                  <a:gd name="T11" fmla="*/ 175 h 327"/>
                  <a:gd name="T12" fmla="*/ 0 w 126"/>
                  <a:gd name="T13" fmla="*/ 327 h 327"/>
                  <a:gd name="T14" fmla="*/ 41 w 126"/>
                  <a:gd name="T15" fmla="*/ 326 h 327"/>
                  <a:gd name="T16" fmla="*/ 45 w 126"/>
                  <a:gd name="T17" fmla="*/ 206 h 327"/>
                  <a:gd name="T18" fmla="*/ 57 w 126"/>
                  <a:gd name="T19" fmla="*/ 131 h 327"/>
                  <a:gd name="T20" fmla="*/ 74 w 126"/>
                  <a:gd name="T21" fmla="*/ 207 h 327"/>
                  <a:gd name="T22" fmla="*/ 94 w 126"/>
                  <a:gd name="T23" fmla="*/ 326 h 327"/>
                  <a:gd name="T24" fmla="*/ 126 w 126"/>
                  <a:gd name="T25" fmla="*/ 326 h 327"/>
                  <a:gd name="T26" fmla="*/ 117 w 126"/>
                  <a:gd name="T27" fmla="*/ 205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6" h="327">
                    <a:moveTo>
                      <a:pt x="117" y="205"/>
                    </a:moveTo>
                    <a:cubicBezTo>
                      <a:pt x="114" y="185"/>
                      <a:pt x="95" y="70"/>
                      <a:pt x="95" y="7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9"/>
                      <a:pt x="11" y="140"/>
                      <a:pt x="7" y="175"/>
                    </a:cubicBezTo>
                    <a:cubicBezTo>
                      <a:pt x="4" y="206"/>
                      <a:pt x="0" y="327"/>
                      <a:pt x="0" y="327"/>
                    </a:cubicBezTo>
                    <a:cubicBezTo>
                      <a:pt x="41" y="326"/>
                      <a:pt x="41" y="326"/>
                      <a:pt x="41" y="326"/>
                    </a:cubicBezTo>
                    <a:cubicBezTo>
                      <a:pt x="41" y="326"/>
                      <a:pt x="43" y="219"/>
                      <a:pt x="45" y="206"/>
                    </a:cubicBezTo>
                    <a:cubicBezTo>
                      <a:pt x="47" y="193"/>
                      <a:pt x="57" y="131"/>
                      <a:pt x="57" y="131"/>
                    </a:cubicBezTo>
                    <a:cubicBezTo>
                      <a:pt x="57" y="131"/>
                      <a:pt x="71" y="190"/>
                      <a:pt x="74" y="207"/>
                    </a:cubicBezTo>
                    <a:cubicBezTo>
                      <a:pt x="76" y="225"/>
                      <a:pt x="94" y="326"/>
                      <a:pt x="94" y="326"/>
                    </a:cubicBezTo>
                    <a:cubicBezTo>
                      <a:pt x="126" y="326"/>
                      <a:pt x="126" y="326"/>
                      <a:pt x="126" y="326"/>
                    </a:cubicBezTo>
                    <a:cubicBezTo>
                      <a:pt x="126" y="326"/>
                      <a:pt x="121" y="224"/>
                      <a:pt x="117" y="205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7" name="Freeform 1594"/>
              <p:cNvSpPr>
                <a:spLocks/>
              </p:cNvSpPr>
              <p:nvPr/>
            </p:nvSpPr>
            <p:spPr bwMode="auto">
              <a:xfrm>
                <a:off x="2931" y="738"/>
                <a:ext cx="194" cy="26"/>
              </a:xfrm>
              <a:custGeom>
                <a:avLst/>
                <a:gdLst>
                  <a:gd name="T0" fmla="*/ 194 w 194"/>
                  <a:gd name="T1" fmla="*/ 26 h 26"/>
                  <a:gd name="T2" fmla="*/ 0 w 194"/>
                  <a:gd name="T3" fmla="*/ 26 h 26"/>
                  <a:gd name="T4" fmla="*/ 3 w 194"/>
                  <a:gd name="T5" fmla="*/ 0 h 26"/>
                  <a:gd name="T6" fmla="*/ 190 w 194"/>
                  <a:gd name="T7" fmla="*/ 0 h 26"/>
                  <a:gd name="T8" fmla="*/ 194 w 19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6">
                    <a:moveTo>
                      <a:pt x="194" y="26"/>
                    </a:moveTo>
                    <a:lnTo>
                      <a:pt x="0" y="26"/>
                    </a:lnTo>
                    <a:lnTo>
                      <a:pt x="3" y="0"/>
                    </a:lnTo>
                    <a:lnTo>
                      <a:pt x="190" y="0"/>
                    </a:lnTo>
                    <a:lnTo>
                      <a:pt x="194" y="26"/>
                    </a:lnTo>
                    <a:close/>
                  </a:path>
                </a:pathLst>
              </a:custGeom>
              <a:solidFill>
                <a:srgbClr val="303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8" name="Freeform 1595"/>
              <p:cNvSpPr>
                <a:spLocks/>
              </p:cNvSpPr>
              <p:nvPr/>
            </p:nvSpPr>
            <p:spPr bwMode="auto">
              <a:xfrm>
                <a:off x="2948" y="506"/>
                <a:ext cx="45" cy="87"/>
              </a:xfrm>
              <a:custGeom>
                <a:avLst/>
                <a:gdLst>
                  <a:gd name="T0" fmla="*/ 15 w 19"/>
                  <a:gd name="T1" fmla="*/ 36 h 37"/>
                  <a:gd name="T2" fmla="*/ 15 w 19"/>
                  <a:gd name="T3" fmla="*/ 36 h 37"/>
                  <a:gd name="T4" fmla="*/ 10 w 19"/>
                  <a:gd name="T5" fmla="*/ 33 h 37"/>
                  <a:gd name="T6" fmla="*/ 0 w 19"/>
                  <a:gd name="T7" fmla="*/ 3 h 37"/>
                  <a:gd name="T8" fmla="*/ 8 w 19"/>
                  <a:gd name="T9" fmla="*/ 0 h 37"/>
                  <a:gd name="T10" fmla="*/ 18 w 19"/>
                  <a:gd name="T11" fmla="*/ 30 h 37"/>
                  <a:gd name="T12" fmla="*/ 15 w 19"/>
                  <a:gd name="T13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5" y="36"/>
                    </a:moveTo>
                    <a:cubicBezTo>
                      <a:pt x="15" y="36"/>
                      <a:pt x="15" y="36"/>
                      <a:pt x="15" y="36"/>
                    </a:cubicBezTo>
                    <a:cubicBezTo>
                      <a:pt x="13" y="37"/>
                      <a:pt x="10" y="35"/>
                      <a:pt x="10" y="3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3"/>
                      <a:pt x="17" y="35"/>
                      <a:pt x="15" y="36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9" name="Freeform 1596"/>
              <p:cNvSpPr>
                <a:spLocks/>
              </p:cNvSpPr>
              <p:nvPr/>
            </p:nvSpPr>
            <p:spPr bwMode="auto">
              <a:xfrm>
                <a:off x="3064" y="506"/>
                <a:ext cx="45" cy="87"/>
              </a:xfrm>
              <a:custGeom>
                <a:avLst/>
                <a:gdLst>
                  <a:gd name="T0" fmla="*/ 3 w 19"/>
                  <a:gd name="T1" fmla="*/ 36 h 37"/>
                  <a:gd name="T2" fmla="*/ 3 w 19"/>
                  <a:gd name="T3" fmla="*/ 36 h 37"/>
                  <a:gd name="T4" fmla="*/ 9 w 19"/>
                  <a:gd name="T5" fmla="*/ 33 h 37"/>
                  <a:gd name="T6" fmla="*/ 19 w 19"/>
                  <a:gd name="T7" fmla="*/ 3 h 37"/>
                  <a:gd name="T8" fmla="*/ 10 w 19"/>
                  <a:gd name="T9" fmla="*/ 0 h 37"/>
                  <a:gd name="T10" fmla="*/ 1 w 19"/>
                  <a:gd name="T11" fmla="*/ 30 h 37"/>
                  <a:gd name="T12" fmla="*/ 3 w 19"/>
                  <a:gd name="T13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3" y="36"/>
                    </a:moveTo>
                    <a:cubicBezTo>
                      <a:pt x="3" y="36"/>
                      <a:pt x="3" y="36"/>
                      <a:pt x="3" y="36"/>
                    </a:cubicBezTo>
                    <a:cubicBezTo>
                      <a:pt x="6" y="37"/>
                      <a:pt x="8" y="35"/>
                      <a:pt x="9" y="3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3"/>
                      <a:pt x="1" y="35"/>
                      <a:pt x="3" y="36"/>
                    </a:cubicBez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0" name="Oval 1597"/>
              <p:cNvSpPr>
                <a:spLocks noChangeArrowheads="1"/>
              </p:cNvSpPr>
              <p:nvPr/>
            </p:nvSpPr>
            <p:spPr bwMode="auto">
              <a:xfrm>
                <a:off x="2976" y="577"/>
                <a:ext cx="7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1" name="Oval 1598"/>
              <p:cNvSpPr>
                <a:spLocks noChangeArrowheads="1"/>
              </p:cNvSpPr>
              <p:nvPr/>
            </p:nvSpPr>
            <p:spPr bwMode="auto">
              <a:xfrm>
                <a:off x="3071" y="577"/>
                <a:ext cx="9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2" name="Freeform 1599"/>
              <p:cNvSpPr>
                <a:spLocks/>
              </p:cNvSpPr>
              <p:nvPr/>
            </p:nvSpPr>
            <p:spPr bwMode="auto">
              <a:xfrm>
                <a:off x="2929" y="764"/>
                <a:ext cx="201" cy="30"/>
              </a:xfrm>
              <a:custGeom>
                <a:avLst/>
                <a:gdLst>
                  <a:gd name="T0" fmla="*/ 201 w 201"/>
                  <a:gd name="T1" fmla="*/ 30 h 30"/>
                  <a:gd name="T2" fmla="*/ 0 w 201"/>
                  <a:gd name="T3" fmla="*/ 30 h 30"/>
                  <a:gd name="T4" fmla="*/ 2 w 201"/>
                  <a:gd name="T5" fmla="*/ 0 h 30"/>
                  <a:gd name="T6" fmla="*/ 196 w 201"/>
                  <a:gd name="T7" fmla="*/ 0 h 30"/>
                  <a:gd name="T8" fmla="*/ 201 w 201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30">
                    <a:moveTo>
                      <a:pt x="201" y="30"/>
                    </a:moveTo>
                    <a:lnTo>
                      <a:pt x="0" y="30"/>
                    </a:lnTo>
                    <a:lnTo>
                      <a:pt x="2" y="0"/>
                    </a:lnTo>
                    <a:lnTo>
                      <a:pt x="196" y="0"/>
                    </a:lnTo>
                    <a:lnTo>
                      <a:pt x="201" y="30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3" name="Rectangle 1600"/>
              <p:cNvSpPr>
                <a:spLocks noChangeArrowheads="1"/>
              </p:cNvSpPr>
              <p:nvPr/>
            </p:nvSpPr>
            <p:spPr bwMode="auto">
              <a:xfrm>
                <a:off x="2943" y="794"/>
                <a:ext cx="173" cy="119"/>
              </a:xfrm>
              <a:prstGeom prst="rect">
                <a:avLst/>
              </a:pr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4" name="Freeform 1601"/>
              <p:cNvSpPr>
                <a:spLocks/>
              </p:cNvSpPr>
              <p:nvPr/>
            </p:nvSpPr>
            <p:spPr bwMode="auto">
              <a:xfrm>
                <a:off x="2979" y="733"/>
                <a:ext cx="30" cy="83"/>
              </a:xfrm>
              <a:custGeom>
                <a:avLst/>
                <a:gdLst>
                  <a:gd name="T0" fmla="*/ 12 w 13"/>
                  <a:gd name="T1" fmla="*/ 34 h 35"/>
                  <a:gd name="T2" fmla="*/ 11 w 13"/>
                  <a:gd name="T3" fmla="*/ 17 h 35"/>
                  <a:gd name="T4" fmla="*/ 3 w 13"/>
                  <a:gd name="T5" fmla="*/ 1 h 35"/>
                  <a:gd name="T6" fmla="*/ 6 w 13"/>
                  <a:gd name="T7" fmla="*/ 18 h 35"/>
                  <a:gd name="T8" fmla="*/ 8 w 13"/>
                  <a:gd name="T9" fmla="*/ 35 h 35"/>
                  <a:gd name="T10" fmla="*/ 12 w 13"/>
                  <a:gd name="T11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5">
                    <a:moveTo>
                      <a:pt x="12" y="34"/>
                    </a:moveTo>
                    <a:cubicBezTo>
                      <a:pt x="12" y="34"/>
                      <a:pt x="13" y="25"/>
                      <a:pt x="11" y="17"/>
                    </a:cubicBezTo>
                    <a:cubicBezTo>
                      <a:pt x="8" y="7"/>
                      <a:pt x="6" y="0"/>
                      <a:pt x="3" y="1"/>
                    </a:cubicBezTo>
                    <a:cubicBezTo>
                      <a:pt x="0" y="2"/>
                      <a:pt x="4" y="11"/>
                      <a:pt x="6" y="18"/>
                    </a:cubicBezTo>
                    <a:cubicBezTo>
                      <a:pt x="7" y="25"/>
                      <a:pt x="8" y="35"/>
                      <a:pt x="8" y="35"/>
                    </a:cubicBez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5" name="Freeform 1602"/>
              <p:cNvSpPr>
                <a:spLocks/>
              </p:cNvSpPr>
              <p:nvPr/>
            </p:nvSpPr>
            <p:spPr bwMode="auto">
              <a:xfrm>
                <a:off x="2943" y="747"/>
                <a:ext cx="45" cy="76"/>
              </a:xfrm>
              <a:custGeom>
                <a:avLst/>
                <a:gdLst>
                  <a:gd name="T0" fmla="*/ 15 w 19"/>
                  <a:gd name="T1" fmla="*/ 32 h 32"/>
                  <a:gd name="T2" fmla="*/ 6 w 19"/>
                  <a:gd name="T3" fmla="*/ 17 h 32"/>
                  <a:gd name="T4" fmla="*/ 3 w 19"/>
                  <a:gd name="T5" fmla="*/ 0 h 32"/>
                  <a:gd name="T6" fmla="*/ 11 w 19"/>
                  <a:gd name="T7" fmla="*/ 16 h 32"/>
                  <a:gd name="T8" fmla="*/ 19 w 19"/>
                  <a:gd name="T9" fmla="*/ 31 h 32"/>
                  <a:gd name="T10" fmla="*/ 15 w 19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32">
                    <a:moveTo>
                      <a:pt x="15" y="32"/>
                    </a:moveTo>
                    <a:cubicBezTo>
                      <a:pt x="15" y="32"/>
                      <a:pt x="9" y="25"/>
                      <a:pt x="6" y="17"/>
                    </a:cubicBezTo>
                    <a:cubicBezTo>
                      <a:pt x="2" y="8"/>
                      <a:pt x="0" y="1"/>
                      <a:pt x="3" y="0"/>
                    </a:cubicBezTo>
                    <a:cubicBezTo>
                      <a:pt x="5" y="0"/>
                      <a:pt x="7" y="9"/>
                      <a:pt x="11" y="16"/>
                    </a:cubicBezTo>
                    <a:cubicBezTo>
                      <a:pt x="13" y="22"/>
                      <a:pt x="19" y="31"/>
                      <a:pt x="19" y="31"/>
                    </a:cubicBezTo>
                    <a:lnTo>
                      <a:pt x="15" y="32"/>
                    </a:lnTo>
                    <a:close/>
                  </a:path>
                </a:pathLst>
              </a:custGeom>
              <a:solidFill>
                <a:srgbClr val="FF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6" name="Freeform 1603"/>
              <p:cNvSpPr>
                <a:spLocks/>
              </p:cNvSpPr>
              <p:nvPr/>
            </p:nvSpPr>
            <p:spPr bwMode="auto">
              <a:xfrm>
                <a:off x="3045" y="733"/>
                <a:ext cx="28" cy="83"/>
              </a:xfrm>
              <a:custGeom>
                <a:avLst/>
                <a:gdLst>
                  <a:gd name="T0" fmla="*/ 0 w 12"/>
                  <a:gd name="T1" fmla="*/ 34 h 35"/>
                  <a:gd name="T2" fmla="*/ 2 w 12"/>
                  <a:gd name="T3" fmla="*/ 17 h 35"/>
                  <a:gd name="T4" fmla="*/ 10 w 12"/>
                  <a:gd name="T5" fmla="*/ 1 h 35"/>
                  <a:gd name="T6" fmla="*/ 7 w 12"/>
                  <a:gd name="T7" fmla="*/ 18 h 35"/>
                  <a:gd name="T8" fmla="*/ 4 w 12"/>
                  <a:gd name="T9" fmla="*/ 35 h 35"/>
                  <a:gd name="T10" fmla="*/ 0 w 12"/>
                  <a:gd name="T11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5">
                    <a:moveTo>
                      <a:pt x="0" y="34"/>
                    </a:moveTo>
                    <a:cubicBezTo>
                      <a:pt x="0" y="34"/>
                      <a:pt x="0" y="25"/>
                      <a:pt x="2" y="17"/>
                    </a:cubicBezTo>
                    <a:cubicBezTo>
                      <a:pt x="4" y="7"/>
                      <a:pt x="7" y="0"/>
                      <a:pt x="10" y="1"/>
                    </a:cubicBezTo>
                    <a:cubicBezTo>
                      <a:pt x="12" y="2"/>
                      <a:pt x="8" y="11"/>
                      <a:pt x="7" y="18"/>
                    </a:cubicBezTo>
                    <a:cubicBezTo>
                      <a:pt x="6" y="25"/>
                      <a:pt x="4" y="35"/>
                      <a:pt x="4" y="35"/>
                    </a:cubicBez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D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7" name="Freeform 1604"/>
              <p:cNvSpPr>
                <a:spLocks/>
              </p:cNvSpPr>
              <p:nvPr/>
            </p:nvSpPr>
            <p:spPr bwMode="auto">
              <a:xfrm>
                <a:off x="3066" y="747"/>
                <a:ext cx="45" cy="76"/>
              </a:xfrm>
              <a:custGeom>
                <a:avLst/>
                <a:gdLst>
                  <a:gd name="T0" fmla="*/ 4 w 19"/>
                  <a:gd name="T1" fmla="*/ 32 h 32"/>
                  <a:gd name="T2" fmla="*/ 13 w 19"/>
                  <a:gd name="T3" fmla="*/ 17 h 32"/>
                  <a:gd name="T4" fmla="*/ 16 w 19"/>
                  <a:gd name="T5" fmla="*/ 0 h 32"/>
                  <a:gd name="T6" fmla="*/ 8 w 19"/>
                  <a:gd name="T7" fmla="*/ 16 h 32"/>
                  <a:gd name="T8" fmla="*/ 0 w 19"/>
                  <a:gd name="T9" fmla="*/ 31 h 32"/>
                  <a:gd name="T10" fmla="*/ 4 w 19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32">
                    <a:moveTo>
                      <a:pt x="4" y="32"/>
                    </a:moveTo>
                    <a:cubicBezTo>
                      <a:pt x="4" y="32"/>
                      <a:pt x="9" y="25"/>
                      <a:pt x="13" y="17"/>
                    </a:cubicBezTo>
                    <a:cubicBezTo>
                      <a:pt x="17" y="8"/>
                      <a:pt x="19" y="1"/>
                      <a:pt x="16" y="0"/>
                    </a:cubicBezTo>
                    <a:cubicBezTo>
                      <a:pt x="13" y="0"/>
                      <a:pt x="11" y="9"/>
                      <a:pt x="8" y="16"/>
                    </a:cubicBezTo>
                    <a:cubicBezTo>
                      <a:pt x="5" y="22"/>
                      <a:pt x="0" y="31"/>
                      <a:pt x="0" y="31"/>
                    </a:cubicBez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FFD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8" name="Rectangle 1605"/>
              <p:cNvSpPr>
                <a:spLocks noChangeArrowheads="1"/>
              </p:cNvSpPr>
              <p:nvPr/>
            </p:nvSpPr>
            <p:spPr bwMode="auto">
              <a:xfrm>
                <a:off x="2955" y="794"/>
                <a:ext cx="64" cy="107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9" name="Rectangle 1606"/>
              <p:cNvSpPr>
                <a:spLocks noChangeArrowheads="1"/>
              </p:cNvSpPr>
              <p:nvPr/>
            </p:nvSpPr>
            <p:spPr bwMode="auto">
              <a:xfrm>
                <a:off x="3035" y="794"/>
                <a:ext cx="67" cy="107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0" name="Oval 1607"/>
              <p:cNvSpPr>
                <a:spLocks noChangeArrowheads="1"/>
              </p:cNvSpPr>
              <p:nvPr/>
            </p:nvSpPr>
            <p:spPr bwMode="auto">
              <a:xfrm>
                <a:off x="3111" y="776"/>
                <a:ext cx="7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1" name="Oval 1608"/>
              <p:cNvSpPr>
                <a:spLocks noChangeArrowheads="1"/>
              </p:cNvSpPr>
              <p:nvPr/>
            </p:nvSpPr>
            <p:spPr bwMode="auto">
              <a:xfrm>
                <a:off x="2938" y="776"/>
                <a:ext cx="7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2" name="Freeform 1609"/>
              <p:cNvSpPr>
                <a:spLocks/>
              </p:cNvSpPr>
              <p:nvPr/>
            </p:nvSpPr>
            <p:spPr bwMode="auto">
              <a:xfrm>
                <a:off x="2863" y="913"/>
                <a:ext cx="16" cy="64"/>
              </a:xfrm>
              <a:custGeom>
                <a:avLst/>
                <a:gdLst>
                  <a:gd name="T0" fmla="*/ 7 w 7"/>
                  <a:gd name="T1" fmla="*/ 27 h 27"/>
                  <a:gd name="T2" fmla="*/ 0 w 7"/>
                  <a:gd name="T3" fmla="*/ 27 h 27"/>
                  <a:gd name="T4" fmla="*/ 0 w 7"/>
                  <a:gd name="T5" fmla="*/ 4 h 27"/>
                  <a:gd name="T6" fmla="*/ 4 w 7"/>
                  <a:gd name="T7" fmla="*/ 0 h 27"/>
                  <a:gd name="T8" fmla="*/ 7 w 7"/>
                  <a:gd name="T9" fmla="*/ 4 h 27"/>
                  <a:gd name="T10" fmla="*/ 7 w 7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7">
                    <a:moveTo>
                      <a:pt x="7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7" y="2"/>
                      <a:pt x="7" y="4"/>
                    </a:cubicBez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FFD1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3" name="Freeform 1610"/>
              <p:cNvSpPr>
                <a:spLocks/>
              </p:cNvSpPr>
              <p:nvPr/>
            </p:nvSpPr>
            <p:spPr bwMode="auto">
              <a:xfrm>
                <a:off x="2794" y="970"/>
                <a:ext cx="156" cy="137"/>
              </a:xfrm>
              <a:custGeom>
                <a:avLst/>
                <a:gdLst>
                  <a:gd name="T0" fmla="*/ 0 w 156"/>
                  <a:gd name="T1" fmla="*/ 0 h 137"/>
                  <a:gd name="T2" fmla="*/ 17 w 156"/>
                  <a:gd name="T3" fmla="*/ 137 h 137"/>
                  <a:gd name="T4" fmla="*/ 142 w 156"/>
                  <a:gd name="T5" fmla="*/ 137 h 137"/>
                  <a:gd name="T6" fmla="*/ 156 w 156"/>
                  <a:gd name="T7" fmla="*/ 0 h 137"/>
                  <a:gd name="T8" fmla="*/ 0 w 156"/>
                  <a:gd name="T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37">
                    <a:moveTo>
                      <a:pt x="0" y="0"/>
                    </a:moveTo>
                    <a:lnTo>
                      <a:pt x="17" y="137"/>
                    </a:lnTo>
                    <a:lnTo>
                      <a:pt x="142" y="137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3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4" name="Rectangle 1611"/>
              <p:cNvSpPr>
                <a:spLocks noChangeArrowheads="1"/>
              </p:cNvSpPr>
              <p:nvPr/>
            </p:nvSpPr>
            <p:spPr bwMode="auto">
              <a:xfrm>
                <a:off x="2782" y="960"/>
                <a:ext cx="182" cy="17"/>
              </a:xfrm>
              <a:prstGeom prst="rect">
                <a:avLst/>
              </a:pr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405" name="Freeform 1613"/>
            <p:cNvSpPr>
              <a:spLocks/>
            </p:cNvSpPr>
            <p:nvPr/>
          </p:nvSpPr>
          <p:spPr bwMode="auto">
            <a:xfrm>
              <a:off x="3682844" y="4362628"/>
              <a:ext cx="187325" cy="150813"/>
            </a:xfrm>
            <a:custGeom>
              <a:avLst/>
              <a:gdLst>
                <a:gd name="T0" fmla="*/ 9 w 118"/>
                <a:gd name="T1" fmla="*/ 95 h 95"/>
                <a:gd name="T2" fmla="*/ 0 w 118"/>
                <a:gd name="T3" fmla="*/ 0 h 95"/>
                <a:gd name="T4" fmla="*/ 118 w 118"/>
                <a:gd name="T5" fmla="*/ 0 h 95"/>
                <a:gd name="T6" fmla="*/ 109 w 118"/>
                <a:gd name="T7" fmla="*/ 95 h 95"/>
                <a:gd name="T8" fmla="*/ 9 w 118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5">
                  <a:moveTo>
                    <a:pt x="9" y="95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109" y="95"/>
                  </a:lnTo>
                  <a:lnTo>
                    <a:pt x="9" y="95"/>
                  </a:ln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6" name="Freeform 1614"/>
            <p:cNvSpPr>
              <a:spLocks/>
            </p:cNvSpPr>
            <p:nvPr/>
          </p:nvSpPr>
          <p:spPr bwMode="auto">
            <a:xfrm>
              <a:off x="3705069" y="4381678"/>
              <a:ext cx="30163" cy="131763"/>
            </a:xfrm>
            <a:custGeom>
              <a:avLst/>
              <a:gdLst>
                <a:gd name="T0" fmla="*/ 7 w 19"/>
                <a:gd name="T1" fmla="*/ 83 h 83"/>
                <a:gd name="T2" fmla="*/ 0 w 19"/>
                <a:gd name="T3" fmla="*/ 0 h 83"/>
                <a:gd name="T4" fmla="*/ 17 w 19"/>
                <a:gd name="T5" fmla="*/ 0 h 83"/>
                <a:gd name="T6" fmla="*/ 19 w 19"/>
                <a:gd name="T7" fmla="*/ 83 h 83"/>
                <a:gd name="T8" fmla="*/ 7 w 19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3">
                  <a:moveTo>
                    <a:pt x="7" y="83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19" y="83"/>
                  </a:lnTo>
                  <a:lnTo>
                    <a:pt x="7" y="83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7" name="Freeform 1615"/>
            <p:cNvSpPr>
              <a:spLocks/>
            </p:cNvSpPr>
            <p:nvPr/>
          </p:nvSpPr>
          <p:spPr bwMode="auto">
            <a:xfrm>
              <a:off x="3820956" y="4381678"/>
              <a:ext cx="30163" cy="131763"/>
            </a:xfrm>
            <a:custGeom>
              <a:avLst/>
              <a:gdLst>
                <a:gd name="T0" fmla="*/ 12 w 19"/>
                <a:gd name="T1" fmla="*/ 83 h 83"/>
                <a:gd name="T2" fmla="*/ 19 w 19"/>
                <a:gd name="T3" fmla="*/ 0 h 83"/>
                <a:gd name="T4" fmla="*/ 3 w 19"/>
                <a:gd name="T5" fmla="*/ 0 h 83"/>
                <a:gd name="T6" fmla="*/ 0 w 19"/>
                <a:gd name="T7" fmla="*/ 83 h 83"/>
                <a:gd name="T8" fmla="*/ 12 w 19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3">
                  <a:moveTo>
                    <a:pt x="12" y="83"/>
                  </a:moveTo>
                  <a:lnTo>
                    <a:pt x="19" y="0"/>
                  </a:lnTo>
                  <a:lnTo>
                    <a:pt x="3" y="0"/>
                  </a:lnTo>
                  <a:lnTo>
                    <a:pt x="0" y="83"/>
                  </a:lnTo>
                  <a:lnTo>
                    <a:pt x="12" y="83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8" name="Freeform 1616"/>
            <p:cNvSpPr>
              <a:spLocks/>
            </p:cNvSpPr>
            <p:nvPr/>
          </p:nvSpPr>
          <p:spPr bwMode="auto">
            <a:xfrm>
              <a:off x="4213069" y="3787953"/>
              <a:ext cx="160338" cy="222250"/>
            </a:xfrm>
            <a:custGeom>
              <a:avLst/>
              <a:gdLst>
                <a:gd name="T0" fmla="*/ 30 w 43"/>
                <a:gd name="T1" fmla="*/ 59 h 59"/>
                <a:gd name="T2" fmla="*/ 32 w 43"/>
                <a:gd name="T3" fmla="*/ 56 h 59"/>
                <a:gd name="T4" fmla="*/ 40 w 43"/>
                <a:gd name="T5" fmla="*/ 34 h 59"/>
                <a:gd name="T6" fmla="*/ 27 w 43"/>
                <a:gd name="T7" fmla="*/ 0 h 59"/>
                <a:gd name="T8" fmla="*/ 0 w 43"/>
                <a:gd name="T9" fmla="*/ 7 h 59"/>
                <a:gd name="T10" fmla="*/ 15 w 43"/>
                <a:gd name="T11" fmla="*/ 39 h 59"/>
                <a:gd name="T12" fmla="*/ 10 w 43"/>
                <a:gd name="T13" fmla="*/ 50 h 59"/>
                <a:gd name="T14" fmla="*/ 30 w 43"/>
                <a:gd name="T1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9">
                  <a:moveTo>
                    <a:pt x="30" y="59"/>
                  </a:moveTo>
                  <a:cubicBezTo>
                    <a:pt x="31" y="58"/>
                    <a:pt x="32" y="57"/>
                    <a:pt x="32" y="56"/>
                  </a:cubicBezTo>
                  <a:cubicBezTo>
                    <a:pt x="38" y="48"/>
                    <a:pt x="43" y="39"/>
                    <a:pt x="40" y="34"/>
                  </a:cubicBezTo>
                  <a:cubicBezTo>
                    <a:pt x="38" y="31"/>
                    <a:pt x="27" y="0"/>
                    <a:pt x="27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3" y="44"/>
                    <a:pt x="10" y="50"/>
                  </a:cubicBezTo>
                  <a:cubicBezTo>
                    <a:pt x="15" y="49"/>
                    <a:pt x="24" y="49"/>
                    <a:pt x="30" y="59"/>
                  </a:cubicBez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9" name="Freeform 1617"/>
            <p:cNvSpPr>
              <a:spLocks/>
            </p:cNvSpPr>
            <p:nvPr/>
          </p:nvSpPr>
          <p:spPr bwMode="auto">
            <a:xfrm>
              <a:off x="4167031" y="3964166"/>
              <a:ext cx="158750" cy="244475"/>
            </a:xfrm>
            <a:custGeom>
              <a:avLst/>
              <a:gdLst>
                <a:gd name="T0" fmla="*/ 8 w 42"/>
                <a:gd name="T1" fmla="*/ 59 h 65"/>
                <a:gd name="T2" fmla="*/ 23 w 42"/>
                <a:gd name="T3" fmla="*/ 61 h 65"/>
                <a:gd name="T4" fmla="*/ 18 w 42"/>
                <a:gd name="T5" fmla="*/ 54 h 65"/>
                <a:gd name="T6" fmla="*/ 24 w 42"/>
                <a:gd name="T7" fmla="*/ 35 h 65"/>
                <a:gd name="T8" fmla="*/ 42 w 42"/>
                <a:gd name="T9" fmla="*/ 12 h 65"/>
                <a:gd name="T10" fmla="*/ 22 w 42"/>
                <a:gd name="T11" fmla="*/ 1 h 65"/>
                <a:gd name="T12" fmla="*/ 8 w 42"/>
                <a:gd name="T13" fmla="*/ 30 h 65"/>
                <a:gd name="T14" fmla="*/ 8 w 42"/>
                <a:gd name="T15" fmla="*/ 5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5">
                  <a:moveTo>
                    <a:pt x="8" y="59"/>
                  </a:moveTo>
                  <a:cubicBezTo>
                    <a:pt x="12" y="65"/>
                    <a:pt x="21" y="65"/>
                    <a:pt x="23" y="61"/>
                  </a:cubicBezTo>
                  <a:cubicBezTo>
                    <a:pt x="23" y="58"/>
                    <a:pt x="18" y="54"/>
                    <a:pt x="18" y="54"/>
                  </a:cubicBezTo>
                  <a:cubicBezTo>
                    <a:pt x="18" y="54"/>
                    <a:pt x="22" y="46"/>
                    <a:pt x="24" y="35"/>
                  </a:cubicBezTo>
                  <a:cubicBezTo>
                    <a:pt x="26" y="26"/>
                    <a:pt x="35" y="19"/>
                    <a:pt x="42" y="12"/>
                  </a:cubicBezTo>
                  <a:cubicBezTo>
                    <a:pt x="40" y="4"/>
                    <a:pt x="28" y="0"/>
                    <a:pt x="22" y="1"/>
                  </a:cubicBezTo>
                  <a:cubicBezTo>
                    <a:pt x="18" y="11"/>
                    <a:pt x="11" y="25"/>
                    <a:pt x="8" y="30"/>
                  </a:cubicBezTo>
                  <a:cubicBezTo>
                    <a:pt x="0" y="43"/>
                    <a:pt x="3" y="52"/>
                    <a:pt x="8" y="59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0" name="Rectangle 1618"/>
            <p:cNvSpPr>
              <a:spLocks noChangeArrowheads="1"/>
            </p:cNvSpPr>
            <p:nvPr/>
          </p:nvSpPr>
          <p:spPr bwMode="auto">
            <a:xfrm>
              <a:off x="2781144" y="3205341"/>
              <a:ext cx="695325" cy="989013"/>
            </a:xfrm>
            <a:prstGeom prst="rect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1" name="Rectangle 1619"/>
            <p:cNvSpPr>
              <a:spLocks noChangeArrowheads="1"/>
            </p:cNvSpPr>
            <p:nvPr/>
          </p:nvSpPr>
          <p:spPr bwMode="auto">
            <a:xfrm>
              <a:off x="2822419" y="3243441"/>
              <a:ext cx="615950" cy="912813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2" name="Rectangle 1620"/>
            <p:cNvSpPr>
              <a:spLocks noChangeArrowheads="1"/>
            </p:cNvSpPr>
            <p:nvPr/>
          </p:nvSpPr>
          <p:spPr bwMode="auto">
            <a:xfrm>
              <a:off x="2822419" y="3318053"/>
              <a:ext cx="560388" cy="68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3" name="Rectangle 1621"/>
            <p:cNvSpPr>
              <a:spLocks noChangeArrowheads="1"/>
            </p:cNvSpPr>
            <p:nvPr/>
          </p:nvSpPr>
          <p:spPr bwMode="auto">
            <a:xfrm>
              <a:off x="2822419" y="3359328"/>
              <a:ext cx="536575" cy="26988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4" name="Rectangle 1622"/>
            <p:cNvSpPr>
              <a:spLocks noChangeArrowheads="1"/>
            </p:cNvSpPr>
            <p:nvPr/>
          </p:nvSpPr>
          <p:spPr bwMode="auto">
            <a:xfrm>
              <a:off x="3311369" y="3268841"/>
              <a:ext cx="96838" cy="166688"/>
            </a:xfrm>
            <a:prstGeom prst="rect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5" name="Rectangle 1623"/>
            <p:cNvSpPr>
              <a:spLocks noChangeArrowheads="1"/>
            </p:cNvSpPr>
            <p:nvPr/>
          </p:nvSpPr>
          <p:spPr bwMode="auto">
            <a:xfrm>
              <a:off x="3317719" y="3281541"/>
              <a:ext cx="82550" cy="146050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6" name="Rectangle 1624"/>
            <p:cNvSpPr>
              <a:spLocks noChangeArrowheads="1"/>
            </p:cNvSpPr>
            <p:nvPr/>
          </p:nvSpPr>
          <p:spPr bwMode="auto">
            <a:xfrm>
              <a:off x="3325656" y="3337103"/>
              <a:ext cx="63500" cy="49213"/>
            </a:xfrm>
            <a:prstGeom prst="rect">
              <a:avLst/>
            </a:pr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7" name="Rectangle 1625"/>
            <p:cNvSpPr>
              <a:spLocks noChangeArrowheads="1"/>
            </p:cNvSpPr>
            <p:nvPr/>
          </p:nvSpPr>
          <p:spPr bwMode="auto">
            <a:xfrm>
              <a:off x="3370106" y="3345041"/>
              <a:ext cx="12700" cy="30163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8" name="Rectangle 1626"/>
            <p:cNvSpPr>
              <a:spLocks noChangeArrowheads="1"/>
            </p:cNvSpPr>
            <p:nvPr/>
          </p:nvSpPr>
          <p:spPr bwMode="auto">
            <a:xfrm>
              <a:off x="3352644" y="3345041"/>
              <a:ext cx="11113" cy="30163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9" name="Rectangle 1627"/>
            <p:cNvSpPr>
              <a:spLocks noChangeArrowheads="1"/>
            </p:cNvSpPr>
            <p:nvPr/>
          </p:nvSpPr>
          <p:spPr bwMode="auto">
            <a:xfrm>
              <a:off x="3336769" y="3345041"/>
              <a:ext cx="11113" cy="30163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0" name="Oval 1628"/>
            <p:cNvSpPr>
              <a:spLocks noChangeArrowheads="1"/>
            </p:cNvSpPr>
            <p:nvPr/>
          </p:nvSpPr>
          <p:spPr bwMode="auto">
            <a:xfrm>
              <a:off x="2954181" y="3329166"/>
              <a:ext cx="44450" cy="46038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1" name="Oval 1629"/>
            <p:cNvSpPr>
              <a:spLocks noChangeArrowheads="1"/>
            </p:cNvSpPr>
            <p:nvPr/>
          </p:nvSpPr>
          <p:spPr bwMode="auto">
            <a:xfrm>
              <a:off x="2893856" y="3333928"/>
              <a:ext cx="38100" cy="36513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2" name="Freeform 1630"/>
            <p:cNvSpPr>
              <a:spLocks/>
            </p:cNvSpPr>
            <p:nvPr/>
          </p:nvSpPr>
          <p:spPr bwMode="auto">
            <a:xfrm>
              <a:off x="2965294" y="3340278"/>
              <a:ext cx="22225" cy="57150"/>
            </a:xfrm>
            <a:custGeom>
              <a:avLst/>
              <a:gdLst>
                <a:gd name="T0" fmla="*/ 3 w 6"/>
                <a:gd name="T1" fmla="*/ 15 h 15"/>
                <a:gd name="T2" fmla="*/ 3 w 6"/>
                <a:gd name="T3" fmla="*/ 15 h 15"/>
                <a:gd name="T4" fmla="*/ 6 w 6"/>
                <a:gd name="T5" fmla="*/ 12 h 15"/>
                <a:gd name="T6" fmla="*/ 6 w 6"/>
                <a:gd name="T7" fmla="*/ 3 h 15"/>
                <a:gd name="T8" fmla="*/ 3 w 6"/>
                <a:gd name="T9" fmla="*/ 0 h 15"/>
                <a:gd name="T10" fmla="*/ 0 w 6"/>
                <a:gd name="T11" fmla="*/ 3 h 15"/>
                <a:gd name="T12" fmla="*/ 0 w 6"/>
                <a:gd name="T13" fmla="*/ 12 h 15"/>
                <a:gd name="T14" fmla="*/ 3 w 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5"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5" y="15"/>
                    <a:pt x="6" y="14"/>
                    <a:pt x="6" y="1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"/>
                    <a:pt x="2" y="15"/>
                    <a:pt x="3" y="15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3" name="Freeform 1631"/>
            <p:cNvSpPr>
              <a:spLocks/>
            </p:cNvSpPr>
            <p:nvPr/>
          </p:nvSpPr>
          <p:spPr bwMode="auto">
            <a:xfrm>
              <a:off x="2908144" y="3340278"/>
              <a:ext cx="7938" cy="23813"/>
            </a:xfrm>
            <a:custGeom>
              <a:avLst/>
              <a:gdLst>
                <a:gd name="T0" fmla="*/ 1 w 2"/>
                <a:gd name="T1" fmla="*/ 6 h 6"/>
                <a:gd name="T2" fmla="*/ 1 w 2"/>
                <a:gd name="T3" fmla="*/ 6 h 6"/>
                <a:gd name="T4" fmla="*/ 2 w 2"/>
                <a:gd name="T5" fmla="*/ 5 h 6"/>
                <a:gd name="T6" fmla="*/ 2 w 2"/>
                <a:gd name="T7" fmla="*/ 1 h 6"/>
                <a:gd name="T8" fmla="*/ 1 w 2"/>
                <a:gd name="T9" fmla="*/ 0 h 6"/>
                <a:gd name="T10" fmla="*/ 0 w 2"/>
                <a:gd name="T11" fmla="*/ 1 h 6"/>
                <a:gd name="T12" fmla="*/ 0 w 2"/>
                <a:gd name="T13" fmla="*/ 5 h 6"/>
                <a:gd name="T14" fmla="*/ 1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4" name="Rectangle 1632"/>
            <p:cNvSpPr>
              <a:spLocks noChangeArrowheads="1"/>
            </p:cNvSpPr>
            <p:nvPr/>
          </p:nvSpPr>
          <p:spPr bwMode="auto">
            <a:xfrm>
              <a:off x="3374869" y="3435528"/>
              <a:ext cx="11113" cy="17463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5" name="Rectangle 1633"/>
            <p:cNvSpPr>
              <a:spLocks noChangeArrowheads="1"/>
            </p:cNvSpPr>
            <p:nvPr/>
          </p:nvSpPr>
          <p:spPr bwMode="auto">
            <a:xfrm>
              <a:off x="3352644" y="3435528"/>
              <a:ext cx="11113" cy="17463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6" name="Rectangle 1634"/>
            <p:cNvSpPr>
              <a:spLocks noChangeArrowheads="1"/>
            </p:cNvSpPr>
            <p:nvPr/>
          </p:nvSpPr>
          <p:spPr bwMode="auto">
            <a:xfrm>
              <a:off x="3333594" y="3435528"/>
              <a:ext cx="11113" cy="17463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7" name="Rectangle 1635"/>
            <p:cNvSpPr>
              <a:spLocks noChangeArrowheads="1"/>
            </p:cNvSpPr>
            <p:nvPr/>
          </p:nvSpPr>
          <p:spPr bwMode="auto">
            <a:xfrm>
              <a:off x="2931956" y="3405366"/>
              <a:ext cx="11113" cy="2222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8" name="Rectangle 1636"/>
            <p:cNvSpPr>
              <a:spLocks noChangeArrowheads="1"/>
            </p:cNvSpPr>
            <p:nvPr/>
          </p:nvSpPr>
          <p:spPr bwMode="auto">
            <a:xfrm>
              <a:off x="2908144" y="3405366"/>
              <a:ext cx="7938" cy="2222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9" name="Rectangle 1637"/>
            <p:cNvSpPr>
              <a:spLocks noChangeArrowheads="1"/>
            </p:cNvSpPr>
            <p:nvPr/>
          </p:nvSpPr>
          <p:spPr bwMode="auto">
            <a:xfrm>
              <a:off x="2882744" y="3405366"/>
              <a:ext cx="11113" cy="22225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0" name="Rectangle 1638"/>
            <p:cNvSpPr>
              <a:spLocks noChangeArrowheads="1"/>
            </p:cNvSpPr>
            <p:nvPr/>
          </p:nvSpPr>
          <p:spPr bwMode="auto">
            <a:xfrm>
              <a:off x="2995456" y="3427591"/>
              <a:ext cx="123825" cy="153988"/>
            </a:xfrm>
            <a:prstGeom prst="rect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1" name="Rectangle 1639"/>
            <p:cNvSpPr>
              <a:spLocks noChangeArrowheads="1"/>
            </p:cNvSpPr>
            <p:nvPr/>
          </p:nvSpPr>
          <p:spPr bwMode="auto">
            <a:xfrm>
              <a:off x="2995456" y="3452991"/>
              <a:ext cx="123825" cy="101600"/>
            </a:xfrm>
            <a:prstGeom prst="rect">
              <a:avLst/>
            </a:pr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2" name="Rectangle 1640"/>
            <p:cNvSpPr>
              <a:spLocks noChangeArrowheads="1"/>
            </p:cNvSpPr>
            <p:nvPr/>
          </p:nvSpPr>
          <p:spPr bwMode="auto">
            <a:xfrm>
              <a:off x="2866869" y="3427591"/>
              <a:ext cx="90488" cy="153988"/>
            </a:xfrm>
            <a:prstGeom prst="rect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3" name="Rectangle 1641"/>
            <p:cNvSpPr>
              <a:spLocks noChangeArrowheads="1"/>
            </p:cNvSpPr>
            <p:nvPr/>
          </p:nvSpPr>
          <p:spPr bwMode="auto">
            <a:xfrm>
              <a:off x="2866869" y="3452991"/>
              <a:ext cx="90488" cy="101600"/>
            </a:xfrm>
            <a:prstGeom prst="rect">
              <a:avLst/>
            </a:pr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4" name="Rectangle 1642"/>
            <p:cNvSpPr>
              <a:spLocks noChangeArrowheads="1"/>
            </p:cNvSpPr>
            <p:nvPr/>
          </p:nvSpPr>
          <p:spPr bwMode="auto">
            <a:xfrm>
              <a:off x="3085944" y="3386316"/>
              <a:ext cx="11113" cy="41275"/>
            </a:xfrm>
            <a:prstGeom prst="rect">
              <a:avLst/>
            </a:pr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5" name="Rectangle 1643"/>
            <p:cNvSpPr>
              <a:spLocks noChangeArrowheads="1"/>
            </p:cNvSpPr>
            <p:nvPr/>
          </p:nvSpPr>
          <p:spPr bwMode="auto">
            <a:xfrm>
              <a:off x="3051019" y="3386316"/>
              <a:ext cx="11113" cy="41275"/>
            </a:xfrm>
            <a:prstGeom prst="rect">
              <a:avLst/>
            </a:pr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6" name="Rectangle 1644"/>
            <p:cNvSpPr>
              <a:spLocks noChangeArrowheads="1"/>
            </p:cNvSpPr>
            <p:nvPr/>
          </p:nvSpPr>
          <p:spPr bwMode="auto">
            <a:xfrm>
              <a:off x="3014506" y="3386316"/>
              <a:ext cx="14288" cy="41275"/>
            </a:xfrm>
            <a:prstGeom prst="rect">
              <a:avLst/>
            </a:pr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7" name="Rectangle 1645"/>
            <p:cNvSpPr>
              <a:spLocks noChangeArrowheads="1"/>
            </p:cNvSpPr>
            <p:nvPr/>
          </p:nvSpPr>
          <p:spPr bwMode="auto">
            <a:xfrm>
              <a:off x="3058956" y="3524428"/>
              <a:ext cx="49213" cy="7938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8" name="Rectangle 1646"/>
            <p:cNvSpPr>
              <a:spLocks noChangeArrowheads="1"/>
            </p:cNvSpPr>
            <p:nvPr/>
          </p:nvSpPr>
          <p:spPr bwMode="auto">
            <a:xfrm>
              <a:off x="3374869" y="3452991"/>
              <a:ext cx="11113" cy="49213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9" name="Rectangle 1647"/>
            <p:cNvSpPr>
              <a:spLocks noChangeArrowheads="1"/>
            </p:cNvSpPr>
            <p:nvPr/>
          </p:nvSpPr>
          <p:spPr bwMode="auto">
            <a:xfrm>
              <a:off x="3352644" y="3452991"/>
              <a:ext cx="11113" cy="49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0" name="Rectangle 1648"/>
            <p:cNvSpPr>
              <a:spLocks noChangeArrowheads="1"/>
            </p:cNvSpPr>
            <p:nvPr/>
          </p:nvSpPr>
          <p:spPr bwMode="auto">
            <a:xfrm>
              <a:off x="3333594" y="3452991"/>
              <a:ext cx="11113" cy="49213"/>
            </a:xfrm>
            <a:prstGeom prst="rect">
              <a:avLst/>
            </a:pr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1" name="Freeform 1649"/>
            <p:cNvSpPr>
              <a:spLocks/>
            </p:cNvSpPr>
            <p:nvPr/>
          </p:nvSpPr>
          <p:spPr bwMode="auto">
            <a:xfrm>
              <a:off x="3352644" y="3551416"/>
              <a:ext cx="17463" cy="109538"/>
            </a:xfrm>
            <a:custGeom>
              <a:avLst/>
              <a:gdLst>
                <a:gd name="T0" fmla="*/ 5 w 5"/>
                <a:gd name="T1" fmla="*/ 0 h 29"/>
                <a:gd name="T2" fmla="*/ 5 w 5"/>
                <a:gd name="T3" fmla="*/ 26 h 29"/>
                <a:gd name="T4" fmla="*/ 3 w 5"/>
                <a:gd name="T5" fmla="*/ 29 h 29"/>
                <a:gd name="T6" fmla="*/ 0 w 5"/>
                <a:gd name="T7" fmla="*/ 26 h 29"/>
                <a:gd name="T8" fmla="*/ 0 w 5"/>
                <a:gd name="T9" fmla="*/ 0 h 29"/>
                <a:gd name="T10" fmla="*/ 5 w 5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9">
                  <a:moveTo>
                    <a:pt x="5" y="0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" y="27"/>
                    <a:pt x="4" y="29"/>
                    <a:pt x="3" y="29"/>
                  </a:cubicBezTo>
                  <a:cubicBezTo>
                    <a:pt x="1" y="29"/>
                    <a:pt x="0" y="27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2" name="Freeform 1650"/>
            <p:cNvSpPr>
              <a:spLocks/>
            </p:cNvSpPr>
            <p:nvPr/>
          </p:nvSpPr>
          <p:spPr bwMode="auto">
            <a:xfrm>
              <a:off x="3281206" y="3551416"/>
              <a:ext cx="14288" cy="109538"/>
            </a:xfrm>
            <a:custGeom>
              <a:avLst/>
              <a:gdLst>
                <a:gd name="T0" fmla="*/ 4 w 4"/>
                <a:gd name="T1" fmla="*/ 0 h 29"/>
                <a:gd name="T2" fmla="*/ 4 w 4"/>
                <a:gd name="T3" fmla="*/ 26 h 29"/>
                <a:gd name="T4" fmla="*/ 2 w 4"/>
                <a:gd name="T5" fmla="*/ 29 h 29"/>
                <a:gd name="T6" fmla="*/ 0 w 4"/>
                <a:gd name="T7" fmla="*/ 26 h 29"/>
                <a:gd name="T8" fmla="*/ 0 w 4"/>
                <a:gd name="T9" fmla="*/ 0 h 29"/>
                <a:gd name="T10" fmla="*/ 4 w 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9">
                  <a:moveTo>
                    <a:pt x="4" y="0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3" y="29"/>
                    <a:pt x="2" y="29"/>
                  </a:cubicBezTo>
                  <a:cubicBezTo>
                    <a:pt x="1" y="29"/>
                    <a:pt x="0" y="27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3" name="Freeform 1651"/>
            <p:cNvSpPr>
              <a:spLocks/>
            </p:cNvSpPr>
            <p:nvPr/>
          </p:nvSpPr>
          <p:spPr bwMode="auto">
            <a:xfrm>
              <a:off x="3201831" y="3551416"/>
              <a:ext cx="19050" cy="109538"/>
            </a:xfrm>
            <a:custGeom>
              <a:avLst/>
              <a:gdLst>
                <a:gd name="T0" fmla="*/ 5 w 5"/>
                <a:gd name="T1" fmla="*/ 0 h 29"/>
                <a:gd name="T2" fmla="*/ 5 w 5"/>
                <a:gd name="T3" fmla="*/ 26 h 29"/>
                <a:gd name="T4" fmla="*/ 3 w 5"/>
                <a:gd name="T5" fmla="*/ 29 h 29"/>
                <a:gd name="T6" fmla="*/ 0 w 5"/>
                <a:gd name="T7" fmla="*/ 26 h 29"/>
                <a:gd name="T8" fmla="*/ 0 w 5"/>
                <a:gd name="T9" fmla="*/ 0 h 29"/>
                <a:gd name="T10" fmla="*/ 5 w 5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9">
                  <a:moveTo>
                    <a:pt x="5" y="0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" y="27"/>
                    <a:pt x="4" y="29"/>
                    <a:pt x="3" y="29"/>
                  </a:cubicBezTo>
                  <a:cubicBezTo>
                    <a:pt x="1" y="29"/>
                    <a:pt x="0" y="27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4" name="Freeform 1652"/>
            <p:cNvSpPr>
              <a:spLocks/>
            </p:cNvSpPr>
            <p:nvPr/>
          </p:nvSpPr>
          <p:spPr bwMode="auto">
            <a:xfrm>
              <a:off x="3344706" y="3999091"/>
              <a:ext cx="71438" cy="119063"/>
            </a:xfrm>
            <a:custGeom>
              <a:avLst/>
              <a:gdLst>
                <a:gd name="T0" fmla="*/ 16 w 19"/>
                <a:gd name="T1" fmla="*/ 32 h 32"/>
                <a:gd name="T2" fmla="*/ 10 w 19"/>
                <a:gd name="T3" fmla="*/ 14 h 32"/>
                <a:gd name="T4" fmla="*/ 3 w 19"/>
                <a:gd name="T5" fmla="*/ 0 h 32"/>
                <a:gd name="T6" fmla="*/ 1 w 19"/>
                <a:gd name="T7" fmla="*/ 0 h 32"/>
                <a:gd name="T8" fmla="*/ 9 w 19"/>
                <a:gd name="T9" fmla="*/ 16 h 32"/>
                <a:gd name="T10" fmla="*/ 14 w 19"/>
                <a:gd name="T11" fmla="*/ 32 h 32"/>
                <a:gd name="T12" fmla="*/ 16 w 19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2">
                  <a:moveTo>
                    <a:pt x="16" y="32"/>
                  </a:moveTo>
                  <a:cubicBezTo>
                    <a:pt x="16" y="32"/>
                    <a:pt x="19" y="20"/>
                    <a:pt x="10" y="14"/>
                  </a:cubicBezTo>
                  <a:cubicBezTo>
                    <a:pt x="2" y="9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0"/>
                    <a:pt x="9" y="16"/>
                  </a:cubicBezTo>
                  <a:cubicBezTo>
                    <a:pt x="17" y="21"/>
                    <a:pt x="14" y="32"/>
                    <a:pt x="14" y="32"/>
                  </a:cubicBezTo>
                  <a:lnTo>
                    <a:pt x="16" y="32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5" name="Freeform 1653"/>
            <p:cNvSpPr>
              <a:spLocks/>
            </p:cNvSpPr>
            <p:nvPr/>
          </p:nvSpPr>
          <p:spPr bwMode="auto">
            <a:xfrm>
              <a:off x="3298669" y="3991153"/>
              <a:ext cx="42863" cy="131763"/>
            </a:xfrm>
            <a:custGeom>
              <a:avLst/>
              <a:gdLst>
                <a:gd name="T0" fmla="*/ 1 w 11"/>
                <a:gd name="T1" fmla="*/ 35 h 35"/>
                <a:gd name="T2" fmla="*/ 2 w 11"/>
                <a:gd name="T3" fmla="*/ 33 h 35"/>
                <a:gd name="T4" fmla="*/ 2 w 11"/>
                <a:gd name="T5" fmla="*/ 33 h 35"/>
                <a:gd name="T6" fmla="*/ 6 w 11"/>
                <a:gd name="T7" fmla="*/ 21 h 35"/>
                <a:gd name="T8" fmla="*/ 10 w 11"/>
                <a:gd name="T9" fmla="*/ 0 h 35"/>
                <a:gd name="T10" fmla="*/ 8 w 11"/>
                <a:gd name="T11" fmla="*/ 1 h 35"/>
                <a:gd name="T12" fmla="*/ 4 w 11"/>
                <a:gd name="T13" fmla="*/ 20 h 35"/>
                <a:gd name="T14" fmla="*/ 0 w 11"/>
                <a:gd name="T15" fmla="*/ 34 h 35"/>
                <a:gd name="T16" fmla="*/ 1 w 11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5">
                  <a:moveTo>
                    <a:pt x="1" y="35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1" y="27"/>
                    <a:pt x="6" y="21"/>
                  </a:cubicBezTo>
                  <a:cubicBezTo>
                    <a:pt x="11" y="13"/>
                    <a:pt x="10" y="1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3"/>
                    <a:pt x="4" y="20"/>
                  </a:cubicBezTo>
                  <a:cubicBezTo>
                    <a:pt x="0" y="26"/>
                    <a:pt x="0" y="32"/>
                    <a:pt x="0" y="34"/>
                  </a:cubicBezTo>
                  <a:cubicBezTo>
                    <a:pt x="1" y="34"/>
                    <a:pt x="1" y="35"/>
                    <a:pt x="1" y="35"/>
                  </a:cubicBez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6" name="Freeform 1654"/>
            <p:cNvSpPr>
              <a:spLocks/>
            </p:cNvSpPr>
            <p:nvPr/>
          </p:nvSpPr>
          <p:spPr bwMode="auto">
            <a:xfrm>
              <a:off x="3262156" y="3994328"/>
              <a:ext cx="7938" cy="117475"/>
            </a:xfrm>
            <a:custGeom>
              <a:avLst/>
              <a:gdLst>
                <a:gd name="T0" fmla="*/ 0 w 2"/>
                <a:gd name="T1" fmla="*/ 31 h 31"/>
                <a:gd name="T2" fmla="*/ 2 w 2"/>
                <a:gd name="T3" fmla="*/ 31 h 31"/>
                <a:gd name="T4" fmla="*/ 2 w 2"/>
                <a:gd name="T5" fmla="*/ 1 h 31"/>
                <a:gd name="T6" fmla="*/ 1 w 2"/>
                <a:gd name="T7" fmla="*/ 1 h 31"/>
                <a:gd name="T8" fmla="*/ 0 w 2"/>
                <a:gd name="T9" fmla="*/ 0 h 31"/>
                <a:gd name="T10" fmla="*/ 0 w 2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1">
                  <a:moveTo>
                    <a:pt x="0" y="31"/>
                  </a:moveTo>
                  <a:cubicBezTo>
                    <a:pt x="2" y="31"/>
                    <a:pt x="2" y="31"/>
                    <a:pt x="2" y="31"/>
                  </a:cubicBezTo>
                  <a:cubicBezTo>
                    <a:pt x="2" y="20"/>
                    <a:pt x="2" y="2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31"/>
                  </a:cubicBez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7" name="Freeform 1655"/>
            <p:cNvSpPr>
              <a:spLocks/>
            </p:cNvSpPr>
            <p:nvPr/>
          </p:nvSpPr>
          <p:spPr bwMode="auto">
            <a:xfrm>
              <a:off x="3198656" y="3999091"/>
              <a:ext cx="41275" cy="112713"/>
            </a:xfrm>
            <a:custGeom>
              <a:avLst/>
              <a:gdLst>
                <a:gd name="T0" fmla="*/ 2 w 11"/>
                <a:gd name="T1" fmla="*/ 30 h 30"/>
                <a:gd name="T2" fmla="*/ 4 w 11"/>
                <a:gd name="T3" fmla="*/ 30 h 30"/>
                <a:gd name="T4" fmla="*/ 5 w 11"/>
                <a:gd name="T5" fmla="*/ 16 h 30"/>
                <a:gd name="T6" fmla="*/ 11 w 11"/>
                <a:gd name="T7" fmla="*/ 0 h 30"/>
                <a:gd name="T8" fmla="*/ 9 w 11"/>
                <a:gd name="T9" fmla="*/ 0 h 30"/>
                <a:gd name="T10" fmla="*/ 4 w 11"/>
                <a:gd name="T11" fmla="*/ 15 h 30"/>
                <a:gd name="T12" fmla="*/ 2 w 1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0">
                  <a:moveTo>
                    <a:pt x="2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2" y="23"/>
                    <a:pt x="5" y="16"/>
                  </a:cubicBezTo>
                  <a:cubicBezTo>
                    <a:pt x="10" y="8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7"/>
                    <a:pt x="4" y="15"/>
                  </a:cubicBezTo>
                  <a:cubicBezTo>
                    <a:pt x="0" y="23"/>
                    <a:pt x="2" y="30"/>
                    <a:pt x="2" y="30"/>
                  </a:cubicBez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8" name="Freeform 1656"/>
            <p:cNvSpPr>
              <a:spLocks/>
            </p:cNvSpPr>
            <p:nvPr/>
          </p:nvSpPr>
          <p:spPr bwMode="auto">
            <a:xfrm>
              <a:off x="3103406" y="3773666"/>
              <a:ext cx="79375" cy="344488"/>
            </a:xfrm>
            <a:custGeom>
              <a:avLst/>
              <a:gdLst>
                <a:gd name="T0" fmla="*/ 19 w 21"/>
                <a:gd name="T1" fmla="*/ 92 h 92"/>
                <a:gd name="T2" fmla="*/ 21 w 21"/>
                <a:gd name="T3" fmla="*/ 92 h 92"/>
                <a:gd name="T4" fmla="*/ 8 w 21"/>
                <a:gd name="T5" fmla="*/ 41 h 92"/>
                <a:gd name="T6" fmla="*/ 2 w 21"/>
                <a:gd name="T7" fmla="*/ 0 h 92"/>
                <a:gd name="T8" fmla="*/ 0 w 21"/>
                <a:gd name="T9" fmla="*/ 0 h 92"/>
                <a:gd name="T10" fmla="*/ 6 w 21"/>
                <a:gd name="T11" fmla="*/ 42 h 92"/>
                <a:gd name="T12" fmla="*/ 19 w 21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2">
                  <a:moveTo>
                    <a:pt x="19" y="92"/>
                  </a:moveTo>
                  <a:cubicBezTo>
                    <a:pt x="21" y="92"/>
                    <a:pt x="21" y="92"/>
                    <a:pt x="21" y="92"/>
                  </a:cubicBezTo>
                  <a:cubicBezTo>
                    <a:pt x="21" y="72"/>
                    <a:pt x="14" y="53"/>
                    <a:pt x="8" y="41"/>
                  </a:cubicBezTo>
                  <a:cubicBezTo>
                    <a:pt x="2" y="29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9"/>
                    <a:pt x="6" y="42"/>
                  </a:cubicBezTo>
                  <a:cubicBezTo>
                    <a:pt x="12" y="54"/>
                    <a:pt x="19" y="72"/>
                    <a:pt x="19" y="92"/>
                  </a:cubicBez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9" name="Freeform 1657"/>
            <p:cNvSpPr>
              <a:spLocks/>
            </p:cNvSpPr>
            <p:nvPr/>
          </p:nvSpPr>
          <p:spPr bwMode="auto">
            <a:xfrm>
              <a:off x="3070069" y="3773666"/>
              <a:ext cx="49213" cy="327025"/>
            </a:xfrm>
            <a:custGeom>
              <a:avLst/>
              <a:gdLst>
                <a:gd name="T0" fmla="*/ 11 w 13"/>
                <a:gd name="T1" fmla="*/ 87 h 87"/>
                <a:gd name="T2" fmla="*/ 6 w 13"/>
                <a:gd name="T3" fmla="*/ 39 h 87"/>
                <a:gd name="T4" fmla="*/ 2 w 13"/>
                <a:gd name="T5" fmla="*/ 0 h 87"/>
                <a:gd name="T6" fmla="*/ 0 w 13"/>
                <a:gd name="T7" fmla="*/ 0 h 87"/>
                <a:gd name="T8" fmla="*/ 4 w 13"/>
                <a:gd name="T9" fmla="*/ 39 h 87"/>
                <a:gd name="T10" fmla="*/ 9 w 13"/>
                <a:gd name="T11" fmla="*/ 87 h 87"/>
                <a:gd name="T12" fmla="*/ 11 w 13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7">
                  <a:moveTo>
                    <a:pt x="11" y="87"/>
                  </a:moveTo>
                  <a:cubicBezTo>
                    <a:pt x="11" y="87"/>
                    <a:pt x="13" y="66"/>
                    <a:pt x="6" y="39"/>
                  </a:cubicBezTo>
                  <a:cubicBezTo>
                    <a:pt x="2" y="26"/>
                    <a:pt x="2" y="1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6"/>
                    <a:pt x="4" y="39"/>
                  </a:cubicBezTo>
                  <a:cubicBezTo>
                    <a:pt x="11" y="66"/>
                    <a:pt x="9" y="87"/>
                    <a:pt x="9" y="87"/>
                  </a:cubicBezTo>
                  <a:lnTo>
                    <a:pt x="11" y="87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0" name="Freeform 1658"/>
            <p:cNvSpPr>
              <a:spLocks/>
            </p:cNvSpPr>
            <p:nvPr/>
          </p:nvSpPr>
          <p:spPr bwMode="auto">
            <a:xfrm>
              <a:off x="3014506" y="3773666"/>
              <a:ext cx="30163" cy="333375"/>
            </a:xfrm>
            <a:custGeom>
              <a:avLst/>
              <a:gdLst>
                <a:gd name="T0" fmla="*/ 2 w 8"/>
                <a:gd name="T1" fmla="*/ 89 h 89"/>
                <a:gd name="T2" fmla="*/ 5 w 8"/>
                <a:gd name="T3" fmla="*/ 57 h 89"/>
                <a:gd name="T4" fmla="*/ 8 w 8"/>
                <a:gd name="T5" fmla="*/ 0 h 89"/>
                <a:gd name="T6" fmla="*/ 6 w 8"/>
                <a:gd name="T7" fmla="*/ 0 h 89"/>
                <a:gd name="T8" fmla="*/ 3 w 8"/>
                <a:gd name="T9" fmla="*/ 56 h 89"/>
                <a:gd name="T10" fmla="*/ 0 w 8"/>
                <a:gd name="T11" fmla="*/ 89 h 89"/>
                <a:gd name="T12" fmla="*/ 2 w 8"/>
                <a:gd name="T1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9">
                  <a:moveTo>
                    <a:pt x="2" y="89"/>
                  </a:moveTo>
                  <a:cubicBezTo>
                    <a:pt x="2" y="89"/>
                    <a:pt x="2" y="66"/>
                    <a:pt x="5" y="57"/>
                  </a:cubicBezTo>
                  <a:cubicBezTo>
                    <a:pt x="8" y="46"/>
                    <a:pt x="8" y="2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45"/>
                    <a:pt x="3" y="56"/>
                  </a:cubicBezTo>
                  <a:cubicBezTo>
                    <a:pt x="0" y="66"/>
                    <a:pt x="0" y="88"/>
                    <a:pt x="0" y="89"/>
                  </a:cubicBezTo>
                  <a:lnTo>
                    <a:pt x="2" y="89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1" name="Freeform 1659"/>
            <p:cNvSpPr>
              <a:spLocks/>
            </p:cNvSpPr>
            <p:nvPr/>
          </p:nvSpPr>
          <p:spPr bwMode="auto">
            <a:xfrm>
              <a:off x="2998631" y="3773666"/>
              <a:ext cx="71438" cy="327025"/>
            </a:xfrm>
            <a:custGeom>
              <a:avLst/>
              <a:gdLst>
                <a:gd name="T0" fmla="*/ 19 w 19"/>
                <a:gd name="T1" fmla="*/ 87 h 87"/>
                <a:gd name="T2" fmla="*/ 18 w 19"/>
                <a:gd name="T3" fmla="*/ 69 h 87"/>
                <a:gd name="T4" fmla="*/ 11 w 19"/>
                <a:gd name="T5" fmla="*/ 53 h 87"/>
                <a:gd name="T6" fmla="*/ 4 w 19"/>
                <a:gd name="T7" fmla="*/ 33 h 87"/>
                <a:gd name="T8" fmla="*/ 2 w 19"/>
                <a:gd name="T9" fmla="*/ 0 h 87"/>
                <a:gd name="T10" fmla="*/ 0 w 19"/>
                <a:gd name="T11" fmla="*/ 0 h 87"/>
                <a:gd name="T12" fmla="*/ 2 w 19"/>
                <a:gd name="T13" fmla="*/ 33 h 87"/>
                <a:gd name="T14" fmla="*/ 9 w 19"/>
                <a:gd name="T15" fmla="*/ 54 h 87"/>
                <a:gd name="T16" fmla="*/ 16 w 19"/>
                <a:gd name="T17" fmla="*/ 70 h 87"/>
                <a:gd name="T18" fmla="*/ 17 w 19"/>
                <a:gd name="T19" fmla="*/ 87 h 87"/>
                <a:gd name="T20" fmla="*/ 19 w 19"/>
                <a:gd name="T2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87">
                  <a:moveTo>
                    <a:pt x="19" y="87"/>
                  </a:moveTo>
                  <a:cubicBezTo>
                    <a:pt x="19" y="87"/>
                    <a:pt x="19" y="78"/>
                    <a:pt x="18" y="69"/>
                  </a:cubicBezTo>
                  <a:cubicBezTo>
                    <a:pt x="17" y="66"/>
                    <a:pt x="14" y="59"/>
                    <a:pt x="11" y="53"/>
                  </a:cubicBezTo>
                  <a:cubicBezTo>
                    <a:pt x="8" y="45"/>
                    <a:pt x="4" y="37"/>
                    <a:pt x="4" y="33"/>
                  </a:cubicBezTo>
                  <a:cubicBezTo>
                    <a:pt x="2" y="24"/>
                    <a:pt x="2" y="1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4"/>
                    <a:pt x="2" y="33"/>
                  </a:cubicBezTo>
                  <a:cubicBezTo>
                    <a:pt x="2" y="38"/>
                    <a:pt x="6" y="46"/>
                    <a:pt x="9" y="54"/>
                  </a:cubicBezTo>
                  <a:cubicBezTo>
                    <a:pt x="12" y="60"/>
                    <a:pt x="15" y="66"/>
                    <a:pt x="16" y="70"/>
                  </a:cubicBezTo>
                  <a:cubicBezTo>
                    <a:pt x="17" y="78"/>
                    <a:pt x="17" y="87"/>
                    <a:pt x="17" y="87"/>
                  </a:cubicBezTo>
                  <a:lnTo>
                    <a:pt x="19" y="87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2" name="Freeform 1660"/>
            <p:cNvSpPr>
              <a:spLocks/>
            </p:cNvSpPr>
            <p:nvPr/>
          </p:nvSpPr>
          <p:spPr bwMode="auto">
            <a:xfrm>
              <a:off x="2844644" y="3768903"/>
              <a:ext cx="38100" cy="338138"/>
            </a:xfrm>
            <a:custGeom>
              <a:avLst/>
              <a:gdLst>
                <a:gd name="T0" fmla="*/ 0 w 10"/>
                <a:gd name="T1" fmla="*/ 90 h 90"/>
                <a:gd name="T2" fmla="*/ 2 w 10"/>
                <a:gd name="T3" fmla="*/ 90 h 90"/>
                <a:gd name="T4" fmla="*/ 5 w 10"/>
                <a:gd name="T5" fmla="*/ 53 h 90"/>
                <a:gd name="T6" fmla="*/ 7 w 10"/>
                <a:gd name="T7" fmla="*/ 39 h 90"/>
                <a:gd name="T8" fmla="*/ 10 w 10"/>
                <a:gd name="T9" fmla="*/ 0 h 90"/>
                <a:gd name="T10" fmla="*/ 8 w 10"/>
                <a:gd name="T11" fmla="*/ 0 h 90"/>
                <a:gd name="T12" fmla="*/ 5 w 10"/>
                <a:gd name="T13" fmla="*/ 39 h 90"/>
                <a:gd name="T14" fmla="*/ 3 w 10"/>
                <a:gd name="T15" fmla="*/ 53 h 90"/>
                <a:gd name="T16" fmla="*/ 0 w 10"/>
                <a:gd name="T1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0">
                  <a:moveTo>
                    <a:pt x="0" y="90"/>
                  </a:moveTo>
                  <a:cubicBezTo>
                    <a:pt x="2" y="90"/>
                    <a:pt x="2" y="90"/>
                    <a:pt x="2" y="90"/>
                  </a:cubicBezTo>
                  <a:cubicBezTo>
                    <a:pt x="2" y="83"/>
                    <a:pt x="4" y="66"/>
                    <a:pt x="5" y="53"/>
                  </a:cubicBezTo>
                  <a:cubicBezTo>
                    <a:pt x="6" y="48"/>
                    <a:pt x="7" y="43"/>
                    <a:pt x="7" y="39"/>
                  </a:cubicBezTo>
                  <a:cubicBezTo>
                    <a:pt x="9" y="25"/>
                    <a:pt x="10" y="1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25"/>
                    <a:pt x="5" y="39"/>
                  </a:cubicBezTo>
                  <a:cubicBezTo>
                    <a:pt x="5" y="43"/>
                    <a:pt x="4" y="47"/>
                    <a:pt x="3" y="53"/>
                  </a:cubicBezTo>
                  <a:cubicBezTo>
                    <a:pt x="2" y="67"/>
                    <a:pt x="0" y="83"/>
                    <a:pt x="0" y="90"/>
                  </a:cubicBez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3" name="Freeform 1661"/>
            <p:cNvSpPr>
              <a:spLocks/>
            </p:cNvSpPr>
            <p:nvPr/>
          </p:nvSpPr>
          <p:spPr bwMode="auto">
            <a:xfrm>
              <a:off x="2908144" y="3773666"/>
              <a:ext cx="68263" cy="333375"/>
            </a:xfrm>
            <a:custGeom>
              <a:avLst/>
              <a:gdLst>
                <a:gd name="T0" fmla="*/ 18 w 18"/>
                <a:gd name="T1" fmla="*/ 89 h 89"/>
                <a:gd name="T2" fmla="*/ 17 w 18"/>
                <a:gd name="T3" fmla="*/ 71 h 89"/>
                <a:gd name="T4" fmla="*/ 10 w 18"/>
                <a:gd name="T5" fmla="*/ 49 h 89"/>
                <a:gd name="T6" fmla="*/ 6 w 18"/>
                <a:gd name="T7" fmla="*/ 35 h 89"/>
                <a:gd name="T8" fmla="*/ 3 w 18"/>
                <a:gd name="T9" fmla="*/ 1 h 89"/>
                <a:gd name="T10" fmla="*/ 1 w 18"/>
                <a:gd name="T11" fmla="*/ 0 h 89"/>
                <a:gd name="T12" fmla="*/ 4 w 18"/>
                <a:gd name="T13" fmla="*/ 36 h 89"/>
                <a:gd name="T14" fmla="*/ 8 w 18"/>
                <a:gd name="T15" fmla="*/ 49 h 89"/>
                <a:gd name="T16" fmla="*/ 15 w 18"/>
                <a:gd name="T17" fmla="*/ 72 h 89"/>
                <a:gd name="T18" fmla="*/ 16 w 18"/>
                <a:gd name="T19" fmla="*/ 89 h 89"/>
                <a:gd name="T20" fmla="*/ 18 w 18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89">
                  <a:moveTo>
                    <a:pt x="18" y="89"/>
                  </a:moveTo>
                  <a:cubicBezTo>
                    <a:pt x="18" y="89"/>
                    <a:pt x="18" y="80"/>
                    <a:pt x="17" y="71"/>
                  </a:cubicBezTo>
                  <a:cubicBezTo>
                    <a:pt x="16" y="64"/>
                    <a:pt x="13" y="57"/>
                    <a:pt x="10" y="49"/>
                  </a:cubicBezTo>
                  <a:cubicBezTo>
                    <a:pt x="9" y="45"/>
                    <a:pt x="7" y="40"/>
                    <a:pt x="6" y="35"/>
                  </a:cubicBezTo>
                  <a:cubicBezTo>
                    <a:pt x="2" y="25"/>
                    <a:pt x="3" y="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5"/>
                    <a:pt x="4" y="36"/>
                  </a:cubicBezTo>
                  <a:cubicBezTo>
                    <a:pt x="5" y="41"/>
                    <a:pt x="7" y="45"/>
                    <a:pt x="8" y="49"/>
                  </a:cubicBezTo>
                  <a:cubicBezTo>
                    <a:pt x="11" y="58"/>
                    <a:pt x="14" y="65"/>
                    <a:pt x="15" y="72"/>
                  </a:cubicBezTo>
                  <a:cubicBezTo>
                    <a:pt x="16" y="80"/>
                    <a:pt x="16" y="89"/>
                    <a:pt x="16" y="89"/>
                  </a:cubicBezTo>
                  <a:lnTo>
                    <a:pt x="18" y="89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4" name="Freeform 1662"/>
            <p:cNvSpPr>
              <a:spLocks/>
            </p:cNvSpPr>
            <p:nvPr/>
          </p:nvSpPr>
          <p:spPr bwMode="auto">
            <a:xfrm>
              <a:off x="2893856" y="3773666"/>
              <a:ext cx="60325" cy="333375"/>
            </a:xfrm>
            <a:custGeom>
              <a:avLst/>
              <a:gdLst>
                <a:gd name="T0" fmla="*/ 2 w 16"/>
                <a:gd name="T1" fmla="*/ 89 h 89"/>
                <a:gd name="T2" fmla="*/ 3 w 16"/>
                <a:gd name="T3" fmla="*/ 62 h 89"/>
                <a:gd name="T4" fmla="*/ 9 w 16"/>
                <a:gd name="T5" fmla="*/ 43 h 89"/>
                <a:gd name="T6" fmla="*/ 13 w 16"/>
                <a:gd name="T7" fmla="*/ 33 h 89"/>
                <a:gd name="T8" fmla="*/ 16 w 16"/>
                <a:gd name="T9" fmla="*/ 0 h 89"/>
                <a:gd name="T10" fmla="*/ 14 w 16"/>
                <a:gd name="T11" fmla="*/ 0 h 89"/>
                <a:gd name="T12" fmla="*/ 11 w 16"/>
                <a:gd name="T13" fmla="*/ 32 h 89"/>
                <a:gd name="T14" fmla="*/ 7 w 16"/>
                <a:gd name="T15" fmla="*/ 42 h 89"/>
                <a:gd name="T16" fmla="*/ 1 w 16"/>
                <a:gd name="T17" fmla="*/ 62 h 89"/>
                <a:gd name="T18" fmla="*/ 0 w 16"/>
                <a:gd name="T19" fmla="*/ 89 h 89"/>
                <a:gd name="T20" fmla="*/ 2 w 16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9">
                  <a:moveTo>
                    <a:pt x="2" y="89"/>
                  </a:moveTo>
                  <a:cubicBezTo>
                    <a:pt x="2" y="89"/>
                    <a:pt x="2" y="72"/>
                    <a:pt x="3" y="62"/>
                  </a:cubicBezTo>
                  <a:cubicBezTo>
                    <a:pt x="4" y="56"/>
                    <a:pt x="6" y="49"/>
                    <a:pt x="9" y="43"/>
                  </a:cubicBezTo>
                  <a:cubicBezTo>
                    <a:pt x="11" y="39"/>
                    <a:pt x="12" y="36"/>
                    <a:pt x="13" y="33"/>
                  </a:cubicBezTo>
                  <a:cubicBezTo>
                    <a:pt x="16" y="21"/>
                    <a:pt x="16" y="1"/>
                    <a:pt x="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21"/>
                    <a:pt x="11" y="32"/>
                  </a:cubicBezTo>
                  <a:cubicBezTo>
                    <a:pt x="10" y="35"/>
                    <a:pt x="9" y="38"/>
                    <a:pt x="7" y="42"/>
                  </a:cubicBezTo>
                  <a:cubicBezTo>
                    <a:pt x="5" y="48"/>
                    <a:pt x="2" y="55"/>
                    <a:pt x="1" y="62"/>
                  </a:cubicBezTo>
                  <a:cubicBezTo>
                    <a:pt x="0" y="72"/>
                    <a:pt x="0" y="89"/>
                    <a:pt x="0" y="89"/>
                  </a:cubicBezTo>
                  <a:lnTo>
                    <a:pt x="2" y="89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5" name="Rectangle 1663"/>
            <p:cNvSpPr>
              <a:spLocks noChangeArrowheads="1"/>
            </p:cNvSpPr>
            <p:nvPr/>
          </p:nvSpPr>
          <p:spPr bwMode="auto">
            <a:xfrm>
              <a:off x="3168494" y="3502203"/>
              <a:ext cx="239713" cy="52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6" name="Rectangle 1664"/>
            <p:cNvSpPr>
              <a:spLocks noChangeArrowheads="1"/>
            </p:cNvSpPr>
            <p:nvPr/>
          </p:nvSpPr>
          <p:spPr bwMode="auto">
            <a:xfrm>
              <a:off x="3328831" y="3513316"/>
              <a:ext cx="68263" cy="30163"/>
            </a:xfrm>
            <a:prstGeom prst="rect">
              <a:avLst/>
            </a:pr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7" name="Rectangle 1665"/>
            <p:cNvSpPr>
              <a:spLocks noChangeArrowheads="1"/>
            </p:cNvSpPr>
            <p:nvPr/>
          </p:nvSpPr>
          <p:spPr bwMode="auto">
            <a:xfrm>
              <a:off x="3254219" y="3513316"/>
              <a:ext cx="68263" cy="30163"/>
            </a:xfrm>
            <a:prstGeom prst="rect">
              <a:avLst/>
            </a:pr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8" name="Rectangle 1666"/>
            <p:cNvSpPr>
              <a:spLocks noChangeArrowheads="1"/>
            </p:cNvSpPr>
            <p:nvPr/>
          </p:nvSpPr>
          <p:spPr bwMode="auto">
            <a:xfrm>
              <a:off x="3179606" y="3513316"/>
              <a:ext cx="66675" cy="30163"/>
            </a:xfrm>
            <a:prstGeom prst="rect">
              <a:avLst/>
            </a:pr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9" name="Rectangle 1667"/>
            <p:cNvSpPr>
              <a:spLocks noChangeArrowheads="1"/>
            </p:cNvSpPr>
            <p:nvPr/>
          </p:nvSpPr>
          <p:spPr bwMode="auto">
            <a:xfrm>
              <a:off x="3374869" y="3513316"/>
              <a:ext cx="11113" cy="30163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0" name="Rectangle 1668"/>
            <p:cNvSpPr>
              <a:spLocks noChangeArrowheads="1"/>
            </p:cNvSpPr>
            <p:nvPr/>
          </p:nvSpPr>
          <p:spPr bwMode="auto">
            <a:xfrm>
              <a:off x="3303431" y="3513316"/>
              <a:ext cx="7938" cy="30163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1" name="Rectangle 1669"/>
            <p:cNvSpPr>
              <a:spLocks noChangeArrowheads="1"/>
            </p:cNvSpPr>
            <p:nvPr/>
          </p:nvSpPr>
          <p:spPr bwMode="auto">
            <a:xfrm>
              <a:off x="3224056" y="3513316"/>
              <a:ext cx="7938" cy="30163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2" name="Rectangle 1670"/>
            <p:cNvSpPr>
              <a:spLocks noChangeArrowheads="1"/>
            </p:cNvSpPr>
            <p:nvPr/>
          </p:nvSpPr>
          <p:spPr bwMode="auto">
            <a:xfrm>
              <a:off x="3355819" y="3656191"/>
              <a:ext cx="11113" cy="128588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3" name="Rectangle 1671"/>
            <p:cNvSpPr>
              <a:spLocks noChangeArrowheads="1"/>
            </p:cNvSpPr>
            <p:nvPr/>
          </p:nvSpPr>
          <p:spPr bwMode="auto">
            <a:xfrm>
              <a:off x="3281206" y="3656191"/>
              <a:ext cx="11113" cy="128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4" name="Rectangle 1672"/>
            <p:cNvSpPr>
              <a:spLocks noChangeArrowheads="1"/>
            </p:cNvSpPr>
            <p:nvPr/>
          </p:nvSpPr>
          <p:spPr bwMode="auto">
            <a:xfrm>
              <a:off x="3205006" y="3656191"/>
              <a:ext cx="11113" cy="128588"/>
            </a:xfrm>
            <a:prstGeom prst="rect">
              <a:avLst/>
            </a:prstGeom>
            <a:solidFill>
              <a:srgbClr val="5C9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5" name="Rectangle 1673"/>
            <p:cNvSpPr>
              <a:spLocks noChangeArrowheads="1"/>
            </p:cNvSpPr>
            <p:nvPr/>
          </p:nvSpPr>
          <p:spPr bwMode="auto">
            <a:xfrm>
              <a:off x="2822419" y="4100691"/>
              <a:ext cx="615950" cy="28575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6" name="Oval 1674"/>
            <p:cNvSpPr>
              <a:spLocks noChangeArrowheads="1"/>
            </p:cNvSpPr>
            <p:nvPr/>
          </p:nvSpPr>
          <p:spPr bwMode="auto">
            <a:xfrm>
              <a:off x="3393919" y="4103866"/>
              <a:ext cx="17463" cy="14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7" name="Oval 1675"/>
            <p:cNvSpPr>
              <a:spLocks noChangeArrowheads="1"/>
            </p:cNvSpPr>
            <p:nvPr/>
          </p:nvSpPr>
          <p:spPr bwMode="auto">
            <a:xfrm>
              <a:off x="3344706" y="4103866"/>
              <a:ext cx="14288" cy="14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8" name="Oval 1676"/>
            <p:cNvSpPr>
              <a:spLocks noChangeArrowheads="1"/>
            </p:cNvSpPr>
            <p:nvPr/>
          </p:nvSpPr>
          <p:spPr bwMode="auto">
            <a:xfrm>
              <a:off x="3295494" y="4103866"/>
              <a:ext cx="15875" cy="14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9" name="Oval 1677"/>
            <p:cNvSpPr>
              <a:spLocks noChangeArrowheads="1"/>
            </p:cNvSpPr>
            <p:nvPr/>
          </p:nvSpPr>
          <p:spPr bwMode="auto">
            <a:xfrm>
              <a:off x="3246281" y="4103866"/>
              <a:ext cx="15875" cy="14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0" name="Oval 1678"/>
            <p:cNvSpPr>
              <a:spLocks noChangeArrowheads="1"/>
            </p:cNvSpPr>
            <p:nvPr/>
          </p:nvSpPr>
          <p:spPr bwMode="auto">
            <a:xfrm>
              <a:off x="3198656" y="4103866"/>
              <a:ext cx="14288" cy="14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1" name="Oval 1679"/>
            <p:cNvSpPr>
              <a:spLocks noChangeArrowheads="1"/>
            </p:cNvSpPr>
            <p:nvPr/>
          </p:nvSpPr>
          <p:spPr bwMode="auto">
            <a:xfrm>
              <a:off x="3149444" y="4103866"/>
              <a:ext cx="14288" cy="14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2" name="Oval 1680"/>
            <p:cNvSpPr>
              <a:spLocks noChangeArrowheads="1"/>
            </p:cNvSpPr>
            <p:nvPr/>
          </p:nvSpPr>
          <p:spPr bwMode="auto">
            <a:xfrm>
              <a:off x="3100231" y="4103866"/>
              <a:ext cx="15875" cy="14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3" name="Oval 1681"/>
            <p:cNvSpPr>
              <a:spLocks noChangeArrowheads="1"/>
            </p:cNvSpPr>
            <p:nvPr/>
          </p:nvSpPr>
          <p:spPr bwMode="auto">
            <a:xfrm>
              <a:off x="3051019" y="4103866"/>
              <a:ext cx="15875" cy="14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4" name="Oval 1682"/>
            <p:cNvSpPr>
              <a:spLocks noChangeArrowheads="1"/>
            </p:cNvSpPr>
            <p:nvPr/>
          </p:nvSpPr>
          <p:spPr bwMode="auto">
            <a:xfrm>
              <a:off x="3003394" y="4103866"/>
              <a:ext cx="14288" cy="14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5" name="Oval 1683"/>
            <p:cNvSpPr>
              <a:spLocks noChangeArrowheads="1"/>
            </p:cNvSpPr>
            <p:nvPr/>
          </p:nvSpPr>
          <p:spPr bwMode="auto">
            <a:xfrm>
              <a:off x="2949419" y="4103866"/>
              <a:ext cx="15875" cy="14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6" name="Oval 1684"/>
            <p:cNvSpPr>
              <a:spLocks noChangeArrowheads="1"/>
            </p:cNvSpPr>
            <p:nvPr/>
          </p:nvSpPr>
          <p:spPr bwMode="auto">
            <a:xfrm>
              <a:off x="2901794" y="4103866"/>
              <a:ext cx="14288" cy="14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7" name="Oval 1685"/>
            <p:cNvSpPr>
              <a:spLocks noChangeArrowheads="1"/>
            </p:cNvSpPr>
            <p:nvPr/>
          </p:nvSpPr>
          <p:spPr bwMode="auto">
            <a:xfrm>
              <a:off x="2852581" y="4103866"/>
              <a:ext cx="14288" cy="14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8" name="Rectangle 1686"/>
            <p:cNvSpPr>
              <a:spLocks noChangeArrowheads="1"/>
            </p:cNvSpPr>
            <p:nvPr/>
          </p:nvSpPr>
          <p:spPr bwMode="auto">
            <a:xfrm>
              <a:off x="3149444" y="3784778"/>
              <a:ext cx="288925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9" name="Rectangle 1687"/>
            <p:cNvSpPr>
              <a:spLocks noChangeArrowheads="1"/>
            </p:cNvSpPr>
            <p:nvPr/>
          </p:nvSpPr>
          <p:spPr bwMode="auto">
            <a:xfrm>
              <a:off x="3100231" y="3581578"/>
              <a:ext cx="19050" cy="127000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0" name="Rectangle 1688"/>
            <p:cNvSpPr>
              <a:spLocks noChangeArrowheads="1"/>
            </p:cNvSpPr>
            <p:nvPr/>
          </p:nvSpPr>
          <p:spPr bwMode="auto">
            <a:xfrm>
              <a:off x="3066894" y="3581578"/>
              <a:ext cx="14288" cy="127000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1" name="Rectangle 1689"/>
            <p:cNvSpPr>
              <a:spLocks noChangeArrowheads="1"/>
            </p:cNvSpPr>
            <p:nvPr/>
          </p:nvSpPr>
          <p:spPr bwMode="auto">
            <a:xfrm>
              <a:off x="3031969" y="3581578"/>
              <a:ext cx="15875" cy="127000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2" name="Rectangle 1690"/>
            <p:cNvSpPr>
              <a:spLocks noChangeArrowheads="1"/>
            </p:cNvSpPr>
            <p:nvPr/>
          </p:nvSpPr>
          <p:spPr bwMode="auto">
            <a:xfrm>
              <a:off x="2995456" y="3581578"/>
              <a:ext cx="19050" cy="127000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3" name="Rectangle 1691"/>
            <p:cNvSpPr>
              <a:spLocks noChangeArrowheads="1"/>
            </p:cNvSpPr>
            <p:nvPr/>
          </p:nvSpPr>
          <p:spPr bwMode="auto">
            <a:xfrm>
              <a:off x="2938306" y="3581578"/>
              <a:ext cx="19050" cy="127000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4" name="Rectangle 1692"/>
            <p:cNvSpPr>
              <a:spLocks noChangeArrowheads="1"/>
            </p:cNvSpPr>
            <p:nvPr/>
          </p:nvSpPr>
          <p:spPr bwMode="auto">
            <a:xfrm>
              <a:off x="2904969" y="3581578"/>
              <a:ext cx="19050" cy="127000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5" name="Rectangle 1693"/>
            <p:cNvSpPr>
              <a:spLocks noChangeArrowheads="1"/>
            </p:cNvSpPr>
            <p:nvPr/>
          </p:nvSpPr>
          <p:spPr bwMode="auto">
            <a:xfrm>
              <a:off x="2866869" y="3581578"/>
              <a:ext cx="19050" cy="127000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6" name="Freeform 1694"/>
            <p:cNvSpPr>
              <a:spLocks/>
            </p:cNvSpPr>
            <p:nvPr/>
          </p:nvSpPr>
          <p:spPr bwMode="auto">
            <a:xfrm>
              <a:off x="3097056" y="3694291"/>
              <a:ext cx="25400" cy="3016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3 h 8"/>
                <a:gd name="T6" fmla="*/ 7 w 7"/>
                <a:gd name="T7" fmla="*/ 4 h 8"/>
                <a:gd name="T8" fmla="*/ 3 w 7"/>
                <a:gd name="T9" fmla="*/ 8 h 8"/>
                <a:gd name="T10" fmla="*/ 0 w 7"/>
                <a:gd name="T11" fmla="*/ 4 h 8"/>
                <a:gd name="T12" fmla="*/ 0 w 7"/>
                <a:gd name="T13" fmla="*/ 3 h 8"/>
                <a:gd name="T14" fmla="*/ 3 w 7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5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7" name="Freeform 1695"/>
            <p:cNvSpPr>
              <a:spLocks/>
            </p:cNvSpPr>
            <p:nvPr/>
          </p:nvSpPr>
          <p:spPr bwMode="auto">
            <a:xfrm>
              <a:off x="3097056" y="3705403"/>
              <a:ext cx="25400" cy="71438"/>
            </a:xfrm>
            <a:custGeom>
              <a:avLst/>
              <a:gdLst>
                <a:gd name="T0" fmla="*/ 7 w 7"/>
                <a:gd name="T1" fmla="*/ 0 h 19"/>
                <a:gd name="T2" fmla="*/ 7 w 7"/>
                <a:gd name="T3" fmla="*/ 16 h 19"/>
                <a:gd name="T4" fmla="*/ 3 w 7"/>
                <a:gd name="T5" fmla="*/ 19 h 19"/>
                <a:gd name="T6" fmla="*/ 0 w 7"/>
                <a:gd name="T7" fmla="*/ 16 h 19"/>
                <a:gd name="T8" fmla="*/ 0 w 7"/>
                <a:gd name="T9" fmla="*/ 0 h 19"/>
                <a:gd name="T10" fmla="*/ 7 w 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9">
                  <a:moveTo>
                    <a:pt x="7" y="0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8"/>
                    <a:pt x="5" y="19"/>
                    <a:pt x="3" y="19"/>
                  </a:cubicBezTo>
                  <a:cubicBezTo>
                    <a:pt x="1" y="19"/>
                    <a:pt x="0" y="18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8" name="Oval 1696"/>
            <p:cNvSpPr>
              <a:spLocks noChangeArrowheads="1"/>
            </p:cNvSpPr>
            <p:nvPr/>
          </p:nvSpPr>
          <p:spPr bwMode="auto">
            <a:xfrm>
              <a:off x="3103406" y="3697466"/>
              <a:ext cx="7938" cy="7938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9" name="Freeform 1697"/>
            <p:cNvSpPr>
              <a:spLocks/>
            </p:cNvSpPr>
            <p:nvPr/>
          </p:nvSpPr>
          <p:spPr bwMode="auto">
            <a:xfrm>
              <a:off x="3062131" y="3694291"/>
              <a:ext cx="26988" cy="3016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3 h 8"/>
                <a:gd name="T6" fmla="*/ 7 w 7"/>
                <a:gd name="T7" fmla="*/ 4 h 8"/>
                <a:gd name="T8" fmla="*/ 3 w 7"/>
                <a:gd name="T9" fmla="*/ 8 h 8"/>
                <a:gd name="T10" fmla="*/ 0 w 7"/>
                <a:gd name="T11" fmla="*/ 4 h 8"/>
                <a:gd name="T12" fmla="*/ 0 w 7"/>
                <a:gd name="T13" fmla="*/ 3 h 8"/>
                <a:gd name="T14" fmla="*/ 3 w 7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5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0" name="Freeform 1698"/>
            <p:cNvSpPr>
              <a:spLocks/>
            </p:cNvSpPr>
            <p:nvPr/>
          </p:nvSpPr>
          <p:spPr bwMode="auto">
            <a:xfrm>
              <a:off x="3062131" y="3705403"/>
              <a:ext cx="26988" cy="71438"/>
            </a:xfrm>
            <a:custGeom>
              <a:avLst/>
              <a:gdLst>
                <a:gd name="T0" fmla="*/ 7 w 7"/>
                <a:gd name="T1" fmla="*/ 0 h 19"/>
                <a:gd name="T2" fmla="*/ 7 w 7"/>
                <a:gd name="T3" fmla="*/ 16 h 19"/>
                <a:gd name="T4" fmla="*/ 3 w 7"/>
                <a:gd name="T5" fmla="*/ 19 h 19"/>
                <a:gd name="T6" fmla="*/ 0 w 7"/>
                <a:gd name="T7" fmla="*/ 16 h 19"/>
                <a:gd name="T8" fmla="*/ 0 w 7"/>
                <a:gd name="T9" fmla="*/ 0 h 19"/>
                <a:gd name="T10" fmla="*/ 7 w 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9">
                  <a:moveTo>
                    <a:pt x="7" y="0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8"/>
                    <a:pt x="5" y="19"/>
                    <a:pt x="3" y="19"/>
                  </a:cubicBezTo>
                  <a:cubicBezTo>
                    <a:pt x="1" y="19"/>
                    <a:pt x="0" y="18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1" name="Oval 1699"/>
            <p:cNvSpPr>
              <a:spLocks noChangeArrowheads="1"/>
            </p:cNvSpPr>
            <p:nvPr/>
          </p:nvSpPr>
          <p:spPr bwMode="auto">
            <a:xfrm>
              <a:off x="3070069" y="3697466"/>
              <a:ext cx="7938" cy="7938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2" name="Freeform 1700"/>
            <p:cNvSpPr>
              <a:spLocks/>
            </p:cNvSpPr>
            <p:nvPr/>
          </p:nvSpPr>
          <p:spPr bwMode="auto">
            <a:xfrm>
              <a:off x="3025619" y="3694291"/>
              <a:ext cx="30163" cy="30163"/>
            </a:xfrm>
            <a:custGeom>
              <a:avLst/>
              <a:gdLst>
                <a:gd name="T0" fmla="*/ 4 w 8"/>
                <a:gd name="T1" fmla="*/ 0 h 8"/>
                <a:gd name="T2" fmla="*/ 4 w 8"/>
                <a:gd name="T3" fmla="*/ 0 h 8"/>
                <a:gd name="T4" fmla="*/ 8 w 8"/>
                <a:gd name="T5" fmla="*/ 3 h 8"/>
                <a:gd name="T6" fmla="*/ 8 w 8"/>
                <a:gd name="T7" fmla="*/ 4 h 8"/>
                <a:gd name="T8" fmla="*/ 4 w 8"/>
                <a:gd name="T9" fmla="*/ 8 h 8"/>
                <a:gd name="T10" fmla="*/ 0 w 8"/>
                <a:gd name="T11" fmla="*/ 4 h 8"/>
                <a:gd name="T12" fmla="*/ 0 w 8"/>
                <a:gd name="T13" fmla="*/ 3 h 8"/>
                <a:gd name="T14" fmla="*/ 4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3" name="Freeform 1701"/>
            <p:cNvSpPr>
              <a:spLocks/>
            </p:cNvSpPr>
            <p:nvPr/>
          </p:nvSpPr>
          <p:spPr bwMode="auto">
            <a:xfrm>
              <a:off x="3025619" y="3705403"/>
              <a:ext cx="30163" cy="71438"/>
            </a:xfrm>
            <a:custGeom>
              <a:avLst/>
              <a:gdLst>
                <a:gd name="T0" fmla="*/ 8 w 8"/>
                <a:gd name="T1" fmla="*/ 0 h 19"/>
                <a:gd name="T2" fmla="*/ 8 w 8"/>
                <a:gd name="T3" fmla="*/ 16 h 19"/>
                <a:gd name="T4" fmla="*/ 4 w 8"/>
                <a:gd name="T5" fmla="*/ 19 h 19"/>
                <a:gd name="T6" fmla="*/ 0 w 8"/>
                <a:gd name="T7" fmla="*/ 16 h 19"/>
                <a:gd name="T8" fmla="*/ 0 w 8"/>
                <a:gd name="T9" fmla="*/ 0 h 19"/>
                <a:gd name="T10" fmla="*/ 8 w 8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9">
                  <a:moveTo>
                    <a:pt x="8" y="0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6" y="19"/>
                    <a:pt x="4" y="19"/>
                  </a:cubicBezTo>
                  <a:cubicBezTo>
                    <a:pt x="2" y="19"/>
                    <a:pt x="0" y="18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4" name="Oval 1702"/>
            <p:cNvSpPr>
              <a:spLocks noChangeArrowheads="1"/>
            </p:cNvSpPr>
            <p:nvPr/>
          </p:nvSpPr>
          <p:spPr bwMode="auto">
            <a:xfrm>
              <a:off x="3036731" y="3697466"/>
              <a:ext cx="7938" cy="7938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5" name="Freeform 1703"/>
            <p:cNvSpPr>
              <a:spLocks/>
            </p:cNvSpPr>
            <p:nvPr/>
          </p:nvSpPr>
          <p:spPr bwMode="auto">
            <a:xfrm>
              <a:off x="2990694" y="3694291"/>
              <a:ext cx="26988" cy="3016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3 h 8"/>
                <a:gd name="T6" fmla="*/ 7 w 7"/>
                <a:gd name="T7" fmla="*/ 4 h 8"/>
                <a:gd name="T8" fmla="*/ 3 w 7"/>
                <a:gd name="T9" fmla="*/ 8 h 8"/>
                <a:gd name="T10" fmla="*/ 0 w 7"/>
                <a:gd name="T11" fmla="*/ 4 h 8"/>
                <a:gd name="T12" fmla="*/ 0 w 7"/>
                <a:gd name="T13" fmla="*/ 3 h 8"/>
                <a:gd name="T14" fmla="*/ 3 w 7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5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6" name="Freeform 1704"/>
            <p:cNvSpPr>
              <a:spLocks/>
            </p:cNvSpPr>
            <p:nvPr/>
          </p:nvSpPr>
          <p:spPr bwMode="auto">
            <a:xfrm>
              <a:off x="2990694" y="3705403"/>
              <a:ext cx="26988" cy="71438"/>
            </a:xfrm>
            <a:custGeom>
              <a:avLst/>
              <a:gdLst>
                <a:gd name="T0" fmla="*/ 7 w 7"/>
                <a:gd name="T1" fmla="*/ 0 h 19"/>
                <a:gd name="T2" fmla="*/ 7 w 7"/>
                <a:gd name="T3" fmla="*/ 16 h 19"/>
                <a:gd name="T4" fmla="*/ 3 w 7"/>
                <a:gd name="T5" fmla="*/ 19 h 19"/>
                <a:gd name="T6" fmla="*/ 0 w 7"/>
                <a:gd name="T7" fmla="*/ 16 h 19"/>
                <a:gd name="T8" fmla="*/ 0 w 7"/>
                <a:gd name="T9" fmla="*/ 0 h 19"/>
                <a:gd name="T10" fmla="*/ 7 w 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9">
                  <a:moveTo>
                    <a:pt x="7" y="0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8"/>
                    <a:pt x="5" y="19"/>
                    <a:pt x="3" y="19"/>
                  </a:cubicBezTo>
                  <a:cubicBezTo>
                    <a:pt x="1" y="19"/>
                    <a:pt x="0" y="18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7" name="Oval 1705"/>
            <p:cNvSpPr>
              <a:spLocks noChangeArrowheads="1"/>
            </p:cNvSpPr>
            <p:nvPr/>
          </p:nvSpPr>
          <p:spPr bwMode="auto">
            <a:xfrm>
              <a:off x="3003394" y="3697466"/>
              <a:ext cx="3175" cy="7938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8" name="Freeform 1706"/>
            <p:cNvSpPr>
              <a:spLocks/>
            </p:cNvSpPr>
            <p:nvPr/>
          </p:nvSpPr>
          <p:spPr bwMode="auto">
            <a:xfrm>
              <a:off x="2935131" y="3694291"/>
              <a:ext cx="25400" cy="3016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3 h 8"/>
                <a:gd name="T6" fmla="*/ 7 w 7"/>
                <a:gd name="T7" fmla="*/ 4 h 8"/>
                <a:gd name="T8" fmla="*/ 4 w 7"/>
                <a:gd name="T9" fmla="*/ 8 h 8"/>
                <a:gd name="T10" fmla="*/ 0 w 7"/>
                <a:gd name="T11" fmla="*/ 4 h 8"/>
                <a:gd name="T12" fmla="*/ 0 w 7"/>
                <a:gd name="T13" fmla="*/ 3 h 8"/>
                <a:gd name="T14" fmla="*/ 4 w 7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9" name="Freeform 1707"/>
            <p:cNvSpPr>
              <a:spLocks/>
            </p:cNvSpPr>
            <p:nvPr/>
          </p:nvSpPr>
          <p:spPr bwMode="auto">
            <a:xfrm>
              <a:off x="2935131" y="3705403"/>
              <a:ext cx="25400" cy="71438"/>
            </a:xfrm>
            <a:custGeom>
              <a:avLst/>
              <a:gdLst>
                <a:gd name="T0" fmla="*/ 7 w 7"/>
                <a:gd name="T1" fmla="*/ 0 h 19"/>
                <a:gd name="T2" fmla="*/ 7 w 7"/>
                <a:gd name="T3" fmla="*/ 16 h 19"/>
                <a:gd name="T4" fmla="*/ 4 w 7"/>
                <a:gd name="T5" fmla="*/ 19 h 19"/>
                <a:gd name="T6" fmla="*/ 0 w 7"/>
                <a:gd name="T7" fmla="*/ 16 h 19"/>
                <a:gd name="T8" fmla="*/ 0 w 7"/>
                <a:gd name="T9" fmla="*/ 0 h 19"/>
                <a:gd name="T10" fmla="*/ 7 w 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9">
                  <a:moveTo>
                    <a:pt x="7" y="0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8"/>
                    <a:pt x="6" y="19"/>
                    <a:pt x="4" y="19"/>
                  </a:cubicBezTo>
                  <a:cubicBezTo>
                    <a:pt x="2" y="19"/>
                    <a:pt x="0" y="18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0" name="Oval 1708"/>
            <p:cNvSpPr>
              <a:spLocks noChangeArrowheads="1"/>
            </p:cNvSpPr>
            <p:nvPr/>
          </p:nvSpPr>
          <p:spPr bwMode="auto">
            <a:xfrm>
              <a:off x="2946244" y="3697466"/>
              <a:ext cx="7938" cy="7938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1" name="Freeform 1709"/>
            <p:cNvSpPr>
              <a:spLocks/>
            </p:cNvSpPr>
            <p:nvPr/>
          </p:nvSpPr>
          <p:spPr bwMode="auto">
            <a:xfrm>
              <a:off x="2901794" y="3694291"/>
              <a:ext cx="25400" cy="3016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3 h 8"/>
                <a:gd name="T6" fmla="*/ 7 w 7"/>
                <a:gd name="T7" fmla="*/ 4 h 8"/>
                <a:gd name="T8" fmla="*/ 4 w 7"/>
                <a:gd name="T9" fmla="*/ 8 h 8"/>
                <a:gd name="T10" fmla="*/ 0 w 7"/>
                <a:gd name="T11" fmla="*/ 4 h 8"/>
                <a:gd name="T12" fmla="*/ 0 w 7"/>
                <a:gd name="T13" fmla="*/ 3 h 8"/>
                <a:gd name="T14" fmla="*/ 4 w 7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2" name="Freeform 1710"/>
            <p:cNvSpPr>
              <a:spLocks/>
            </p:cNvSpPr>
            <p:nvPr/>
          </p:nvSpPr>
          <p:spPr bwMode="auto">
            <a:xfrm>
              <a:off x="2901794" y="3705403"/>
              <a:ext cx="25400" cy="71438"/>
            </a:xfrm>
            <a:custGeom>
              <a:avLst/>
              <a:gdLst>
                <a:gd name="T0" fmla="*/ 7 w 7"/>
                <a:gd name="T1" fmla="*/ 0 h 19"/>
                <a:gd name="T2" fmla="*/ 7 w 7"/>
                <a:gd name="T3" fmla="*/ 16 h 19"/>
                <a:gd name="T4" fmla="*/ 4 w 7"/>
                <a:gd name="T5" fmla="*/ 19 h 19"/>
                <a:gd name="T6" fmla="*/ 0 w 7"/>
                <a:gd name="T7" fmla="*/ 16 h 19"/>
                <a:gd name="T8" fmla="*/ 0 w 7"/>
                <a:gd name="T9" fmla="*/ 0 h 19"/>
                <a:gd name="T10" fmla="*/ 7 w 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9">
                  <a:moveTo>
                    <a:pt x="7" y="0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8"/>
                    <a:pt x="6" y="19"/>
                    <a:pt x="4" y="19"/>
                  </a:cubicBezTo>
                  <a:cubicBezTo>
                    <a:pt x="2" y="19"/>
                    <a:pt x="0" y="18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3" name="Oval 1711"/>
            <p:cNvSpPr>
              <a:spLocks noChangeArrowheads="1"/>
            </p:cNvSpPr>
            <p:nvPr/>
          </p:nvSpPr>
          <p:spPr bwMode="auto">
            <a:xfrm>
              <a:off x="2912906" y="3697466"/>
              <a:ext cx="6350" cy="7938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4" name="Freeform 1712"/>
            <p:cNvSpPr>
              <a:spLocks/>
            </p:cNvSpPr>
            <p:nvPr/>
          </p:nvSpPr>
          <p:spPr bwMode="auto">
            <a:xfrm>
              <a:off x="2863694" y="3694291"/>
              <a:ext cx="30163" cy="30163"/>
            </a:xfrm>
            <a:custGeom>
              <a:avLst/>
              <a:gdLst>
                <a:gd name="T0" fmla="*/ 4 w 8"/>
                <a:gd name="T1" fmla="*/ 0 h 8"/>
                <a:gd name="T2" fmla="*/ 4 w 8"/>
                <a:gd name="T3" fmla="*/ 0 h 8"/>
                <a:gd name="T4" fmla="*/ 8 w 8"/>
                <a:gd name="T5" fmla="*/ 3 h 8"/>
                <a:gd name="T6" fmla="*/ 8 w 8"/>
                <a:gd name="T7" fmla="*/ 4 h 8"/>
                <a:gd name="T8" fmla="*/ 4 w 8"/>
                <a:gd name="T9" fmla="*/ 8 h 8"/>
                <a:gd name="T10" fmla="*/ 0 w 8"/>
                <a:gd name="T11" fmla="*/ 4 h 8"/>
                <a:gd name="T12" fmla="*/ 0 w 8"/>
                <a:gd name="T13" fmla="*/ 3 h 8"/>
                <a:gd name="T14" fmla="*/ 4 w 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5" name="Freeform 1713"/>
            <p:cNvSpPr>
              <a:spLocks/>
            </p:cNvSpPr>
            <p:nvPr/>
          </p:nvSpPr>
          <p:spPr bwMode="auto">
            <a:xfrm>
              <a:off x="2863694" y="3705403"/>
              <a:ext cx="30163" cy="71438"/>
            </a:xfrm>
            <a:custGeom>
              <a:avLst/>
              <a:gdLst>
                <a:gd name="T0" fmla="*/ 8 w 8"/>
                <a:gd name="T1" fmla="*/ 0 h 19"/>
                <a:gd name="T2" fmla="*/ 8 w 8"/>
                <a:gd name="T3" fmla="*/ 16 h 19"/>
                <a:gd name="T4" fmla="*/ 4 w 8"/>
                <a:gd name="T5" fmla="*/ 19 h 19"/>
                <a:gd name="T6" fmla="*/ 0 w 8"/>
                <a:gd name="T7" fmla="*/ 16 h 19"/>
                <a:gd name="T8" fmla="*/ 0 w 8"/>
                <a:gd name="T9" fmla="*/ 0 h 19"/>
                <a:gd name="T10" fmla="*/ 8 w 8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9">
                  <a:moveTo>
                    <a:pt x="8" y="0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6" y="19"/>
                    <a:pt x="4" y="19"/>
                  </a:cubicBezTo>
                  <a:cubicBezTo>
                    <a:pt x="2" y="19"/>
                    <a:pt x="0" y="18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6" name="Oval 1714"/>
            <p:cNvSpPr>
              <a:spLocks noChangeArrowheads="1"/>
            </p:cNvSpPr>
            <p:nvPr/>
          </p:nvSpPr>
          <p:spPr bwMode="auto">
            <a:xfrm>
              <a:off x="2874806" y="3697466"/>
              <a:ext cx="7938" cy="7938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7" name="Rectangle 1715"/>
            <p:cNvSpPr>
              <a:spLocks noChangeArrowheads="1"/>
            </p:cNvSpPr>
            <p:nvPr/>
          </p:nvSpPr>
          <p:spPr bwMode="auto">
            <a:xfrm>
              <a:off x="3149444" y="3810178"/>
              <a:ext cx="288925" cy="195263"/>
            </a:xfrm>
            <a:prstGeom prst="rect">
              <a:avLst/>
            </a:pr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8" name="Rectangle 1716"/>
            <p:cNvSpPr>
              <a:spLocks noChangeArrowheads="1"/>
            </p:cNvSpPr>
            <p:nvPr/>
          </p:nvSpPr>
          <p:spPr bwMode="auto">
            <a:xfrm>
              <a:off x="3328831" y="3826053"/>
              <a:ext cx="95250" cy="161925"/>
            </a:xfrm>
            <a:prstGeom prst="rect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9" name="Rectangle 1717"/>
            <p:cNvSpPr>
              <a:spLocks noChangeArrowheads="1"/>
            </p:cNvSpPr>
            <p:nvPr/>
          </p:nvSpPr>
          <p:spPr bwMode="auto">
            <a:xfrm>
              <a:off x="3163731" y="3826053"/>
              <a:ext cx="142875" cy="161925"/>
            </a:xfrm>
            <a:prstGeom prst="rect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0" name="Rectangle 1718"/>
            <p:cNvSpPr>
              <a:spLocks noChangeArrowheads="1"/>
            </p:cNvSpPr>
            <p:nvPr/>
          </p:nvSpPr>
          <p:spPr bwMode="auto">
            <a:xfrm>
              <a:off x="3344706" y="3840341"/>
              <a:ext cx="66675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1" name="Rectangle 1719"/>
            <p:cNvSpPr>
              <a:spLocks noChangeArrowheads="1"/>
            </p:cNvSpPr>
            <p:nvPr/>
          </p:nvSpPr>
          <p:spPr bwMode="auto">
            <a:xfrm>
              <a:off x="3281206" y="3840341"/>
              <a:ext cx="14288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2" name="Rectangle 1720"/>
            <p:cNvSpPr>
              <a:spLocks noChangeArrowheads="1"/>
            </p:cNvSpPr>
            <p:nvPr/>
          </p:nvSpPr>
          <p:spPr bwMode="auto">
            <a:xfrm>
              <a:off x="3254219" y="3840341"/>
              <a:ext cx="15875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3" name="Rectangle 1721"/>
            <p:cNvSpPr>
              <a:spLocks noChangeArrowheads="1"/>
            </p:cNvSpPr>
            <p:nvPr/>
          </p:nvSpPr>
          <p:spPr bwMode="auto">
            <a:xfrm>
              <a:off x="3228819" y="3840341"/>
              <a:ext cx="14288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4" name="Rectangle 1722"/>
            <p:cNvSpPr>
              <a:spLocks noChangeArrowheads="1"/>
            </p:cNvSpPr>
            <p:nvPr/>
          </p:nvSpPr>
          <p:spPr bwMode="auto">
            <a:xfrm>
              <a:off x="3201831" y="3840341"/>
              <a:ext cx="14288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5" name="Rectangle 1723"/>
            <p:cNvSpPr>
              <a:spLocks noChangeArrowheads="1"/>
            </p:cNvSpPr>
            <p:nvPr/>
          </p:nvSpPr>
          <p:spPr bwMode="auto">
            <a:xfrm>
              <a:off x="3174844" y="3840341"/>
              <a:ext cx="15875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6" name="Rectangle 1724"/>
            <p:cNvSpPr>
              <a:spLocks noChangeArrowheads="1"/>
            </p:cNvSpPr>
            <p:nvPr/>
          </p:nvSpPr>
          <p:spPr bwMode="auto">
            <a:xfrm>
              <a:off x="3347881" y="3889553"/>
              <a:ext cx="63500" cy="7938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7" name="Rectangle 1725"/>
            <p:cNvSpPr>
              <a:spLocks noChangeArrowheads="1"/>
            </p:cNvSpPr>
            <p:nvPr/>
          </p:nvSpPr>
          <p:spPr bwMode="auto">
            <a:xfrm>
              <a:off x="3347881" y="3911778"/>
              <a:ext cx="63500" cy="11113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8" name="Oval 1726"/>
            <p:cNvSpPr>
              <a:spLocks noChangeArrowheads="1"/>
            </p:cNvSpPr>
            <p:nvPr/>
          </p:nvSpPr>
          <p:spPr bwMode="auto">
            <a:xfrm>
              <a:off x="3358994" y="3938766"/>
              <a:ext cx="38100" cy="36513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9" name="Freeform 1727"/>
            <p:cNvSpPr>
              <a:spLocks/>
            </p:cNvSpPr>
            <p:nvPr/>
          </p:nvSpPr>
          <p:spPr bwMode="auto">
            <a:xfrm>
              <a:off x="3374869" y="3945116"/>
              <a:ext cx="7938" cy="23813"/>
            </a:xfrm>
            <a:custGeom>
              <a:avLst/>
              <a:gdLst>
                <a:gd name="T0" fmla="*/ 1 w 2"/>
                <a:gd name="T1" fmla="*/ 6 h 6"/>
                <a:gd name="T2" fmla="*/ 1 w 2"/>
                <a:gd name="T3" fmla="*/ 6 h 6"/>
                <a:gd name="T4" fmla="*/ 2 w 2"/>
                <a:gd name="T5" fmla="*/ 5 h 6"/>
                <a:gd name="T6" fmla="*/ 2 w 2"/>
                <a:gd name="T7" fmla="*/ 1 h 6"/>
                <a:gd name="T8" fmla="*/ 1 w 2"/>
                <a:gd name="T9" fmla="*/ 0 h 6"/>
                <a:gd name="T10" fmla="*/ 0 w 2"/>
                <a:gd name="T11" fmla="*/ 1 h 6"/>
                <a:gd name="T12" fmla="*/ 0 w 2"/>
                <a:gd name="T13" fmla="*/ 5 h 6"/>
                <a:gd name="T14" fmla="*/ 1 w 2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0" name="Oval 1728"/>
            <p:cNvSpPr>
              <a:spLocks noChangeArrowheads="1"/>
            </p:cNvSpPr>
            <p:nvPr/>
          </p:nvSpPr>
          <p:spPr bwMode="auto">
            <a:xfrm>
              <a:off x="3246281" y="3938766"/>
              <a:ext cx="41275" cy="36513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1" name="Freeform 1729"/>
            <p:cNvSpPr>
              <a:spLocks/>
            </p:cNvSpPr>
            <p:nvPr/>
          </p:nvSpPr>
          <p:spPr bwMode="auto">
            <a:xfrm>
              <a:off x="3262156" y="3945116"/>
              <a:ext cx="11113" cy="23813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3 w 3"/>
                <a:gd name="T5" fmla="*/ 5 h 6"/>
                <a:gd name="T6" fmla="*/ 3 w 3"/>
                <a:gd name="T7" fmla="*/ 1 h 6"/>
                <a:gd name="T8" fmla="*/ 1 w 3"/>
                <a:gd name="T9" fmla="*/ 0 h 6"/>
                <a:gd name="T10" fmla="*/ 0 w 3"/>
                <a:gd name="T11" fmla="*/ 1 h 6"/>
                <a:gd name="T12" fmla="*/ 0 w 3"/>
                <a:gd name="T13" fmla="*/ 5 h 6"/>
                <a:gd name="T14" fmla="*/ 1 w 3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2" name="Oval 1730"/>
            <p:cNvSpPr>
              <a:spLocks noChangeArrowheads="1"/>
            </p:cNvSpPr>
            <p:nvPr/>
          </p:nvSpPr>
          <p:spPr bwMode="auto">
            <a:xfrm>
              <a:off x="3182781" y="3938766"/>
              <a:ext cx="41275" cy="36513"/>
            </a:xfrm>
            <a:prstGeom prst="ellipse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3" name="Freeform 1731"/>
            <p:cNvSpPr>
              <a:spLocks/>
            </p:cNvSpPr>
            <p:nvPr/>
          </p:nvSpPr>
          <p:spPr bwMode="auto">
            <a:xfrm>
              <a:off x="3198656" y="3945116"/>
              <a:ext cx="11113" cy="23813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3 w 3"/>
                <a:gd name="T5" fmla="*/ 5 h 6"/>
                <a:gd name="T6" fmla="*/ 3 w 3"/>
                <a:gd name="T7" fmla="*/ 1 h 6"/>
                <a:gd name="T8" fmla="*/ 1 w 3"/>
                <a:gd name="T9" fmla="*/ 0 h 6"/>
                <a:gd name="T10" fmla="*/ 0 w 3"/>
                <a:gd name="T11" fmla="*/ 1 h 6"/>
                <a:gd name="T12" fmla="*/ 0 w 3"/>
                <a:gd name="T13" fmla="*/ 5 h 6"/>
                <a:gd name="T14" fmla="*/ 1 w 3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4" name="Freeform 1732"/>
            <p:cNvSpPr>
              <a:spLocks/>
            </p:cNvSpPr>
            <p:nvPr/>
          </p:nvSpPr>
          <p:spPr bwMode="auto">
            <a:xfrm>
              <a:off x="3239931" y="3257728"/>
              <a:ext cx="41275" cy="87313"/>
            </a:xfrm>
            <a:custGeom>
              <a:avLst/>
              <a:gdLst>
                <a:gd name="T0" fmla="*/ 0 w 11"/>
                <a:gd name="T1" fmla="*/ 23 h 23"/>
                <a:gd name="T2" fmla="*/ 2 w 11"/>
                <a:gd name="T3" fmla="*/ 23 h 23"/>
                <a:gd name="T4" fmla="*/ 2 w 11"/>
                <a:gd name="T5" fmla="*/ 10 h 23"/>
                <a:gd name="T6" fmla="*/ 4 w 11"/>
                <a:gd name="T7" fmla="*/ 2 h 23"/>
                <a:gd name="T8" fmla="*/ 6 w 11"/>
                <a:gd name="T9" fmla="*/ 2 h 23"/>
                <a:gd name="T10" fmla="*/ 9 w 11"/>
                <a:gd name="T11" fmla="*/ 12 h 23"/>
                <a:gd name="T12" fmla="*/ 11 w 11"/>
                <a:gd name="T13" fmla="*/ 13 h 23"/>
                <a:gd name="T14" fmla="*/ 7 w 11"/>
                <a:gd name="T15" fmla="*/ 1 h 23"/>
                <a:gd name="T16" fmla="*/ 4 w 11"/>
                <a:gd name="T17" fmla="*/ 0 h 23"/>
                <a:gd name="T18" fmla="*/ 0 w 11"/>
                <a:gd name="T19" fmla="*/ 10 h 23"/>
                <a:gd name="T20" fmla="*/ 0 w 11"/>
                <a:gd name="T2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3">
                  <a:moveTo>
                    <a:pt x="0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19"/>
                    <a:pt x="2" y="10"/>
                  </a:cubicBezTo>
                  <a:cubicBezTo>
                    <a:pt x="2" y="5"/>
                    <a:pt x="3" y="3"/>
                    <a:pt x="4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9" y="5"/>
                    <a:pt x="9" y="10"/>
                    <a:pt x="9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4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1" y="1"/>
                    <a:pt x="0" y="5"/>
                    <a:pt x="0" y="10"/>
                  </a:cubicBezTo>
                  <a:cubicBezTo>
                    <a:pt x="0" y="19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5" name="Rectangle 1733"/>
            <p:cNvSpPr>
              <a:spLocks noChangeArrowheads="1"/>
            </p:cNvSpPr>
            <p:nvPr/>
          </p:nvSpPr>
          <p:spPr bwMode="auto">
            <a:xfrm>
              <a:off x="3270094" y="3295828"/>
              <a:ext cx="11113" cy="22225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6" name="Freeform 1734"/>
            <p:cNvSpPr>
              <a:spLocks/>
            </p:cNvSpPr>
            <p:nvPr/>
          </p:nvSpPr>
          <p:spPr bwMode="auto">
            <a:xfrm>
              <a:off x="3174844" y="3257728"/>
              <a:ext cx="46038" cy="87313"/>
            </a:xfrm>
            <a:custGeom>
              <a:avLst/>
              <a:gdLst>
                <a:gd name="T0" fmla="*/ 1 w 12"/>
                <a:gd name="T1" fmla="*/ 23 h 23"/>
                <a:gd name="T2" fmla="*/ 3 w 12"/>
                <a:gd name="T3" fmla="*/ 23 h 23"/>
                <a:gd name="T4" fmla="*/ 3 w 12"/>
                <a:gd name="T5" fmla="*/ 10 h 23"/>
                <a:gd name="T6" fmla="*/ 5 w 12"/>
                <a:gd name="T7" fmla="*/ 2 h 23"/>
                <a:gd name="T8" fmla="*/ 7 w 12"/>
                <a:gd name="T9" fmla="*/ 2 h 23"/>
                <a:gd name="T10" fmla="*/ 10 w 12"/>
                <a:gd name="T11" fmla="*/ 12 h 23"/>
                <a:gd name="T12" fmla="*/ 12 w 12"/>
                <a:gd name="T13" fmla="*/ 13 h 23"/>
                <a:gd name="T14" fmla="*/ 8 w 12"/>
                <a:gd name="T15" fmla="*/ 1 h 23"/>
                <a:gd name="T16" fmla="*/ 5 w 12"/>
                <a:gd name="T17" fmla="*/ 0 h 23"/>
                <a:gd name="T18" fmla="*/ 1 w 12"/>
                <a:gd name="T19" fmla="*/ 10 h 23"/>
                <a:gd name="T20" fmla="*/ 1 w 12"/>
                <a:gd name="T2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23">
                  <a:moveTo>
                    <a:pt x="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2" y="19"/>
                    <a:pt x="3" y="10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5"/>
                    <a:pt x="10" y="10"/>
                    <a:pt x="10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4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2" y="1"/>
                    <a:pt x="1" y="5"/>
                    <a:pt x="1" y="10"/>
                  </a:cubicBezTo>
                  <a:cubicBezTo>
                    <a:pt x="0" y="19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7" name="Rectangle 1735"/>
            <p:cNvSpPr>
              <a:spLocks noChangeArrowheads="1"/>
            </p:cNvSpPr>
            <p:nvPr/>
          </p:nvSpPr>
          <p:spPr bwMode="auto">
            <a:xfrm>
              <a:off x="3209769" y="3295828"/>
              <a:ext cx="11113" cy="22225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8" name="Freeform 1736"/>
            <p:cNvSpPr>
              <a:spLocks/>
            </p:cNvSpPr>
            <p:nvPr/>
          </p:nvSpPr>
          <p:spPr bwMode="auto">
            <a:xfrm>
              <a:off x="3116106" y="3257728"/>
              <a:ext cx="41275" cy="87313"/>
            </a:xfrm>
            <a:custGeom>
              <a:avLst/>
              <a:gdLst>
                <a:gd name="T0" fmla="*/ 0 w 11"/>
                <a:gd name="T1" fmla="*/ 23 h 23"/>
                <a:gd name="T2" fmla="*/ 2 w 11"/>
                <a:gd name="T3" fmla="*/ 23 h 23"/>
                <a:gd name="T4" fmla="*/ 2 w 11"/>
                <a:gd name="T5" fmla="*/ 10 h 23"/>
                <a:gd name="T6" fmla="*/ 5 w 11"/>
                <a:gd name="T7" fmla="*/ 2 h 23"/>
                <a:gd name="T8" fmla="*/ 6 w 11"/>
                <a:gd name="T9" fmla="*/ 2 h 23"/>
                <a:gd name="T10" fmla="*/ 9 w 11"/>
                <a:gd name="T11" fmla="*/ 12 h 23"/>
                <a:gd name="T12" fmla="*/ 11 w 11"/>
                <a:gd name="T13" fmla="*/ 13 h 23"/>
                <a:gd name="T14" fmla="*/ 8 w 11"/>
                <a:gd name="T15" fmla="*/ 1 h 23"/>
                <a:gd name="T16" fmla="*/ 4 w 11"/>
                <a:gd name="T17" fmla="*/ 0 h 23"/>
                <a:gd name="T18" fmla="*/ 0 w 11"/>
                <a:gd name="T19" fmla="*/ 10 h 23"/>
                <a:gd name="T20" fmla="*/ 0 w 11"/>
                <a:gd name="T2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3">
                  <a:moveTo>
                    <a:pt x="0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19"/>
                    <a:pt x="2" y="10"/>
                  </a:cubicBezTo>
                  <a:cubicBezTo>
                    <a:pt x="2" y="5"/>
                    <a:pt x="3" y="3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9" y="5"/>
                    <a:pt x="9" y="10"/>
                    <a:pt x="9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4"/>
                    <a:pt x="8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1" y="1"/>
                    <a:pt x="0" y="5"/>
                    <a:pt x="0" y="10"/>
                  </a:cubicBezTo>
                  <a:cubicBezTo>
                    <a:pt x="0" y="19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9" name="Rectangle 1737"/>
            <p:cNvSpPr>
              <a:spLocks noChangeArrowheads="1"/>
            </p:cNvSpPr>
            <p:nvPr/>
          </p:nvSpPr>
          <p:spPr bwMode="auto">
            <a:xfrm>
              <a:off x="3144681" y="3295828"/>
              <a:ext cx="12700" cy="22225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0" name="Freeform 1738"/>
            <p:cNvSpPr>
              <a:spLocks/>
            </p:cNvSpPr>
            <p:nvPr/>
          </p:nvSpPr>
          <p:spPr bwMode="auto">
            <a:xfrm>
              <a:off x="3051019" y="3257728"/>
              <a:ext cx="46038" cy="87313"/>
            </a:xfrm>
            <a:custGeom>
              <a:avLst/>
              <a:gdLst>
                <a:gd name="T0" fmla="*/ 0 w 12"/>
                <a:gd name="T1" fmla="*/ 23 h 23"/>
                <a:gd name="T2" fmla="*/ 2 w 12"/>
                <a:gd name="T3" fmla="*/ 23 h 23"/>
                <a:gd name="T4" fmla="*/ 2 w 12"/>
                <a:gd name="T5" fmla="*/ 10 h 23"/>
                <a:gd name="T6" fmla="*/ 5 w 12"/>
                <a:gd name="T7" fmla="*/ 2 h 23"/>
                <a:gd name="T8" fmla="*/ 7 w 12"/>
                <a:gd name="T9" fmla="*/ 2 h 23"/>
                <a:gd name="T10" fmla="*/ 9 w 12"/>
                <a:gd name="T11" fmla="*/ 12 h 23"/>
                <a:gd name="T12" fmla="*/ 11 w 12"/>
                <a:gd name="T13" fmla="*/ 13 h 23"/>
                <a:gd name="T14" fmla="*/ 8 w 12"/>
                <a:gd name="T15" fmla="*/ 1 h 23"/>
                <a:gd name="T16" fmla="*/ 4 w 12"/>
                <a:gd name="T17" fmla="*/ 0 h 23"/>
                <a:gd name="T18" fmla="*/ 0 w 12"/>
                <a:gd name="T19" fmla="*/ 10 h 23"/>
                <a:gd name="T20" fmla="*/ 0 w 12"/>
                <a:gd name="T2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23">
                  <a:moveTo>
                    <a:pt x="0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19"/>
                    <a:pt x="2" y="10"/>
                  </a:cubicBezTo>
                  <a:cubicBezTo>
                    <a:pt x="2" y="5"/>
                    <a:pt x="4" y="3"/>
                    <a:pt x="5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9" y="5"/>
                    <a:pt x="9" y="10"/>
                    <a:pt x="9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4"/>
                    <a:pt x="8" y="1"/>
                  </a:cubicBezTo>
                  <a:cubicBezTo>
                    <a:pt x="7" y="0"/>
                    <a:pt x="5" y="0"/>
                    <a:pt x="4" y="0"/>
                  </a:cubicBezTo>
                  <a:cubicBezTo>
                    <a:pt x="2" y="1"/>
                    <a:pt x="0" y="5"/>
                    <a:pt x="0" y="10"/>
                  </a:cubicBezTo>
                  <a:cubicBezTo>
                    <a:pt x="0" y="19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1" name="Rectangle 1739"/>
            <p:cNvSpPr>
              <a:spLocks noChangeArrowheads="1"/>
            </p:cNvSpPr>
            <p:nvPr/>
          </p:nvSpPr>
          <p:spPr bwMode="auto">
            <a:xfrm>
              <a:off x="3085944" y="3295828"/>
              <a:ext cx="6350" cy="22225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2" name="Rectangle 1740"/>
            <p:cNvSpPr>
              <a:spLocks noChangeArrowheads="1"/>
            </p:cNvSpPr>
            <p:nvPr/>
          </p:nvSpPr>
          <p:spPr bwMode="auto">
            <a:xfrm>
              <a:off x="2877981" y="3303766"/>
              <a:ext cx="128588" cy="14288"/>
            </a:xfrm>
            <a:prstGeom prst="rect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3" name="Rectangle 1741"/>
            <p:cNvSpPr>
              <a:spLocks noChangeArrowheads="1"/>
            </p:cNvSpPr>
            <p:nvPr/>
          </p:nvSpPr>
          <p:spPr bwMode="auto">
            <a:xfrm>
              <a:off x="2976406" y="3284716"/>
              <a:ext cx="7938" cy="1905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4" name="Rectangle 1742"/>
            <p:cNvSpPr>
              <a:spLocks noChangeArrowheads="1"/>
            </p:cNvSpPr>
            <p:nvPr/>
          </p:nvSpPr>
          <p:spPr bwMode="auto">
            <a:xfrm>
              <a:off x="2949419" y="3284716"/>
              <a:ext cx="11113" cy="1905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5" name="Rectangle 1743"/>
            <p:cNvSpPr>
              <a:spLocks noChangeArrowheads="1"/>
            </p:cNvSpPr>
            <p:nvPr/>
          </p:nvSpPr>
          <p:spPr bwMode="auto">
            <a:xfrm>
              <a:off x="2924019" y="3284716"/>
              <a:ext cx="11113" cy="1905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6" name="Rectangle 1744"/>
            <p:cNvSpPr>
              <a:spLocks noChangeArrowheads="1"/>
            </p:cNvSpPr>
            <p:nvPr/>
          </p:nvSpPr>
          <p:spPr bwMode="auto">
            <a:xfrm>
              <a:off x="2901794" y="3284716"/>
              <a:ext cx="6350" cy="19050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7" name="Freeform 1745"/>
            <p:cNvSpPr>
              <a:spLocks/>
            </p:cNvSpPr>
            <p:nvPr/>
          </p:nvSpPr>
          <p:spPr bwMode="auto">
            <a:xfrm>
              <a:off x="2481106" y="3299003"/>
              <a:ext cx="206375" cy="285750"/>
            </a:xfrm>
            <a:custGeom>
              <a:avLst/>
              <a:gdLst>
                <a:gd name="T0" fmla="*/ 49 w 55"/>
                <a:gd name="T1" fmla="*/ 17 h 76"/>
                <a:gd name="T2" fmla="*/ 42 w 55"/>
                <a:gd name="T3" fmla="*/ 7 h 76"/>
                <a:gd name="T4" fmla="*/ 9 w 55"/>
                <a:gd name="T5" fmla="*/ 8 h 76"/>
                <a:gd name="T6" fmla="*/ 5 w 55"/>
                <a:gd name="T7" fmla="*/ 35 h 76"/>
                <a:gd name="T8" fmla="*/ 11 w 55"/>
                <a:gd name="T9" fmla="*/ 55 h 76"/>
                <a:gd name="T10" fmla="*/ 7 w 55"/>
                <a:gd name="T11" fmla="*/ 69 h 76"/>
                <a:gd name="T12" fmla="*/ 7 w 55"/>
                <a:gd name="T13" fmla="*/ 69 h 76"/>
                <a:gd name="T14" fmla="*/ 23 w 55"/>
                <a:gd name="T15" fmla="*/ 75 h 76"/>
                <a:gd name="T16" fmla="*/ 31 w 55"/>
                <a:gd name="T17" fmla="*/ 75 h 76"/>
                <a:gd name="T18" fmla="*/ 30 w 55"/>
                <a:gd name="T19" fmla="*/ 73 h 76"/>
                <a:gd name="T20" fmla="*/ 32 w 55"/>
                <a:gd name="T21" fmla="*/ 61 h 76"/>
                <a:gd name="T22" fmla="*/ 41 w 55"/>
                <a:gd name="T23" fmla="*/ 59 h 76"/>
                <a:gd name="T24" fmla="*/ 47 w 55"/>
                <a:gd name="T25" fmla="*/ 53 h 76"/>
                <a:gd name="T26" fmla="*/ 48 w 55"/>
                <a:gd name="T27" fmla="*/ 50 h 76"/>
                <a:gd name="T28" fmla="*/ 50 w 55"/>
                <a:gd name="T29" fmla="*/ 49 h 76"/>
                <a:gd name="T30" fmla="*/ 49 w 55"/>
                <a:gd name="T31" fmla="*/ 46 h 76"/>
                <a:gd name="T32" fmla="*/ 54 w 55"/>
                <a:gd name="T33" fmla="*/ 42 h 76"/>
                <a:gd name="T34" fmla="*/ 48 w 55"/>
                <a:gd name="T35" fmla="*/ 29 h 76"/>
                <a:gd name="T36" fmla="*/ 49 w 55"/>
                <a:gd name="T37" fmla="*/ 1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76">
                  <a:moveTo>
                    <a:pt x="49" y="17"/>
                  </a:moveTo>
                  <a:cubicBezTo>
                    <a:pt x="48" y="12"/>
                    <a:pt x="47" y="10"/>
                    <a:pt x="42" y="7"/>
                  </a:cubicBezTo>
                  <a:cubicBezTo>
                    <a:pt x="37" y="3"/>
                    <a:pt x="18" y="0"/>
                    <a:pt x="9" y="8"/>
                  </a:cubicBezTo>
                  <a:cubicBezTo>
                    <a:pt x="0" y="16"/>
                    <a:pt x="3" y="30"/>
                    <a:pt x="5" y="35"/>
                  </a:cubicBezTo>
                  <a:cubicBezTo>
                    <a:pt x="6" y="41"/>
                    <a:pt x="10" y="47"/>
                    <a:pt x="11" y="55"/>
                  </a:cubicBezTo>
                  <a:cubicBezTo>
                    <a:pt x="11" y="59"/>
                    <a:pt x="8" y="67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0" y="73"/>
                    <a:pt x="17" y="75"/>
                    <a:pt x="23" y="75"/>
                  </a:cubicBezTo>
                  <a:cubicBezTo>
                    <a:pt x="26" y="76"/>
                    <a:pt x="29" y="75"/>
                    <a:pt x="31" y="75"/>
                  </a:cubicBezTo>
                  <a:cubicBezTo>
                    <a:pt x="31" y="74"/>
                    <a:pt x="31" y="74"/>
                    <a:pt x="30" y="73"/>
                  </a:cubicBezTo>
                  <a:cubicBezTo>
                    <a:pt x="30" y="71"/>
                    <a:pt x="30" y="63"/>
                    <a:pt x="32" y="61"/>
                  </a:cubicBezTo>
                  <a:cubicBezTo>
                    <a:pt x="34" y="58"/>
                    <a:pt x="37" y="58"/>
                    <a:pt x="41" y="59"/>
                  </a:cubicBezTo>
                  <a:cubicBezTo>
                    <a:pt x="45" y="60"/>
                    <a:pt x="44" y="54"/>
                    <a:pt x="47" y="53"/>
                  </a:cubicBezTo>
                  <a:cubicBezTo>
                    <a:pt x="49" y="52"/>
                    <a:pt x="48" y="51"/>
                    <a:pt x="48" y="50"/>
                  </a:cubicBezTo>
                  <a:cubicBezTo>
                    <a:pt x="48" y="50"/>
                    <a:pt x="49" y="49"/>
                    <a:pt x="50" y="49"/>
                  </a:cubicBezTo>
                  <a:cubicBezTo>
                    <a:pt x="50" y="47"/>
                    <a:pt x="49" y="47"/>
                    <a:pt x="49" y="46"/>
                  </a:cubicBezTo>
                  <a:cubicBezTo>
                    <a:pt x="50" y="44"/>
                    <a:pt x="55" y="44"/>
                    <a:pt x="54" y="42"/>
                  </a:cubicBezTo>
                  <a:cubicBezTo>
                    <a:pt x="54" y="39"/>
                    <a:pt x="47" y="32"/>
                    <a:pt x="48" y="29"/>
                  </a:cubicBezTo>
                  <a:cubicBezTo>
                    <a:pt x="50" y="25"/>
                    <a:pt x="50" y="21"/>
                    <a:pt x="49" y="17"/>
                  </a:cubicBez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8" name="Freeform 1746"/>
            <p:cNvSpPr>
              <a:spLocks/>
            </p:cNvSpPr>
            <p:nvPr/>
          </p:nvSpPr>
          <p:spPr bwMode="auto">
            <a:xfrm>
              <a:off x="2476344" y="3299003"/>
              <a:ext cx="188913" cy="195263"/>
            </a:xfrm>
            <a:custGeom>
              <a:avLst/>
              <a:gdLst>
                <a:gd name="T0" fmla="*/ 50 w 50"/>
                <a:gd name="T1" fmla="*/ 16 h 52"/>
                <a:gd name="T2" fmla="*/ 35 w 50"/>
                <a:gd name="T3" fmla="*/ 20 h 52"/>
                <a:gd name="T4" fmla="*/ 22 w 50"/>
                <a:gd name="T5" fmla="*/ 31 h 52"/>
                <a:gd name="T6" fmla="*/ 16 w 50"/>
                <a:gd name="T7" fmla="*/ 37 h 52"/>
                <a:gd name="T8" fmla="*/ 11 w 50"/>
                <a:gd name="T9" fmla="*/ 52 h 52"/>
                <a:gd name="T10" fmla="*/ 1 w 50"/>
                <a:gd name="T11" fmla="*/ 26 h 52"/>
                <a:gd name="T12" fmla="*/ 5 w 50"/>
                <a:gd name="T13" fmla="*/ 7 h 52"/>
                <a:gd name="T14" fmla="*/ 33 w 50"/>
                <a:gd name="T15" fmla="*/ 1 h 52"/>
                <a:gd name="T16" fmla="*/ 50 w 50"/>
                <a:gd name="T17" fmla="*/ 5 h 52"/>
                <a:gd name="T18" fmla="*/ 50 w 50"/>
                <a:gd name="T19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2">
                  <a:moveTo>
                    <a:pt x="50" y="16"/>
                  </a:moveTo>
                  <a:cubicBezTo>
                    <a:pt x="50" y="16"/>
                    <a:pt x="43" y="13"/>
                    <a:pt x="35" y="20"/>
                  </a:cubicBezTo>
                  <a:cubicBezTo>
                    <a:pt x="29" y="24"/>
                    <a:pt x="29" y="29"/>
                    <a:pt x="22" y="31"/>
                  </a:cubicBezTo>
                  <a:cubicBezTo>
                    <a:pt x="15" y="33"/>
                    <a:pt x="16" y="37"/>
                    <a:pt x="16" y="37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" y="44"/>
                    <a:pt x="1" y="26"/>
                  </a:cubicBezTo>
                  <a:cubicBezTo>
                    <a:pt x="0" y="9"/>
                    <a:pt x="5" y="7"/>
                    <a:pt x="5" y="7"/>
                  </a:cubicBezTo>
                  <a:cubicBezTo>
                    <a:pt x="5" y="7"/>
                    <a:pt x="14" y="0"/>
                    <a:pt x="33" y="1"/>
                  </a:cubicBezTo>
                  <a:cubicBezTo>
                    <a:pt x="44" y="2"/>
                    <a:pt x="50" y="5"/>
                    <a:pt x="50" y="5"/>
                  </a:cubicBezTo>
                  <a:cubicBezTo>
                    <a:pt x="50" y="5"/>
                    <a:pt x="48" y="11"/>
                    <a:pt x="50" y="16"/>
                  </a:cubicBez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9" name="Freeform 1747"/>
            <p:cNvSpPr>
              <a:spLocks/>
            </p:cNvSpPr>
            <p:nvPr/>
          </p:nvSpPr>
          <p:spPr bwMode="auto">
            <a:xfrm>
              <a:off x="2522381" y="3397428"/>
              <a:ext cx="41275" cy="68263"/>
            </a:xfrm>
            <a:custGeom>
              <a:avLst/>
              <a:gdLst>
                <a:gd name="T0" fmla="*/ 11 w 11"/>
                <a:gd name="T1" fmla="*/ 5 h 18"/>
                <a:gd name="T2" fmla="*/ 6 w 11"/>
                <a:gd name="T3" fmla="*/ 0 h 18"/>
                <a:gd name="T4" fmla="*/ 5 w 11"/>
                <a:gd name="T5" fmla="*/ 13 h 18"/>
                <a:gd name="T6" fmla="*/ 11 w 11"/>
                <a:gd name="T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8">
                  <a:moveTo>
                    <a:pt x="11" y="5"/>
                  </a:moveTo>
                  <a:cubicBezTo>
                    <a:pt x="11" y="5"/>
                    <a:pt x="11" y="0"/>
                    <a:pt x="6" y="0"/>
                  </a:cubicBezTo>
                  <a:cubicBezTo>
                    <a:pt x="0" y="1"/>
                    <a:pt x="0" y="9"/>
                    <a:pt x="5" y="13"/>
                  </a:cubicBezTo>
                  <a:cubicBezTo>
                    <a:pt x="11" y="18"/>
                    <a:pt x="11" y="5"/>
                    <a:pt x="11" y="5"/>
                  </a:cubicBez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0" name="Freeform 1748"/>
            <p:cNvSpPr>
              <a:spLocks/>
            </p:cNvSpPr>
            <p:nvPr/>
          </p:nvSpPr>
          <p:spPr bwMode="auto">
            <a:xfrm>
              <a:off x="2476344" y="3257728"/>
              <a:ext cx="277813" cy="128588"/>
            </a:xfrm>
            <a:custGeom>
              <a:avLst/>
              <a:gdLst>
                <a:gd name="T0" fmla="*/ 55 w 74"/>
                <a:gd name="T1" fmla="*/ 26 h 34"/>
                <a:gd name="T2" fmla="*/ 55 w 74"/>
                <a:gd name="T3" fmla="*/ 26 h 34"/>
                <a:gd name="T4" fmla="*/ 39 w 74"/>
                <a:gd name="T5" fmla="*/ 24 h 34"/>
                <a:gd name="T6" fmla="*/ 48 w 74"/>
                <a:gd name="T7" fmla="*/ 13 h 34"/>
                <a:gd name="T8" fmla="*/ 31 w 74"/>
                <a:gd name="T9" fmla="*/ 4 h 34"/>
                <a:gd name="T10" fmla="*/ 0 w 74"/>
                <a:gd name="T11" fmla="*/ 25 h 34"/>
                <a:gd name="T12" fmla="*/ 73 w 74"/>
                <a:gd name="T13" fmla="*/ 34 h 34"/>
                <a:gd name="T14" fmla="*/ 74 w 74"/>
                <a:gd name="T15" fmla="*/ 29 h 34"/>
                <a:gd name="T16" fmla="*/ 55 w 74"/>
                <a:gd name="T17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4">
                  <a:moveTo>
                    <a:pt x="55" y="26"/>
                  </a:moveTo>
                  <a:cubicBezTo>
                    <a:pt x="55" y="26"/>
                    <a:pt x="55" y="26"/>
                    <a:pt x="55" y="26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40" y="15"/>
                    <a:pt x="48" y="13"/>
                  </a:cubicBezTo>
                  <a:cubicBezTo>
                    <a:pt x="45" y="9"/>
                    <a:pt x="40" y="5"/>
                    <a:pt x="31" y="4"/>
                  </a:cubicBezTo>
                  <a:cubicBezTo>
                    <a:pt x="5" y="0"/>
                    <a:pt x="0" y="25"/>
                    <a:pt x="0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lnTo>
                    <a:pt x="55" y="26"/>
                  </a:ln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1" name="Freeform 1749"/>
            <p:cNvSpPr>
              <a:spLocks/>
            </p:cNvSpPr>
            <p:nvPr/>
          </p:nvSpPr>
          <p:spPr bwMode="auto">
            <a:xfrm>
              <a:off x="2622394" y="3306941"/>
              <a:ext cx="60325" cy="49213"/>
            </a:xfrm>
            <a:custGeom>
              <a:avLst/>
              <a:gdLst>
                <a:gd name="T0" fmla="*/ 0 w 16"/>
                <a:gd name="T1" fmla="*/ 11 h 13"/>
                <a:gd name="T2" fmla="*/ 16 w 16"/>
                <a:gd name="T3" fmla="*/ 13 h 13"/>
                <a:gd name="T4" fmla="*/ 14 w 16"/>
                <a:gd name="T5" fmla="*/ 13 h 13"/>
                <a:gd name="T6" fmla="*/ 9 w 16"/>
                <a:gd name="T7" fmla="*/ 0 h 13"/>
                <a:gd name="T8" fmla="*/ 0 w 16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0" y="11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3" y="6"/>
                    <a:pt x="9" y="0"/>
                  </a:cubicBezTo>
                  <a:cubicBezTo>
                    <a:pt x="1" y="2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FF6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2" name="Freeform 1750"/>
            <p:cNvSpPr>
              <a:spLocks/>
            </p:cNvSpPr>
            <p:nvPr/>
          </p:nvSpPr>
          <p:spPr bwMode="auto">
            <a:xfrm>
              <a:off x="2600169" y="3649841"/>
              <a:ext cx="414338" cy="254000"/>
            </a:xfrm>
            <a:custGeom>
              <a:avLst/>
              <a:gdLst>
                <a:gd name="T0" fmla="*/ 5 w 110"/>
                <a:gd name="T1" fmla="*/ 0 h 68"/>
                <a:gd name="T2" fmla="*/ 35 w 110"/>
                <a:gd name="T3" fmla="*/ 43 h 68"/>
                <a:gd name="T4" fmla="*/ 57 w 110"/>
                <a:gd name="T5" fmla="*/ 43 h 68"/>
                <a:gd name="T6" fmla="*/ 85 w 110"/>
                <a:gd name="T7" fmla="*/ 36 h 68"/>
                <a:gd name="T8" fmla="*/ 104 w 110"/>
                <a:gd name="T9" fmla="*/ 26 h 68"/>
                <a:gd name="T10" fmla="*/ 102 w 110"/>
                <a:gd name="T11" fmla="*/ 42 h 68"/>
                <a:gd name="T12" fmla="*/ 75 w 110"/>
                <a:gd name="T13" fmla="*/ 55 h 68"/>
                <a:gd name="T14" fmla="*/ 35 w 110"/>
                <a:gd name="T15" fmla="*/ 67 h 68"/>
                <a:gd name="T16" fmla="*/ 0 w 110"/>
                <a:gd name="T17" fmla="*/ 42 h 68"/>
                <a:gd name="T18" fmla="*/ 5 w 110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68">
                  <a:moveTo>
                    <a:pt x="5" y="0"/>
                  </a:moveTo>
                  <a:cubicBezTo>
                    <a:pt x="35" y="43"/>
                    <a:pt x="35" y="43"/>
                    <a:pt x="35" y="43"/>
                  </a:cubicBezTo>
                  <a:cubicBezTo>
                    <a:pt x="35" y="43"/>
                    <a:pt x="50" y="43"/>
                    <a:pt x="57" y="43"/>
                  </a:cubicBezTo>
                  <a:cubicBezTo>
                    <a:pt x="65" y="42"/>
                    <a:pt x="79" y="40"/>
                    <a:pt x="85" y="36"/>
                  </a:cubicBezTo>
                  <a:cubicBezTo>
                    <a:pt x="90" y="32"/>
                    <a:pt x="95" y="25"/>
                    <a:pt x="104" y="26"/>
                  </a:cubicBezTo>
                  <a:cubicBezTo>
                    <a:pt x="110" y="26"/>
                    <a:pt x="108" y="36"/>
                    <a:pt x="102" y="42"/>
                  </a:cubicBezTo>
                  <a:cubicBezTo>
                    <a:pt x="92" y="52"/>
                    <a:pt x="89" y="50"/>
                    <a:pt x="75" y="55"/>
                  </a:cubicBezTo>
                  <a:cubicBezTo>
                    <a:pt x="60" y="60"/>
                    <a:pt x="47" y="66"/>
                    <a:pt x="35" y="67"/>
                  </a:cubicBezTo>
                  <a:cubicBezTo>
                    <a:pt x="27" y="68"/>
                    <a:pt x="0" y="42"/>
                    <a:pt x="0" y="4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D8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3" name="Freeform 1751"/>
            <p:cNvSpPr>
              <a:spLocks/>
            </p:cNvSpPr>
            <p:nvPr/>
          </p:nvSpPr>
          <p:spPr bwMode="auto">
            <a:xfrm>
              <a:off x="2420781" y="4876978"/>
              <a:ext cx="184150" cy="106363"/>
            </a:xfrm>
            <a:custGeom>
              <a:avLst/>
              <a:gdLst>
                <a:gd name="T0" fmla="*/ 43 w 49"/>
                <a:gd name="T1" fmla="*/ 24 h 28"/>
                <a:gd name="T2" fmla="*/ 49 w 49"/>
                <a:gd name="T3" fmla="*/ 21 h 28"/>
                <a:gd name="T4" fmla="*/ 43 w 49"/>
                <a:gd name="T5" fmla="*/ 14 h 28"/>
                <a:gd name="T6" fmla="*/ 26 w 49"/>
                <a:gd name="T7" fmla="*/ 3 h 28"/>
                <a:gd name="T8" fmla="*/ 0 w 49"/>
                <a:gd name="T9" fmla="*/ 0 h 28"/>
                <a:gd name="T10" fmla="*/ 1 w 49"/>
                <a:gd name="T11" fmla="*/ 12 h 28"/>
                <a:gd name="T12" fmla="*/ 21 w 49"/>
                <a:gd name="T13" fmla="*/ 24 h 28"/>
                <a:gd name="T14" fmla="*/ 43 w 49"/>
                <a:gd name="T1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28">
                  <a:moveTo>
                    <a:pt x="43" y="24"/>
                  </a:moveTo>
                  <a:cubicBezTo>
                    <a:pt x="45" y="23"/>
                    <a:pt x="47" y="22"/>
                    <a:pt x="49" y="21"/>
                  </a:cubicBezTo>
                  <a:cubicBezTo>
                    <a:pt x="48" y="19"/>
                    <a:pt x="45" y="16"/>
                    <a:pt x="43" y="14"/>
                  </a:cubicBezTo>
                  <a:cubicBezTo>
                    <a:pt x="37" y="10"/>
                    <a:pt x="26" y="3"/>
                    <a:pt x="26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7"/>
                    <a:pt x="1" y="12"/>
                  </a:cubicBezTo>
                  <a:cubicBezTo>
                    <a:pt x="6" y="16"/>
                    <a:pt x="14" y="22"/>
                    <a:pt x="21" y="24"/>
                  </a:cubicBezTo>
                  <a:cubicBezTo>
                    <a:pt x="31" y="28"/>
                    <a:pt x="38" y="28"/>
                    <a:pt x="43" y="24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4" name="Freeform 1752"/>
            <p:cNvSpPr>
              <a:spLocks/>
            </p:cNvSpPr>
            <p:nvPr/>
          </p:nvSpPr>
          <p:spPr bwMode="auto">
            <a:xfrm>
              <a:off x="2731931" y="4876978"/>
              <a:ext cx="187325" cy="95250"/>
            </a:xfrm>
            <a:custGeom>
              <a:avLst/>
              <a:gdLst>
                <a:gd name="T0" fmla="*/ 45 w 50"/>
                <a:gd name="T1" fmla="*/ 22 h 25"/>
                <a:gd name="T2" fmla="*/ 50 w 50"/>
                <a:gd name="T3" fmla="*/ 19 h 25"/>
                <a:gd name="T4" fmla="*/ 43 w 50"/>
                <a:gd name="T5" fmla="*/ 12 h 25"/>
                <a:gd name="T6" fmla="*/ 27 w 50"/>
                <a:gd name="T7" fmla="*/ 0 h 25"/>
                <a:gd name="T8" fmla="*/ 3 w 50"/>
                <a:gd name="T9" fmla="*/ 2 h 25"/>
                <a:gd name="T10" fmla="*/ 0 w 50"/>
                <a:gd name="T11" fmla="*/ 2 h 25"/>
                <a:gd name="T12" fmla="*/ 1 w 50"/>
                <a:gd name="T13" fmla="*/ 9 h 25"/>
                <a:gd name="T14" fmla="*/ 22 w 50"/>
                <a:gd name="T15" fmla="*/ 22 h 25"/>
                <a:gd name="T16" fmla="*/ 45 w 50"/>
                <a:gd name="T17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5">
                  <a:moveTo>
                    <a:pt x="45" y="22"/>
                  </a:moveTo>
                  <a:cubicBezTo>
                    <a:pt x="47" y="20"/>
                    <a:pt x="48" y="20"/>
                    <a:pt x="50" y="19"/>
                  </a:cubicBezTo>
                  <a:cubicBezTo>
                    <a:pt x="48" y="16"/>
                    <a:pt x="46" y="13"/>
                    <a:pt x="43" y="12"/>
                  </a:cubicBezTo>
                  <a:cubicBezTo>
                    <a:pt x="38" y="8"/>
                    <a:pt x="27" y="0"/>
                    <a:pt x="27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6"/>
                    <a:pt x="1" y="9"/>
                  </a:cubicBezTo>
                  <a:cubicBezTo>
                    <a:pt x="6" y="13"/>
                    <a:pt x="15" y="19"/>
                    <a:pt x="22" y="22"/>
                  </a:cubicBezTo>
                  <a:cubicBezTo>
                    <a:pt x="32" y="25"/>
                    <a:pt x="39" y="25"/>
                    <a:pt x="45" y="22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5" name="Freeform 1753"/>
            <p:cNvSpPr>
              <a:spLocks/>
            </p:cNvSpPr>
            <p:nvPr/>
          </p:nvSpPr>
          <p:spPr bwMode="auto">
            <a:xfrm>
              <a:off x="2420781" y="4923016"/>
              <a:ext cx="195263" cy="74613"/>
            </a:xfrm>
            <a:custGeom>
              <a:avLst/>
              <a:gdLst>
                <a:gd name="T0" fmla="*/ 1 w 52"/>
                <a:gd name="T1" fmla="*/ 2 h 20"/>
                <a:gd name="T2" fmla="*/ 17 w 52"/>
                <a:gd name="T3" fmla="*/ 15 h 20"/>
                <a:gd name="T4" fmla="*/ 49 w 52"/>
                <a:gd name="T5" fmla="*/ 18 h 20"/>
                <a:gd name="T6" fmla="*/ 49 w 52"/>
                <a:gd name="T7" fmla="*/ 9 h 20"/>
                <a:gd name="T8" fmla="*/ 43 w 52"/>
                <a:gd name="T9" fmla="*/ 12 h 20"/>
                <a:gd name="T10" fmla="*/ 21 w 52"/>
                <a:gd name="T11" fmla="*/ 12 h 20"/>
                <a:gd name="T12" fmla="*/ 1 w 52"/>
                <a:gd name="T13" fmla="*/ 0 h 20"/>
                <a:gd name="T14" fmla="*/ 1 w 52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0">
                  <a:moveTo>
                    <a:pt x="1" y="2"/>
                  </a:moveTo>
                  <a:cubicBezTo>
                    <a:pt x="0" y="6"/>
                    <a:pt x="7" y="11"/>
                    <a:pt x="17" y="15"/>
                  </a:cubicBezTo>
                  <a:cubicBezTo>
                    <a:pt x="27" y="20"/>
                    <a:pt x="44" y="20"/>
                    <a:pt x="49" y="18"/>
                  </a:cubicBezTo>
                  <a:cubicBezTo>
                    <a:pt x="52" y="17"/>
                    <a:pt x="51" y="13"/>
                    <a:pt x="49" y="9"/>
                  </a:cubicBezTo>
                  <a:cubicBezTo>
                    <a:pt x="47" y="10"/>
                    <a:pt x="45" y="11"/>
                    <a:pt x="43" y="12"/>
                  </a:cubicBezTo>
                  <a:cubicBezTo>
                    <a:pt x="38" y="16"/>
                    <a:pt x="31" y="16"/>
                    <a:pt x="21" y="12"/>
                  </a:cubicBezTo>
                  <a:cubicBezTo>
                    <a:pt x="14" y="10"/>
                    <a:pt x="6" y="4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83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6" name="Freeform 1754"/>
            <p:cNvSpPr>
              <a:spLocks/>
            </p:cNvSpPr>
            <p:nvPr/>
          </p:nvSpPr>
          <p:spPr bwMode="auto">
            <a:xfrm>
              <a:off x="2735106" y="4911903"/>
              <a:ext cx="192088" cy="77788"/>
            </a:xfrm>
            <a:custGeom>
              <a:avLst/>
              <a:gdLst>
                <a:gd name="T0" fmla="*/ 0 w 51"/>
                <a:gd name="T1" fmla="*/ 2 h 21"/>
                <a:gd name="T2" fmla="*/ 17 w 51"/>
                <a:gd name="T3" fmla="*/ 16 h 21"/>
                <a:gd name="T4" fmla="*/ 49 w 51"/>
                <a:gd name="T5" fmla="*/ 19 h 21"/>
                <a:gd name="T6" fmla="*/ 49 w 51"/>
                <a:gd name="T7" fmla="*/ 10 h 21"/>
                <a:gd name="T8" fmla="*/ 44 w 51"/>
                <a:gd name="T9" fmla="*/ 13 h 21"/>
                <a:gd name="T10" fmla="*/ 21 w 51"/>
                <a:gd name="T11" fmla="*/ 13 h 21"/>
                <a:gd name="T12" fmla="*/ 0 w 51"/>
                <a:gd name="T13" fmla="*/ 0 h 21"/>
                <a:gd name="T14" fmla="*/ 0 w 51"/>
                <a:gd name="T1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21">
                  <a:moveTo>
                    <a:pt x="0" y="2"/>
                  </a:moveTo>
                  <a:cubicBezTo>
                    <a:pt x="0" y="6"/>
                    <a:pt x="7" y="11"/>
                    <a:pt x="17" y="16"/>
                  </a:cubicBezTo>
                  <a:cubicBezTo>
                    <a:pt x="27" y="20"/>
                    <a:pt x="43" y="21"/>
                    <a:pt x="49" y="19"/>
                  </a:cubicBezTo>
                  <a:cubicBezTo>
                    <a:pt x="51" y="17"/>
                    <a:pt x="51" y="14"/>
                    <a:pt x="49" y="10"/>
                  </a:cubicBezTo>
                  <a:cubicBezTo>
                    <a:pt x="47" y="11"/>
                    <a:pt x="46" y="11"/>
                    <a:pt x="44" y="13"/>
                  </a:cubicBezTo>
                  <a:cubicBezTo>
                    <a:pt x="38" y="16"/>
                    <a:pt x="31" y="16"/>
                    <a:pt x="21" y="13"/>
                  </a:cubicBezTo>
                  <a:cubicBezTo>
                    <a:pt x="14" y="10"/>
                    <a:pt x="5" y="4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3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7" name="Freeform 1755"/>
            <p:cNvSpPr>
              <a:spLocks/>
            </p:cNvSpPr>
            <p:nvPr/>
          </p:nvSpPr>
          <p:spPr bwMode="auto">
            <a:xfrm>
              <a:off x="2465231" y="4889678"/>
              <a:ext cx="112713" cy="66675"/>
            </a:xfrm>
            <a:custGeom>
              <a:avLst/>
              <a:gdLst>
                <a:gd name="T0" fmla="*/ 0 w 30"/>
                <a:gd name="T1" fmla="*/ 0 h 18"/>
                <a:gd name="T2" fmla="*/ 16 w 30"/>
                <a:gd name="T3" fmla="*/ 13 h 18"/>
                <a:gd name="T4" fmla="*/ 24 w 30"/>
                <a:gd name="T5" fmla="*/ 10 h 18"/>
                <a:gd name="T6" fmla="*/ 12 w 30"/>
                <a:gd name="T7" fmla="*/ 0 h 18"/>
                <a:gd name="T8" fmla="*/ 0 w 3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cubicBezTo>
                    <a:pt x="0" y="0"/>
                    <a:pt x="7" y="7"/>
                    <a:pt x="16" y="13"/>
                  </a:cubicBezTo>
                  <a:cubicBezTo>
                    <a:pt x="24" y="18"/>
                    <a:pt x="30" y="16"/>
                    <a:pt x="24" y="10"/>
                  </a:cubicBezTo>
                  <a:cubicBezTo>
                    <a:pt x="17" y="4"/>
                    <a:pt x="12" y="0"/>
                    <a:pt x="1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8" name="Freeform 1756"/>
            <p:cNvSpPr>
              <a:spLocks/>
            </p:cNvSpPr>
            <p:nvPr/>
          </p:nvSpPr>
          <p:spPr bwMode="auto">
            <a:xfrm>
              <a:off x="2784319" y="4889678"/>
              <a:ext cx="112713" cy="66675"/>
            </a:xfrm>
            <a:custGeom>
              <a:avLst/>
              <a:gdLst>
                <a:gd name="T0" fmla="*/ 0 w 30"/>
                <a:gd name="T1" fmla="*/ 0 h 18"/>
                <a:gd name="T2" fmla="*/ 17 w 30"/>
                <a:gd name="T3" fmla="*/ 13 h 18"/>
                <a:gd name="T4" fmla="*/ 24 w 30"/>
                <a:gd name="T5" fmla="*/ 10 h 18"/>
                <a:gd name="T6" fmla="*/ 12 w 30"/>
                <a:gd name="T7" fmla="*/ 0 h 18"/>
                <a:gd name="T8" fmla="*/ 0 w 3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cubicBezTo>
                    <a:pt x="0" y="0"/>
                    <a:pt x="8" y="7"/>
                    <a:pt x="17" y="13"/>
                  </a:cubicBezTo>
                  <a:cubicBezTo>
                    <a:pt x="24" y="18"/>
                    <a:pt x="30" y="16"/>
                    <a:pt x="24" y="10"/>
                  </a:cubicBezTo>
                  <a:cubicBezTo>
                    <a:pt x="18" y="4"/>
                    <a:pt x="12" y="0"/>
                    <a:pt x="1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9" name="Freeform 1757"/>
            <p:cNvSpPr>
              <a:spLocks/>
            </p:cNvSpPr>
            <p:nvPr/>
          </p:nvSpPr>
          <p:spPr bwMode="auto">
            <a:xfrm>
              <a:off x="2401731" y="3559353"/>
              <a:ext cx="296863" cy="514350"/>
            </a:xfrm>
            <a:custGeom>
              <a:avLst/>
              <a:gdLst>
                <a:gd name="T0" fmla="*/ 21 w 79"/>
                <a:gd name="T1" fmla="*/ 133 h 137"/>
                <a:gd name="T2" fmla="*/ 57 w 79"/>
                <a:gd name="T3" fmla="*/ 129 h 137"/>
                <a:gd name="T4" fmla="*/ 79 w 79"/>
                <a:gd name="T5" fmla="*/ 134 h 137"/>
                <a:gd name="T6" fmla="*/ 76 w 79"/>
                <a:gd name="T7" fmla="*/ 50 h 137"/>
                <a:gd name="T8" fmla="*/ 52 w 79"/>
                <a:gd name="T9" fmla="*/ 6 h 137"/>
                <a:gd name="T10" fmla="*/ 28 w 79"/>
                <a:gd name="T11" fmla="*/ 0 h 137"/>
                <a:gd name="T12" fmla="*/ 8 w 79"/>
                <a:gd name="T13" fmla="*/ 15 h 137"/>
                <a:gd name="T14" fmla="*/ 1 w 79"/>
                <a:gd name="T15" fmla="*/ 73 h 137"/>
                <a:gd name="T16" fmla="*/ 16 w 79"/>
                <a:gd name="T17" fmla="*/ 103 h 137"/>
                <a:gd name="T18" fmla="*/ 21 w 79"/>
                <a:gd name="T19" fmla="*/ 13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137">
                  <a:moveTo>
                    <a:pt x="21" y="133"/>
                  </a:moveTo>
                  <a:cubicBezTo>
                    <a:pt x="26" y="137"/>
                    <a:pt x="48" y="127"/>
                    <a:pt x="57" y="129"/>
                  </a:cubicBezTo>
                  <a:cubicBezTo>
                    <a:pt x="63" y="130"/>
                    <a:pt x="73" y="132"/>
                    <a:pt x="79" y="134"/>
                  </a:cubicBezTo>
                  <a:cubicBezTo>
                    <a:pt x="76" y="99"/>
                    <a:pt x="77" y="56"/>
                    <a:pt x="76" y="50"/>
                  </a:cubicBezTo>
                  <a:cubicBezTo>
                    <a:pt x="71" y="32"/>
                    <a:pt x="62" y="18"/>
                    <a:pt x="52" y="6"/>
                  </a:cubicBezTo>
                  <a:cubicBezTo>
                    <a:pt x="40" y="9"/>
                    <a:pt x="28" y="0"/>
                    <a:pt x="28" y="0"/>
                  </a:cubicBezTo>
                  <a:cubicBezTo>
                    <a:pt x="28" y="0"/>
                    <a:pt x="14" y="7"/>
                    <a:pt x="8" y="15"/>
                  </a:cubicBezTo>
                  <a:cubicBezTo>
                    <a:pt x="0" y="24"/>
                    <a:pt x="0" y="50"/>
                    <a:pt x="1" y="73"/>
                  </a:cubicBezTo>
                  <a:cubicBezTo>
                    <a:pt x="6" y="84"/>
                    <a:pt x="13" y="98"/>
                    <a:pt x="16" y="103"/>
                  </a:cubicBezTo>
                  <a:cubicBezTo>
                    <a:pt x="20" y="113"/>
                    <a:pt x="15" y="130"/>
                    <a:pt x="21" y="133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0" name="Freeform 1758"/>
            <p:cNvSpPr>
              <a:spLocks/>
            </p:cNvSpPr>
            <p:nvPr/>
          </p:nvSpPr>
          <p:spPr bwMode="auto">
            <a:xfrm>
              <a:off x="2401731" y="3832403"/>
              <a:ext cx="300038" cy="293688"/>
            </a:xfrm>
            <a:custGeom>
              <a:avLst/>
              <a:gdLst>
                <a:gd name="T0" fmla="*/ 1 w 80"/>
                <a:gd name="T1" fmla="*/ 75 h 78"/>
                <a:gd name="T2" fmla="*/ 50 w 80"/>
                <a:gd name="T3" fmla="*/ 77 h 78"/>
                <a:gd name="T4" fmla="*/ 80 w 80"/>
                <a:gd name="T5" fmla="*/ 71 h 78"/>
                <a:gd name="T6" fmla="*/ 79 w 80"/>
                <a:gd name="T7" fmla="*/ 61 h 78"/>
                <a:gd name="T8" fmla="*/ 57 w 80"/>
                <a:gd name="T9" fmla="*/ 56 h 78"/>
                <a:gd name="T10" fmla="*/ 21 w 80"/>
                <a:gd name="T11" fmla="*/ 60 h 78"/>
                <a:gd name="T12" fmla="*/ 16 w 80"/>
                <a:gd name="T13" fmla="*/ 30 h 78"/>
                <a:gd name="T14" fmla="*/ 1 w 80"/>
                <a:gd name="T15" fmla="*/ 0 h 78"/>
                <a:gd name="T16" fmla="*/ 2 w 80"/>
                <a:gd name="T17" fmla="*/ 21 h 78"/>
                <a:gd name="T18" fmla="*/ 1 w 80"/>
                <a:gd name="T19" fmla="*/ 7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78">
                  <a:moveTo>
                    <a:pt x="1" y="75"/>
                  </a:moveTo>
                  <a:cubicBezTo>
                    <a:pt x="1" y="75"/>
                    <a:pt x="37" y="78"/>
                    <a:pt x="50" y="77"/>
                  </a:cubicBezTo>
                  <a:cubicBezTo>
                    <a:pt x="58" y="77"/>
                    <a:pt x="80" y="71"/>
                    <a:pt x="80" y="71"/>
                  </a:cubicBezTo>
                  <a:cubicBezTo>
                    <a:pt x="80" y="68"/>
                    <a:pt x="79" y="64"/>
                    <a:pt x="79" y="61"/>
                  </a:cubicBezTo>
                  <a:cubicBezTo>
                    <a:pt x="73" y="59"/>
                    <a:pt x="63" y="57"/>
                    <a:pt x="57" y="56"/>
                  </a:cubicBezTo>
                  <a:cubicBezTo>
                    <a:pt x="48" y="54"/>
                    <a:pt x="26" y="64"/>
                    <a:pt x="21" y="60"/>
                  </a:cubicBezTo>
                  <a:cubicBezTo>
                    <a:pt x="15" y="57"/>
                    <a:pt x="20" y="40"/>
                    <a:pt x="16" y="30"/>
                  </a:cubicBezTo>
                  <a:cubicBezTo>
                    <a:pt x="13" y="25"/>
                    <a:pt x="6" y="11"/>
                    <a:pt x="1" y="0"/>
                  </a:cubicBezTo>
                  <a:cubicBezTo>
                    <a:pt x="1" y="7"/>
                    <a:pt x="2" y="15"/>
                    <a:pt x="2" y="21"/>
                  </a:cubicBezTo>
                  <a:cubicBezTo>
                    <a:pt x="3" y="41"/>
                    <a:pt x="0" y="61"/>
                    <a:pt x="1" y="75"/>
                  </a:cubicBezTo>
                  <a:close/>
                </a:path>
              </a:pathLst>
            </a:custGeom>
            <a:solidFill>
              <a:srgbClr val="D83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1" name="Freeform 1759"/>
            <p:cNvSpPr>
              <a:spLocks/>
            </p:cNvSpPr>
            <p:nvPr/>
          </p:nvSpPr>
          <p:spPr bwMode="auto">
            <a:xfrm>
              <a:off x="2385856" y="4054653"/>
              <a:ext cx="492125" cy="841375"/>
            </a:xfrm>
            <a:custGeom>
              <a:avLst/>
              <a:gdLst>
                <a:gd name="T0" fmla="*/ 80 w 131"/>
                <a:gd name="T1" fmla="*/ 83 h 224"/>
                <a:gd name="T2" fmla="*/ 96 w 131"/>
                <a:gd name="T3" fmla="*/ 122 h 224"/>
                <a:gd name="T4" fmla="*/ 111 w 131"/>
                <a:gd name="T5" fmla="*/ 142 h 224"/>
                <a:gd name="T6" fmla="*/ 101 w 131"/>
                <a:gd name="T7" fmla="*/ 142 h 224"/>
                <a:gd name="T8" fmla="*/ 100 w 131"/>
                <a:gd name="T9" fmla="*/ 160 h 224"/>
                <a:gd name="T10" fmla="*/ 108 w 131"/>
                <a:gd name="T11" fmla="*/ 224 h 224"/>
                <a:gd name="T12" fmla="*/ 131 w 131"/>
                <a:gd name="T13" fmla="*/ 224 h 224"/>
                <a:gd name="T14" fmla="*/ 124 w 131"/>
                <a:gd name="T15" fmla="*/ 106 h 224"/>
                <a:gd name="T16" fmla="*/ 84 w 131"/>
                <a:gd name="T17" fmla="*/ 0 h 224"/>
                <a:gd name="T18" fmla="*/ 68 w 131"/>
                <a:gd name="T19" fmla="*/ 5 h 224"/>
                <a:gd name="T20" fmla="*/ 5 w 131"/>
                <a:gd name="T21" fmla="*/ 1 h 224"/>
                <a:gd name="T22" fmla="*/ 1 w 131"/>
                <a:gd name="T23" fmla="*/ 51 h 224"/>
                <a:gd name="T24" fmla="*/ 6 w 131"/>
                <a:gd name="T25" fmla="*/ 142 h 224"/>
                <a:gd name="T26" fmla="*/ 5 w 131"/>
                <a:gd name="T27" fmla="*/ 224 h 224"/>
                <a:gd name="T28" fmla="*/ 43 w 131"/>
                <a:gd name="T29" fmla="*/ 224 h 224"/>
                <a:gd name="T30" fmla="*/ 47 w 131"/>
                <a:gd name="T31" fmla="*/ 137 h 224"/>
                <a:gd name="T32" fmla="*/ 57 w 131"/>
                <a:gd name="T33" fmla="*/ 58 h 224"/>
                <a:gd name="T34" fmla="*/ 61 w 131"/>
                <a:gd name="T35" fmla="*/ 52 h 224"/>
                <a:gd name="T36" fmla="*/ 80 w 131"/>
                <a:gd name="T37" fmla="*/ 8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224">
                  <a:moveTo>
                    <a:pt x="80" y="83"/>
                  </a:moveTo>
                  <a:cubicBezTo>
                    <a:pt x="86" y="100"/>
                    <a:pt x="90" y="116"/>
                    <a:pt x="96" y="122"/>
                  </a:cubicBezTo>
                  <a:cubicBezTo>
                    <a:pt x="102" y="128"/>
                    <a:pt x="114" y="138"/>
                    <a:pt x="111" y="142"/>
                  </a:cubicBezTo>
                  <a:cubicBezTo>
                    <a:pt x="107" y="146"/>
                    <a:pt x="104" y="142"/>
                    <a:pt x="101" y="142"/>
                  </a:cubicBezTo>
                  <a:cubicBezTo>
                    <a:pt x="97" y="142"/>
                    <a:pt x="98" y="151"/>
                    <a:pt x="100" y="160"/>
                  </a:cubicBezTo>
                  <a:cubicBezTo>
                    <a:pt x="101" y="163"/>
                    <a:pt x="105" y="200"/>
                    <a:pt x="108" y="224"/>
                  </a:cubicBezTo>
                  <a:cubicBezTo>
                    <a:pt x="131" y="224"/>
                    <a:pt x="131" y="224"/>
                    <a:pt x="131" y="224"/>
                  </a:cubicBezTo>
                  <a:cubicBezTo>
                    <a:pt x="130" y="198"/>
                    <a:pt x="129" y="118"/>
                    <a:pt x="124" y="106"/>
                  </a:cubicBezTo>
                  <a:cubicBezTo>
                    <a:pt x="118" y="93"/>
                    <a:pt x="92" y="19"/>
                    <a:pt x="84" y="0"/>
                  </a:cubicBezTo>
                  <a:cubicBezTo>
                    <a:pt x="81" y="1"/>
                    <a:pt x="71" y="5"/>
                    <a:pt x="68" y="5"/>
                  </a:cubicBezTo>
                  <a:cubicBezTo>
                    <a:pt x="48" y="10"/>
                    <a:pt x="19" y="3"/>
                    <a:pt x="5" y="1"/>
                  </a:cubicBezTo>
                  <a:cubicBezTo>
                    <a:pt x="2" y="20"/>
                    <a:pt x="2" y="41"/>
                    <a:pt x="1" y="51"/>
                  </a:cubicBezTo>
                  <a:cubicBezTo>
                    <a:pt x="0" y="73"/>
                    <a:pt x="7" y="129"/>
                    <a:pt x="6" y="142"/>
                  </a:cubicBezTo>
                  <a:cubicBezTo>
                    <a:pt x="5" y="153"/>
                    <a:pt x="5" y="204"/>
                    <a:pt x="5" y="224"/>
                  </a:cubicBezTo>
                  <a:cubicBezTo>
                    <a:pt x="43" y="224"/>
                    <a:pt x="43" y="224"/>
                    <a:pt x="43" y="224"/>
                  </a:cubicBezTo>
                  <a:cubicBezTo>
                    <a:pt x="44" y="203"/>
                    <a:pt x="47" y="146"/>
                    <a:pt x="47" y="137"/>
                  </a:cubicBezTo>
                  <a:cubicBezTo>
                    <a:pt x="47" y="120"/>
                    <a:pt x="57" y="58"/>
                    <a:pt x="57" y="58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2"/>
                    <a:pt x="75" y="65"/>
                    <a:pt x="80" y="83"/>
                  </a:cubicBezTo>
                  <a:close/>
                </a:path>
              </a:pathLst>
            </a:custGeom>
            <a:solidFill>
              <a:srgbClr val="FF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2" name="Freeform 1760"/>
            <p:cNvSpPr>
              <a:spLocks/>
            </p:cNvSpPr>
            <p:nvPr/>
          </p:nvSpPr>
          <p:spPr bwMode="auto">
            <a:xfrm>
              <a:off x="2600169" y="4249916"/>
              <a:ext cx="214313" cy="646113"/>
            </a:xfrm>
            <a:custGeom>
              <a:avLst/>
              <a:gdLst>
                <a:gd name="T0" fmla="*/ 33 w 57"/>
                <a:gd name="T1" fmla="*/ 172 h 172"/>
                <a:gd name="T2" fmla="*/ 51 w 57"/>
                <a:gd name="T3" fmla="*/ 172 h 172"/>
                <a:gd name="T4" fmla="*/ 43 w 57"/>
                <a:gd name="T5" fmla="*/ 108 h 172"/>
                <a:gd name="T6" fmla="*/ 44 w 57"/>
                <a:gd name="T7" fmla="*/ 90 h 172"/>
                <a:gd name="T8" fmla="*/ 54 w 57"/>
                <a:gd name="T9" fmla="*/ 90 h 172"/>
                <a:gd name="T10" fmla="*/ 39 w 57"/>
                <a:gd name="T11" fmla="*/ 70 h 172"/>
                <a:gd name="T12" fmla="*/ 23 w 57"/>
                <a:gd name="T13" fmla="*/ 31 h 172"/>
                <a:gd name="T14" fmla="*/ 4 w 57"/>
                <a:gd name="T15" fmla="*/ 0 h 172"/>
                <a:gd name="T16" fmla="*/ 0 w 57"/>
                <a:gd name="T17" fmla="*/ 6 h 172"/>
                <a:gd name="T18" fmla="*/ 28 w 57"/>
                <a:gd name="T19" fmla="*/ 79 h 172"/>
                <a:gd name="T20" fmla="*/ 33 w 57"/>
                <a:gd name="T2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172">
                  <a:moveTo>
                    <a:pt x="33" y="172"/>
                  </a:moveTo>
                  <a:cubicBezTo>
                    <a:pt x="51" y="172"/>
                    <a:pt x="51" y="172"/>
                    <a:pt x="51" y="172"/>
                  </a:cubicBezTo>
                  <a:cubicBezTo>
                    <a:pt x="48" y="148"/>
                    <a:pt x="44" y="111"/>
                    <a:pt x="43" y="108"/>
                  </a:cubicBezTo>
                  <a:cubicBezTo>
                    <a:pt x="41" y="99"/>
                    <a:pt x="40" y="90"/>
                    <a:pt x="44" y="90"/>
                  </a:cubicBezTo>
                  <a:cubicBezTo>
                    <a:pt x="47" y="90"/>
                    <a:pt x="50" y="94"/>
                    <a:pt x="54" y="90"/>
                  </a:cubicBezTo>
                  <a:cubicBezTo>
                    <a:pt x="57" y="86"/>
                    <a:pt x="45" y="76"/>
                    <a:pt x="39" y="70"/>
                  </a:cubicBezTo>
                  <a:cubicBezTo>
                    <a:pt x="33" y="64"/>
                    <a:pt x="29" y="48"/>
                    <a:pt x="23" y="31"/>
                  </a:cubicBezTo>
                  <a:cubicBezTo>
                    <a:pt x="18" y="13"/>
                    <a:pt x="4" y="0"/>
                    <a:pt x="4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27" y="66"/>
                    <a:pt x="28" y="79"/>
                  </a:cubicBezTo>
                  <a:cubicBezTo>
                    <a:pt x="30" y="89"/>
                    <a:pt x="32" y="150"/>
                    <a:pt x="33" y="172"/>
                  </a:cubicBezTo>
                  <a:close/>
                </a:path>
              </a:pathLst>
            </a:custGeom>
            <a:solidFill>
              <a:srgbClr val="EAA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3" name="Freeform 1761"/>
            <p:cNvSpPr>
              <a:spLocks/>
            </p:cNvSpPr>
            <p:nvPr/>
          </p:nvSpPr>
          <p:spPr bwMode="auto">
            <a:xfrm>
              <a:off x="2465231" y="3708578"/>
              <a:ext cx="247650" cy="420688"/>
            </a:xfrm>
            <a:custGeom>
              <a:avLst/>
              <a:gdLst>
                <a:gd name="T0" fmla="*/ 0 w 66"/>
                <a:gd name="T1" fmla="*/ 100 h 112"/>
                <a:gd name="T2" fmla="*/ 26 w 66"/>
                <a:gd name="T3" fmla="*/ 46 h 112"/>
                <a:gd name="T4" fmla="*/ 36 w 66"/>
                <a:gd name="T5" fmla="*/ 4 h 112"/>
                <a:gd name="T6" fmla="*/ 55 w 66"/>
                <a:gd name="T7" fmla="*/ 0 h 112"/>
                <a:gd name="T8" fmla="*/ 64 w 66"/>
                <a:gd name="T9" fmla="*/ 112 h 112"/>
                <a:gd name="T10" fmla="*/ 0 w 66"/>
                <a:gd name="T11" fmla="*/ 10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12">
                  <a:moveTo>
                    <a:pt x="0" y="100"/>
                  </a:moveTo>
                  <a:cubicBezTo>
                    <a:pt x="0" y="100"/>
                    <a:pt x="20" y="62"/>
                    <a:pt x="26" y="46"/>
                  </a:cubicBezTo>
                  <a:cubicBezTo>
                    <a:pt x="32" y="29"/>
                    <a:pt x="36" y="4"/>
                    <a:pt x="36" y="4"/>
                  </a:cubicBezTo>
                  <a:cubicBezTo>
                    <a:pt x="36" y="4"/>
                    <a:pt x="50" y="3"/>
                    <a:pt x="55" y="0"/>
                  </a:cubicBezTo>
                  <a:cubicBezTo>
                    <a:pt x="66" y="16"/>
                    <a:pt x="64" y="112"/>
                    <a:pt x="64" y="112"/>
                  </a:cubicBezTo>
                  <a:lnTo>
                    <a:pt x="0" y="100"/>
                  </a:lnTo>
                  <a:close/>
                </a:path>
              </a:pathLst>
            </a:custGeom>
            <a:solidFill>
              <a:srgbClr val="FFD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4" name="Freeform 1762"/>
            <p:cNvSpPr>
              <a:spLocks/>
            </p:cNvSpPr>
            <p:nvPr/>
          </p:nvSpPr>
          <p:spPr bwMode="auto">
            <a:xfrm>
              <a:off x="2404906" y="3584753"/>
              <a:ext cx="176213" cy="263525"/>
            </a:xfrm>
            <a:custGeom>
              <a:avLst/>
              <a:gdLst>
                <a:gd name="T0" fmla="*/ 47 w 47"/>
                <a:gd name="T1" fmla="*/ 53 h 70"/>
                <a:gd name="T2" fmla="*/ 37 w 47"/>
                <a:gd name="T3" fmla="*/ 31 h 70"/>
                <a:gd name="T4" fmla="*/ 1 w 47"/>
                <a:gd name="T5" fmla="*/ 29 h 70"/>
                <a:gd name="T6" fmla="*/ 17 w 47"/>
                <a:gd name="T7" fmla="*/ 70 h 70"/>
                <a:gd name="T8" fmla="*/ 47 w 47"/>
                <a:gd name="T9" fmla="*/ 5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0">
                  <a:moveTo>
                    <a:pt x="47" y="53"/>
                  </a:moveTo>
                  <a:cubicBezTo>
                    <a:pt x="44" y="47"/>
                    <a:pt x="39" y="33"/>
                    <a:pt x="37" y="31"/>
                  </a:cubicBezTo>
                  <a:cubicBezTo>
                    <a:pt x="21" y="1"/>
                    <a:pt x="0" y="0"/>
                    <a:pt x="1" y="29"/>
                  </a:cubicBezTo>
                  <a:cubicBezTo>
                    <a:pt x="1" y="42"/>
                    <a:pt x="11" y="59"/>
                    <a:pt x="17" y="70"/>
                  </a:cubicBezTo>
                  <a:cubicBezTo>
                    <a:pt x="28" y="64"/>
                    <a:pt x="37" y="59"/>
                    <a:pt x="47" y="53"/>
                  </a:cubicBezTo>
                  <a:close/>
                </a:path>
              </a:pathLst>
            </a:custGeom>
            <a:solidFill>
              <a:srgbClr val="D83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5" name="Freeform 1763"/>
            <p:cNvSpPr>
              <a:spLocks/>
            </p:cNvSpPr>
            <p:nvPr/>
          </p:nvSpPr>
          <p:spPr bwMode="auto">
            <a:xfrm>
              <a:off x="2443006" y="3573641"/>
              <a:ext cx="198438" cy="195263"/>
            </a:xfrm>
            <a:custGeom>
              <a:avLst/>
              <a:gdLst>
                <a:gd name="T0" fmla="*/ 0 w 53"/>
                <a:gd name="T1" fmla="*/ 7 h 52"/>
                <a:gd name="T2" fmla="*/ 26 w 53"/>
                <a:gd name="T3" fmla="*/ 19 h 52"/>
                <a:gd name="T4" fmla="*/ 45 w 53"/>
                <a:gd name="T5" fmla="*/ 46 h 52"/>
                <a:gd name="T6" fmla="*/ 52 w 53"/>
                <a:gd name="T7" fmla="*/ 43 h 52"/>
                <a:gd name="T8" fmla="*/ 30 w 53"/>
                <a:gd name="T9" fmla="*/ 12 h 52"/>
                <a:gd name="T10" fmla="*/ 6 w 53"/>
                <a:gd name="T11" fmla="*/ 3 h 52"/>
                <a:gd name="T12" fmla="*/ 0 w 53"/>
                <a:gd name="T1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2">
                  <a:moveTo>
                    <a:pt x="0" y="7"/>
                  </a:moveTo>
                  <a:cubicBezTo>
                    <a:pt x="0" y="7"/>
                    <a:pt x="11" y="4"/>
                    <a:pt x="26" y="19"/>
                  </a:cubicBezTo>
                  <a:cubicBezTo>
                    <a:pt x="37" y="29"/>
                    <a:pt x="42" y="40"/>
                    <a:pt x="45" y="46"/>
                  </a:cubicBezTo>
                  <a:cubicBezTo>
                    <a:pt x="48" y="52"/>
                    <a:pt x="53" y="49"/>
                    <a:pt x="52" y="43"/>
                  </a:cubicBezTo>
                  <a:cubicBezTo>
                    <a:pt x="49" y="36"/>
                    <a:pt x="42" y="22"/>
                    <a:pt x="30" y="12"/>
                  </a:cubicBezTo>
                  <a:cubicBezTo>
                    <a:pt x="15" y="0"/>
                    <a:pt x="6" y="3"/>
                    <a:pt x="6" y="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6" name="Freeform 1764"/>
            <p:cNvSpPr>
              <a:spLocks/>
            </p:cNvSpPr>
            <p:nvPr/>
          </p:nvSpPr>
          <p:spPr bwMode="auto">
            <a:xfrm>
              <a:off x="2844644" y="3724453"/>
              <a:ext cx="90488" cy="107950"/>
            </a:xfrm>
            <a:custGeom>
              <a:avLst/>
              <a:gdLst>
                <a:gd name="T0" fmla="*/ 57 w 57"/>
                <a:gd name="T1" fmla="*/ 68 h 68"/>
                <a:gd name="T2" fmla="*/ 45 w 57"/>
                <a:gd name="T3" fmla="*/ 61 h 68"/>
                <a:gd name="T4" fmla="*/ 0 w 57"/>
                <a:gd name="T5" fmla="*/ 5 h 68"/>
                <a:gd name="T6" fmla="*/ 5 w 57"/>
                <a:gd name="T7" fmla="*/ 0 h 68"/>
                <a:gd name="T8" fmla="*/ 52 w 57"/>
                <a:gd name="T9" fmla="*/ 57 h 68"/>
                <a:gd name="T10" fmla="*/ 57 w 57"/>
                <a:gd name="T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8">
                  <a:moveTo>
                    <a:pt x="57" y="68"/>
                  </a:moveTo>
                  <a:lnTo>
                    <a:pt x="45" y="61"/>
                  </a:lnTo>
                  <a:lnTo>
                    <a:pt x="0" y="5"/>
                  </a:lnTo>
                  <a:lnTo>
                    <a:pt x="5" y="0"/>
                  </a:lnTo>
                  <a:lnTo>
                    <a:pt x="52" y="57"/>
                  </a:lnTo>
                  <a:lnTo>
                    <a:pt x="57" y="68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7" name="Freeform 1765"/>
            <p:cNvSpPr>
              <a:spLocks/>
            </p:cNvSpPr>
            <p:nvPr/>
          </p:nvSpPr>
          <p:spPr bwMode="auto">
            <a:xfrm>
              <a:off x="2498569" y="3749853"/>
              <a:ext cx="420688" cy="203200"/>
            </a:xfrm>
            <a:custGeom>
              <a:avLst/>
              <a:gdLst>
                <a:gd name="T0" fmla="*/ 111 w 112"/>
                <a:gd name="T1" fmla="*/ 6 h 54"/>
                <a:gd name="T2" fmla="*/ 91 w 112"/>
                <a:gd name="T3" fmla="*/ 2 h 54"/>
                <a:gd name="T4" fmla="*/ 79 w 112"/>
                <a:gd name="T5" fmla="*/ 14 h 54"/>
                <a:gd name="T6" fmla="*/ 31 w 112"/>
                <a:gd name="T7" fmla="*/ 30 h 54"/>
                <a:gd name="T8" fmla="*/ 19 w 112"/>
                <a:gd name="T9" fmla="*/ 11 h 54"/>
                <a:gd name="T10" fmla="*/ 0 w 112"/>
                <a:gd name="T11" fmla="*/ 23 h 54"/>
                <a:gd name="T12" fmla="*/ 21 w 112"/>
                <a:gd name="T13" fmla="*/ 52 h 54"/>
                <a:gd name="T14" fmla="*/ 54 w 112"/>
                <a:gd name="T15" fmla="*/ 42 h 54"/>
                <a:gd name="T16" fmla="*/ 81 w 112"/>
                <a:gd name="T17" fmla="*/ 28 h 54"/>
                <a:gd name="T18" fmla="*/ 103 w 112"/>
                <a:gd name="T19" fmla="*/ 18 h 54"/>
                <a:gd name="T20" fmla="*/ 111 w 112"/>
                <a:gd name="T2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54">
                  <a:moveTo>
                    <a:pt x="111" y="6"/>
                  </a:moveTo>
                  <a:cubicBezTo>
                    <a:pt x="110" y="0"/>
                    <a:pt x="98" y="0"/>
                    <a:pt x="91" y="2"/>
                  </a:cubicBezTo>
                  <a:cubicBezTo>
                    <a:pt x="85" y="5"/>
                    <a:pt x="83" y="11"/>
                    <a:pt x="79" y="14"/>
                  </a:cubicBezTo>
                  <a:cubicBezTo>
                    <a:pt x="70" y="21"/>
                    <a:pt x="36" y="30"/>
                    <a:pt x="31" y="30"/>
                  </a:cubicBezTo>
                  <a:cubicBezTo>
                    <a:pt x="29" y="31"/>
                    <a:pt x="23" y="19"/>
                    <a:pt x="19" y="11"/>
                  </a:cubicBezTo>
                  <a:cubicBezTo>
                    <a:pt x="8" y="18"/>
                    <a:pt x="11" y="16"/>
                    <a:pt x="0" y="23"/>
                  </a:cubicBezTo>
                  <a:cubicBezTo>
                    <a:pt x="9" y="41"/>
                    <a:pt x="16" y="50"/>
                    <a:pt x="21" y="52"/>
                  </a:cubicBezTo>
                  <a:cubicBezTo>
                    <a:pt x="26" y="54"/>
                    <a:pt x="43" y="48"/>
                    <a:pt x="54" y="42"/>
                  </a:cubicBezTo>
                  <a:cubicBezTo>
                    <a:pt x="61" y="38"/>
                    <a:pt x="72" y="32"/>
                    <a:pt x="81" y="28"/>
                  </a:cubicBezTo>
                  <a:cubicBezTo>
                    <a:pt x="89" y="25"/>
                    <a:pt x="100" y="21"/>
                    <a:pt x="103" y="18"/>
                  </a:cubicBezTo>
                  <a:cubicBezTo>
                    <a:pt x="107" y="13"/>
                    <a:pt x="112" y="11"/>
                    <a:pt x="111" y="6"/>
                  </a:cubicBezTo>
                  <a:close/>
                </a:path>
              </a:pathLst>
            </a:custGeom>
            <a:solidFill>
              <a:srgbClr val="FFB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8" name="Freeform 1766"/>
            <p:cNvSpPr>
              <a:spLocks/>
            </p:cNvSpPr>
            <p:nvPr/>
          </p:nvSpPr>
          <p:spPr bwMode="auto">
            <a:xfrm>
              <a:off x="2908144" y="3656191"/>
              <a:ext cx="106363" cy="334963"/>
            </a:xfrm>
            <a:custGeom>
              <a:avLst/>
              <a:gdLst>
                <a:gd name="T0" fmla="*/ 15 w 67"/>
                <a:gd name="T1" fmla="*/ 211 h 211"/>
                <a:gd name="T2" fmla="*/ 0 w 67"/>
                <a:gd name="T3" fmla="*/ 206 h 211"/>
                <a:gd name="T4" fmla="*/ 55 w 67"/>
                <a:gd name="T5" fmla="*/ 0 h 211"/>
                <a:gd name="T6" fmla="*/ 67 w 67"/>
                <a:gd name="T7" fmla="*/ 5 h 211"/>
                <a:gd name="T8" fmla="*/ 15 w 67"/>
                <a:gd name="T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11">
                  <a:moveTo>
                    <a:pt x="15" y="211"/>
                  </a:moveTo>
                  <a:lnTo>
                    <a:pt x="0" y="206"/>
                  </a:lnTo>
                  <a:lnTo>
                    <a:pt x="55" y="0"/>
                  </a:lnTo>
                  <a:lnTo>
                    <a:pt x="67" y="5"/>
                  </a:lnTo>
                  <a:lnTo>
                    <a:pt x="15" y="211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9" name="Freeform 1767"/>
            <p:cNvSpPr>
              <a:spLocks/>
            </p:cNvSpPr>
            <p:nvPr/>
          </p:nvSpPr>
          <p:spPr bwMode="auto">
            <a:xfrm>
              <a:off x="2897031" y="3672066"/>
              <a:ext cx="90488" cy="296863"/>
            </a:xfrm>
            <a:custGeom>
              <a:avLst/>
              <a:gdLst>
                <a:gd name="T0" fmla="*/ 0 w 57"/>
                <a:gd name="T1" fmla="*/ 184 h 187"/>
                <a:gd name="T2" fmla="*/ 10 w 57"/>
                <a:gd name="T3" fmla="*/ 187 h 187"/>
                <a:gd name="T4" fmla="*/ 57 w 57"/>
                <a:gd name="T5" fmla="*/ 2 h 187"/>
                <a:gd name="T6" fmla="*/ 50 w 57"/>
                <a:gd name="T7" fmla="*/ 0 h 187"/>
                <a:gd name="T8" fmla="*/ 0 w 57"/>
                <a:gd name="T9" fmla="*/ 18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87">
                  <a:moveTo>
                    <a:pt x="0" y="184"/>
                  </a:moveTo>
                  <a:lnTo>
                    <a:pt x="10" y="187"/>
                  </a:lnTo>
                  <a:lnTo>
                    <a:pt x="57" y="2"/>
                  </a:lnTo>
                  <a:lnTo>
                    <a:pt x="50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0" name="Freeform 1768"/>
            <p:cNvSpPr>
              <a:spLocks/>
            </p:cNvSpPr>
            <p:nvPr/>
          </p:nvSpPr>
          <p:spPr bwMode="auto">
            <a:xfrm>
              <a:off x="2954181" y="3732391"/>
              <a:ext cx="52388" cy="88900"/>
            </a:xfrm>
            <a:custGeom>
              <a:avLst/>
              <a:gdLst>
                <a:gd name="T0" fmla="*/ 12 w 14"/>
                <a:gd name="T1" fmla="*/ 4 h 24"/>
                <a:gd name="T2" fmla="*/ 2 w 14"/>
                <a:gd name="T3" fmla="*/ 8 h 24"/>
                <a:gd name="T4" fmla="*/ 10 w 14"/>
                <a:gd name="T5" fmla="*/ 16 h 24"/>
                <a:gd name="T6" fmla="*/ 12 w 14"/>
                <a:gd name="T7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4">
                  <a:moveTo>
                    <a:pt x="12" y="4"/>
                  </a:moveTo>
                  <a:cubicBezTo>
                    <a:pt x="11" y="0"/>
                    <a:pt x="6" y="0"/>
                    <a:pt x="2" y="8"/>
                  </a:cubicBezTo>
                  <a:cubicBezTo>
                    <a:pt x="0" y="13"/>
                    <a:pt x="5" y="24"/>
                    <a:pt x="10" y="16"/>
                  </a:cubicBezTo>
                  <a:cubicBezTo>
                    <a:pt x="13" y="11"/>
                    <a:pt x="14" y="9"/>
                    <a:pt x="12" y="4"/>
                  </a:cubicBezTo>
                  <a:close/>
                </a:path>
              </a:pathLst>
            </a:custGeom>
            <a:solidFill>
              <a:srgbClr val="ED8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1" name="Freeform 1769"/>
            <p:cNvSpPr>
              <a:spLocks/>
            </p:cNvSpPr>
            <p:nvPr/>
          </p:nvSpPr>
          <p:spPr bwMode="auto">
            <a:xfrm>
              <a:off x="2404906" y="4035603"/>
              <a:ext cx="307975" cy="76200"/>
            </a:xfrm>
            <a:custGeom>
              <a:avLst/>
              <a:gdLst>
                <a:gd name="T0" fmla="*/ 0 w 82"/>
                <a:gd name="T1" fmla="*/ 12 h 20"/>
                <a:gd name="T2" fmla="*/ 0 w 82"/>
                <a:gd name="T3" fmla="*/ 2 h 20"/>
                <a:gd name="T4" fmla="*/ 53 w 82"/>
                <a:gd name="T5" fmla="*/ 8 h 20"/>
                <a:gd name="T6" fmla="*/ 80 w 82"/>
                <a:gd name="T7" fmla="*/ 0 h 20"/>
                <a:gd name="T8" fmla="*/ 82 w 82"/>
                <a:gd name="T9" fmla="*/ 12 h 20"/>
                <a:gd name="T10" fmla="*/ 44 w 82"/>
                <a:gd name="T11" fmla="*/ 18 h 20"/>
                <a:gd name="T12" fmla="*/ 0 w 8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0">
                  <a:moveTo>
                    <a:pt x="0" y="1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4" y="9"/>
                    <a:pt x="53" y="8"/>
                  </a:cubicBezTo>
                  <a:cubicBezTo>
                    <a:pt x="73" y="8"/>
                    <a:pt x="80" y="0"/>
                    <a:pt x="80" y="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2"/>
                    <a:pt x="70" y="20"/>
                    <a:pt x="44" y="18"/>
                  </a:cubicBezTo>
                  <a:cubicBezTo>
                    <a:pt x="21" y="17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EAA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2" name="Freeform 1770"/>
            <p:cNvSpPr>
              <a:spLocks/>
            </p:cNvSpPr>
            <p:nvPr/>
          </p:nvSpPr>
          <p:spPr bwMode="auto">
            <a:xfrm>
              <a:off x="2390619" y="4076878"/>
              <a:ext cx="161925" cy="192088"/>
            </a:xfrm>
            <a:custGeom>
              <a:avLst/>
              <a:gdLst>
                <a:gd name="T0" fmla="*/ 36 w 43"/>
                <a:gd name="T1" fmla="*/ 0 h 51"/>
                <a:gd name="T2" fmla="*/ 25 w 43"/>
                <a:gd name="T3" fmla="*/ 35 h 51"/>
                <a:gd name="T4" fmla="*/ 0 w 43"/>
                <a:gd name="T5" fmla="*/ 42 h 51"/>
                <a:gd name="T6" fmla="*/ 0 w 43"/>
                <a:gd name="T7" fmla="*/ 48 h 51"/>
                <a:gd name="T8" fmla="*/ 32 w 43"/>
                <a:gd name="T9" fmla="*/ 37 h 51"/>
                <a:gd name="T10" fmla="*/ 43 w 43"/>
                <a:gd name="T11" fmla="*/ 2 h 51"/>
                <a:gd name="T12" fmla="*/ 36 w 4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1">
                  <a:moveTo>
                    <a:pt x="36" y="0"/>
                  </a:moveTo>
                  <a:cubicBezTo>
                    <a:pt x="36" y="0"/>
                    <a:pt x="34" y="25"/>
                    <a:pt x="25" y="35"/>
                  </a:cubicBezTo>
                  <a:cubicBezTo>
                    <a:pt x="17" y="43"/>
                    <a:pt x="0" y="42"/>
                    <a:pt x="0" y="4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21" y="51"/>
                    <a:pt x="32" y="37"/>
                  </a:cubicBezTo>
                  <a:cubicBezTo>
                    <a:pt x="43" y="23"/>
                    <a:pt x="43" y="2"/>
                    <a:pt x="43" y="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EAA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3" name="Freeform 1771"/>
            <p:cNvSpPr>
              <a:spLocks/>
            </p:cNvSpPr>
            <p:nvPr/>
          </p:nvSpPr>
          <p:spPr bwMode="auto">
            <a:xfrm>
              <a:off x="2600169" y="4095928"/>
              <a:ext cx="52388" cy="176213"/>
            </a:xfrm>
            <a:custGeom>
              <a:avLst/>
              <a:gdLst>
                <a:gd name="T0" fmla="*/ 0 w 14"/>
                <a:gd name="T1" fmla="*/ 47 h 47"/>
                <a:gd name="T2" fmla="*/ 5 w 14"/>
                <a:gd name="T3" fmla="*/ 45 h 47"/>
                <a:gd name="T4" fmla="*/ 12 w 14"/>
                <a:gd name="T5" fmla="*/ 25 h 47"/>
                <a:gd name="T6" fmla="*/ 14 w 14"/>
                <a:gd name="T7" fmla="*/ 0 h 47"/>
                <a:gd name="T8" fmla="*/ 6 w 14"/>
                <a:gd name="T9" fmla="*/ 1 h 47"/>
                <a:gd name="T10" fmla="*/ 5 w 14"/>
                <a:gd name="T11" fmla="*/ 23 h 47"/>
                <a:gd name="T12" fmla="*/ 0 w 14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7">
                  <a:moveTo>
                    <a:pt x="0" y="47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10" y="34"/>
                    <a:pt x="12" y="25"/>
                  </a:cubicBezTo>
                  <a:cubicBezTo>
                    <a:pt x="13" y="16"/>
                    <a:pt x="14" y="0"/>
                    <a:pt x="14" y="0"/>
                  </a:cubicBezTo>
                  <a:cubicBezTo>
                    <a:pt x="13" y="0"/>
                    <a:pt x="6" y="1"/>
                    <a:pt x="6" y="1"/>
                  </a:cubicBezTo>
                  <a:cubicBezTo>
                    <a:pt x="6" y="1"/>
                    <a:pt x="6" y="12"/>
                    <a:pt x="5" y="23"/>
                  </a:cubicBezTo>
                  <a:cubicBezTo>
                    <a:pt x="4" y="31"/>
                    <a:pt x="0" y="47"/>
                    <a:pt x="0" y="47"/>
                  </a:cubicBezTo>
                  <a:close/>
                </a:path>
              </a:pathLst>
            </a:custGeom>
            <a:solidFill>
              <a:srgbClr val="EAA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4" name="Oval 1772"/>
            <p:cNvSpPr>
              <a:spLocks noChangeArrowheads="1"/>
            </p:cNvSpPr>
            <p:nvPr/>
          </p:nvSpPr>
          <p:spPr bwMode="auto">
            <a:xfrm>
              <a:off x="2616044" y="3727628"/>
              <a:ext cx="14288" cy="15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5" name="Freeform 1773"/>
            <p:cNvSpPr>
              <a:spLocks noEditPoints="1"/>
            </p:cNvSpPr>
            <p:nvPr/>
          </p:nvSpPr>
          <p:spPr bwMode="auto">
            <a:xfrm>
              <a:off x="3251044" y="4302303"/>
              <a:ext cx="206375" cy="203200"/>
            </a:xfrm>
            <a:custGeom>
              <a:avLst/>
              <a:gdLst>
                <a:gd name="T0" fmla="*/ 31 w 55"/>
                <a:gd name="T1" fmla="*/ 54 h 54"/>
                <a:gd name="T2" fmla="*/ 29 w 55"/>
                <a:gd name="T3" fmla="*/ 52 h 54"/>
                <a:gd name="T4" fmla="*/ 31 w 55"/>
                <a:gd name="T5" fmla="*/ 50 h 54"/>
                <a:gd name="T6" fmla="*/ 41 w 55"/>
                <a:gd name="T7" fmla="*/ 46 h 54"/>
                <a:gd name="T8" fmla="*/ 44 w 55"/>
                <a:gd name="T9" fmla="*/ 46 h 54"/>
                <a:gd name="T10" fmla="*/ 43 w 55"/>
                <a:gd name="T11" fmla="*/ 49 h 54"/>
                <a:gd name="T12" fmla="*/ 31 w 55"/>
                <a:gd name="T13" fmla="*/ 54 h 54"/>
                <a:gd name="T14" fmla="*/ 19 w 55"/>
                <a:gd name="T15" fmla="*/ 53 h 54"/>
                <a:gd name="T16" fmla="*/ 18 w 55"/>
                <a:gd name="T17" fmla="*/ 53 h 54"/>
                <a:gd name="T18" fmla="*/ 8 w 55"/>
                <a:gd name="T19" fmla="*/ 46 h 54"/>
                <a:gd name="T20" fmla="*/ 8 w 55"/>
                <a:gd name="T21" fmla="*/ 43 h 54"/>
                <a:gd name="T22" fmla="*/ 11 w 55"/>
                <a:gd name="T23" fmla="*/ 43 h 54"/>
                <a:gd name="T24" fmla="*/ 20 w 55"/>
                <a:gd name="T25" fmla="*/ 49 h 54"/>
                <a:gd name="T26" fmla="*/ 21 w 55"/>
                <a:gd name="T27" fmla="*/ 51 h 54"/>
                <a:gd name="T28" fmla="*/ 19 w 55"/>
                <a:gd name="T29" fmla="*/ 53 h 54"/>
                <a:gd name="T30" fmla="*/ 50 w 55"/>
                <a:gd name="T31" fmla="*/ 41 h 54"/>
                <a:gd name="T32" fmla="*/ 49 w 55"/>
                <a:gd name="T33" fmla="*/ 40 h 54"/>
                <a:gd name="T34" fmla="*/ 48 w 55"/>
                <a:gd name="T35" fmla="*/ 38 h 54"/>
                <a:gd name="T36" fmla="*/ 51 w 55"/>
                <a:gd name="T37" fmla="*/ 27 h 54"/>
                <a:gd name="T38" fmla="*/ 51 w 55"/>
                <a:gd name="T39" fmla="*/ 26 h 54"/>
                <a:gd name="T40" fmla="*/ 50 w 55"/>
                <a:gd name="T41" fmla="*/ 25 h 54"/>
                <a:gd name="T42" fmla="*/ 47 w 55"/>
                <a:gd name="T43" fmla="*/ 15 h 54"/>
                <a:gd name="T44" fmla="*/ 48 w 55"/>
                <a:gd name="T45" fmla="*/ 12 h 54"/>
                <a:gd name="T46" fmla="*/ 50 w 55"/>
                <a:gd name="T47" fmla="*/ 12 h 54"/>
                <a:gd name="T48" fmla="*/ 54 w 55"/>
                <a:gd name="T49" fmla="*/ 25 h 54"/>
                <a:gd name="T50" fmla="*/ 54 w 55"/>
                <a:gd name="T51" fmla="*/ 26 h 54"/>
                <a:gd name="T52" fmla="*/ 55 w 55"/>
                <a:gd name="T53" fmla="*/ 27 h 54"/>
                <a:gd name="T54" fmla="*/ 52 w 55"/>
                <a:gd name="T55" fmla="*/ 39 h 54"/>
                <a:gd name="T56" fmla="*/ 50 w 55"/>
                <a:gd name="T57" fmla="*/ 41 h 54"/>
                <a:gd name="T58" fmla="*/ 3 w 55"/>
                <a:gd name="T59" fmla="*/ 36 h 54"/>
                <a:gd name="T60" fmla="*/ 1 w 55"/>
                <a:gd name="T61" fmla="*/ 35 h 54"/>
                <a:gd name="T62" fmla="*/ 0 w 55"/>
                <a:gd name="T63" fmla="*/ 27 h 54"/>
                <a:gd name="T64" fmla="*/ 1 w 55"/>
                <a:gd name="T65" fmla="*/ 22 h 54"/>
                <a:gd name="T66" fmla="*/ 3 w 55"/>
                <a:gd name="T67" fmla="*/ 20 h 54"/>
                <a:gd name="T68" fmla="*/ 5 w 55"/>
                <a:gd name="T69" fmla="*/ 23 h 54"/>
                <a:gd name="T70" fmla="*/ 4 w 55"/>
                <a:gd name="T71" fmla="*/ 27 h 54"/>
                <a:gd name="T72" fmla="*/ 5 w 55"/>
                <a:gd name="T73" fmla="*/ 33 h 54"/>
                <a:gd name="T74" fmla="*/ 4 w 55"/>
                <a:gd name="T75" fmla="*/ 36 h 54"/>
                <a:gd name="T76" fmla="*/ 3 w 55"/>
                <a:gd name="T77" fmla="*/ 36 h 54"/>
                <a:gd name="T78" fmla="*/ 8 w 55"/>
                <a:gd name="T79" fmla="*/ 13 h 54"/>
                <a:gd name="T80" fmla="*/ 6 w 55"/>
                <a:gd name="T81" fmla="*/ 13 h 54"/>
                <a:gd name="T82" fmla="*/ 6 w 55"/>
                <a:gd name="T83" fmla="*/ 10 h 54"/>
                <a:gd name="T84" fmla="*/ 16 w 55"/>
                <a:gd name="T85" fmla="*/ 2 h 54"/>
                <a:gd name="T86" fmla="*/ 19 w 55"/>
                <a:gd name="T87" fmla="*/ 3 h 54"/>
                <a:gd name="T88" fmla="*/ 18 w 55"/>
                <a:gd name="T89" fmla="*/ 6 h 54"/>
                <a:gd name="T90" fmla="*/ 9 w 55"/>
                <a:gd name="T91" fmla="*/ 13 h 54"/>
                <a:gd name="T92" fmla="*/ 8 w 55"/>
                <a:gd name="T93" fmla="*/ 13 h 54"/>
                <a:gd name="T94" fmla="*/ 40 w 55"/>
                <a:gd name="T95" fmla="*/ 7 h 54"/>
                <a:gd name="T96" fmla="*/ 39 w 55"/>
                <a:gd name="T97" fmla="*/ 7 h 54"/>
                <a:gd name="T98" fmla="*/ 29 w 55"/>
                <a:gd name="T99" fmla="*/ 4 h 54"/>
                <a:gd name="T100" fmla="*/ 27 w 55"/>
                <a:gd name="T101" fmla="*/ 2 h 54"/>
                <a:gd name="T102" fmla="*/ 29 w 55"/>
                <a:gd name="T103" fmla="*/ 0 h 54"/>
                <a:gd name="T104" fmla="*/ 41 w 55"/>
                <a:gd name="T105" fmla="*/ 4 h 54"/>
                <a:gd name="T106" fmla="*/ 42 w 55"/>
                <a:gd name="T107" fmla="*/ 6 h 54"/>
                <a:gd name="T108" fmla="*/ 40 w 55"/>
                <a:gd name="T109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" h="54">
                  <a:moveTo>
                    <a:pt x="31" y="54"/>
                  </a:moveTo>
                  <a:cubicBezTo>
                    <a:pt x="30" y="54"/>
                    <a:pt x="29" y="53"/>
                    <a:pt x="29" y="52"/>
                  </a:cubicBezTo>
                  <a:cubicBezTo>
                    <a:pt x="29" y="51"/>
                    <a:pt x="30" y="50"/>
                    <a:pt x="31" y="50"/>
                  </a:cubicBezTo>
                  <a:cubicBezTo>
                    <a:pt x="34" y="49"/>
                    <a:pt x="38" y="48"/>
                    <a:pt x="41" y="46"/>
                  </a:cubicBezTo>
                  <a:cubicBezTo>
                    <a:pt x="42" y="45"/>
                    <a:pt x="43" y="45"/>
                    <a:pt x="44" y="46"/>
                  </a:cubicBezTo>
                  <a:cubicBezTo>
                    <a:pt x="44" y="47"/>
                    <a:pt x="44" y="49"/>
                    <a:pt x="43" y="49"/>
                  </a:cubicBezTo>
                  <a:cubicBezTo>
                    <a:pt x="40" y="52"/>
                    <a:pt x="35" y="53"/>
                    <a:pt x="31" y="54"/>
                  </a:cubicBezTo>
                  <a:close/>
                  <a:moveTo>
                    <a:pt x="19" y="53"/>
                  </a:moveTo>
                  <a:cubicBezTo>
                    <a:pt x="18" y="53"/>
                    <a:pt x="18" y="53"/>
                    <a:pt x="18" y="53"/>
                  </a:cubicBezTo>
                  <a:cubicBezTo>
                    <a:pt x="14" y="51"/>
                    <a:pt x="11" y="49"/>
                    <a:pt x="8" y="46"/>
                  </a:cubicBezTo>
                  <a:cubicBezTo>
                    <a:pt x="7" y="45"/>
                    <a:pt x="7" y="44"/>
                    <a:pt x="8" y="43"/>
                  </a:cubicBezTo>
                  <a:cubicBezTo>
                    <a:pt x="9" y="42"/>
                    <a:pt x="10" y="42"/>
                    <a:pt x="11" y="43"/>
                  </a:cubicBezTo>
                  <a:cubicBezTo>
                    <a:pt x="13" y="46"/>
                    <a:pt x="16" y="48"/>
                    <a:pt x="20" y="49"/>
                  </a:cubicBezTo>
                  <a:cubicBezTo>
                    <a:pt x="21" y="49"/>
                    <a:pt x="21" y="50"/>
                    <a:pt x="21" y="51"/>
                  </a:cubicBezTo>
                  <a:cubicBezTo>
                    <a:pt x="21" y="52"/>
                    <a:pt x="20" y="53"/>
                    <a:pt x="19" y="53"/>
                  </a:cubicBezTo>
                  <a:close/>
                  <a:moveTo>
                    <a:pt x="50" y="41"/>
                  </a:moveTo>
                  <a:cubicBezTo>
                    <a:pt x="49" y="40"/>
                    <a:pt x="49" y="40"/>
                    <a:pt x="49" y="40"/>
                  </a:cubicBezTo>
                  <a:cubicBezTo>
                    <a:pt x="48" y="40"/>
                    <a:pt x="47" y="39"/>
                    <a:pt x="48" y="38"/>
                  </a:cubicBezTo>
                  <a:cubicBezTo>
                    <a:pt x="50" y="34"/>
                    <a:pt x="51" y="31"/>
                    <a:pt x="51" y="27"/>
                  </a:cubicBezTo>
                  <a:cubicBezTo>
                    <a:pt x="51" y="27"/>
                    <a:pt x="51" y="26"/>
                    <a:pt x="51" y="26"/>
                  </a:cubicBezTo>
                  <a:cubicBezTo>
                    <a:pt x="51" y="26"/>
                    <a:pt x="51" y="25"/>
                    <a:pt x="50" y="25"/>
                  </a:cubicBezTo>
                  <a:cubicBezTo>
                    <a:pt x="50" y="21"/>
                    <a:pt x="49" y="18"/>
                    <a:pt x="47" y="15"/>
                  </a:cubicBezTo>
                  <a:cubicBezTo>
                    <a:pt x="46" y="14"/>
                    <a:pt x="47" y="12"/>
                    <a:pt x="48" y="12"/>
                  </a:cubicBezTo>
                  <a:cubicBezTo>
                    <a:pt x="49" y="11"/>
                    <a:pt x="50" y="12"/>
                    <a:pt x="50" y="12"/>
                  </a:cubicBezTo>
                  <a:cubicBezTo>
                    <a:pt x="53" y="16"/>
                    <a:pt x="54" y="20"/>
                    <a:pt x="54" y="25"/>
                  </a:cubicBezTo>
                  <a:cubicBezTo>
                    <a:pt x="54" y="25"/>
                    <a:pt x="54" y="25"/>
                    <a:pt x="54" y="26"/>
                  </a:cubicBezTo>
                  <a:cubicBezTo>
                    <a:pt x="54" y="26"/>
                    <a:pt x="55" y="27"/>
                    <a:pt x="55" y="27"/>
                  </a:cubicBezTo>
                  <a:cubicBezTo>
                    <a:pt x="55" y="31"/>
                    <a:pt x="54" y="36"/>
                    <a:pt x="52" y="39"/>
                  </a:cubicBezTo>
                  <a:cubicBezTo>
                    <a:pt x="51" y="40"/>
                    <a:pt x="50" y="41"/>
                    <a:pt x="50" y="41"/>
                  </a:cubicBezTo>
                  <a:close/>
                  <a:moveTo>
                    <a:pt x="3" y="36"/>
                  </a:moveTo>
                  <a:cubicBezTo>
                    <a:pt x="2" y="36"/>
                    <a:pt x="2" y="35"/>
                    <a:pt x="1" y="35"/>
                  </a:cubicBezTo>
                  <a:cubicBezTo>
                    <a:pt x="1" y="32"/>
                    <a:pt x="0" y="30"/>
                    <a:pt x="0" y="27"/>
                  </a:cubicBezTo>
                  <a:cubicBezTo>
                    <a:pt x="0" y="25"/>
                    <a:pt x="0" y="23"/>
                    <a:pt x="1" y="22"/>
                  </a:cubicBezTo>
                  <a:cubicBezTo>
                    <a:pt x="1" y="21"/>
                    <a:pt x="2" y="20"/>
                    <a:pt x="3" y="20"/>
                  </a:cubicBezTo>
                  <a:cubicBezTo>
                    <a:pt x="4" y="20"/>
                    <a:pt x="5" y="21"/>
                    <a:pt x="5" y="23"/>
                  </a:cubicBezTo>
                  <a:cubicBezTo>
                    <a:pt x="4" y="24"/>
                    <a:pt x="4" y="26"/>
                    <a:pt x="4" y="27"/>
                  </a:cubicBezTo>
                  <a:cubicBezTo>
                    <a:pt x="4" y="29"/>
                    <a:pt x="5" y="31"/>
                    <a:pt x="5" y="33"/>
                  </a:cubicBezTo>
                  <a:cubicBezTo>
                    <a:pt x="5" y="35"/>
                    <a:pt x="5" y="36"/>
                    <a:pt x="4" y="36"/>
                  </a:cubicBezTo>
                  <a:lnTo>
                    <a:pt x="3" y="36"/>
                  </a:lnTo>
                  <a:close/>
                  <a:moveTo>
                    <a:pt x="8" y="13"/>
                  </a:moveTo>
                  <a:cubicBezTo>
                    <a:pt x="7" y="13"/>
                    <a:pt x="7" y="13"/>
                    <a:pt x="6" y="13"/>
                  </a:cubicBezTo>
                  <a:cubicBezTo>
                    <a:pt x="6" y="12"/>
                    <a:pt x="5" y="11"/>
                    <a:pt x="6" y="10"/>
                  </a:cubicBezTo>
                  <a:cubicBezTo>
                    <a:pt x="9" y="7"/>
                    <a:pt x="12" y="4"/>
                    <a:pt x="16" y="2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19" y="4"/>
                    <a:pt x="19" y="5"/>
                    <a:pt x="18" y="6"/>
                  </a:cubicBezTo>
                  <a:cubicBezTo>
                    <a:pt x="15" y="7"/>
                    <a:pt x="12" y="10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lose/>
                  <a:moveTo>
                    <a:pt x="40" y="7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36" y="5"/>
                    <a:pt x="32" y="4"/>
                    <a:pt x="29" y="4"/>
                  </a:cubicBezTo>
                  <a:cubicBezTo>
                    <a:pt x="27" y="4"/>
                    <a:pt x="27" y="3"/>
                    <a:pt x="27" y="2"/>
                  </a:cubicBezTo>
                  <a:cubicBezTo>
                    <a:pt x="27" y="1"/>
                    <a:pt x="28" y="0"/>
                    <a:pt x="29" y="0"/>
                  </a:cubicBezTo>
                  <a:cubicBezTo>
                    <a:pt x="33" y="0"/>
                    <a:pt x="37" y="1"/>
                    <a:pt x="41" y="4"/>
                  </a:cubicBezTo>
                  <a:cubicBezTo>
                    <a:pt x="42" y="4"/>
                    <a:pt x="42" y="5"/>
                    <a:pt x="42" y="6"/>
                  </a:cubicBezTo>
                  <a:cubicBezTo>
                    <a:pt x="41" y="7"/>
                    <a:pt x="41" y="7"/>
                    <a:pt x="4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6" name="Freeform 1774"/>
            <p:cNvSpPr>
              <a:spLocks noEditPoints="1"/>
            </p:cNvSpPr>
            <p:nvPr/>
          </p:nvSpPr>
          <p:spPr bwMode="auto">
            <a:xfrm>
              <a:off x="6580031" y="4538841"/>
              <a:ext cx="195263" cy="192088"/>
            </a:xfrm>
            <a:custGeom>
              <a:avLst/>
              <a:gdLst>
                <a:gd name="T0" fmla="*/ 28 w 52"/>
                <a:gd name="T1" fmla="*/ 51 h 51"/>
                <a:gd name="T2" fmla="*/ 26 w 52"/>
                <a:gd name="T3" fmla="*/ 50 h 51"/>
                <a:gd name="T4" fmla="*/ 28 w 52"/>
                <a:gd name="T5" fmla="*/ 47 h 51"/>
                <a:gd name="T6" fmla="*/ 38 w 52"/>
                <a:gd name="T7" fmla="*/ 44 h 51"/>
                <a:gd name="T8" fmla="*/ 41 w 52"/>
                <a:gd name="T9" fmla="*/ 44 h 51"/>
                <a:gd name="T10" fmla="*/ 40 w 52"/>
                <a:gd name="T11" fmla="*/ 47 h 51"/>
                <a:gd name="T12" fmla="*/ 28 w 52"/>
                <a:gd name="T13" fmla="*/ 51 h 51"/>
                <a:gd name="T14" fmla="*/ 16 w 52"/>
                <a:gd name="T15" fmla="*/ 50 h 51"/>
                <a:gd name="T16" fmla="*/ 15 w 52"/>
                <a:gd name="T17" fmla="*/ 49 h 51"/>
                <a:gd name="T18" fmla="*/ 5 w 52"/>
                <a:gd name="T19" fmla="*/ 42 h 51"/>
                <a:gd name="T20" fmla="*/ 6 w 52"/>
                <a:gd name="T21" fmla="*/ 39 h 51"/>
                <a:gd name="T22" fmla="*/ 8 w 52"/>
                <a:gd name="T23" fmla="*/ 39 h 51"/>
                <a:gd name="T24" fmla="*/ 17 w 52"/>
                <a:gd name="T25" fmla="*/ 46 h 51"/>
                <a:gd name="T26" fmla="*/ 18 w 52"/>
                <a:gd name="T27" fmla="*/ 48 h 51"/>
                <a:gd name="T28" fmla="*/ 16 w 52"/>
                <a:gd name="T29" fmla="*/ 50 h 51"/>
                <a:gd name="T30" fmla="*/ 47 w 52"/>
                <a:gd name="T31" fmla="*/ 39 h 51"/>
                <a:gd name="T32" fmla="*/ 46 w 52"/>
                <a:gd name="T33" fmla="*/ 39 h 51"/>
                <a:gd name="T34" fmla="*/ 45 w 52"/>
                <a:gd name="T35" fmla="*/ 36 h 51"/>
                <a:gd name="T36" fmla="*/ 48 w 52"/>
                <a:gd name="T37" fmla="*/ 25 h 51"/>
                <a:gd name="T38" fmla="*/ 47 w 52"/>
                <a:gd name="T39" fmla="*/ 18 h 51"/>
                <a:gd name="T40" fmla="*/ 48 w 52"/>
                <a:gd name="T41" fmla="*/ 15 h 51"/>
                <a:gd name="T42" fmla="*/ 51 w 52"/>
                <a:gd name="T43" fmla="*/ 16 h 51"/>
                <a:gd name="T44" fmla="*/ 52 w 52"/>
                <a:gd name="T45" fmla="*/ 25 h 51"/>
                <a:gd name="T46" fmla="*/ 49 w 52"/>
                <a:gd name="T47" fmla="*/ 38 h 51"/>
                <a:gd name="T48" fmla="*/ 47 w 52"/>
                <a:gd name="T49" fmla="*/ 39 h 51"/>
                <a:gd name="T50" fmla="*/ 2 w 52"/>
                <a:gd name="T51" fmla="*/ 31 h 51"/>
                <a:gd name="T52" fmla="*/ 0 w 52"/>
                <a:gd name="T53" fmla="*/ 30 h 51"/>
                <a:gd name="T54" fmla="*/ 0 w 52"/>
                <a:gd name="T55" fmla="*/ 25 h 51"/>
                <a:gd name="T56" fmla="*/ 1 w 52"/>
                <a:gd name="T57" fmla="*/ 17 h 51"/>
                <a:gd name="T58" fmla="*/ 4 w 52"/>
                <a:gd name="T59" fmla="*/ 16 h 51"/>
                <a:gd name="T60" fmla="*/ 5 w 52"/>
                <a:gd name="T61" fmla="*/ 18 h 51"/>
                <a:gd name="T62" fmla="*/ 4 w 52"/>
                <a:gd name="T63" fmla="*/ 25 h 51"/>
                <a:gd name="T64" fmla="*/ 4 w 52"/>
                <a:gd name="T65" fmla="*/ 29 h 51"/>
                <a:gd name="T66" fmla="*/ 2 w 52"/>
                <a:gd name="T67" fmla="*/ 31 h 51"/>
                <a:gd name="T68" fmla="*/ 9 w 52"/>
                <a:gd name="T69" fmla="*/ 10 h 51"/>
                <a:gd name="T70" fmla="*/ 8 w 52"/>
                <a:gd name="T71" fmla="*/ 9 h 51"/>
                <a:gd name="T72" fmla="*/ 8 w 52"/>
                <a:gd name="T73" fmla="*/ 6 h 51"/>
                <a:gd name="T74" fmla="*/ 19 w 52"/>
                <a:gd name="T75" fmla="*/ 0 h 51"/>
                <a:gd name="T76" fmla="*/ 22 w 52"/>
                <a:gd name="T77" fmla="*/ 1 h 51"/>
                <a:gd name="T78" fmla="*/ 20 w 52"/>
                <a:gd name="T79" fmla="*/ 4 h 51"/>
                <a:gd name="T80" fmla="*/ 11 w 52"/>
                <a:gd name="T81" fmla="*/ 9 h 51"/>
                <a:gd name="T82" fmla="*/ 9 w 52"/>
                <a:gd name="T83" fmla="*/ 10 h 51"/>
                <a:gd name="T84" fmla="*/ 42 w 52"/>
                <a:gd name="T85" fmla="*/ 9 h 51"/>
                <a:gd name="T86" fmla="*/ 41 w 52"/>
                <a:gd name="T87" fmla="*/ 9 h 51"/>
                <a:gd name="T88" fmla="*/ 31 w 52"/>
                <a:gd name="T89" fmla="*/ 4 h 51"/>
                <a:gd name="T90" fmla="*/ 30 w 52"/>
                <a:gd name="T91" fmla="*/ 1 h 51"/>
                <a:gd name="T92" fmla="*/ 32 w 52"/>
                <a:gd name="T93" fmla="*/ 0 h 51"/>
                <a:gd name="T94" fmla="*/ 43 w 52"/>
                <a:gd name="T95" fmla="*/ 6 h 51"/>
                <a:gd name="T96" fmla="*/ 44 w 52"/>
                <a:gd name="T97" fmla="*/ 9 h 51"/>
                <a:gd name="T98" fmla="*/ 42 w 52"/>
                <a:gd name="T99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" h="51">
                  <a:moveTo>
                    <a:pt x="28" y="51"/>
                  </a:moveTo>
                  <a:cubicBezTo>
                    <a:pt x="27" y="51"/>
                    <a:pt x="26" y="51"/>
                    <a:pt x="26" y="50"/>
                  </a:cubicBezTo>
                  <a:cubicBezTo>
                    <a:pt x="26" y="49"/>
                    <a:pt x="27" y="48"/>
                    <a:pt x="28" y="47"/>
                  </a:cubicBezTo>
                  <a:cubicBezTo>
                    <a:pt x="31" y="47"/>
                    <a:pt x="35" y="46"/>
                    <a:pt x="38" y="44"/>
                  </a:cubicBezTo>
                  <a:cubicBezTo>
                    <a:pt x="39" y="43"/>
                    <a:pt x="40" y="44"/>
                    <a:pt x="41" y="44"/>
                  </a:cubicBezTo>
                  <a:cubicBezTo>
                    <a:pt x="41" y="45"/>
                    <a:pt x="41" y="47"/>
                    <a:pt x="40" y="47"/>
                  </a:cubicBezTo>
                  <a:cubicBezTo>
                    <a:pt x="37" y="50"/>
                    <a:pt x="32" y="51"/>
                    <a:pt x="28" y="51"/>
                  </a:cubicBezTo>
                  <a:close/>
                  <a:moveTo>
                    <a:pt x="16" y="50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11" y="48"/>
                    <a:pt x="8" y="45"/>
                    <a:pt x="5" y="42"/>
                  </a:cubicBezTo>
                  <a:cubicBezTo>
                    <a:pt x="5" y="41"/>
                    <a:pt x="5" y="39"/>
                    <a:pt x="6" y="39"/>
                  </a:cubicBezTo>
                  <a:cubicBezTo>
                    <a:pt x="6" y="38"/>
                    <a:pt x="8" y="38"/>
                    <a:pt x="8" y="39"/>
                  </a:cubicBezTo>
                  <a:cubicBezTo>
                    <a:pt x="11" y="42"/>
                    <a:pt x="14" y="44"/>
                    <a:pt x="17" y="46"/>
                  </a:cubicBezTo>
                  <a:cubicBezTo>
                    <a:pt x="18" y="46"/>
                    <a:pt x="19" y="47"/>
                    <a:pt x="18" y="48"/>
                  </a:cubicBezTo>
                  <a:cubicBezTo>
                    <a:pt x="18" y="49"/>
                    <a:pt x="17" y="50"/>
                    <a:pt x="16" y="50"/>
                  </a:cubicBezTo>
                  <a:close/>
                  <a:moveTo>
                    <a:pt x="47" y="39"/>
                  </a:moveTo>
                  <a:cubicBezTo>
                    <a:pt x="46" y="39"/>
                    <a:pt x="46" y="39"/>
                    <a:pt x="46" y="39"/>
                  </a:cubicBezTo>
                  <a:cubicBezTo>
                    <a:pt x="45" y="38"/>
                    <a:pt x="45" y="37"/>
                    <a:pt x="45" y="36"/>
                  </a:cubicBezTo>
                  <a:cubicBezTo>
                    <a:pt x="47" y="33"/>
                    <a:pt x="48" y="29"/>
                    <a:pt x="48" y="25"/>
                  </a:cubicBezTo>
                  <a:cubicBezTo>
                    <a:pt x="48" y="23"/>
                    <a:pt x="48" y="20"/>
                    <a:pt x="47" y="18"/>
                  </a:cubicBezTo>
                  <a:cubicBezTo>
                    <a:pt x="46" y="17"/>
                    <a:pt x="47" y="16"/>
                    <a:pt x="48" y="15"/>
                  </a:cubicBezTo>
                  <a:cubicBezTo>
                    <a:pt x="49" y="15"/>
                    <a:pt x="50" y="15"/>
                    <a:pt x="51" y="16"/>
                  </a:cubicBezTo>
                  <a:cubicBezTo>
                    <a:pt x="52" y="19"/>
                    <a:pt x="52" y="22"/>
                    <a:pt x="52" y="25"/>
                  </a:cubicBezTo>
                  <a:cubicBezTo>
                    <a:pt x="52" y="30"/>
                    <a:pt x="51" y="34"/>
                    <a:pt x="49" y="38"/>
                  </a:cubicBezTo>
                  <a:cubicBezTo>
                    <a:pt x="49" y="38"/>
                    <a:pt x="48" y="39"/>
                    <a:pt x="47" y="39"/>
                  </a:cubicBezTo>
                  <a:close/>
                  <a:moveTo>
                    <a:pt x="2" y="31"/>
                  </a:moveTo>
                  <a:cubicBezTo>
                    <a:pt x="1" y="31"/>
                    <a:pt x="0" y="31"/>
                    <a:pt x="0" y="30"/>
                  </a:cubicBezTo>
                  <a:cubicBezTo>
                    <a:pt x="0" y="28"/>
                    <a:pt x="0" y="27"/>
                    <a:pt x="0" y="25"/>
                  </a:cubicBezTo>
                  <a:cubicBezTo>
                    <a:pt x="0" y="22"/>
                    <a:pt x="0" y="20"/>
                    <a:pt x="1" y="17"/>
                  </a:cubicBezTo>
                  <a:cubicBezTo>
                    <a:pt x="1" y="16"/>
                    <a:pt x="2" y="15"/>
                    <a:pt x="4" y="16"/>
                  </a:cubicBezTo>
                  <a:cubicBezTo>
                    <a:pt x="5" y="16"/>
                    <a:pt x="5" y="17"/>
                    <a:pt x="5" y="18"/>
                  </a:cubicBezTo>
                  <a:cubicBezTo>
                    <a:pt x="4" y="21"/>
                    <a:pt x="4" y="23"/>
                    <a:pt x="4" y="25"/>
                  </a:cubicBezTo>
                  <a:cubicBezTo>
                    <a:pt x="4" y="27"/>
                    <a:pt x="4" y="28"/>
                    <a:pt x="4" y="29"/>
                  </a:cubicBezTo>
                  <a:cubicBezTo>
                    <a:pt x="4" y="30"/>
                    <a:pt x="3" y="31"/>
                    <a:pt x="2" y="31"/>
                  </a:cubicBezTo>
                  <a:close/>
                  <a:moveTo>
                    <a:pt x="9" y="10"/>
                  </a:moveTo>
                  <a:cubicBezTo>
                    <a:pt x="9" y="10"/>
                    <a:pt x="8" y="9"/>
                    <a:pt x="8" y="9"/>
                  </a:cubicBezTo>
                  <a:cubicBezTo>
                    <a:pt x="7" y="8"/>
                    <a:pt x="7" y="7"/>
                    <a:pt x="8" y="6"/>
                  </a:cubicBezTo>
                  <a:cubicBezTo>
                    <a:pt x="11" y="3"/>
                    <a:pt x="15" y="1"/>
                    <a:pt x="19" y="0"/>
                  </a:cubicBezTo>
                  <a:cubicBezTo>
                    <a:pt x="20" y="0"/>
                    <a:pt x="21" y="0"/>
                    <a:pt x="22" y="1"/>
                  </a:cubicBezTo>
                  <a:cubicBezTo>
                    <a:pt x="22" y="2"/>
                    <a:pt x="21" y="4"/>
                    <a:pt x="20" y="4"/>
                  </a:cubicBezTo>
                  <a:cubicBezTo>
                    <a:pt x="17" y="5"/>
                    <a:pt x="13" y="7"/>
                    <a:pt x="11" y="9"/>
                  </a:cubicBezTo>
                  <a:cubicBezTo>
                    <a:pt x="10" y="9"/>
                    <a:pt x="10" y="10"/>
                    <a:pt x="9" y="10"/>
                  </a:cubicBezTo>
                  <a:close/>
                  <a:moveTo>
                    <a:pt x="42" y="9"/>
                  </a:moveTo>
                  <a:cubicBezTo>
                    <a:pt x="42" y="9"/>
                    <a:pt x="41" y="9"/>
                    <a:pt x="41" y="9"/>
                  </a:cubicBezTo>
                  <a:cubicBezTo>
                    <a:pt x="38" y="6"/>
                    <a:pt x="35" y="5"/>
                    <a:pt x="31" y="4"/>
                  </a:cubicBezTo>
                  <a:cubicBezTo>
                    <a:pt x="30" y="3"/>
                    <a:pt x="29" y="2"/>
                    <a:pt x="30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36" y="1"/>
                    <a:pt x="40" y="3"/>
                    <a:pt x="43" y="6"/>
                  </a:cubicBezTo>
                  <a:cubicBezTo>
                    <a:pt x="44" y="7"/>
                    <a:pt x="44" y="8"/>
                    <a:pt x="44" y="9"/>
                  </a:cubicBezTo>
                  <a:cubicBezTo>
                    <a:pt x="43" y="9"/>
                    <a:pt x="43" y="9"/>
                    <a:pt x="4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7" name="Freeform 1775"/>
            <p:cNvSpPr>
              <a:spLocks noEditPoints="1"/>
            </p:cNvSpPr>
            <p:nvPr/>
          </p:nvSpPr>
          <p:spPr bwMode="auto">
            <a:xfrm>
              <a:off x="2176306" y="3089453"/>
              <a:ext cx="228600" cy="228600"/>
            </a:xfrm>
            <a:custGeom>
              <a:avLst/>
              <a:gdLst>
                <a:gd name="T0" fmla="*/ 28 w 61"/>
                <a:gd name="T1" fmla="*/ 61 h 61"/>
                <a:gd name="T2" fmla="*/ 27 w 61"/>
                <a:gd name="T3" fmla="*/ 61 h 61"/>
                <a:gd name="T4" fmla="*/ 15 w 61"/>
                <a:gd name="T5" fmla="*/ 57 h 61"/>
                <a:gd name="T6" fmla="*/ 15 w 61"/>
                <a:gd name="T7" fmla="*/ 54 h 61"/>
                <a:gd name="T8" fmla="*/ 17 w 61"/>
                <a:gd name="T9" fmla="*/ 54 h 61"/>
                <a:gd name="T10" fmla="*/ 28 w 61"/>
                <a:gd name="T11" fmla="*/ 57 h 61"/>
                <a:gd name="T12" fmla="*/ 30 w 61"/>
                <a:gd name="T13" fmla="*/ 59 h 61"/>
                <a:gd name="T14" fmla="*/ 28 w 61"/>
                <a:gd name="T15" fmla="*/ 61 h 61"/>
                <a:gd name="T16" fmla="*/ 39 w 61"/>
                <a:gd name="T17" fmla="*/ 60 h 61"/>
                <a:gd name="T18" fmla="*/ 38 w 61"/>
                <a:gd name="T19" fmla="*/ 58 h 61"/>
                <a:gd name="T20" fmla="*/ 39 w 61"/>
                <a:gd name="T21" fmla="*/ 56 h 61"/>
                <a:gd name="T22" fmla="*/ 48 w 61"/>
                <a:gd name="T23" fmla="*/ 50 h 61"/>
                <a:gd name="T24" fmla="*/ 51 w 61"/>
                <a:gd name="T25" fmla="*/ 50 h 61"/>
                <a:gd name="T26" fmla="*/ 51 w 61"/>
                <a:gd name="T27" fmla="*/ 53 h 61"/>
                <a:gd name="T28" fmla="*/ 40 w 61"/>
                <a:gd name="T29" fmla="*/ 59 h 61"/>
                <a:gd name="T30" fmla="*/ 39 w 61"/>
                <a:gd name="T31" fmla="*/ 60 h 61"/>
                <a:gd name="T32" fmla="*/ 7 w 61"/>
                <a:gd name="T33" fmla="*/ 49 h 61"/>
                <a:gd name="T34" fmla="*/ 6 w 61"/>
                <a:gd name="T35" fmla="*/ 49 h 61"/>
                <a:gd name="T36" fmla="*/ 0 w 61"/>
                <a:gd name="T37" fmla="*/ 37 h 61"/>
                <a:gd name="T38" fmla="*/ 2 w 61"/>
                <a:gd name="T39" fmla="*/ 35 h 61"/>
                <a:gd name="T40" fmla="*/ 4 w 61"/>
                <a:gd name="T41" fmla="*/ 36 h 61"/>
                <a:gd name="T42" fmla="*/ 9 w 61"/>
                <a:gd name="T43" fmla="*/ 46 h 61"/>
                <a:gd name="T44" fmla="*/ 9 w 61"/>
                <a:gd name="T45" fmla="*/ 49 h 61"/>
                <a:gd name="T46" fmla="*/ 7 w 61"/>
                <a:gd name="T47" fmla="*/ 49 h 61"/>
                <a:gd name="T48" fmla="*/ 57 w 61"/>
                <a:gd name="T49" fmla="*/ 44 h 61"/>
                <a:gd name="T50" fmla="*/ 56 w 61"/>
                <a:gd name="T51" fmla="*/ 44 h 61"/>
                <a:gd name="T52" fmla="*/ 55 w 61"/>
                <a:gd name="T53" fmla="*/ 41 h 61"/>
                <a:gd name="T54" fmla="*/ 57 w 61"/>
                <a:gd name="T55" fmla="*/ 30 h 61"/>
                <a:gd name="T56" fmla="*/ 57 w 61"/>
                <a:gd name="T57" fmla="*/ 30 h 61"/>
                <a:gd name="T58" fmla="*/ 57 w 61"/>
                <a:gd name="T59" fmla="*/ 29 h 61"/>
                <a:gd name="T60" fmla="*/ 55 w 61"/>
                <a:gd name="T61" fmla="*/ 19 h 61"/>
                <a:gd name="T62" fmla="*/ 55 w 61"/>
                <a:gd name="T63" fmla="*/ 16 h 61"/>
                <a:gd name="T64" fmla="*/ 58 w 61"/>
                <a:gd name="T65" fmla="*/ 17 h 61"/>
                <a:gd name="T66" fmla="*/ 61 w 61"/>
                <a:gd name="T67" fmla="*/ 29 h 61"/>
                <a:gd name="T68" fmla="*/ 61 w 61"/>
                <a:gd name="T69" fmla="*/ 30 h 61"/>
                <a:gd name="T70" fmla="*/ 61 w 61"/>
                <a:gd name="T71" fmla="*/ 30 h 61"/>
                <a:gd name="T72" fmla="*/ 59 w 61"/>
                <a:gd name="T73" fmla="*/ 43 h 61"/>
                <a:gd name="T74" fmla="*/ 57 w 61"/>
                <a:gd name="T75" fmla="*/ 44 h 61"/>
                <a:gd name="T76" fmla="*/ 2 w 61"/>
                <a:gd name="T77" fmla="*/ 27 h 61"/>
                <a:gd name="T78" fmla="*/ 2 w 61"/>
                <a:gd name="T79" fmla="*/ 27 h 61"/>
                <a:gd name="T80" fmla="*/ 0 w 61"/>
                <a:gd name="T81" fmla="*/ 24 h 61"/>
                <a:gd name="T82" fmla="*/ 5 w 61"/>
                <a:gd name="T83" fmla="*/ 13 h 61"/>
                <a:gd name="T84" fmla="*/ 8 w 61"/>
                <a:gd name="T85" fmla="*/ 12 h 61"/>
                <a:gd name="T86" fmla="*/ 8 w 61"/>
                <a:gd name="T87" fmla="*/ 15 h 61"/>
                <a:gd name="T88" fmla="*/ 4 w 61"/>
                <a:gd name="T89" fmla="*/ 25 h 61"/>
                <a:gd name="T90" fmla="*/ 2 w 61"/>
                <a:gd name="T91" fmla="*/ 27 h 61"/>
                <a:gd name="T92" fmla="*/ 49 w 61"/>
                <a:gd name="T93" fmla="*/ 10 h 61"/>
                <a:gd name="T94" fmla="*/ 48 w 61"/>
                <a:gd name="T95" fmla="*/ 10 h 61"/>
                <a:gd name="T96" fmla="*/ 38 w 61"/>
                <a:gd name="T97" fmla="*/ 5 h 61"/>
                <a:gd name="T98" fmla="*/ 37 w 61"/>
                <a:gd name="T99" fmla="*/ 2 h 61"/>
                <a:gd name="T100" fmla="*/ 39 w 61"/>
                <a:gd name="T101" fmla="*/ 1 h 61"/>
                <a:gd name="T102" fmla="*/ 50 w 61"/>
                <a:gd name="T103" fmla="*/ 7 h 61"/>
                <a:gd name="T104" fmla="*/ 51 w 61"/>
                <a:gd name="T105" fmla="*/ 10 h 61"/>
                <a:gd name="T106" fmla="*/ 49 w 61"/>
                <a:gd name="T107" fmla="*/ 10 h 61"/>
                <a:gd name="T108" fmla="*/ 15 w 61"/>
                <a:gd name="T109" fmla="*/ 8 h 61"/>
                <a:gd name="T110" fmla="*/ 14 w 61"/>
                <a:gd name="T111" fmla="*/ 7 h 61"/>
                <a:gd name="T112" fmla="*/ 14 w 61"/>
                <a:gd name="T113" fmla="*/ 4 h 61"/>
                <a:gd name="T114" fmla="*/ 26 w 61"/>
                <a:gd name="T115" fmla="*/ 0 h 61"/>
                <a:gd name="T116" fmla="*/ 29 w 61"/>
                <a:gd name="T117" fmla="*/ 1 h 61"/>
                <a:gd name="T118" fmla="*/ 27 w 61"/>
                <a:gd name="T119" fmla="*/ 4 h 61"/>
                <a:gd name="T120" fmla="*/ 17 w 61"/>
                <a:gd name="T121" fmla="*/ 7 h 61"/>
                <a:gd name="T122" fmla="*/ 15 w 61"/>
                <a:gd name="T123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61">
                  <a:moveTo>
                    <a:pt x="28" y="61"/>
                  </a:moveTo>
                  <a:cubicBezTo>
                    <a:pt x="27" y="61"/>
                    <a:pt x="27" y="61"/>
                    <a:pt x="27" y="61"/>
                  </a:cubicBezTo>
                  <a:cubicBezTo>
                    <a:pt x="23" y="60"/>
                    <a:pt x="19" y="59"/>
                    <a:pt x="15" y="57"/>
                  </a:cubicBezTo>
                  <a:cubicBezTo>
                    <a:pt x="14" y="57"/>
                    <a:pt x="14" y="55"/>
                    <a:pt x="15" y="54"/>
                  </a:cubicBezTo>
                  <a:cubicBezTo>
                    <a:pt x="15" y="53"/>
                    <a:pt x="16" y="53"/>
                    <a:pt x="17" y="54"/>
                  </a:cubicBezTo>
                  <a:cubicBezTo>
                    <a:pt x="21" y="55"/>
                    <a:pt x="24" y="57"/>
                    <a:pt x="28" y="57"/>
                  </a:cubicBezTo>
                  <a:cubicBezTo>
                    <a:pt x="29" y="57"/>
                    <a:pt x="30" y="58"/>
                    <a:pt x="30" y="59"/>
                  </a:cubicBezTo>
                  <a:cubicBezTo>
                    <a:pt x="30" y="60"/>
                    <a:pt x="29" y="61"/>
                    <a:pt x="28" y="61"/>
                  </a:cubicBezTo>
                  <a:close/>
                  <a:moveTo>
                    <a:pt x="39" y="60"/>
                  </a:moveTo>
                  <a:cubicBezTo>
                    <a:pt x="39" y="60"/>
                    <a:pt x="38" y="59"/>
                    <a:pt x="38" y="58"/>
                  </a:cubicBezTo>
                  <a:cubicBezTo>
                    <a:pt x="37" y="57"/>
                    <a:pt x="38" y="56"/>
                    <a:pt x="39" y="56"/>
                  </a:cubicBezTo>
                  <a:cubicBezTo>
                    <a:pt x="42" y="54"/>
                    <a:pt x="46" y="53"/>
                    <a:pt x="48" y="50"/>
                  </a:cubicBezTo>
                  <a:cubicBezTo>
                    <a:pt x="49" y="49"/>
                    <a:pt x="50" y="49"/>
                    <a:pt x="51" y="50"/>
                  </a:cubicBezTo>
                  <a:cubicBezTo>
                    <a:pt x="52" y="51"/>
                    <a:pt x="52" y="52"/>
                    <a:pt x="51" y="53"/>
                  </a:cubicBezTo>
                  <a:cubicBezTo>
                    <a:pt x="48" y="56"/>
                    <a:pt x="44" y="58"/>
                    <a:pt x="40" y="59"/>
                  </a:cubicBezTo>
                  <a:lnTo>
                    <a:pt x="39" y="60"/>
                  </a:lnTo>
                  <a:close/>
                  <a:moveTo>
                    <a:pt x="7" y="49"/>
                  </a:moveTo>
                  <a:cubicBezTo>
                    <a:pt x="7" y="49"/>
                    <a:pt x="6" y="49"/>
                    <a:pt x="6" y="49"/>
                  </a:cubicBezTo>
                  <a:cubicBezTo>
                    <a:pt x="3" y="45"/>
                    <a:pt x="1" y="41"/>
                    <a:pt x="0" y="37"/>
                  </a:cubicBezTo>
                  <a:cubicBezTo>
                    <a:pt x="0" y="36"/>
                    <a:pt x="1" y="35"/>
                    <a:pt x="2" y="35"/>
                  </a:cubicBezTo>
                  <a:cubicBezTo>
                    <a:pt x="3" y="34"/>
                    <a:pt x="4" y="35"/>
                    <a:pt x="4" y="36"/>
                  </a:cubicBezTo>
                  <a:cubicBezTo>
                    <a:pt x="5" y="40"/>
                    <a:pt x="7" y="43"/>
                    <a:pt x="9" y="46"/>
                  </a:cubicBezTo>
                  <a:cubicBezTo>
                    <a:pt x="10" y="47"/>
                    <a:pt x="9" y="48"/>
                    <a:pt x="9" y="49"/>
                  </a:cubicBezTo>
                  <a:cubicBezTo>
                    <a:pt x="8" y="49"/>
                    <a:pt x="8" y="49"/>
                    <a:pt x="7" y="49"/>
                  </a:cubicBezTo>
                  <a:close/>
                  <a:moveTo>
                    <a:pt x="57" y="44"/>
                  </a:moveTo>
                  <a:cubicBezTo>
                    <a:pt x="56" y="44"/>
                    <a:pt x="56" y="44"/>
                    <a:pt x="56" y="44"/>
                  </a:cubicBezTo>
                  <a:cubicBezTo>
                    <a:pt x="55" y="43"/>
                    <a:pt x="54" y="42"/>
                    <a:pt x="55" y="41"/>
                  </a:cubicBezTo>
                  <a:cubicBezTo>
                    <a:pt x="56" y="38"/>
                    <a:pt x="57" y="34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26"/>
                    <a:pt x="56" y="22"/>
                    <a:pt x="55" y="19"/>
                  </a:cubicBezTo>
                  <a:cubicBezTo>
                    <a:pt x="54" y="18"/>
                    <a:pt x="54" y="16"/>
                    <a:pt x="55" y="16"/>
                  </a:cubicBezTo>
                  <a:cubicBezTo>
                    <a:pt x="56" y="15"/>
                    <a:pt x="58" y="16"/>
                    <a:pt x="58" y="17"/>
                  </a:cubicBezTo>
                  <a:cubicBezTo>
                    <a:pt x="60" y="21"/>
                    <a:pt x="61" y="25"/>
                    <a:pt x="61" y="29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5"/>
                    <a:pt x="60" y="39"/>
                    <a:pt x="59" y="43"/>
                  </a:cubicBezTo>
                  <a:cubicBezTo>
                    <a:pt x="58" y="43"/>
                    <a:pt x="57" y="44"/>
                    <a:pt x="57" y="44"/>
                  </a:cubicBezTo>
                  <a:close/>
                  <a:moveTo>
                    <a:pt x="2" y="27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6"/>
                    <a:pt x="0" y="25"/>
                    <a:pt x="0" y="24"/>
                  </a:cubicBezTo>
                  <a:cubicBezTo>
                    <a:pt x="1" y="20"/>
                    <a:pt x="3" y="16"/>
                    <a:pt x="5" y="13"/>
                  </a:cubicBezTo>
                  <a:cubicBezTo>
                    <a:pt x="6" y="12"/>
                    <a:pt x="7" y="11"/>
                    <a:pt x="8" y="12"/>
                  </a:cubicBezTo>
                  <a:cubicBezTo>
                    <a:pt x="9" y="13"/>
                    <a:pt x="9" y="14"/>
                    <a:pt x="8" y="15"/>
                  </a:cubicBezTo>
                  <a:cubicBezTo>
                    <a:pt x="6" y="18"/>
                    <a:pt x="5" y="21"/>
                    <a:pt x="4" y="25"/>
                  </a:cubicBezTo>
                  <a:cubicBezTo>
                    <a:pt x="4" y="26"/>
                    <a:pt x="3" y="27"/>
                    <a:pt x="2" y="27"/>
                  </a:cubicBezTo>
                  <a:close/>
                  <a:moveTo>
                    <a:pt x="49" y="10"/>
                  </a:moveTo>
                  <a:cubicBezTo>
                    <a:pt x="49" y="10"/>
                    <a:pt x="48" y="10"/>
                    <a:pt x="48" y="10"/>
                  </a:cubicBezTo>
                  <a:cubicBezTo>
                    <a:pt x="45" y="7"/>
                    <a:pt x="42" y="6"/>
                    <a:pt x="38" y="5"/>
                  </a:cubicBezTo>
                  <a:cubicBezTo>
                    <a:pt x="37" y="4"/>
                    <a:pt x="36" y="3"/>
                    <a:pt x="37" y="2"/>
                  </a:cubicBezTo>
                  <a:cubicBezTo>
                    <a:pt x="37" y="1"/>
                    <a:pt x="38" y="0"/>
                    <a:pt x="39" y="1"/>
                  </a:cubicBezTo>
                  <a:cubicBezTo>
                    <a:pt x="43" y="2"/>
                    <a:pt x="47" y="4"/>
                    <a:pt x="50" y="7"/>
                  </a:cubicBezTo>
                  <a:cubicBezTo>
                    <a:pt x="51" y="8"/>
                    <a:pt x="51" y="9"/>
                    <a:pt x="51" y="10"/>
                  </a:cubicBezTo>
                  <a:cubicBezTo>
                    <a:pt x="50" y="10"/>
                    <a:pt x="50" y="10"/>
                    <a:pt x="49" y="10"/>
                  </a:cubicBezTo>
                  <a:close/>
                  <a:moveTo>
                    <a:pt x="15" y="8"/>
                  </a:moveTo>
                  <a:cubicBezTo>
                    <a:pt x="15" y="8"/>
                    <a:pt x="14" y="7"/>
                    <a:pt x="14" y="7"/>
                  </a:cubicBezTo>
                  <a:cubicBezTo>
                    <a:pt x="13" y="6"/>
                    <a:pt x="14" y="4"/>
                    <a:pt x="14" y="4"/>
                  </a:cubicBezTo>
                  <a:cubicBezTo>
                    <a:pt x="18" y="2"/>
                    <a:pt x="22" y="0"/>
                    <a:pt x="26" y="0"/>
                  </a:cubicBezTo>
                  <a:cubicBezTo>
                    <a:pt x="28" y="0"/>
                    <a:pt x="29" y="0"/>
                    <a:pt x="29" y="1"/>
                  </a:cubicBezTo>
                  <a:cubicBezTo>
                    <a:pt x="29" y="3"/>
                    <a:pt x="28" y="4"/>
                    <a:pt x="27" y="4"/>
                  </a:cubicBezTo>
                  <a:cubicBezTo>
                    <a:pt x="23" y="4"/>
                    <a:pt x="20" y="5"/>
                    <a:pt x="17" y="7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8" name="Freeform 1776"/>
            <p:cNvSpPr>
              <a:spLocks noEditPoints="1"/>
            </p:cNvSpPr>
            <p:nvPr/>
          </p:nvSpPr>
          <p:spPr bwMode="auto">
            <a:xfrm>
              <a:off x="5508469" y="4516616"/>
              <a:ext cx="277813" cy="274638"/>
            </a:xfrm>
            <a:custGeom>
              <a:avLst/>
              <a:gdLst>
                <a:gd name="T0" fmla="*/ 31 w 74"/>
                <a:gd name="T1" fmla="*/ 73 h 73"/>
                <a:gd name="T2" fmla="*/ 32 w 74"/>
                <a:gd name="T3" fmla="*/ 69 h 73"/>
                <a:gd name="T4" fmla="*/ 45 w 74"/>
                <a:gd name="T5" fmla="*/ 70 h 73"/>
                <a:gd name="T6" fmla="*/ 37 w 74"/>
                <a:gd name="T7" fmla="*/ 73 h 73"/>
                <a:gd name="T8" fmla="*/ 19 w 74"/>
                <a:gd name="T9" fmla="*/ 69 h 73"/>
                <a:gd name="T10" fmla="*/ 9 w 74"/>
                <a:gd name="T11" fmla="*/ 59 h 73"/>
                <a:gd name="T12" fmla="*/ 21 w 74"/>
                <a:gd name="T13" fmla="*/ 66 h 73"/>
                <a:gd name="T14" fmla="*/ 20 w 74"/>
                <a:gd name="T15" fmla="*/ 69 h 73"/>
                <a:gd name="T16" fmla="*/ 53 w 74"/>
                <a:gd name="T17" fmla="*/ 67 h 73"/>
                <a:gd name="T18" fmla="*/ 62 w 74"/>
                <a:gd name="T19" fmla="*/ 57 h 73"/>
                <a:gd name="T20" fmla="*/ 65 w 74"/>
                <a:gd name="T21" fmla="*/ 60 h 73"/>
                <a:gd name="T22" fmla="*/ 55 w 74"/>
                <a:gd name="T23" fmla="*/ 68 h 73"/>
                <a:gd name="T24" fmla="*/ 3 w 74"/>
                <a:gd name="T25" fmla="*/ 51 h 73"/>
                <a:gd name="T26" fmla="*/ 2 w 74"/>
                <a:gd name="T27" fmla="*/ 36 h 73"/>
                <a:gd name="T28" fmla="*/ 6 w 74"/>
                <a:gd name="T29" fmla="*/ 49 h 73"/>
                <a:gd name="T30" fmla="*/ 4 w 74"/>
                <a:gd name="T31" fmla="*/ 52 h 73"/>
                <a:gd name="T32" fmla="*/ 69 w 74"/>
                <a:gd name="T33" fmla="*/ 50 h 73"/>
                <a:gd name="T34" fmla="*/ 70 w 74"/>
                <a:gd name="T35" fmla="*/ 36 h 73"/>
                <a:gd name="T36" fmla="*/ 71 w 74"/>
                <a:gd name="T37" fmla="*/ 31 h 73"/>
                <a:gd name="T38" fmla="*/ 74 w 74"/>
                <a:gd name="T39" fmla="*/ 36 h 73"/>
                <a:gd name="T40" fmla="*/ 70 w 74"/>
                <a:gd name="T41" fmla="*/ 50 h 73"/>
                <a:gd name="T42" fmla="*/ 3 w 74"/>
                <a:gd name="T43" fmla="*/ 28 h 73"/>
                <a:gd name="T44" fmla="*/ 7 w 74"/>
                <a:gd name="T45" fmla="*/ 15 h 73"/>
                <a:gd name="T46" fmla="*/ 10 w 74"/>
                <a:gd name="T47" fmla="*/ 17 h 73"/>
                <a:gd name="T48" fmla="*/ 3 w 74"/>
                <a:gd name="T49" fmla="*/ 28 h 73"/>
                <a:gd name="T50" fmla="*/ 66 w 74"/>
                <a:gd name="T51" fmla="*/ 22 h 73"/>
                <a:gd name="T52" fmla="*/ 60 w 74"/>
                <a:gd name="T53" fmla="*/ 10 h 73"/>
                <a:gd name="T54" fmla="*/ 70 w 74"/>
                <a:gd name="T55" fmla="*/ 21 h 73"/>
                <a:gd name="T56" fmla="*/ 68 w 74"/>
                <a:gd name="T57" fmla="*/ 23 h 73"/>
                <a:gd name="T58" fmla="*/ 15 w 74"/>
                <a:gd name="T59" fmla="*/ 9 h 73"/>
                <a:gd name="T60" fmla="*/ 28 w 74"/>
                <a:gd name="T61" fmla="*/ 1 h 73"/>
                <a:gd name="T62" fmla="*/ 29 w 74"/>
                <a:gd name="T63" fmla="*/ 5 h 73"/>
                <a:gd name="T64" fmla="*/ 17 w 74"/>
                <a:gd name="T65" fmla="*/ 9 h 73"/>
                <a:gd name="T66" fmla="*/ 51 w 74"/>
                <a:gd name="T67" fmla="*/ 7 h 73"/>
                <a:gd name="T68" fmla="*/ 38 w 74"/>
                <a:gd name="T69" fmla="*/ 2 h 73"/>
                <a:gd name="T70" fmla="*/ 52 w 74"/>
                <a:gd name="T71" fmla="*/ 3 h 73"/>
                <a:gd name="T72" fmla="*/ 51 w 74"/>
                <a:gd name="T7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73">
                  <a:moveTo>
                    <a:pt x="37" y="73"/>
                  </a:moveTo>
                  <a:cubicBezTo>
                    <a:pt x="35" y="73"/>
                    <a:pt x="33" y="73"/>
                    <a:pt x="31" y="73"/>
                  </a:cubicBezTo>
                  <a:cubicBezTo>
                    <a:pt x="30" y="73"/>
                    <a:pt x="29" y="72"/>
                    <a:pt x="30" y="71"/>
                  </a:cubicBezTo>
                  <a:cubicBezTo>
                    <a:pt x="30" y="70"/>
                    <a:pt x="31" y="69"/>
                    <a:pt x="32" y="69"/>
                  </a:cubicBezTo>
                  <a:cubicBezTo>
                    <a:pt x="36" y="70"/>
                    <a:pt x="39" y="70"/>
                    <a:pt x="43" y="69"/>
                  </a:cubicBezTo>
                  <a:cubicBezTo>
                    <a:pt x="44" y="69"/>
                    <a:pt x="45" y="69"/>
                    <a:pt x="45" y="70"/>
                  </a:cubicBezTo>
                  <a:cubicBezTo>
                    <a:pt x="46" y="71"/>
                    <a:pt x="45" y="73"/>
                    <a:pt x="44" y="73"/>
                  </a:cubicBezTo>
                  <a:cubicBezTo>
                    <a:pt x="42" y="73"/>
                    <a:pt x="39" y="73"/>
                    <a:pt x="37" y="73"/>
                  </a:cubicBezTo>
                  <a:close/>
                  <a:moveTo>
                    <a:pt x="20" y="69"/>
                  </a:moveTo>
                  <a:cubicBezTo>
                    <a:pt x="19" y="69"/>
                    <a:pt x="19" y="69"/>
                    <a:pt x="19" y="69"/>
                  </a:cubicBezTo>
                  <a:cubicBezTo>
                    <a:pt x="16" y="67"/>
                    <a:pt x="12" y="64"/>
                    <a:pt x="9" y="61"/>
                  </a:cubicBezTo>
                  <a:cubicBezTo>
                    <a:pt x="9" y="61"/>
                    <a:pt x="9" y="59"/>
                    <a:pt x="9" y="59"/>
                  </a:cubicBezTo>
                  <a:cubicBezTo>
                    <a:pt x="10" y="58"/>
                    <a:pt x="12" y="58"/>
                    <a:pt x="12" y="59"/>
                  </a:cubicBezTo>
                  <a:cubicBezTo>
                    <a:pt x="15" y="61"/>
                    <a:pt x="18" y="64"/>
                    <a:pt x="21" y="66"/>
                  </a:cubicBezTo>
                  <a:cubicBezTo>
                    <a:pt x="22" y="66"/>
                    <a:pt x="22" y="67"/>
                    <a:pt x="22" y="68"/>
                  </a:cubicBezTo>
                  <a:cubicBezTo>
                    <a:pt x="22" y="69"/>
                    <a:pt x="21" y="69"/>
                    <a:pt x="20" y="69"/>
                  </a:cubicBezTo>
                  <a:close/>
                  <a:moveTo>
                    <a:pt x="55" y="68"/>
                  </a:moveTo>
                  <a:cubicBezTo>
                    <a:pt x="54" y="68"/>
                    <a:pt x="53" y="68"/>
                    <a:pt x="53" y="67"/>
                  </a:cubicBezTo>
                  <a:cubicBezTo>
                    <a:pt x="52" y="67"/>
                    <a:pt x="53" y="65"/>
                    <a:pt x="54" y="65"/>
                  </a:cubicBezTo>
                  <a:cubicBezTo>
                    <a:pt x="57" y="63"/>
                    <a:pt x="60" y="60"/>
                    <a:pt x="62" y="57"/>
                  </a:cubicBezTo>
                  <a:cubicBezTo>
                    <a:pt x="63" y="57"/>
                    <a:pt x="64" y="56"/>
                    <a:pt x="65" y="57"/>
                  </a:cubicBezTo>
                  <a:cubicBezTo>
                    <a:pt x="66" y="58"/>
                    <a:pt x="66" y="59"/>
                    <a:pt x="65" y="60"/>
                  </a:cubicBezTo>
                  <a:cubicBezTo>
                    <a:pt x="62" y="63"/>
                    <a:pt x="59" y="66"/>
                    <a:pt x="56" y="68"/>
                  </a:cubicBezTo>
                  <a:lnTo>
                    <a:pt x="55" y="68"/>
                  </a:lnTo>
                  <a:close/>
                  <a:moveTo>
                    <a:pt x="4" y="52"/>
                  </a:moveTo>
                  <a:cubicBezTo>
                    <a:pt x="4" y="52"/>
                    <a:pt x="3" y="51"/>
                    <a:pt x="3" y="51"/>
                  </a:cubicBezTo>
                  <a:cubicBezTo>
                    <a:pt x="1" y="47"/>
                    <a:pt x="0" y="43"/>
                    <a:pt x="0" y="38"/>
                  </a:cubicBezTo>
                  <a:cubicBezTo>
                    <a:pt x="0" y="37"/>
                    <a:pt x="1" y="36"/>
                    <a:pt x="2" y="36"/>
                  </a:cubicBezTo>
                  <a:cubicBezTo>
                    <a:pt x="3" y="36"/>
                    <a:pt x="4" y="37"/>
                    <a:pt x="4" y="38"/>
                  </a:cubicBezTo>
                  <a:cubicBezTo>
                    <a:pt x="4" y="42"/>
                    <a:pt x="5" y="46"/>
                    <a:pt x="6" y="49"/>
                  </a:cubicBezTo>
                  <a:cubicBezTo>
                    <a:pt x="7" y="50"/>
                    <a:pt x="6" y="51"/>
                    <a:pt x="5" y="52"/>
                  </a:cubicBezTo>
                  <a:lnTo>
                    <a:pt x="4" y="52"/>
                  </a:lnTo>
                  <a:close/>
                  <a:moveTo>
                    <a:pt x="70" y="50"/>
                  </a:moveTo>
                  <a:cubicBezTo>
                    <a:pt x="69" y="50"/>
                    <a:pt x="69" y="50"/>
                    <a:pt x="69" y="50"/>
                  </a:cubicBezTo>
                  <a:cubicBezTo>
                    <a:pt x="68" y="50"/>
                    <a:pt x="67" y="49"/>
                    <a:pt x="68" y="48"/>
                  </a:cubicBezTo>
                  <a:cubicBezTo>
                    <a:pt x="69" y="44"/>
                    <a:pt x="70" y="40"/>
                    <a:pt x="70" y="36"/>
                  </a:cubicBezTo>
                  <a:cubicBezTo>
                    <a:pt x="70" y="35"/>
                    <a:pt x="70" y="34"/>
                    <a:pt x="69" y="33"/>
                  </a:cubicBezTo>
                  <a:cubicBezTo>
                    <a:pt x="69" y="32"/>
                    <a:pt x="70" y="31"/>
                    <a:pt x="71" y="31"/>
                  </a:cubicBezTo>
                  <a:cubicBezTo>
                    <a:pt x="72" y="31"/>
                    <a:pt x="73" y="32"/>
                    <a:pt x="73" y="33"/>
                  </a:cubicBezTo>
                  <a:cubicBezTo>
                    <a:pt x="74" y="34"/>
                    <a:pt x="74" y="35"/>
                    <a:pt x="74" y="36"/>
                  </a:cubicBezTo>
                  <a:cubicBezTo>
                    <a:pt x="74" y="41"/>
                    <a:pt x="73" y="45"/>
                    <a:pt x="71" y="49"/>
                  </a:cubicBezTo>
                  <a:cubicBezTo>
                    <a:pt x="71" y="50"/>
                    <a:pt x="70" y="50"/>
                    <a:pt x="70" y="50"/>
                  </a:cubicBezTo>
                  <a:close/>
                  <a:moveTo>
                    <a:pt x="3" y="28"/>
                  </a:move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1" y="27"/>
                    <a:pt x="1" y="26"/>
                  </a:cubicBezTo>
                  <a:cubicBezTo>
                    <a:pt x="2" y="22"/>
                    <a:pt x="4" y="18"/>
                    <a:pt x="7" y="15"/>
                  </a:cubicBezTo>
                  <a:cubicBezTo>
                    <a:pt x="8" y="14"/>
                    <a:pt x="9" y="13"/>
                    <a:pt x="10" y="14"/>
                  </a:cubicBezTo>
                  <a:cubicBezTo>
                    <a:pt x="11" y="15"/>
                    <a:pt x="11" y="16"/>
                    <a:pt x="10" y="17"/>
                  </a:cubicBezTo>
                  <a:cubicBezTo>
                    <a:pt x="8" y="20"/>
                    <a:pt x="6" y="23"/>
                    <a:pt x="5" y="27"/>
                  </a:cubicBezTo>
                  <a:cubicBezTo>
                    <a:pt x="5" y="28"/>
                    <a:pt x="4" y="28"/>
                    <a:pt x="3" y="28"/>
                  </a:cubicBezTo>
                  <a:close/>
                  <a:moveTo>
                    <a:pt x="68" y="23"/>
                  </a:moveTo>
                  <a:cubicBezTo>
                    <a:pt x="67" y="23"/>
                    <a:pt x="67" y="23"/>
                    <a:pt x="66" y="22"/>
                  </a:cubicBezTo>
                  <a:cubicBezTo>
                    <a:pt x="65" y="19"/>
                    <a:pt x="63" y="16"/>
                    <a:pt x="60" y="13"/>
                  </a:cubicBezTo>
                  <a:cubicBezTo>
                    <a:pt x="59" y="12"/>
                    <a:pt x="59" y="11"/>
                    <a:pt x="60" y="10"/>
                  </a:cubicBezTo>
                  <a:cubicBezTo>
                    <a:pt x="61" y="10"/>
                    <a:pt x="62" y="10"/>
                    <a:pt x="63" y="10"/>
                  </a:cubicBezTo>
                  <a:cubicBezTo>
                    <a:pt x="66" y="13"/>
                    <a:pt x="68" y="17"/>
                    <a:pt x="70" y="21"/>
                  </a:cubicBezTo>
                  <a:cubicBezTo>
                    <a:pt x="70" y="22"/>
                    <a:pt x="70" y="23"/>
                    <a:pt x="69" y="23"/>
                  </a:cubicBezTo>
                  <a:lnTo>
                    <a:pt x="68" y="23"/>
                  </a:lnTo>
                  <a:close/>
                  <a:moveTo>
                    <a:pt x="17" y="9"/>
                  </a:moveTo>
                  <a:cubicBezTo>
                    <a:pt x="17" y="9"/>
                    <a:pt x="16" y="9"/>
                    <a:pt x="15" y="9"/>
                  </a:cubicBezTo>
                  <a:cubicBezTo>
                    <a:pt x="15" y="8"/>
                    <a:pt x="15" y="6"/>
                    <a:pt x="16" y="6"/>
                  </a:cubicBezTo>
                  <a:cubicBezTo>
                    <a:pt x="20" y="3"/>
                    <a:pt x="23" y="2"/>
                    <a:pt x="28" y="1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3"/>
                    <a:pt x="30" y="4"/>
                    <a:pt x="29" y="5"/>
                  </a:cubicBezTo>
                  <a:cubicBezTo>
                    <a:pt x="25" y="5"/>
                    <a:pt x="21" y="7"/>
                    <a:pt x="18" y="9"/>
                  </a:cubicBezTo>
                  <a:cubicBezTo>
                    <a:pt x="18" y="9"/>
                    <a:pt x="18" y="9"/>
                    <a:pt x="17" y="9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47" y="5"/>
                    <a:pt x="44" y="4"/>
                    <a:pt x="40" y="4"/>
                  </a:cubicBezTo>
                  <a:cubicBezTo>
                    <a:pt x="39" y="4"/>
                    <a:pt x="38" y="3"/>
                    <a:pt x="38" y="2"/>
                  </a:cubicBezTo>
                  <a:cubicBezTo>
                    <a:pt x="38" y="0"/>
                    <a:pt x="39" y="0"/>
                    <a:pt x="40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3" y="4"/>
                    <a:pt x="54" y="5"/>
                    <a:pt x="53" y="6"/>
                  </a:cubicBezTo>
                  <a:cubicBezTo>
                    <a:pt x="53" y="6"/>
                    <a:pt x="52" y="7"/>
                    <a:pt x="5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9" name="Freeform 1777"/>
            <p:cNvSpPr>
              <a:spLocks noEditPoints="1"/>
            </p:cNvSpPr>
            <p:nvPr/>
          </p:nvSpPr>
          <p:spPr bwMode="auto">
            <a:xfrm>
              <a:off x="4343244" y="3386316"/>
              <a:ext cx="279400" cy="277813"/>
            </a:xfrm>
            <a:custGeom>
              <a:avLst/>
              <a:gdLst>
                <a:gd name="T0" fmla="*/ 31 w 74"/>
                <a:gd name="T1" fmla="*/ 73 h 74"/>
                <a:gd name="T2" fmla="*/ 32 w 74"/>
                <a:gd name="T3" fmla="*/ 69 h 74"/>
                <a:gd name="T4" fmla="*/ 45 w 74"/>
                <a:gd name="T5" fmla="*/ 71 h 74"/>
                <a:gd name="T6" fmla="*/ 37 w 74"/>
                <a:gd name="T7" fmla="*/ 74 h 74"/>
                <a:gd name="T8" fmla="*/ 19 w 74"/>
                <a:gd name="T9" fmla="*/ 69 h 74"/>
                <a:gd name="T10" fmla="*/ 10 w 74"/>
                <a:gd name="T11" fmla="*/ 58 h 74"/>
                <a:gd name="T12" fmla="*/ 21 w 74"/>
                <a:gd name="T13" fmla="*/ 65 h 74"/>
                <a:gd name="T14" fmla="*/ 20 w 74"/>
                <a:gd name="T15" fmla="*/ 69 h 74"/>
                <a:gd name="T16" fmla="*/ 53 w 74"/>
                <a:gd name="T17" fmla="*/ 68 h 74"/>
                <a:gd name="T18" fmla="*/ 62 w 74"/>
                <a:gd name="T19" fmla="*/ 58 h 74"/>
                <a:gd name="T20" fmla="*/ 65 w 74"/>
                <a:gd name="T21" fmla="*/ 60 h 74"/>
                <a:gd name="T22" fmla="*/ 55 w 74"/>
                <a:gd name="T23" fmla="*/ 69 h 74"/>
                <a:gd name="T24" fmla="*/ 3 w 74"/>
                <a:gd name="T25" fmla="*/ 50 h 74"/>
                <a:gd name="T26" fmla="*/ 2 w 74"/>
                <a:gd name="T27" fmla="*/ 36 h 74"/>
                <a:gd name="T28" fmla="*/ 7 w 74"/>
                <a:gd name="T29" fmla="*/ 49 h 74"/>
                <a:gd name="T30" fmla="*/ 5 w 74"/>
                <a:gd name="T31" fmla="*/ 52 h 74"/>
                <a:gd name="T32" fmla="*/ 69 w 74"/>
                <a:gd name="T33" fmla="*/ 51 h 74"/>
                <a:gd name="T34" fmla="*/ 70 w 74"/>
                <a:gd name="T35" fmla="*/ 37 h 74"/>
                <a:gd name="T36" fmla="*/ 72 w 74"/>
                <a:gd name="T37" fmla="*/ 33 h 74"/>
                <a:gd name="T38" fmla="*/ 74 w 74"/>
                <a:gd name="T39" fmla="*/ 37 h 74"/>
                <a:gd name="T40" fmla="*/ 70 w 74"/>
                <a:gd name="T41" fmla="*/ 51 h 74"/>
                <a:gd name="T42" fmla="*/ 3 w 74"/>
                <a:gd name="T43" fmla="*/ 28 h 74"/>
                <a:gd name="T44" fmla="*/ 8 w 74"/>
                <a:gd name="T45" fmla="*/ 14 h 74"/>
                <a:gd name="T46" fmla="*/ 11 w 74"/>
                <a:gd name="T47" fmla="*/ 17 h 74"/>
                <a:gd name="T48" fmla="*/ 4 w 74"/>
                <a:gd name="T49" fmla="*/ 28 h 74"/>
                <a:gd name="T50" fmla="*/ 67 w 74"/>
                <a:gd name="T51" fmla="*/ 24 h 74"/>
                <a:gd name="T52" fmla="*/ 61 w 74"/>
                <a:gd name="T53" fmla="*/ 12 h 74"/>
                <a:gd name="T54" fmla="*/ 71 w 74"/>
                <a:gd name="T55" fmla="*/ 23 h 74"/>
                <a:gd name="T56" fmla="*/ 69 w 74"/>
                <a:gd name="T57" fmla="*/ 25 h 74"/>
                <a:gd name="T58" fmla="*/ 17 w 74"/>
                <a:gd name="T59" fmla="*/ 9 h 74"/>
                <a:gd name="T60" fmla="*/ 29 w 74"/>
                <a:gd name="T61" fmla="*/ 1 h 74"/>
                <a:gd name="T62" fmla="*/ 30 w 74"/>
                <a:gd name="T63" fmla="*/ 5 h 74"/>
                <a:gd name="T64" fmla="*/ 19 w 74"/>
                <a:gd name="T65" fmla="*/ 10 h 74"/>
                <a:gd name="T66" fmla="*/ 52 w 74"/>
                <a:gd name="T67" fmla="*/ 8 h 74"/>
                <a:gd name="T68" fmla="*/ 40 w 74"/>
                <a:gd name="T69" fmla="*/ 2 h 74"/>
                <a:gd name="T70" fmla="*/ 54 w 74"/>
                <a:gd name="T71" fmla="*/ 4 h 74"/>
                <a:gd name="T72" fmla="*/ 53 w 74"/>
                <a:gd name="T73" fmla="*/ 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74">
                  <a:moveTo>
                    <a:pt x="37" y="74"/>
                  </a:moveTo>
                  <a:cubicBezTo>
                    <a:pt x="35" y="74"/>
                    <a:pt x="33" y="73"/>
                    <a:pt x="31" y="73"/>
                  </a:cubicBezTo>
                  <a:cubicBezTo>
                    <a:pt x="30" y="73"/>
                    <a:pt x="29" y="72"/>
                    <a:pt x="30" y="71"/>
                  </a:cubicBezTo>
                  <a:cubicBezTo>
                    <a:pt x="30" y="70"/>
                    <a:pt x="31" y="69"/>
                    <a:pt x="32" y="69"/>
                  </a:cubicBezTo>
                  <a:cubicBezTo>
                    <a:pt x="35" y="70"/>
                    <a:pt x="39" y="70"/>
                    <a:pt x="43" y="69"/>
                  </a:cubicBezTo>
                  <a:cubicBezTo>
                    <a:pt x="44" y="69"/>
                    <a:pt x="45" y="70"/>
                    <a:pt x="45" y="71"/>
                  </a:cubicBezTo>
                  <a:cubicBezTo>
                    <a:pt x="46" y="72"/>
                    <a:pt x="45" y="73"/>
                    <a:pt x="44" y="73"/>
                  </a:cubicBezTo>
                  <a:cubicBezTo>
                    <a:pt x="42" y="73"/>
                    <a:pt x="39" y="74"/>
                    <a:pt x="37" y="74"/>
                  </a:cubicBezTo>
                  <a:close/>
                  <a:moveTo>
                    <a:pt x="20" y="69"/>
                  </a:moveTo>
                  <a:cubicBezTo>
                    <a:pt x="19" y="69"/>
                    <a:pt x="19" y="69"/>
                    <a:pt x="19" y="69"/>
                  </a:cubicBezTo>
                  <a:cubicBezTo>
                    <a:pt x="16" y="67"/>
                    <a:pt x="12" y="64"/>
                    <a:pt x="9" y="61"/>
                  </a:cubicBezTo>
                  <a:cubicBezTo>
                    <a:pt x="9" y="60"/>
                    <a:pt x="9" y="59"/>
                    <a:pt x="10" y="58"/>
                  </a:cubicBezTo>
                  <a:cubicBezTo>
                    <a:pt x="10" y="58"/>
                    <a:pt x="12" y="58"/>
                    <a:pt x="12" y="58"/>
                  </a:cubicBezTo>
                  <a:cubicBezTo>
                    <a:pt x="15" y="61"/>
                    <a:pt x="18" y="64"/>
                    <a:pt x="21" y="65"/>
                  </a:cubicBezTo>
                  <a:cubicBezTo>
                    <a:pt x="22" y="66"/>
                    <a:pt x="22" y="67"/>
                    <a:pt x="22" y="68"/>
                  </a:cubicBezTo>
                  <a:cubicBezTo>
                    <a:pt x="22" y="69"/>
                    <a:pt x="21" y="69"/>
                    <a:pt x="20" y="69"/>
                  </a:cubicBezTo>
                  <a:close/>
                  <a:moveTo>
                    <a:pt x="55" y="69"/>
                  </a:moveTo>
                  <a:cubicBezTo>
                    <a:pt x="54" y="69"/>
                    <a:pt x="53" y="68"/>
                    <a:pt x="53" y="68"/>
                  </a:cubicBezTo>
                  <a:cubicBezTo>
                    <a:pt x="52" y="67"/>
                    <a:pt x="53" y="66"/>
                    <a:pt x="54" y="65"/>
                  </a:cubicBezTo>
                  <a:cubicBezTo>
                    <a:pt x="57" y="63"/>
                    <a:pt x="60" y="61"/>
                    <a:pt x="62" y="58"/>
                  </a:cubicBezTo>
                  <a:cubicBezTo>
                    <a:pt x="63" y="57"/>
                    <a:pt x="64" y="57"/>
                    <a:pt x="65" y="57"/>
                  </a:cubicBezTo>
                  <a:cubicBezTo>
                    <a:pt x="66" y="58"/>
                    <a:pt x="66" y="59"/>
                    <a:pt x="65" y="60"/>
                  </a:cubicBezTo>
                  <a:cubicBezTo>
                    <a:pt x="63" y="64"/>
                    <a:pt x="59" y="66"/>
                    <a:pt x="56" y="68"/>
                  </a:cubicBezTo>
                  <a:lnTo>
                    <a:pt x="55" y="69"/>
                  </a:lnTo>
                  <a:close/>
                  <a:moveTo>
                    <a:pt x="5" y="52"/>
                  </a:moveTo>
                  <a:cubicBezTo>
                    <a:pt x="4" y="52"/>
                    <a:pt x="3" y="51"/>
                    <a:pt x="3" y="50"/>
                  </a:cubicBezTo>
                  <a:cubicBezTo>
                    <a:pt x="1" y="46"/>
                    <a:pt x="0" y="42"/>
                    <a:pt x="0" y="38"/>
                  </a:cubicBezTo>
                  <a:cubicBezTo>
                    <a:pt x="0" y="37"/>
                    <a:pt x="1" y="36"/>
                    <a:pt x="2" y="36"/>
                  </a:cubicBezTo>
                  <a:cubicBezTo>
                    <a:pt x="3" y="36"/>
                    <a:pt x="4" y="37"/>
                    <a:pt x="4" y="38"/>
                  </a:cubicBezTo>
                  <a:cubicBezTo>
                    <a:pt x="4" y="42"/>
                    <a:pt x="5" y="45"/>
                    <a:pt x="7" y="49"/>
                  </a:cubicBezTo>
                  <a:cubicBezTo>
                    <a:pt x="7" y="50"/>
                    <a:pt x="6" y="51"/>
                    <a:pt x="5" y="51"/>
                  </a:cubicBezTo>
                  <a:lnTo>
                    <a:pt x="5" y="52"/>
                  </a:lnTo>
                  <a:close/>
                  <a:moveTo>
                    <a:pt x="70" y="51"/>
                  </a:moveTo>
                  <a:cubicBezTo>
                    <a:pt x="69" y="51"/>
                    <a:pt x="69" y="51"/>
                    <a:pt x="69" y="51"/>
                  </a:cubicBezTo>
                  <a:cubicBezTo>
                    <a:pt x="68" y="50"/>
                    <a:pt x="67" y="49"/>
                    <a:pt x="68" y="48"/>
                  </a:cubicBezTo>
                  <a:cubicBezTo>
                    <a:pt x="69" y="44"/>
                    <a:pt x="70" y="41"/>
                    <a:pt x="70" y="37"/>
                  </a:cubicBezTo>
                  <a:cubicBezTo>
                    <a:pt x="70" y="36"/>
                    <a:pt x="70" y="36"/>
                    <a:pt x="70" y="35"/>
                  </a:cubicBezTo>
                  <a:cubicBezTo>
                    <a:pt x="70" y="34"/>
                    <a:pt x="70" y="33"/>
                    <a:pt x="72" y="33"/>
                  </a:cubicBezTo>
                  <a:cubicBezTo>
                    <a:pt x="73" y="33"/>
                    <a:pt x="74" y="34"/>
                    <a:pt x="74" y="35"/>
                  </a:cubicBezTo>
                  <a:cubicBezTo>
                    <a:pt x="74" y="36"/>
                    <a:pt x="74" y="36"/>
                    <a:pt x="74" y="37"/>
                  </a:cubicBezTo>
                  <a:cubicBezTo>
                    <a:pt x="74" y="41"/>
                    <a:pt x="73" y="45"/>
                    <a:pt x="71" y="49"/>
                  </a:cubicBezTo>
                  <a:cubicBezTo>
                    <a:pt x="71" y="50"/>
                    <a:pt x="70" y="51"/>
                    <a:pt x="70" y="51"/>
                  </a:cubicBezTo>
                  <a:close/>
                  <a:moveTo>
                    <a:pt x="4" y="28"/>
                  </a:move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6"/>
                    <a:pt x="2" y="25"/>
                  </a:cubicBezTo>
                  <a:cubicBezTo>
                    <a:pt x="4" y="21"/>
                    <a:pt x="6" y="18"/>
                    <a:pt x="8" y="14"/>
                  </a:cubicBezTo>
                  <a:cubicBezTo>
                    <a:pt x="9" y="13"/>
                    <a:pt x="10" y="13"/>
                    <a:pt x="11" y="14"/>
                  </a:cubicBezTo>
                  <a:cubicBezTo>
                    <a:pt x="12" y="15"/>
                    <a:pt x="12" y="16"/>
                    <a:pt x="11" y="17"/>
                  </a:cubicBezTo>
                  <a:cubicBezTo>
                    <a:pt x="9" y="20"/>
                    <a:pt x="7" y="23"/>
                    <a:pt x="6" y="27"/>
                  </a:cubicBezTo>
                  <a:cubicBezTo>
                    <a:pt x="6" y="27"/>
                    <a:pt x="5" y="28"/>
                    <a:pt x="4" y="28"/>
                  </a:cubicBezTo>
                  <a:close/>
                  <a:moveTo>
                    <a:pt x="69" y="25"/>
                  </a:moveTo>
                  <a:cubicBezTo>
                    <a:pt x="68" y="25"/>
                    <a:pt x="67" y="25"/>
                    <a:pt x="67" y="24"/>
                  </a:cubicBezTo>
                  <a:cubicBezTo>
                    <a:pt x="66" y="21"/>
                    <a:pt x="64" y="18"/>
                    <a:pt x="61" y="15"/>
                  </a:cubicBezTo>
                  <a:cubicBezTo>
                    <a:pt x="60" y="14"/>
                    <a:pt x="60" y="13"/>
                    <a:pt x="61" y="12"/>
                  </a:cubicBezTo>
                  <a:cubicBezTo>
                    <a:pt x="62" y="11"/>
                    <a:pt x="63" y="11"/>
                    <a:pt x="64" y="12"/>
                  </a:cubicBezTo>
                  <a:cubicBezTo>
                    <a:pt x="67" y="15"/>
                    <a:pt x="69" y="19"/>
                    <a:pt x="71" y="23"/>
                  </a:cubicBezTo>
                  <a:cubicBezTo>
                    <a:pt x="71" y="24"/>
                    <a:pt x="71" y="25"/>
                    <a:pt x="70" y="25"/>
                  </a:cubicBezTo>
                  <a:lnTo>
                    <a:pt x="69" y="25"/>
                  </a:lnTo>
                  <a:close/>
                  <a:moveTo>
                    <a:pt x="19" y="10"/>
                  </a:moveTo>
                  <a:cubicBezTo>
                    <a:pt x="18" y="10"/>
                    <a:pt x="17" y="9"/>
                    <a:pt x="17" y="9"/>
                  </a:cubicBezTo>
                  <a:cubicBezTo>
                    <a:pt x="16" y="8"/>
                    <a:pt x="17" y="6"/>
                    <a:pt x="18" y="6"/>
                  </a:cubicBezTo>
                  <a:cubicBezTo>
                    <a:pt x="21" y="4"/>
                    <a:pt x="25" y="2"/>
                    <a:pt x="29" y="1"/>
                  </a:cubicBezTo>
                  <a:cubicBezTo>
                    <a:pt x="30" y="1"/>
                    <a:pt x="31" y="2"/>
                    <a:pt x="32" y="3"/>
                  </a:cubicBezTo>
                  <a:cubicBezTo>
                    <a:pt x="32" y="4"/>
                    <a:pt x="31" y="5"/>
                    <a:pt x="30" y="5"/>
                  </a:cubicBezTo>
                  <a:cubicBezTo>
                    <a:pt x="26" y="6"/>
                    <a:pt x="23" y="7"/>
                    <a:pt x="20" y="9"/>
                  </a:cubicBezTo>
                  <a:cubicBezTo>
                    <a:pt x="19" y="9"/>
                    <a:pt x="19" y="10"/>
                    <a:pt x="19" y="10"/>
                  </a:cubicBezTo>
                  <a:close/>
                  <a:moveTo>
                    <a:pt x="53" y="8"/>
                  </a:moveTo>
                  <a:cubicBezTo>
                    <a:pt x="52" y="8"/>
                    <a:pt x="52" y="8"/>
                    <a:pt x="52" y="8"/>
                  </a:cubicBezTo>
                  <a:cubicBezTo>
                    <a:pt x="49" y="6"/>
                    <a:pt x="45" y="5"/>
                    <a:pt x="41" y="5"/>
                  </a:cubicBezTo>
                  <a:cubicBezTo>
                    <a:pt x="40" y="4"/>
                    <a:pt x="39" y="3"/>
                    <a:pt x="40" y="2"/>
                  </a:cubicBezTo>
                  <a:cubicBezTo>
                    <a:pt x="40" y="1"/>
                    <a:pt x="41" y="0"/>
                    <a:pt x="42" y="1"/>
                  </a:cubicBezTo>
                  <a:cubicBezTo>
                    <a:pt x="46" y="1"/>
                    <a:pt x="50" y="2"/>
                    <a:pt x="54" y="4"/>
                  </a:cubicBezTo>
                  <a:cubicBezTo>
                    <a:pt x="55" y="5"/>
                    <a:pt x="55" y="6"/>
                    <a:pt x="55" y="7"/>
                  </a:cubicBezTo>
                  <a:cubicBezTo>
                    <a:pt x="54" y="8"/>
                    <a:pt x="54" y="8"/>
                    <a:pt x="5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0" name="Freeform 1778"/>
            <p:cNvSpPr>
              <a:spLocks noEditPoints="1"/>
            </p:cNvSpPr>
            <p:nvPr/>
          </p:nvSpPr>
          <p:spPr bwMode="auto">
            <a:xfrm>
              <a:off x="5406869" y="2905303"/>
              <a:ext cx="274638" cy="274638"/>
            </a:xfrm>
            <a:custGeom>
              <a:avLst/>
              <a:gdLst>
                <a:gd name="T0" fmla="*/ 37 w 73"/>
                <a:gd name="T1" fmla="*/ 73 h 73"/>
                <a:gd name="T2" fmla="*/ 29 w 73"/>
                <a:gd name="T3" fmla="*/ 70 h 73"/>
                <a:gd name="T4" fmla="*/ 37 w 73"/>
                <a:gd name="T5" fmla="*/ 69 h 73"/>
                <a:gd name="T6" fmla="*/ 45 w 73"/>
                <a:gd name="T7" fmla="*/ 70 h 73"/>
                <a:gd name="T8" fmla="*/ 37 w 73"/>
                <a:gd name="T9" fmla="*/ 73 h 73"/>
                <a:gd name="T10" fmla="*/ 19 w 73"/>
                <a:gd name="T11" fmla="*/ 68 h 73"/>
                <a:gd name="T12" fmla="*/ 9 w 73"/>
                <a:gd name="T13" fmla="*/ 58 h 73"/>
                <a:gd name="T14" fmla="*/ 21 w 73"/>
                <a:gd name="T15" fmla="*/ 65 h 73"/>
                <a:gd name="T16" fmla="*/ 20 w 73"/>
                <a:gd name="T17" fmla="*/ 69 h 73"/>
                <a:gd name="T18" fmla="*/ 53 w 73"/>
                <a:gd name="T19" fmla="*/ 67 h 73"/>
                <a:gd name="T20" fmla="*/ 62 w 73"/>
                <a:gd name="T21" fmla="*/ 57 h 73"/>
                <a:gd name="T22" fmla="*/ 65 w 73"/>
                <a:gd name="T23" fmla="*/ 60 h 73"/>
                <a:gd name="T24" fmla="*/ 54 w 73"/>
                <a:gd name="T25" fmla="*/ 68 h 73"/>
                <a:gd name="T26" fmla="*/ 3 w 73"/>
                <a:gd name="T27" fmla="*/ 50 h 73"/>
                <a:gd name="T28" fmla="*/ 2 w 73"/>
                <a:gd name="T29" fmla="*/ 35 h 73"/>
                <a:gd name="T30" fmla="*/ 6 w 73"/>
                <a:gd name="T31" fmla="*/ 48 h 73"/>
                <a:gd name="T32" fmla="*/ 4 w 73"/>
                <a:gd name="T33" fmla="*/ 51 h 73"/>
                <a:gd name="T34" fmla="*/ 69 w 73"/>
                <a:gd name="T35" fmla="*/ 50 h 73"/>
                <a:gd name="T36" fmla="*/ 69 w 73"/>
                <a:gd name="T37" fmla="*/ 36 h 73"/>
                <a:gd name="T38" fmla="*/ 71 w 73"/>
                <a:gd name="T39" fmla="*/ 32 h 73"/>
                <a:gd name="T40" fmla="*/ 73 w 73"/>
                <a:gd name="T41" fmla="*/ 36 h 73"/>
                <a:gd name="T42" fmla="*/ 69 w 73"/>
                <a:gd name="T43" fmla="*/ 50 h 73"/>
                <a:gd name="T44" fmla="*/ 3 w 73"/>
                <a:gd name="T45" fmla="*/ 27 h 73"/>
                <a:gd name="T46" fmla="*/ 8 w 73"/>
                <a:gd name="T47" fmla="*/ 14 h 73"/>
                <a:gd name="T48" fmla="*/ 11 w 73"/>
                <a:gd name="T49" fmla="*/ 16 h 73"/>
                <a:gd name="T50" fmla="*/ 4 w 73"/>
                <a:gd name="T51" fmla="*/ 27 h 73"/>
                <a:gd name="T52" fmla="*/ 67 w 73"/>
                <a:gd name="T53" fmla="*/ 24 h 73"/>
                <a:gd name="T54" fmla="*/ 61 w 73"/>
                <a:gd name="T55" fmla="*/ 11 h 73"/>
                <a:gd name="T56" fmla="*/ 70 w 73"/>
                <a:gd name="T57" fmla="*/ 22 h 73"/>
                <a:gd name="T58" fmla="*/ 18 w 73"/>
                <a:gd name="T59" fmla="*/ 9 h 73"/>
                <a:gd name="T60" fmla="*/ 17 w 73"/>
                <a:gd name="T61" fmla="*/ 5 h 73"/>
                <a:gd name="T62" fmla="*/ 31 w 73"/>
                <a:gd name="T63" fmla="*/ 2 h 73"/>
                <a:gd name="T64" fmla="*/ 19 w 73"/>
                <a:gd name="T65" fmla="*/ 9 h 73"/>
                <a:gd name="T66" fmla="*/ 53 w 73"/>
                <a:gd name="T67" fmla="*/ 7 h 73"/>
                <a:gd name="T68" fmla="*/ 41 w 73"/>
                <a:gd name="T69" fmla="*/ 4 h 73"/>
                <a:gd name="T70" fmla="*/ 42 w 73"/>
                <a:gd name="T71" fmla="*/ 0 h 73"/>
                <a:gd name="T72" fmla="*/ 54 w 73"/>
                <a:gd name="T73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73">
                  <a:moveTo>
                    <a:pt x="37" y="73"/>
                  </a:moveTo>
                  <a:cubicBezTo>
                    <a:pt x="37" y="73"/>
                    <a:pt x="37" y="73"/>
                    <a:pt x="37" y="73"/>
                  </a:cubicBezTo>
                  <a:cubicBezTo>
                    <a:pt x="35" y="73"/>
                    <a:pt x="33" y="73"/>
                    <a:pt x="31" y="72"/>
                  </a:cubicBezTo>
                  <a:cubicBezTo>
                    <a:pt x="30" y="72"/>
                    <a:pt x="29" y="71"/>
                    <a:pt x="29" y="70"/>
                  </a:cubicBezTo>
                  <a:cubicBezTo>
                    <a:pt x="29" y="69"/>
                    <a:pt x="30" y="68"/>
                    <a:pt x="32" y="69"/>
                  </a:cubicBezTo>
                  <a:cubicBezTo>
                    <a:pt x="33" y="69"/>
                    <a:pt x="35" y="69"/>
                    <a:pt x="37" y="69"/>
                  </a:cubicBezTo>
                  <a:cubicBezTo>
                    <a:pt x="39" y="69"/>
                    <a:pt x="41" y="69"/>
                    <a:pt x="43" y="68"/>
                  </a:cubicBezTo>
                  <a:cubicBezTo>
                    <a:pt x="44" y="68"/>
                    <a:pt x="45" y="69"/>
                    <a:pt x="45" y="70"/>
                  </a:cubicBezTo>
                  <a:cubicBezTo>
                    <a:pt x="45" y="71"/>
                    <a:pt x="45" y="72"/>
                    <a:pt x="44" y="72"/>
                  </a:cubicBezTo>
                  <a:cubicBezTo>
                    <a:pt x="41" y="73"/>
                    <a:pt x="39" y="73"/>
                    <a:pt x="37" y="73"/>
                  </a:cubicBezTo>
                  <a:close/>
                  <a:moveTo>
                    <a:pt x="20" y="69"/>
                  </a:moveTo>
                  <a:cubicBezTo>
                    <a:pt x="19" y="68"/>
                    <a:pt x="19" y="68"/>
                    <a:pt x="19" y="68"/>
                  </a:cubicBezTo>
                  <a:cubicBezTo>
                    <a:pt x="15" y="66"/>
                    <a:pt x="12" y="64"/>
                    <a:pt x="9" y="60"/>
                  </a:cubicBezTo>
                  <a:cubicBezTo>
                    <a:pt x="8" y="60"/>
                    <a:pt x="8" y="58"/>
                    <a:pt x="9" y="58"/>
                  </a:cubicBezTo>
                  <a:cubicBezTo>
                    <a:pt x="10" y="57"/>
                    <a:pt x="11" y="57"/>
                    <a:pt x="12" y="58"/>
                  </a:cubicBezTo>
                  <a:cubicBezTo>
                    <a:pt x="15" y="61"/>
                    <a:pt x="18" y="63"/>
                    <a:pt x="21" y="65"/>
                  </a:cubicBezTo>
                  <a:cubicBezTo>
                    <a:pt x="22" y="65"/>
                    <a:pt x="22" y="67"/>
                    <a:pt x="22" y="68"/>
                  </a:cubicBezTo>
                  <a:cubicBezTo>
                    <a:pt x="21" y="68"/>
                    <a:pt x="21" y="69"/>
                    <a:pt x="20" y="69"/>
                  </a:cubicBezTo>
                  <a:close/>
                  <a:moveTo>
                    <a:pt x="54" y="68"/>
                  </a:moveTo>
                  <a:cubicBezTo>
                    <a:pt x="54" y="68"/>
                    <a:pt x="53" y="68"/>
                    <a:pt x="53" y="67"/>
                  </a:cubicBezTo>
                  <a:cubicBezTo>
                    <a:pt x="52" y="66"/>
                    <a:pt x="52" y="65"/>
                    <a:pt x="53" y="64"/>
                  </a:cubicBezTo>
                  <a:cubicBezTo>
                    <a:pt x="57" y="62"/>
                    <a:pt x="59" y="60"/>
                    <a:pt x="62" y="57"/>
                  </a:cubicBezTo>
                  <a:cubicBezTo>
                    <a:pt x="63" y="56"/>
                    <a:pt x="64" y="56"/>
                    <a:pt x="65" y="57"/>
                  </a:cubicBezTo>
                  <a:cubicBezTo>
                    <a:pt x="66" y="58"/>
                    <a:pt x="66" y="59"/>
                    <a:pt x="65" y="60"/>
                  </a:cubicBezTo>
                  <a:cubicBezTo>
                    <a:pt x="62" y="63"/>
                    <a:pt x="59" y="66"/>
                    <a:pt x="55" y="68"/>
                  </a:cubicBezTo>
                  <a:lnTo>
                    <a:pt x="54" y="68"/>
                  </a:lnTo>
                  <a:close/>
                  <a:moveTo>
                    <a:pt x="4" y="51"/>
                  </a:moveTo>
                  <a:cubicBezTo>
                    <a:pt x="4" y="51"/>
                    <a:pt x="3" y="50"/>
                    <a:pt x="3" y="50"/>
                  </a:cubicBezTo>
                  <a:cubicBezTo>
                    <a:pt x="1" y="46"/>
                    <a:pt x="0" y="41"/>
                    <a:pt x="0" y="37"/>
                  </a:cubicBezTo>
                  <a:cubicBezTo>
                    <a:pt x="0" y="36"/>
                    <a:pt x="1" y="35"/>
                    <a:pt x="2" y="35"/>
                  </a:cubicBezTo>
                  <a:cubicBezTo>
                    <a:pt x="3" y="35"/>
                    <a:pt x="4" y="36"/>
                    <a:pt x="4" y="37"/>
                  </a:cubicBezTo>
                  <a:cubicBezTo>
                    <a:pt x="4" y="41"/>
                    <a:pt x="5" y="45"/>
                    <a:pt x="6" y="48"/>
                  </a:cubicBezTo>
                  <a:cubicBezTo>
                    <a:pt x="7" y="49"/>
                    <a:pt x="6" y="50"/>
                    <a:pt x="5" y="51"/>
                  </a:cubicBezTo>
                  <a:lnTo>
                    <a:pt x="4" y="51"/>
                  </a:lnTo>
                  <a:close/>
                  <a:moveTo>
                    <a:pt x="69" y="50"/>
                  </a:moveTo>
                  <a:cubicBezTo>
                    <a:pt x="69" y="50"/>
                    <a:pt x="69" y="50"/>
                    <a:pt x="69" y="50"/>
                  </a:cubicBezTo>
                  <a:cubicBezTo>
                    <a:pt x="68" y="50"/>
                    <a:pt x="67" y="48"/>
                    <a:pt x="67" y="47"/>
                  </a:cubicBezTo>
                  <a:cubicBezTo>
                    <a:pt x="69" y="44"/>
                    <a:pt x="69" y="40"/>
                    <a:pt x="69" y="36"/>
                  </a:cubicBezTo>
                  <a:cubicBezTo>
                    <a:pt x="69" y="36"/>
                    <a:pt x="69" y="35"/>
                    <a:pt x="69" y="34"/>
                  </a:cubicBezTo>
                  <a:cubicBezTo>
                    <a:pt x="69" y="33"/>
                    <a:pt x="70" y="32"/>
                    <a:pt x="71" y="32"/>
                  </a:cubicBezTo>
                  <a:cubicBezTo>
                    <a:pt x="72" y="32"/>
                    <a:pt x="73" y="33"/>
                    <a:pt x="73" y="34"/>
                  </a:cubicBezTo>
                  <a:cubicBezTo>
                    <a:pt x="73" y="35"/>
                    <a:pt x="73" y="36"/>
                    <a:pt x="73" y="36"/>
                  </a:cubicBezTo>
                  <a:cubicBezTo>
                    <a:pt x="73" y="41"/>
                    <a:pt x="73" y="45"/>
                    <a:pt x="71" y="49"/>
                  </a:cubicBezTo>
                  <a:cubicBezTo>
                    <a:pt x="71" y="50"/>
                    <a:pt x="70" y="50"/>
                    <a:pt x="69" y="50"/>
                  </a:cubicBezTo>
                  <a:close/>
                  <a:moveTo>
                    <a:pt x="4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2" y="27"/>
                    <a:pt x="2" y="26"/>
                    <a:pt x="2" y="25"/>
                  </a:cubicBezTo>
                  <a:cubicBezTo>
                    <a:pt x="3" y="21"/>
                    <a:pt x="5" y="17"/>
                    <a:pt x="8" y="14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2" y="14"/>
                    <a:pt x="12" y="15"/>
                    <a:pt x="11" y="16"/>
                  </a:cubicBezTo>
                  <a:cubicBezTo>
                    <a:pt x="9" y="19"/>
                    <a:pt x="7" y="22"/>
                    <a:pt x="6" y="26"/>
                  </a:cubicBezTo>
                  <a:cubicBezTo>
                    <a:pt x="5" y="27"/>
                    <a:pt x="5" y="27"/>
                    <a:pt x="4" y="27"/>
                  </a:cubicBezTo>
                  <a:close/>
                  <a:moveTo>
                    <a:pt x="69" y="25"/>
                  </a:moveTo>
                  <a:cubicBezTo>
                    <a:pt x="68" y="25"/>
                    <a:pt x="67" y="24"/>
                    <a:pt x="67" y="24"/>
                  </a:cubicBezTo>
                  <a:cubicBezTo>
                    <a:pt x="65" y="20"/>
                    <a:pt x="63" y="17"/>
                    <a:pt x="61" y="14"/>
                  </a:cubicBezTo>
                  <a:cubicBezTo>
                    <a:pt x="60" y="13"/>
                    <a:pt x="60" y="12"/>
                    <a:pt x="61" y="11"/>
                  </a:cubicBezTo>
                  <a:cubicBezTo>
                    <a:pt x="62" y="11"/>
                    <a:pt x="63" y="11"/>
                    <a:pt x="64" y="11"/>
                  </a:cubicBezTo>
                  <a:cubicBezTo>
                    <a:pt x="67" y="15"/>
                    <a:pt x="69" y="18"/>
                    <a:pt x="70" y="22"/>
                  </a:cubicBezTo>
                  <a:cubicBezTo>
                    <a:pt x="71" y="23"/>
                    <a:pt x="70" y="24"/>
                    <a:pt x="69" y="25"/>
                  </a:cubicBezTo>
                  <a:close/>
                  <a:moveTo>
                    <a:pt x="18" y="9"/>
                  </a:moveTo>
                  <a:cubicBezTo>
                    <a:pt x="18" y="9"/>
                    <a:pt x="17" y="9"/>
                    <a:pt x="17" y="8"/>
                  </a:cubicBezTo>
                  <a:cubicBezTo>
                    <a:pt x="16" y="7"/>
                    <a:pt x="16" y="6"/>
                    <a:pt x="17" y="5"/>
                  </a:cubicBezTo>
                  <a:cubicBezTo>
                    <a:pt x="21" y="3"/>
                    <a:pt x="25" y="1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ubicBezTo>
                    <a:pt x="32" y="3"/>
                    <a:pt x="31" y="4"/>
                    <a:pt x="30" y="4"/>
                  </a:cubicBezTo>
                  <a:cubicBezTo>
                    <a:pt x="26" y="5"/>
                    <a:pt x="23" y="7"/>
                    <a:pt x="19" y="9"/>
                  </a:cubicBezTo>
                  <a:cubicBezTo>
                    <a:pt x="19" y="9"/>
                    <a:pt x="19" y="9"/>
                    <a:pt x="18" y="9"/>
                  </a:cubicBezTo>
                  <a:close/>
                  <a:moveTo>
                    <a:pt x="53" y="7"/>
                  </a:moveTo>
                  <a:cubicBezTo>
                    <a:pt x="52" y="7"/>
                    <a:pt x="52" y="7"/>
                    <a:pt x="52" y="7"/>
                  </a:cubicBezTo>
                  <a:cubicBezTo>
                    <a:pt x="48" y="6"/>
                    <a:pt x="45" y="4"/>
                    <a:pt x="41" y="4"/>
                  </a:cubicBezTo>
                  <a:cubicBezTo>
                    <a:pt x="40" y="4"/>
                    <a:pt x="39" y="3"/>
                    <a:pt x="39" y="2"/>
                  </a:cubicBezTo>
                  <a:cubicBezTo>
                    <a:pt x="39" y="1"/>
                    <a:pt x="40" y="0"/>
                    <a:pt x="42" y="0"/>
                  </a:cubicBezTo>
                  <a:cubicBezTo>
                    <a:pt x="46" y="0"/>
                    <a:pt x="50" y="2"/>
                    <a:pt x="54" y="4"/>
                  </a:cubicBezTo>
                  <a:cubicBezTo>
                    <a:pt x="55" y="4"/>
                    <a:pt x="55" y="5"/>
                    <a:pt x="54" y="6"/>
                  </a:cubicBezTo>
                  <a:cubicBezTo>
                    <a:pt x="54" y="7"/>
                    <a:pt x="53" y="7"/>
                    <a:pt x="5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1" name="Freeform 1779"/>
            <p:cNvSpPr>
              <a:spLocks noEditPoints="1"/>
            </p:cNvSpPr>
            <p:nvPr/>
          </p:nvSpPr>
          <p:spPr bwMode="auto">
            <a:xfrm>
              <a:off x="2984344" y="2946578"/>
              <a:ext cx="184150" cy="184150"/>
            </a:xfrm>
            <a:custGeom>
              <a:avLst/>
              <a:gdLst>
                <a:gd name="T0" fmla="*/ 24 w 49"/>
                <a:gd name="T1" fmla="*/ 49 h 49"/>
                <a:gd name="T2" fmla="*/ 24 w 49"/>
                <a:gd name="T3" fmla="*/ 49 h 49"/>
                <a:gd name="T4" fmla="*/ 22 w 49"/>
                <a:gd name="T5" fmla="*/ 47 h 49"/>
                <a:gd name="T6" fmla="*/ 24 w 49"/>
                <a:gd name="T7" fmla="*/ 45 h 49"/>
                <a:gd name="T8" fmla="*/ 24 w 49"/>
                <a:gd name="T9" fmla="*/ 45 h 49"/>
                <a:gd name="T10" fmla="*/ 34 w 49"/>
                <a:gd name="T11" fmla="*/ 43 h 49"/>
                <a:gd name="T12" fmla="*/ 37 w 49"/>
                <a:gd name="T13" fmla="*/ 44 h 49"/>
                <a:gd name="T14" fmla="*/ 36 w 49"/>
                <a:gd name="T15" fmla="*/ 46 h 49"/>
                <a:gd name="T16" fmla="*/ 24 w 49"/>
                <a:gd name="T17" fmla="*/ 49 h 49"/>
                <a:gd name="T18" fmla="*/ 12 w 49"/>
                <a:gd name="T19" fmla="*/ 46 h 49"/>
                <a:gd name="T20" fmla="*/ 11 w 49"/>
                <a:gd name="T21" fmla="*/ 46 h 49"/>
                <a:gd name="T22" fmla="*/ 2 w 49"/>
                <a:gd name="T23" fmla="*/ 36 h 49"/>
                <a:gd name="T24" fmla="*/ 3 w 49"/>
                <a:gd name="T25" fmla="*/ 34 h 49"/>
                <a:gd name="T26" fmla="*/ 6 w 49"/>
                <a:gd name="T27" fmla="*/ 35 h 49"/>
                <a:gd name="T28" fmla="*/ 13 w 49"/>
                <a:gd name="T29" fmla="*/ 42 h 49"/>
                <a:gd name="T30" fmla="*/ 14 w 49"/>
                <a:gd name="T31" fmla="*/ 45 h 49"/>
                <a:gd name="T32" fmla="*/ 12 w 49"/>
                <a:gd name="T33" fmla="*/ 46 h 49"/>
                <a:gd name="T34" fmla="*/ 44 w 49"/>
                <a:gd name="T35" fmla="*/ 38 h 49"/>
                <a:gd name="T36" fmla="*/ 43 w 49"/>
                <a:gd name="T37" fmla="*/ 38 h 49"/>
                <a:gd name="T38" fmla="*/ 42 w 49"/>
                <a:gd name="T39" fmla="*/ 35 h 49"/>
                <a:gd name="T40" fmla="*/ 45 w 49"/>
                <a:gd name="T41" fmla="*/ 25 h 49"/>
                <a:gd name="T42" fmla="*/ 47 w 49"/>
                <a:gd name="T43" fmla="*/ 23 h 49"/>
                <a:gd name="T44" fmla="*/ 49 w 49"/>
                <a:gd name="T45" fmla="*/ 25 h 49"/>
                <a:gd name="T46" fmla="*/ 45 w 49"/>
                <a:gd name="T47" fmla="*/ 37 h 49"/>
                <a:gd name="T48" fmla="*/ 44 w 49"/>
                <a:gd name="T49" fmla="*/ 38 h 49"/>
                <a:gd name="T50" fmla="*/ 2 w 49"/>
                <a:gd name="T51" fmla="*/ 26 h 49"/>
                <a:gd name="T52" fmla="*/ 1 w 49"/>
                <a:gd name="T53" fmla="*/ 26 h 49"/>
                <a:gd name="T54" fmla="*/ 0 w 49"/>
                <a:gd name="T55" fmla="*/ 24 h 49"/>
                <a:gd name="T56" fmla="*/ 3 w 49"/>
                <a:gd name="T57" fmla="*/ 11 h 49"/>
                <a:gd name="T58" fmla="*/ 6 w 49"/>
                <a:gd name="T59" fmla="*/ 11 h 49"/>
                <a:gd name="T60" fmla="*/ 7 w 49"/>
                <a:gd name="T61" fmla="*/ 14 h 49"/>
                <a:gd name="T62" fmla="*/ 4 w 49"/>
                <a:gd name="T63" fmla="*/ 24 h 49"/>
                <a:gd name="T64" fmla="*/ 2 w 49"/>
                <a:gd name="T65" fmla="*/ 26 h 49"/>
                <a:gd name="T66" fmla="*/ 45 w 49"/>
                <a:gd name="T67" fmla="*/ 17 h 49"/>
                <a:gd name="T68" fmla="*/ 43 w 49"/>
                <a:gd name="T69" fmla="*/ 16 h 49"/>
                <a:gd name="T70" fmla="*/ 36 w 49"/>
                <a:gd name="T71" fmla="*/ 8 h 49"/>
                <a:gd name="T72" fmla="*/ 35 w 49"/>
                <a:gd name="T73" fmla="*/ 5 h 49"/>
                <a:gd name="T74" fmla="*/ 38 w 49"/>
                <a:gd name="T75" fmla="*/ 5 h 49"/>
                <a:gd name="T76" fmla="*/ 46 w 49"/>
                <a:gd name="T77" fmla="*/ 14 h 49"/>
                <a:gd name="T78" fmla="*/ 45 w 49"/>
                <a:gd name="T79" fmla="*/ 17 h 49"/>
                <a:gd name="T80" fmla="*/ 14 w 49"/>
                <a:gd name="T81" fmla="*/ 7 h 49"/>
                <a:gd name="T82" fmla="*/ 12 w 49"/>
                <a:gd name="T83" fmla="*/ 6 h 49"/>
                <a:gd name="T84" fmla="*/ 13 w 49"/>
                <a:gd name="T85" fmla="*/ 3 h 49"/>
                <a:gd name="T86" fmla="*/ 26 w 49"/>
                <a:gd name="T87" fmla="*/ 0 h 49"/>
                <a:gd name="T88" fmla="*/ 28 w 49"/>
                <a:gd name="T89" fmla="*/ 2 h 49"/>
                <a:gd name="T90" fmla="*/ 25 w 49"/>
                <a:gd name="T91" fmla="*/ 4 h 49"/>
                <a:gd name="T92" fmla="*/ 15 w 49"/>
                <a:gd name="T93" fmla="*/ 6 h 49"/>
                <a:gd name="T94" fmla="*/ 14 w 49"/>
                <a:gd name="T95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" h="49">
                  <a:moveTo>
                    <a:pt x="24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2" y="49"/>
                    <a:pt x="22" y="49"/>
                    <a:pt x="22" y="47"/>
                  </a:cubicBezTo>
                  <a:cubicBezTo>
                    <a:pt x="22" y="46"/>
                    <a:pt x="23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8" y="45"/>
                    <a:pt x="31" y="45"/>
                    <a:pt x="34" y="43"/>
                  </a:cubicBezTo>
                  <a:cubicBezTo>
                    <a:pt x="35" y="42"/>
                    <a:pt x="36" y="43"/>
                    <a:pt x="37" y="44"/>
                  </a:cubicBezTo>
                  <a:cubicBezTo>
                    <a:pt x="37" y="45"/>
                    <a:pt x="37" y="46"/>
                    <a:pt x="36" y="46"/>
                  </a:cubicBezTo>
                  <a:cubicBezTo>
                    <a:pt x="32" y="48"/>
                    <a:pt x="28" y="49"/>
                    <a:pt x="24" y="49"/>
                  </a:cubicBezTo>
                  <a:close/>
                  <a:moveTo>
                    <a:pt x="12" y="46"/>
                  </a:moveTo>
                  <a:cubicBezTo>
                    <a:pt x="11" y="46"/>
                    <a:pt x="11" y="46"/>
                    <a:pt x="11" y="46"/>
                  </a:cubicBezTo>
                  <a:cubicBezTo>
                    <a:pt x="8" y="44"/>
                    <a:pt x="4" y="40"/>
                    <a:pt x="2" y="36"/>
                  </a:cubicBezTo>
                  <a:cubicBezTo>
                    <a:pt x="2" y="35"/>
                    <a:pt x="2" y="34"/>
                    <a:pt x="3" y="34"/>
                  </a:cubicBezTo>
                  <a:cubicBezTo>
                    <a:pt x="4" y="33"/>
                    <a:pt x="5" y="34"/>
                    <a:pt x="6" y="35"/>
                  </a:cubicBezTo>
                  <a:cubicBezTo>
                    <a:pt x="8" y="38"/>
                    <a:pt x="10" y="40"/>
                    <a:pt x="13" y="42"/>
                  </a:cubicBezTo>
                  <a:cubicBezTo>
                    <a:pt x="14" y="43"/>
                    <a:pt x="15" y="44"/>
                    <a:pt x="14" y="45"/>
                  </a:cubicBezTo>
                  <a:cubicBezTo>
                    <a:pt x="14" y="46"/>
                    <a:pt x="13" y="46"/>
                    <a:pt x="12" y="46"/>
                  </a:cubicBezTo>
                  <a:close/>
                  <a:moveTo>
                    <a:pt x="44" y="38"/>
                  </a:moveTo>
                  <a:cubicBezTo>
                    <a:pt x="43" y="38"/>
                    <a:pt x="43" y="38"/>
                    <a:pt x="43" y="38"/>
                  </a:cubicBezTo>
                  <a:cubicBezTo>
                    <a:pt x="42" y="37"/>
                    <a:pt x="41" y="36"/>
                    <a:pt x="42" y="35"/>
                  </a:cubicBezTo>
                  <a:cubicBezTo>
                    <a:pt x="44" y="32"/>
                    <a:pt x="45" y="29"/>
                    <a:pt x="45" y="25"/>
                  </a:cubicBezTo>
                  <a:cubicBezTo>
                    <a:pt x="45" y="24"/>
                    <a:pt x="46" y="23"/>
                    <a:pt x="47" y="23"/>
                  </a:cubicBezTo>
                  <a:cubicBezTo>
                    <a:pt x="48" y="23"/>
                    <a:pt x="49" y="24"/>
                    <a:pt x="49" y="25"/>
                  </a:cubicBezTo>
                  <a:cubicBezTo>
                    <a:pt x="49" y="29"/>
                    <a:pt x="48" y="34"/>
                    <a:pt x="45" y="37"/>
                  </a:cubicBezTo>
                  <a:cubicBezTo>
                    <a:pt x="45" y="38"/>
                    <a:pt x="44" y="38"/>
                    <a:pt x="44" y="38"/>
                  </a:cubicBezTo>
                  <a:close/>
                  <a:moveTo>
                    <a:pt x="2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5"/>
                    <a:pt x="0" y="24"/>
                  </a:cubicBezTo>
                  <a:cubicBezTo>
                    <a:pt x="0" y="19"/>
                    <a:pt x="1" y="15"/>
                    <a:pt x="3" y="11"/>
                  </a:cubicBezTo>
                  <a:cubicBezTo>
                    <a:pt x="4" y="11"/>
                    <a:pt x="5" y="10"/>
                    <a:pt x="6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5" y="17"/>
                    <a:pt x="4" y="20"/>
                    <a:pt x="4" y="24"/>
                  </a:cubicBezTo>
                  <a:cubicBezTo>
                    <a:pt x="4" y="25"/>
                    <a:pt x="3" y="26"/>
                    <a:pt x="2" y="26"/>
                  </a:cubicBezTo>
                  <a:close/>
                  <a:moveTo>
                    <a:pt x="45" y="17"/>
                  </a:moveTo>
                  <a:cubicBezTo>
                    <a:pt x="44" y="17"/>
                    <a:pt x="43" y="17"/>
                    <a:pt x="43" y="16"/>
                  </a:cubicBezTo>
                  <a:cubicBezTo>
                    <a:pt x="41" y="13"/>
                    <a:pt x="39" y="10"/>
                    <a:pt x="36" y="8"/>
                  </a:cubicBezTo>
                  <a:cubicBezTo>
                    <a:pt x="35" y="7"/>
                    <a:pt x="35" y="6"/>
                    <a:pt x="35" y="5"/>
                  </a:cubicBezTo>
                  <a:cubicBezTo>
                    <a:pt x="36" y="4"/>
                    <a:pt x="37" y="4"/>
                    <a:pt x="38" y="5"/>
                  </a:cubicBezTo>
                  <a:cubicBezTo>
                    <a:pt x="42" y="7"/>
                    <a:pt x="44" y="10"/>
                    <a:pt x="46" y="14"/>
                  </a:cubicBezTo>
                  <a:cubicBezTo>
                    <a:pt x="47" y="15"/>
                    <a:pt x="46" y="17"/>
                    <a:pt x="45" y="17"/>
                  </a:cubicBezTo>
                  <a:close/>
                  <a:moveTo>
                    <a:pt x="14" y="7"/>
                  </a:moveTo>
                  <a:cubicBezTo>
                    <a:pt x="13" y="7"/>
                    <a:pt x="13" y="6"/>
                    <a:pt x="12" y="6"/>
                  </a:cubicBezTo>
                  <a:cubicBezTo>
                    <a:pt x="12" y="5"/>
                    <a:pt x="12" y="3"/>
                    <a:pt x="13" y="3"/>
                  </a:cubicBezTo>
                  <a:cubicBezTo>
                    <a:pt x="17" y="1"/>
                    <a:pt x="21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4"/>
                    <a:pt x="27" y="4"/>
                    <a:pt x="25" y="4"/>
                  </a:cubicBezTo>
                  <a:cubicBezTo>
                    <a:pt x="22" y="4"/>
                    <a:pt x="18" y="5"/>
                    <a:pt x="15" y="6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2" name="Freeform 1780"/>
            <p:cNvSpPr>
              <a:spLocks noEditPoints="1"/>
            </p:cNvSpPr>
            <p:nvPr/>
          </p:nvSpPr>
          <p:spPr bwMode="auto">
            <a:xfrm>
              <a:off x="2938306" y="4532491"/>
              <a:ext cx="420688" cy="277813"/>
            </a:xfrm>
            <a:custGeom>
              <a:avLst/>
              <a:gdLst>
                <a:gd name="T0" fmla="*/ 110 w 112"/>
                <a:gd name="T1" fmla="*/ 74 h 74"/>
                <a:gd name="T2" fmla="*/ 98 w 112"/>
                <a:gd name="T3" fmla="*/ 74 h 74"/>
                <a:gd name="T4" fmla="*/ 96 w 112"/>
                <a:gd name="T5" fmla="*/ 72 h 74"/>
                <a:gd name="T6" fmla="*/ 98 w 112"/>
                <a:gd name="T7" fmla="*/ 70 h 74"/>
                <a:gd name="T8" fmla="*/ 110 w 112"/>
                <a:gd name="T9" fmla="*/ 70 h 74"/>
                <a:gd name="T10" fmla="*/ 112 w 112"/>
                <a:gd name="T11" fmla="*/ 72 h 74"/>
                <a:gd name="T12" fmla="*/ 110 w 112"/>
                <a:gd name="T13" fmla="*/ 74 h 74"/>
                <a:gd name="T14" fmla="*/ 86 w 112"/>
                <a:gd name="T15" fmla="*/ 74 h 74"/>
                <a:gd name="T16" fmla="*/ 74 w 112"/>
                <a:gd name="T17" fmla="*/ 74 h 74"/>
                <a:gd name="T18" fmla="*/ 72 w 112"/>
                <a:gd name="T19" fmla="*/ 72 h 74"/>
                <a:gd name="T20" fmla="*/ 74 w 112"/>
                <a:gd name="T21" fmla="*/ 70 h 74"/>
                <a:gd name="T22" fmla="*/ 86 w 112"/>
                <a:gd name="T23" fmla="*/ 70 h 74"/>
                <a:gd name="T24" fmla="*/ 88 w 112"/>
                <a:gd name="T25" fmla="*/ 72 h 74"/>
                <a:gd name="T26" fmla="*/ 86 w 112"/>
                <a:gd name="T27" fmla="*/ 74 h 74"/>
                <a:gd name="T28" fmla="*/ 62 w 112"/>
                <a:gd name="T29" fmla="*/ 74 h 74"/>
                <a:gd name="T30" fmla="*/ 50 w 112"/>
                <a:gd name="T31" fmla="*/ 74 h 74"/>
                <a:gd name="T32" fmla="*/ 48 w 112"/>
                <a:gd name="T33" fmla="*/ 72 h 74"/>
                <a:gd name="T34" fmla="*/ 50 w 112"/>
                <a:gd name="T35" fmla="*/ 70 h 74"/>
                <a:gd name="T36" fmla="*/ 62 w 112"/>
                <a:gd name="T37" fmla="*/ 70 h 74"/>
                <a:gd name="T38" fmla="*/ 64 w 112"/>
                <a:gd name="T39" fmla="*/ 72 h 74"/>
                <a:gd name="T40" fmla="*/ 62 w 112"/>
                <a:gd name="T41" fmla="*/ 74 h 74"/>
                <a:gd name="T42" fmla="*/ 38 w 112"/>
                <a:gd name="T43" fmla="*/ 74 h 74"/>
                <a:gd name="T44" fmla="*/ 26 w 112"/>
                <a:gd name="T45" fmla="*/ 74 h 74"/>
                <a:gd name="T46" fmla="*/ 24 w 112"/>
                <a:gd name="T47" fmla="*/ 72 h 74"/>
                <a:gd name="T48" fmla="*/ 26 w 112"/>
                <a:gd name="T49" fmla="*/ 70 h 74"/>
                <a:gd name="T50" fmla="*/ 38 w 112"/>
                <a:gd name="T51" fmla="*/ 70 h 74"/>
                <a:gd name="T52" fmla="*/ 40 w 112"/>
                <a:gd name="T53" fmla="*/ 72 h 74"/>
                <a:gd name="T54" fmla="*/ 38 w 112"/>
                <a:gd name="T55" fmla="*/ 74 h 74"/>
                <a:gd name="T56" fmla="*/ 14 w 112"/>
                <a:gd name="T57" fmla="*/ 74 h 74"/>
                <a:gd name="T58" fmla="*/ 2 w 112"/>
                <a:gd name="T59" fmla="*/ 74 h 74"/>
                <a:gd name="T60" fmla="*/ 0 w 112"/>
                <a:gd name="T61" fmla="*/ 72 h 74"/>
                <a:gd name="T62" fmla="*/ 2 w 112"/>
                <a:gd name="T63" fmla="*/ 70 h 74"/>
                <a:gd name="T64" fmla="*/ 14 w 112"/>
                <a:gd name="T65" fmla="*/ 70 h 74"/>
                <a:gd name="T66" fmla="*/ 16 w 112"/>
                <a:gd name="T67" fmla="*/ 72 h 74"/>
                <a:gd name="T68" fmla="*/ 14 w 112"/>
                <a:gd name="T69" fmla="*/ 74 h 74"/>
                <a:gd name="T70" fmla="*/ 110 w 112"/>
                <a:gd name="T71" fmla="*/ 62 h 74"/>
                <a:gd name="T72" fmla="*/ 108 w 112"/>
                <a:gd name="T73" fmla="*/ 60 h 74"/>
                <a:gd name="T74" fmla="*/ 108 w 112"/>
                <a:gd name="T75" fmla="*/ 48 h 74"/>
                <a:gd name="T76" fmla="*/ 110 w 112"/>
                <a:gd name="T77" fmla="*/ 46 h 74"/>
                <a:gd name="T78" fmla="*/ 112 w 112"/>
                <a:gd name="T79" fmla="*/ 48 h 74"/>
                <a:gd name="T80" fmla="*/ 112 w 112"/>
                <a:gd name="T81" fmla="*/ 60 h 74"/>
                <a:gd name="T82" fmla="*/ 110 w 112"/>
                <a:gd name="T83" fmla="*/ 62 h 74"/>
                <a:gd name="T84" fmla="*/ 110 w 112"/>
                <a:gd name="T85" fmla="*/ 38 h 74"/>
                <a:gd name="T86" fmla="*/ 108 w 112"/>
                <a:gd name="T87" fmla="*/ 36 h 74"/>
                <a:gd name="T88" fmla="*/ 108 w 112"/>
                <a:gd name="T89" fmla="*/ 24 h 74"/>
                <a:gd name="T90" fmla="*/ 110 w 112"/>
                <a:gd name="T91" fmla="*/ 22 h 74"/>
                <a:gd name="T92" fmla="*/ 112 w 112"/>
                <a:gd name="T93" fmla="*/ 24 h 74"/>
                <a:gd name="T94" fmla="*/ 112 w 112"/>
                <a:gd name="T95" fmla="*/ 36 h 74"/>
                <a:gd name="T96" fmla="*/ 110 w 112"/>
                <a:gd name="T97" fmla="*/ 38 h 74"/>
                <a:gd name="T98" fmla="*/ 110 w 112"/>
                <a:gd name="T99" fmla="*/ 14 h 74"/>
                <a:gd name="T100" fmla="*/ 108 w 112"/>
                <a:gd name="T101" fmla="*/ 12 h 74"/>
                <a:gd name="T102" fmla="*/ 108 w 112"/>
                <a:gd name="T103" fmla="*/ 2 h 74"/>
                <a:gd name="T104" fmla="*/ 110 w 112"/>
                <a:gd name="T105" fmla="*/ 0 h 74"/>
                <a:gd name="T106" fmla="*/ 112 w 112"/>
                <a:gd name="T107" fmla="*/ 2 h 74"/>
                <a:gd name="T108" fmla="*/ 112 w 112"/>
                <a:gd name="T109" fmla="*/ 12 h 74"/>
                <a:gd name="T110" fmla="*/ 110 w 112"/>
                <a:gd name="T111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" h="74">
                  <a:moveTo>
                    <a:pt x="110" y="74"/>
                  </a:moveTo>
                  <a:cubicBezTo>
                    <a:pt x="98" y="74"/>
                    <a:pt x="98" y="74"/>
                    <a:pt x="98" y="74"/>
                  </a:cubicBezTo>
                  <a:cubicBezTo>
                    <a:pt x="97" y="74"/>
                    <a:pt x="96" y="73"/>
                    <a:pt x="96" y="72"/>
                  </a:cubicBezTo>
                  <a:cubicBezTo>
                    <a:pt x="96" y="71"/>
                    <a:pt x="97" y="70"/>
                    <a:pt x="98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1" y="70"/>
                    <a:pt x="112" y="71"/>
                    <a:pt x="112" y="72"/>
                  </a:cubicBezTo>
                  <a:cubicBezTo>
                    <a:pt x="112" y="73"/>
                    <a:pt x="111" y="74"/>
                    <a:pt x="110" y="74"/>
                  </a:cubicBezTo>
                  <a:close/>
                  <a:moveTo>
                    <a:pt x="86" y="74"/>
                  </a:moveTo>
                  <a:cubicBezTo>
                    <a:pt x="74" y="74"/>
                    <a:pt x="74" y="74"/>
                    <a:pt x="74" y="74"/>
                  </a:cubicBezTo>
                  <a:cubicBezTo>
                    <a:pt x="73" y="74"/>
                    <a:pt x="72" y="73"/>
                    <a:pt x="72" y="72"/>
                  </a:cubicBezTo>
                  <a:cubicBezTo>
                    <a:pt x="72" y="71"/>
                    <a:pt x="73" y="70"/>
                    <a:pt x="74" y="70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7" y="70"/>
                    <a:pt x="88" y="71"/>
                    <a:pt x="88" y="72"/>
                  </a:cubicBezTo>
                  <a:cubicBezTo>
                    <a:pt x="88" y="73"/>
                    <a:pt x="87" y="74"/>
                    <a:pt x="86" y="74"/>
                  </a:cubicBezTo>
                  <a:close/>
                  <a:moveTo>
                    <a:pt x="62" y="74"/>
                  </a:moveTo>
                  <a:cubicBezTo>
                    <a:pt x="50" y="74"/>
                    <a:pt x="50" y="74"/>
                    <a:pt x="50" y="74"/>
                  </a:cubicBezTo>
                  <a:cubicBezTo>
                    <a:pt x="49" y="74"/>
                    <a:pt x="48" y="73"/>
                    <a:pt x="48" y="72"/>
                  </a:cubicBezTo>
                  <a:cubicBezTo>
                    <a:pt x="48" y="71"/>
                    <a:pt x="49" y="70"/>
                    <a:pt x="50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4" y="71"/>
                    <a:pt x="64" y="72"/>
                  </a:cubicBezTo>
                  <a:cubicBezTo>
                    <a:pt x="64" y="73"/>
                    <a:pt x="63" y="74"/>
                    <a:pt x="62" y="74"/>
                  </a:cubicBezTo>
                  <a:close/>
                  <a:moveTo>
                    <a:pt x="38" y="74"/>
                  </a:moveTo>
                  <a:cubicBezTo>
                    <a:pt x="26" y="74"/>
                    <a:pt x="26" y="74"/>
                    <a:pt x="26" y="74"/>
                  </a:cubicBezTo>
                  <a:cubicBezTo>
                    <a:pt x="25" y="74"/>
                    <a:pt x="24" y="73"/>
                    <a:pt x="24" y="72"/>
                  </a:cubicBezTo>
                  <a:cubicBezTo>
                    <a:pt x="24" y="71"/>
                    <a:pt x="25" y="70"/>
                    <a:pt x="26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9" y="70"/>
                    <a:pt x="40" y="71"/>
                    <a:pt x="40" y="72"/>
                  </a:cubicBezTo>
                  <a:cubicBezTo>
                    <a:pt x="40" y="73"/>
                    <a:pt x="39" y="74"/>
                    <a:pt x="38" y="74"/>
                  </a:cubicBezTo>
                  <a:close/>
                  <a:moveTo>
                    <a:pt x="14" y="74"/>
                  </a:move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0" y="73"/>
                    <a:pt x="0" y="72"/>
                  </a:cubicBezTo>
                  <a:cubicBezTo>
                    <a:pt x="0" y="71"/>
                    <a:pt x="1" y="70"/>
                    <a:pt x="2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6" y="71"/>
                    <a:pt x="16" y="72"/>
                  </a:cubicBezTo>
                  <a:cubicBezTo>
                    <a:pt x="16" y="73"/>
                    <a:pt x="15" y="74"/>
                    <a:pt x="14" y="74"/>
                  </a:cubicBezTo>
                  <a:close/>
                  <a:moveTo>
                    <a:pt x="110" y="62"/>
                  </a:moveTo>
                  <a:cubicBezTo>
                    <a:pt x="109" y="62"/>
                    <a:pt x="108" y="61"/>
                    <a:pt x="108" y="60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8" y="47"/>
                    <a:pt x="109" y="46"/>
                    <a:pt x="110" y="46"/>
                  </a:cubicBezTo>
                  <a:cubicBezTo>
                    <a:pt x="111" y="46"/>
                    <a:pt x="112" y="47"/>
                    <a:pt x="112" y="48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1"/>
                    <a:pt x="111" y="62"/>
                    <a:pt x="110" y="62"/>
                  </a:cubicBezTo>
                  <a:close/>
                  <a:moveTo>
                    <a:pt x="110" y="38"/>
                  </a:moveTo>
                  <a:cubicBezTo>
                    <a:pt x="109" y="38"/>
                    <a:pt x="108" y="37"/>
                    <a:pt x="108" y="36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3"/>
                    <a:pt x="109" y="22"/>
                    <a:pt x="110" y="22"/>
                  </a:cubicBezTo>
                  <a:cubicBezTo>
                    <a:pt x="111" y="22"/>
                    <a:pt x="112" y="23"/>
                    <a:pt x="112" y="24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7"/>
                    <a:pt x="111" y="38"/>
                    <a:pt x="110" y="38"/>
                  </a:cubicBezTo>
                  <a:close/>
                  <a:moveTo>
                    <a:pt x="110" y="14"/>
                  </a:moveTo>
                  <a:cubicBezTo>
                    <a:pt x="109" y="14"/>
                    <a:pt x="108" y="13"/>
                    <a:pt x="108" y="1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1"/>
                    <a:pt x="109" y="0"/>
                    <a:pt x="110" y="0"/>
                  </a:cubicBezTo>
                  <a:cubicBezTo>
                    <a:pt x="111" y="0"/>
                    <a:pt x="112" y="1"/>
                    <a:pt x="112" y="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13"/>
                    <a:pt x="111" y="14"/>
                    <a:pt x="11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3" name="Freeform 1781"/>
            <p:cNvSpPr>
              <a:spLocks noEditPoints="1"/>
            </p:cNvSpPr>
            <p:nvPr/>
          </p:nvSpPr>
          <p:spPr bwMode="auto">
            <a:xfrm>
              <a:off x="4475006" y="3702228"/>
              <a:ext cx="296863" cy="588963"/>
            </a:xfrm>
            <a:custGeom>
              <a:avLst/>
              <a:gdLst>
                <a:gd name="T0" fmla="*/ 65 w 79"/>
                <a:gd name="T1" fmla="*/ 157 h 157"/>
                <a:gd name="T2" fmla="*/ 65 w 79"/>
                <a:gd name="T3" fmla="*/ 153 h 157"/>
                <a:gd name="T4" fmla="*/ 79 w 79"/>
                <a:gd name="T5" fmla="*/ 155 h 157"/>
                <a:gd name="T6" fmla="*/ 53 w 79"/>
                <a:gd name="T7" fmla="*/ 157 h 157"/>
                <a:gd name="T8" fmla="*/ 39 w 79"/>
                <a:gd name="T9" fmla="*/ 155 h 157"/>
                <a:gd name="T10" fmla="*/ 53 w 79"/>
                <a:gd name="T11" fmla="*/ 153 h 157"/>
                <a:gd name="T12" fmla="*/ 53 w 79"/>
                <a:gd name="T13" fmla="*/ 157 h 157"/>
                <a:gd name="T14" fmla="*/ 17 w 79"/>
                <a:gd name="T15" fmla="*/ 157 h 157"/>
                <a:gd name="T16" fmla="*/ 17 w 79"/>
                <a:gd name="T17" fmla="*/ 153 h 157"/>
                <a:gd name="T18" fmla="*/ 31 w 79"/>
                <a:gd name="T19" fmla="*/ 155 h 157"/>
                <a:gd name="T20" fmla="*/ 5 w 79"/>
                <a:gd name="T21" fmla="*/ 157 h 157"/>
                <a:gd name="T22" fmla="*/ 0 w 79"/>
                <a:gd name="T23" fmla="*/ 146 h 157"/>
                <a:gd name="T24" fmla="*/ 4 w 79"/>
                <a:gd name="T25" fmla="*/ 146 h 157"/>
                <a:gd name="T26" fmla="*/ 5 w 79"/>
                <a:gd name="T27" fmla="*/ 153 h 157"/>
                <a:gd name="T28" fmla="*/ 5 w 79"/>
                <a:gd name="T29" fmla="*/ 157 h 157"/>
                <a:gd name="T30" fmla="*/ 0 w 79"/>
                <a:gd name="T31" fmla="*/ 134 h 157"/>
                <a:gd name="T32" fmla="*/ 2 w 79"/>
                <a:gd name="T33" fmla="*/ 120 h 157"/>
                <a:gd name="T34" fmla="*/ 4 w 79"/>
                <a:gd name="T35" fmla="*/ 134 h 157"/>
                <a:gd name="T36" fmla="*/ 2 w 79"/>
                <a:gd name="T37" fmla="*/ 112 h 157"/>
                <a:gd name="T38" fmla="*/ 0 w 79"/>
                <a:gd name="T39" fmla="*/ 98 h 157"/>
                <a:gd name="T40" fmla="*/ 4 w 79"/>
                <a:gd name="T41" fmla="*/ 98 h 157"/>
                <a:gd name="T42" fmla="*/ 2 w 79"/>
                <a:gd name="T43" fmla="*/ 112 h 157"/>
                <a:gd name="T44" fmla="*/ 0 w 79"/>
                <a:gd name="T45" fmla="*/ 86 h 157"/>
                <a:gd name="T46" fmla="*/ 2 w 79"/>
                <a:gd name="T47" fmla="*/ 72 h 157"/>
                <a:gd name="T48" fmla="*/ 4 w 79"/>
                <a:gd name="T49" fmla="*/ 86 h 157"/>
                <a:gd name="T50" fmla="*/ 2 w 79"/>
                <a:gd name="T51" fmla="*/ 64 h 157"/>
                <a:gd name="T52" fmla="*/ 0 w 79"/>
                <a:gd name="T53" fmla="*/ 50 h 157"/>
                <a:gd name="T54" fmla="*/ 4 w 79"/>
                <a:gd name="T55" fmla="*/ 50 h 157"/>
                <a:gd name="T56" fmla="*/ 2 w 79"/>
                <a:gd name="T57" fmla="*/ 64 h 157"/>
                <a:gd name="T58" fmla="*/ 0 w 79"/>
                <a:gd name="T59" fmla="*/ 38 h 157"/>
                <a:gd name="T60" fmla="*/ 2 w 79"/>
                <a:gd name="T61" fmla="*/ 24 h 157"/>
                <a:gd name="T62" fmla="*/ 4 w 79"/>
                <a:gd name="T63" fmla="*/ 38 h 157"/>
                <a:gd name="T64" fmla="*/ 2 w 79"/>
                <a:gd name="T65" fmla="*/ 16 h 157"/>
                <a:gd name="T66" fmla="*/ 0 w 79"/>
                <a:gd name="T67" fmla="*/ 2 h 157"/>
                <a:gd name="T68" fmla="*/ 4 w 79"/>
                <a:gd name="T69" fmla="*/ 2 h 157"/>
                <a:gd name="T70" fmla="*/ 2 w 79"/>
                <a:gd name="T71" fmla="*/ 1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157">
                  <a:moveTo>
                    <a:pt x="77" y="157"/>
                  </a:moveTo>
                  <a:cubicBezTo>
                    <a:pt x="65" y="157"/>
                    <a:pt x="65" y="157"/>
                    <a:pt x="65" y="157"/>
                  </a:cubicBezTo>
                  <a:cubicBezTo>
                    <a:pt x="64" y="157"/>
                    <a:pt x="63" y="156"/>
                    <a:pt x="63" y="155"/>
                  </a:cubicBezTo>
                  <a:cubicBezTo>
                    <a:pt x="63" y="154"/>
                    <a:pt x="64" y="153"/>
                    <a:pt x="65" y="153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78" y="153"/>
                    <a:pt x="79" y="154"/>
                    <a:pt x="79" y="155"/>
                  </a:cubicBezTo>
                  <a:cubicBezTo>
                    <a:pt x="79" y="156"/>
                    <a:pt x="78" y="157"/>
                    <a:pt x="77" y="157"/>
                  </a:cubicBezTo>
                  <a:close/>
                  <a:moveTo>
                    <a:pt x="53" y="157"/>
                  </a:moveTo>
                  <a:cubicBezTo>
                    <a:pt x="41" y="157"/>
                    <a:pt x="41" y="157"/>
                    <a:pt x="41" y="157"/>
                  </a:cubicBezTo>
                  <a:cubicBezTo>
                    <a:pt x="40" y="157"/>
                    <a:pt x="39" y="156"/>
                    <a:pt x="39" y="155"/>
                  </a:cubicBezTo>
                  <a:cubicBezTo>
                    <a:pt x="39" y="154"/>
                    <a:pt x="40" y="153"/>
                    <a:pt x="41" y="153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4" y="153"/>
                    <a:pt x="55" y="154"/>
                    <a:pt x="55" y="155"/>
                  </a:cubicBezTo>
                  <a:cubicBezTo>
                    <a:pt x="55" y="156"/>
                    <a:pt x="54" y="157"/>
                    <a:pt x="53" y="157"/>
                  </a:cubicBezTo>
                  <a:close/>
                  <a:moveTo>
                    <a:pt x="29" y="157"/>
                  </a:moveTo>
                  <a:cubicBezTo>
                    <a:pt x="17" y="157"/>
                    <a:pt x="17" y="157"/>
                    <a:pt x="17" y="157"/>
                  </a:cubicBezTo>
                  <a:cubicBezTo>
                    <a:pt x="16" y="157"/>
                    <a:pt x="15" y="156"/>
                    <a:pt x="15" y="155"/>
                  </a:cubicBezTo>
                  <a:cubicBezTo>
                    <a:pt x="15" y="154"/>
                    <a:pt x="16" y="153"/>
                    <a:pt x="17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30" y="153"/>
                    <a:pt x="31" y="154"/>
                    <a:pt x="31" y="155"/>
                  </a:cubicBezTo>
                  <a:cubicBezTo>
                    <a:pt x="31" y="156"/>
                    <a:pt x="30" y="157"/>
                    <a:pt x="29" y="157"/>
                  </a:cubicBezTo>
                  <a:close/>
                  <a:moveTo>
                    <a:pt x="5" y="157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5"/>
                    <a:pt x="1" y="144"/>
                    <a:pt x="2" y="144"/>
                  </a:cubicBezTo>
                  <a:cubicBezTo>
                    <a:pt x="3" y="144"/>
                    <a:pt x="4" y="145"/>
                    <a:pt x="4" y="146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5" y="153"/>
                    <a:pt x="5" y="153"/>
                    <a:pt x="5" y="153"/>
                  </a:cubicBezTo>
                  <a:cubicBezTo>
                    <a:pt x="6" y="153"/>
                    <a:pt x="7" y="154"/>
                    <a:pt x="7" y="155"/>
                  </a:cubicBezTo>
                  <a:cubicBezTo>
                    <a:pt x="7" y="156"/>
                    <a:pt x="6" y="157"/>
                    <a:pt x="5" y="157"/>
                  </a:cubicBezTo>
                  <a:close/>
                  <a:moveTo>
                    <a:pt x="2" y="136"/>
                  </a:moveTo>
                  <a:cubicBezTo>
                    <a:pt x="1" y="136"/>
                    <a:pt x="0" y="135"/>
                    <a:pt x="0" y="13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1"/>
                    <a:pt x="1" y="120"/>
                    <a:pt x="2" y="120"/>
                  </a:cubicBezTo>
                  <a:cubicBezTo>
                    <a:pt x="3" y="120"/>
                    <a:pt x="4" y="121"/>
                    <a:pt x="4" y="122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5"/>
                    <a:pt x="3" y="136"/>
                    <a:pt x="2" y="136"/>
                  </a:cubicBezTo>
                  <a:close/>
                  <a:moveTo>
                    <a:pt x="2" y="112"/>
                  </a:moveTo>
                  <a:cubicBezTo>
                    <a:pt x="1" y="112"/>
                    <a:pt x="0" y="111"/>
                    <a:pt x="0" y="11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7"/>
                    <a:pt x="1" y="96"/>
                    <a:pt x="2" y="96"/>
                  </a:cubicBezTo>
                  <a:cubicBezTo>
                    <a:pt x="3" y="96"/>
                    <a:pt x="4" y="97"/>
                    <a:pt x="4" y="98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1"/>
                    <a:pt x="3" y="112"/>
                    <a:pt x="2" y="112"/>
                  </a:cubicBezTo>
                  <a:close/>
                  <a:moveTo>
                    <a:pt x="2" y="88"/>
                  </a:moveTo>
                  <a:cubicBezTo>
                    <a:pt x="1" y="88"/>
                    <a:pt x="0" y="87"/>
                    <a:pt x="0" y="8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3"/>
                    <a:pt x="1" y="72"/>
                    <a:pt x="2" y="72"/>
                  </a:cubicBezTo>
                  <a:cubicBezTo>
                    <a:pt x="3" y="72"/>
                    <a:pt x="4" y="73"/>
                    <a:pt x="4" y="74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7"/>
                    <a:pt x="3" y="88"/>
                    <a:pt x="2" y="88"/>
                  </a:cubicBezTo>
                  <a:close/>
                  <a:moveTo>
                    <a:pt x="2" y="64"/>
                  </a:moveTo>
                  <a:cubicBezTo>
                    <a:pt x="1" y="64"/>
                    <a:pt x="0" y="63"/>
                    <a:pt x="0" y="6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9"/>
                    <a:pt x="1" y="48"/>
                    <a:pt x="2" y="48"/>
                  </a:cubicBezTo>
                  <a:cubicBezTo>
                    <a:pt x="3" y="48"/>
                    <a:pt x="4" y="49"/>
                    <a:pt x="4" y="5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3"/>
                    <a:pt x="3" y="64"/>
                    <a:pt x="2" y="64"/>
                  </a:cubicBezTo>
                  <a:close/>
                  <a:moveTo>
                    <a:pt x="2" y="40"/>
                  </a:moveTo>
                  <a:cubicBezTo>
                    <a:pt x="1" y="40"/>
                    <a:pt x="0" y="39"/>
                    <a:pt x="0" y="3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1" y="24"/>
                    <a:pt x="2" y="24"/>
                  </a:cubicBezTo>
                  <a:cubicBezTo>
                    <a:pt x="3" y="24"/>
                    <a:pt x="4" y="25"/>
                    <a:pt x="4" y="26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3" y="40"/>
                    <a:pt x="2" y="40"/>
                  </a:cubicBezTo>
                  <a:close/>
                  <a:moveTo>
                    <a:pt x="2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3" y="16"/>
                    <a:pt x="2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4" name="Freeform 1782"/>
            <p:cNvSpPr>
              <a:spLocks noEditPoints="1"/>
            </p:cNvSpPr>
            <p:nvPr/>
          </p:nvSpPr>
          <p:spPr bwMode="auto">
            <a:xfrm>
              <a:off x="3182781" y="3032303"/>
              <a:ext cx="703263" cy="365125"/>
            </a:xfrm>
            <a:custGeom>
              <a:avLst/>
              <a:gdLst>
                <a:gd name="T0" fmla="*/ 173 w 187"/>
                <a:gd name="T1" fmla="*/ 97 h 97"/>
                <a:gd name="T2" fmla="*/ 173 w 187"/>
                <a:gd name="T3" fmla="*/ 93 h 97"/>
                <a:gd name="T4" fmla="*/ 187 w 187"/>
                <a:gd name="T5" fmla="*/ 95 h 97"/>
                <a:gd name="T6" fmla="*/ 161 w 187"/>
                <a:gd name="T7" fmla="*/ 97 h 97"/>
                <a:gd name="T8" fmla="*/ 147 w 187"/>
                <a:gd name="T9" fmla="*/ 95 h 97"/>
                <a:gd name="T10" fmla="*/ 161 w 187"/>
                <a:gd name="T11" fmla="*/ 93 h 97"/>
                <a:gd name="T12" fmla="*/ 161 w 187"/>
                <a:gd name="T13" fmla="*/ 97 h 97"/>
                <a:gd name="T14" fmla="*/ 145 w 187"/>
                <a:gd name="T15" fmla="*/ 85 h 97"/>
                <a:gd name="T16" fmla="*/ 147 w 187"/>
                <a:gd name="T17" fmla="*/ 71 h 97"/>
                <a:gd name="T18" fmla="*/ 149 w 187"/>
                <a:gd name="T19" fmla="*/ 85 h 97"/>
                <a:gd name="T20" fmla="*/ 147 w 187"/>
                <a:gd name="T21" fmla="*/ 63 h 97"/>
                <a:gd name="T22" fmla="*/ 145 w 187"/>
                <a:gd name="T23" fmla="*/ 49 h 97"/>
                <a:gd name="T24" fmla="*/ 149 w 187"/>
                <a:gd name="T25" fmla="*/ 49 h 97"/>
                <a:gd name="T26" fmla="*/ 147 w 187"/>
                <a:gd name="T27" fmla="*/ 63 h 97"/>
                <a:gd name="T28" fmla="*/ 145 w 187"/>
                <a:gd name="T29" fmla="*/ 37 h 97"/>
                <a:gd name="T30" fmla="*/ 147 w 187"/>
                <a:gd name="T31" fmla="*/ 23 h 97"/>
                <a:gd name="T32" fmla="*/ 149 w 187"/>
                <a:gd name="T33" fmla="*/ 37 h 97"/>
                <a:gd name="T34" fmla="*/ 147 w 187"/>
                <a:gd name="T35" fmla="*/ 15 h 97"/>
                <a:gd name="T36" fmla="*/ 145 w 187"/>
                <a:gd name="T37" fmla="*/ 4 h 97"/>
                <a:gd name="T38" fmla="*/ 146 w 187"/>
                <a:gd name="T39" fmla="*/ 0 h 97"/>
                <a:gd name="T40" fmla="*/ 149 w 187"/>
                <a:gd name="T41" fmla="*/ 13 h 97"/>
                <a:gd name="T42" fmla="*/ 134 w 187"/>
                <a:gd name="T43" fmla="*/ 4 h 97"/>
                <a:gd name="T44" fmla="*/ 120 w 187"/>
                <a:gd name="T45" fmla="*/ 2 h 97"/>
                <a:gd name="T46" fmla="*/ 134 w 187"/>
                <a:gd name="T47" fmla="*/ 0 h 97"/>
                <a:gd name="T48" fmla="*/ 134 w 187"/>
                <a:gd name="T49" fmla="*/ 4 h 97"/>
                <a:gd name="T50" fmla="*/ 98 w 187"/>
                <a:gd name="T51" fmla="*/ 4 h 97"/>
                <a:gd name="T52" fmla="*/ 98 w 187"/>
                <a:gd name="T53" fmla="*/ 0 h 97"/>
                <a:gd name="T54" fmla="*/ 112 w 187"/>
                <a:gd name="T55" fmla="*/ 2 h 97"/>
                <a:gd name="T56" fmla="*/ 86 w 187"/>
                <a:gd name="T57" fmla="*/ 4 h 97"/>
                <a:gd name="T58" fmla="*/ 72 w 187"/>
                <a:gd name="T59" fmla="*/ 2 h 97"/>
                <a:gd name="T60" fmla="*/ 86 w 187"/>
                <a:gd name="T61" fmla="*/ 0 h 97"/>
                <a:gd name="T62" fmla="*/ 86 w 187"/>
                <a:gd name="T63" fmla="*/ 4 h 97"/>
                <a:gd name="T64" fmla="*/ 50 w 187"/>
                <a:gd name="T65" fmla="*/ 4 h 97"/>
                <a:gd name="T66" fmla="*/ 50 w 187"/>
                <a:gd name="T67" fmla="*/ 0 h 97"/>
                <a:gd name="T68" fmla="*/ 64 w 187"/>
                <a:gd name="T69" fmla="*/ 2 h 97"/>
                <a:gd name="T70" fmla="*/ 38 w 187"/>
                <a:gd name="T71" fmla="*/ 4 h 97"/>
                <a:gd name="T72" fmla="*/ 24 w 187"/>
                <a:gd name="T73" fmla="*/ 2 h 97"/>
                <a:gd name="T74" fmla="*/ 38 w 187"/>
                <a:gd name="T75" fmla="*/ 0 h 97"/>
                <a:gd name="T76" fmla="*/ 38 w 187"/>
                <a:gd name="T77" fmla="*/ 4 h 97"/>
                <a:gd name="T78" fmla="*/ 2 w 187"/>
                <a:gd name="T79" fmla="*/ 4 h 97"/>
                <a:gd name="T80" fmla="*/ 2 w 187"/>
                <a:gd name="T81" fmla="*/ 0 h 97"/>
                <a:gd name="T82" fmla="*/ 16 w 187"/>
                <a:gd name="T83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7" h="97">
                  <a:moveTo>
                    <a:pt x="185" y="97"/>
                  </a:moveTo>
                  <a:cubicBezTo>
                    <a:pt x="173" y="97"/>
                    <a:pt x="173" y="97"/>
                    <a:pt x="173" y="97"/>
                  </a:cubicBezTo>
                  <a:cubicBezTo>
                    <a:pt x="172" y="97"/>
                    <a:pt x="171" y="96"/>
                    <a:pt x="171" y="95"/>
                  </a:cubicBezTo>
                  <a:cubicBezTo>
                    <a:pt x="171" y="94"/>
                    <a:pt x="172" y="93"/>
                    <a:pt x="173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6" y="93"/>
                    <a:pt x="187" y="94"/>
                    <a:pt x="187" y="95"/>
                  </a:cubicBezTo>
                  <a:cubicBezTo>
                    <a:pt x="187" y="96"/>
                    <a:pt x="186" y="97"/>
                    <a:pt x="185" y="97"/>
                  </a:cubicBezTo>
                  <a:close/>
                  <a:moveTo>
                    <a:pt x="161" y="97"/>
                  </a:moveTo>
                  <a:cubicBezTo>
                    <a:pt x="149" y="97"/>
                    <a:pt x="149" y="97"/>
                    <a:pt x="149" y="97"/>
                  </a:cubicBezTo>
                  <a:cubicBezTo>
                    <a:pt x="148" y="97"/>
                    <a:pt x="147" y="96"/>
                    <a:pt x="147" y="95"/>
                  </a:cubicBezTo>
                  <a:cubicBezTo>
                    <a:pt x="147" y="94"/>
                    <a:pt x="148" y="93"/>
                    <a:pt x="149" y="93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2" y="93"/>
                    <a:pt x="163" y="94"/>
                    <a:pt x="163" y="95"/>
                  </a:cubicBezTo>
                  <a:cubicBezTo>
                    <a:pt x="163" y="96"/>
                    <a:pt x="162" y="97"/>
                    <a:pt x="161" y="97"/>
                  </a:cubicBezTo>
                  <a:close/>
                  <a:moveTo>
                    <a:pt x="147" y="87"/>
                  </a:moveTo>
                  <a:cubicBezTo>
                    <a:pt x="146" y="87"/>
                    <a:pt x="145" y="86"/>
                    <a:pt x="145" y="85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72"/>
                    <a:pt x="146" y="71"/>
                    <a:pt x="147" y="71"/>
                  </a:cubicBezTo>
                  <a:cubicBezTo>
                    <a:pt x="148" y="71"/>
                    <a:pt x="149" y="72"/>
                    <a:pt x="149" y="73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9" y="86"/>
                    <a:pt x="148" y="87"/>
                    <a:pt x="147" y="87"/>
                  </a:cubicBezTo>
                  <a:close/>
                  <a:moveTo>
                    <a:pt x="147" y="63"/>
                  </a:moveTo>
                  <a:cubicBezTo>
                    <a:pt x="146" y="63"/>
                    <a:pt x="145" y="62"/>
                    <a:pt x="145" y="61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5" y="48"/>
                    <a:pt x="146" y="47"/>
                    <a:pt x="147" y="47"/>
                  </a:cubicBezTo>
                  <a:cubicBezTo>
                    <a:pt x="148" y="47"/>
                    <a:pt x="149" y="48"/>
                    <a:pt x="149" y="49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149" y="62"/>
                    <a:pt x="148" y="63"/>
                    <a:pt x="147" y="63"/>
                  </a:cubicBezTo>
                  <a:close/>
                  <a:moveTo>
                    <a:pt x="147" y="39"/>
                  </a:moveTo>
                  <a:cubicBezTo>
                    <a:pt x="146" y="39"/>
                    <a:pt x="145" y="38"/>
                    <a:pt x="145" y="37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5" y="24"/>
                    <a:pt x="146" y="23"/>
                    <a:pt x="147" y="23"/>
                  </a:cubicBezTo>
                  <a:cubicBezTo>
                    <a:pt x="148" y="23"/>
                    <a:pt x="149" y="24"/>
                    <a:pt x="149" y="25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49" y="38"/>
                    <a:pt x="148" y="39"/>
                    <a:pt x="147" y="39"/>
                  </a:cubicBezTo>
                  <a:close/>
                  <a:moveTo>
                    <a:pt x="147" y="15"/>
                  </a:moveTo>
                  <a:cubicBezTo>
                    <a:pt x="146" y="15"/>
                    <a:pt x="145" y="14"/>
                    <a:pt x="145" y="13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4" y="4"/>
                    <a:pt x="144" y="3"/>
                    <a:pt x="144" y="2"/>
                  </a:cubicBezTo>
                  <a:cubicBezTo>
                    <a:pt x="144" y="1"/>
                    <a:pt x="145" y="0"/>
                    <a:pt x="146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49" y="14"/>
                    <a:pt x="148" y="15"/>
                    <a:pt x="147" y="15"/>
                  </a:cubicBezTo>
                  <a:close/>
                  <a:moveTo>
                    <a:pt x="134" y="4"/>
                  </a:moveTo>
                  <a:cubicBezTo>
                    <a:pt x="122" y="4"/>
                    <a:pt x="122" y="4"/>
                    <a:pt x="122" y="4"/>
                  </a:cubicBezTo>
                  <a:cubicBezTo>
                    <a:pt x="121" y="4"/>
                    <a:pt x="120" y="3"/>
                    <a:pt x="120" y="2"/>
                  </a:cubicBezTo>
                  <a:cubicBezTo>
                    <a:pt x="120" y="1"/>
                    <a:pt x="121" y="0"/>
                    <a:pt x="122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5" y="0"/>
                    <a:pt x="136" y="1"/>
                    <a:pt x="136" y="2"/>
                  </a:cubicBezTo>
                  <a:cubicBezTo>
                    <a:pt x="136" y="3"/>
                    <a:pt x="135" y="4"/>
                    <a:pt x="134" y="4"/>
                  </a:cubicBezTo>
                  <a:close/>
                  <a:moveTo>
                    <a:pt x="110" y="4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97" y="4"/>
                    <a:pt x="96" y="3"/>
                    <a:pt x="96" y="2"/>
                  </a:cubicBezTo>
                  <a:cubicBezTo>
                    <a:pt x="96" y="1"/>
                    <a:pt x="97" y="0"/>
                    <a:pt x="98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1" y="0"/>
                    <a:pt x="112" y="1"/>
                    <a:pt x="112" y="2"/>
                  </a:cubicBezTo>
                  <a:cubicBezTo>
                    <a:pt x="112" y="3"/>
                    <a:pt x="111" y="4"/>
                    <a:pt x="110" y="4"/>
                  </a:cubicBezTo>
                  <a:close/>
                  <a:moveTo>
                    <a:pt x="86" y="4"/>
                  </a:moveTo>
                  <a:cubicBezTo>
                    <a:pt x="74" y="4"/>
                    <a:pt x="74" y="4"/>
                    <a:pt x="74" y="4"/>
                  </a:cubicBezTo>
                  <a:cubicBezTo>
                    <a:pt x="73" y="4"/>
                    <a:pt x="72" y="3"/>
                    <a:pt x="72" y="2"/>
                  </a:cubicBezTo>
                  <a:cubicBezTo>
                    <a:pt x="72" y="1"/>
                    <a:pt x="73" y="0"/>
                    <a:pt x="7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1"/>
                    <a:pt x="88" y="2"/>
                  </a:cubicBezTo>
                  <a:cubicBezTo>
                    <a:pt x="88" y="3"/>
                    <a:pt x="87" y="4"/>
                    <a:pt x="86" y="4"/>
                  </a:cubicBezTo>
                  <a:close/>
                  <a:moveTo>
                    <a:pt x="62" y="4"/>
                  </a:move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8" y="3"/>
                    <a:pt x="48" y="2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4" y="3"/>
                    <a:pt x="63" y="4"/>
                    <a:pt x="62" y="4"/>
                  </a:cubicBezTo>
                  <a:close/>
                  <a:moveTo>
                    <a:pt x="38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4" y="3"/>
                    <a:pt x="24" y="2"/>
                  </a:cubicBezTo>
                  <a:cubicBezTo>
                    <a:pt x="24" y="1"/>
                    <a:pt x="25" y="0"/>
                    <a:pt x="2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40" y="1"/>
                    <a:pt x="40" y="2"/>
                  </a:cubicBezTo>
                  <a:cubicBezTo>
                    <a:pt x="40" y="3"/>
                    <a:pt x="39" y="4"/>
                    <a:pt x="38" y="4"/>
                  </a:cubicBezTo>
                  <a:close/>
                  <a:moveTo>
                    <a:pt x="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5" name="Freeform 1783"/>
            <p:cNvSpPr>
              <a:spLocks noEditPoints="1"/>
            </p:cNvSpPr>
            <p:nvPr/>
          </p:nvSpPr>
          <p:spPr bwMode="auto">
            <a:xfrm>
              <a:off x="5730719" y="3014841"/>
              <a:ext cx="593725" cy="292100"/>
            </a:xfrm>
            <a:custGeom>
              <a:avLst/>
              <a:gdLst>
                <a:gd name="T0" fmla="*/ 154 w 158"/>
                <a:gd name="T1" fmla="*/ 76 h 78"/>
                <a:gd name="T2" fmla="*/ 156 w 158"/>
                <a:gd name="T3" fmla="*/ 62 h 78"/>
                <a:gd name="T4" fmla="*/ 158 w 158"/>
                <a:gd name="T5" fmla="*/ 76 h 78"/>
                <a:gd name="T6" fmla="*/ 156 w 158"/>
                <a:gd name="T7" fmla="*/ 54 h 78"/>
                <a:gd name="T8" fmla="*/ 154 w 158"/>
                <a:gd name="T9" fmla="*/ 40 h 78"/>
                <a:gd name="T10" fmla="*/ 158 w 158"/>
                <a:gd name="T11" fmla="*/ 40 h 78"/>
                <a:gd name="T12" fmla="*/ 156 w 158"/>
                <a:gd name="T13" fmla="*/ 54 h 78"/>
                <a:gd name="T14" fmla="*/ 154 w 158"/>
                <a:gd name="T15" fmla="*/ 28 h 78"/>
                <a:gd name="T16" fmla="*/ 156 w 158"/>
                <a:gd name="T17" fmla="*/ 14 h 78"/>
                <a:gd name="T18" fmla="*/ 158 w 158"/>
                <a:gd name="T19" fmla="*/ 28 h 78"/>
                <a:gd name="T20" fmla="*/ 156 w 158"/>
                <a:gd name="T21" fmla="*/ 6 h 78"/>
                <a:gd name="T22" fmla="*/ 154 w 158"/>
                <a:gd name="T23" fmla="*/ 4 h 78"/>
                <a:gd name="T24" fmla="*/ 144 w 158"/>
                <a:gd name="T25" fmla="*/ 2 h 78"/>
                <a:gd name="T26" fmla="*/ 158 w 158"/>
                <a:gd name="T27" fmla="*/ 0 h 78"/>
                <a:gd name="T28" fmla="*/ 156 w 158"/>
                <a:gd name="T29" fmla="*/ 6 h 78"/>
                <a:gd name="T30" fmla="*/ 122 w 158"/>
                <a:gd name="T31" fmla="*/ 4 h 78"/>
                <a:gd name="T32" fmla="*/ 122 w 158"/>
                <a:gd name="T33" fmla="*/ 0 h 78"/>
                <a:gd name="T34" fmla="*/ 136 w 158"/>
                <a:gd name="T35" fmla="*/ 2 h 78"/>
                <a:gd name="T36" fmla="*/ 110 w 158"/>
                <a:gd name="T37" fmla="*/ 4 h 78"/>
                <a:gd name="T38" fmla="*/ 96 w 158"/>
                <a:gd name="T39" fmla="*/ 2 h 78"/>
                <a:gd name="T40" fmla="*/ 110 w 158"/>
                <a:gd name="T41" fmla="*/ 0 h 78"/>
                <a:gd name="T42" fmla="*/ 110 w 158"/>
                <a:gd name="T43" fmla="*/ 4 h 78"/>
                <a:gd name="T44" fmla="*/ 74 w 158"/>
                <a:gd name="T45" fmla="*/ 4 h 78"/>
                <a:gd name="T46" fmla="*/ 74 w 158"/>
                <a:gd name="T47" fmla="*/ 0 h 78"/>
                <a:gd name="T48" fmla="*/ 88 w 158"/>
                <a:gd name="T49" fmla="*/ 2 h 78"/>
                <a:gd name="T50" fmla="*/ 62 w 158"/>
                <a:gd name="T51" fmla="*/ 4 h 78"/>
                <a:gd name="T52" fmla="*/ 48 w 158"/>
                <a:gd name="T53" fmla="*/ 2 h 78"/>
                <a:gd name="T54" fmla="*/ 62 w 158"/>
                <a:gd name="T55" fmla="*/ 0 h 78"/>
                <a:gd name="T56" fmla="*/ 62 w 158"/>
                <a:gd name="T57" fmla="*/ 4 h 78"/>
                <a:gd name="T58" fmla="*/ 26 w 158"/>
                <a:gd name="T59" fmla="*/ 4 h 78"/>
                <a:gd name="T60" fmla="*/ 26 w 158"/>
                <a:gd name="T61" fmla="*/ 0 h 78"/>
                <a:gd name="T62" fmla="*/ 40 w 158"/>
                <a:gd name="T63" fmla="*/ 2 h 78"/>
                <a:gd name="T64" fmla="*/ 14 w 158"/>
                <a:gd name="T65" fmla="*/ 4 h 78"/>
                <a:gd name="T66" fmla="*/ 0 w 158"/>
                <a:gd name="T67" fmla="*/ 2 h 78"/>
                <a:gd name="T68" fmla="*/ 14 w 158"/>
                <a:gd name="T69" fmla="*/ 0 h 78"/>
                <a:gd name="T70" fmla="*/ 14 w 158"/>
                <a:gd name="T71" fmla="*/ 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78">
                  <a:moveTo>
                    <a:pt x="156" y="78"/>
                  </a:moveTo>
                  <a:cubicBezTo>
                    <a:pt x="155" y="78"/>
                    <a:pt x="154" y="77"/>
                    <a:pt x="154" y="76"/>
                  </a:cubicBezTo>
                  <a:cubicBezTo>
                    <a:pt x="154" y="64"/>
                    <a:pt x="154" y="64"/>
                    <a:pt x="154" y="64"/>
                  </a:cubicBezTo>
                  <a:cubicBezTo>
                    <a:pt x="154" y="63"/>
                    <a:pt x="155" y="62"/>
                    <a:pt x="156" y="62"/>
                  </a:cubicBezTo>
                  <a:cubicBezTo>
                    <a:pt x="157" y="62"/>
                    <a:pt x="158" y="63"/>
                    <a:pt x="158" y="64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7"/>
                    <a:pt x="157" y="78"/>
                    <a:pt x="156" y="78"/>
                  </a:cubicBezTo>
                  <a:close/>
                  <a:moveTo>
                    <a:pt x="156" y="54"/>
                  </a:moveTo>
                  <a:cubicBezTo>
                    <a:pt x="155" y="54"/>
                    <a:pt x="154" y="53"/>
                    <a:pt x="154" y="52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39"/>
                    <a:pt x="155" y="38"/>
                    <a:pt x="156" y="38"/>
                  </a:cubicBezTo>
                  <a:cubicBezTo>
                    <a:pt x="157" y="38"/>
                    <a:pt x="158" y="39"/>
                    <a:pt x="158" y="40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3"/>
                    <a:pt x="157" y="54"/>
                    <a:pt x="156" y="54"/>
                  </a:cubicBezTo>
                  <a:close/>
                  <a:moveTo>
                    <a:pt x="156" y="30"/>
                  </a:moveTo>
                  <a:cubicBezTo>
                    <a:pt x="155" y="30"/>
                    <a:pt x="154" y="29"/>
                    <a:pt x="154" y="28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5"/>
                    <a:pt x="155" y="14"/>
                    <a:pt x="156" y="14"/>
                  </a:cubicBezTo>
                  <a:cubicBezTo>
                    <a:pt x="157" y="14"/>
                    <a:pt x="158" y="15"/>
                    <a:pt x="158" y="16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9"/>
                    <a:pt x="157" y="30"/>
                    <a:pt x="156" y="30"/>
                  </a:cubicBezTo>
                  <a:close/>
                  <a:moveTo>
                    <a:pt x="156" y="6"/>
                  </a:moveTo>
                  <a:cubicBezTo>
                    <a:pt x="155" y="6"/>
                    <a:pt x="154" y="5"/>
                    <a:pt x="154" y="4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5" y="4"/>
                    <a:pt x="144" y="3"/>
                    <a:pt x="144" y="2"/>
                  </a:cubicBezTo>
                  <a:cubicBezTo>
                    <a:pt x="144" y="1"/>
                    <a:pt x="145" y="0"/>
                    <a:pt x="14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4"/>
                    <a:pt x="158" y="4"/>
                    <a:pt x="158" y="4"/>
                  </a:cubicBezTo>
                  <a:cubicBezTo>
                    <a:pt x="158" y="5"/>
                    <a:pt x="157" y="6"/>
                    <a:pt x="156" y="6"/>
                  </a:cubicBezTo>
                  <a:close/>
                  <a:moveTo>
                    <a:pt x="134" y="4"/>
                  </a:moveTo>
                  <a:cubicBezTo>
                    <a:pt x="122" y="4"/>
                    <a:pt x="122" y="4"/>
                    <a:pt x="122" y="4"/>
                  </a:cubicBezTo>
                  <a:cubicBezTo>
                    <a:pt x="121" y="4"/>
                    <a:pt x="120" y="3"/>
                    <a:pt x="120" y="2"/>
                  </a:cubicBezTo>
                  <a:cubicBezTo>
                    <a:pt x="120" y="1"/>
                    <a:pt x="121" y="0"/>
                    <a:pt x="122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5" y="0"/>
                    <a:pt x="136" y="1"/>
                    <a:pt x="136" y="2"/>
                  </a:cubicBezTo>
                  <a:cubicBezTo>
                    <a:pt x="136" y="3"/>
                    <a:pt x="135" y="4"/>
                    <a:pt x="134" y="4"/>
                  </a:cubicBezTo>
                  <a:close/>
                  <a:moveTo>
                    <a:pt x="110" y="4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97" y="4"/>
                    <a:pt x="96" y="3"/>
                    <a:pt x="96" y="2"/>
                  </a:cubicBezTo>
                  <a:cubicBezTo>
                    <a:pt x="96" y="1"/>
                    <a:pt x="97" y="0"/>
                    <a:pt x="98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1" y="0"/>
                    <a:pt x="112" y="1"/>
                    <a:pt x="112" y="2"/>
                  </a:cubicBezTo>
                  <a:cubicBezTo>
                    <a:pt x="112" y="3"/>
                    <a:pt x="111" y="4"/>
                    <a:pt x="110" y="4"/>
                  </a:cubicBezTo>
                  <a:close/>
                  <a:moveTo>
                    <a:pt x="86" y="4"/>
                  </a:moveTo>
                  <a:cubicBezTo>
                    <a:pt x="74" y="4"/>
                    <a:pt x="74" y="4"/>
                    <a:pt x="74" y="4"/>
                  </a:cubicBezTo>
                  <a:cubicBezTo>
                    <a:pt x="73" y="4"/>
                    <a:pt x="72" y="3"/>
                    <a:pt x="72" y="2"/>
                  </a:cubicBezTo>
                  <a:cubicBezTo>
                    <a:pt x="72" y="1"/>
                    <a:pt x="73" y="0"/>
                    <a:pt x="7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1"/>
                    <a:pt x="88" y="2"/>
                  </a:cubicBezTo>
                  <a:cubicBezTo>
                    <a:pt x="88" y="3"/>
                    <a:pt x="87" y="4"/>
                    <a:pt x="86" y="4"/>
                  </a:cubicBezTo>
                  <a:close/>
                  <a:moveTo>
                    <a:pt x="62" y="4"/>
                  </a:move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8" y="3"/>
                    <a:pt x="48" y="2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4" y="3"/>
                    <a:pt x="63" y="4"/>
                    <a:pt x="62" y="4"/>
                  </a:cubicBezTo>
                  <a:close/>
                  <a:moveTo>
                    <a:pt x="38" y="4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4" y="3"/>
                    <a:pt x="24" y="2"/>
                  </a:cubicBezTo>
                  <a:cubicBezTo>
                    <a:pt x="24" y="1"/>
                    <a:pt x="25" y="0"/>
                    <a:pt x="2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40" y="1"/>
                    <a:pt x="40" y="2"/>
                  </a:cubicBezTo>
                  <a:cubicBezTo>
                    <a:pt x="40" y="3"/>
                    <a:pt x="39" y="4"/>
                    <a:pt x="38" y="4"/>
                  </a:cubicBezTo>
                  <a:close/>
                  <a:moveTo>
                    <a:pt x="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6" name="Freeform 1784"/>
            <p:cNvSpPr>
              <a:spLocks noEditPoints="1"/>
            </p:cNvSpPr>
            <p:nvPr/>
          </p:nvSpPr>
          <p:spPr bwMode="auto">
            <a:xfrm>
              <a:off x="5648169" y="4186416"/>
              <a:ext cx="506413" cy="288925"/>
            </a:xfrm>
            <a:custGeom>
              <a:avLst/>
              <a:gdLst>
                <a:gd name="T0" fmla="*/ 0 w 135"/>
                <a:gd name="T1" fmla="*/ 75 h 77"/>
                <a:gd name="T2" fmla="*/ 2 w 135"/>
                <a:gd name="T3" fmla="*/ 61 h 77"/>
                <a:gd name="T4" fmla="*/ 4 w 135"/>
                <a:gd name="T5" fmla="*/ 75 h 77"/>
                <a:gd name="T6" fmla="*/ 2 w 135"/>
                <a:gd name="T7" fmla="*/ 53 h 77"/>
                <a:gd name="T8" fmla="*/ 0 w 135"/>
                <a:gd name="T9" fmla="*/ 39 h 77"/>
                <a:gd name="T10" fmla="*/ 4 w 135"/>
                <a:gd name="T11" fmla="*/ 39 h 77"/>
                <a:gd name="T12" fmla="*/ 2 w 135"/>
                <a:gd name="T13" fmla="*/ 53 h 77"/>
                <a:gd name="T14" fmla="*/ 0 w 135"/>
                <a:gd name="T15" fmla="*/ 27 h 77"/>
                <a:gd name="T16" fmla="*/ 2 w 135"/>
                <a:gd name="T17" fmla="*/ 13 h 77"/>
                <a:gd name="T18" fmla="*/ 4 w 135"/>
                <a:gd name="T19" fmla="*/ 27 h 77"/>
                <a:gd name="T20" fmla="*/ 2 w 135"/>
                <a:gd name="T21" fmla="*/ 5 h 77"/>
                <a:gd name="T22" fmla="*/ 0 w 135"/>
                <a:gd name="T23" fmla="*/ 0 h 77"/>
                <a:gd name="T24" fmla="*/ 15 w 135"/>
                <a:gd name="T25" fmla="*/ 2 h 77"/>
                <a:gd name="T26" fmla="*/ 4 w 135"/>
                <a:gd name="T27" fmla="*/ 4 h 77"/>
                <a:gd name="T28" fmla="*/ 133 w 135"/>
                <a:gd name="T29" fmla="*/ 4 h 77"/>
                <a:gd name="T30" fmla="*/ 119 w 135"/>
                <a:gd name="T31" fmla="*/ 2 h 77"/>
                <a:gd name="T32" fmla="*/ 133 w 135"/>
                <a:gd name="T33" fmla="*/ 0 h 77"/>
                <a:gd name="T34" fmla="*/ 133 w 135"/>
                <a:gd name="T35" fmla="*/ 4 h 77"/>
                <a:gd name="T36" fmla="*/ 97 w 135"/>
                <a:gd name="T37" fmla="*/ 4 h 77"/>
                <a:gd name="T38" fmla="*/ 97 w 135"/>
                <a:gd name="T39" fmla="*/ 0 h 77"/>
                <a:gd name="T40" fmla="*/ 111 w 135"/>
                <a:gd name="T41" fmla="*/ 2 h 77"/>
                <a:gd name="T42" fmla="*/ 85 w 135"/>
                <a:gd name="T43" fmla="*/ 4 h 77"/>
                <a:gd name="T44" fmla="*/ 71 w 135"/>
                <a:gd name="T45" fmla="*/ 2 h 77"/>
                <a:gd name="T46" fmla="*/ 85 w 135"/>
                <a:gd name="T47" fmla="*/ 0 h 77"/>
                <a:gd name="T48" fmla="*/ 85 w 135"/>
                <a:gd name="T49" fmla="*/ 4 h 77"/>
                <a:gd name="T50" fmla="*/ 49 w 135"/>
                <a:gd name="T51" fmla="*/ 4 h 77"/>
                <a:gd name="T52" fmla="*/ 49 w 135"/>
                <a:gd name="T53" fmla="*/ 0 h 77"/>
                <a:gd name="T54" fmla="*/ 63 w 135"/>
                <a:gd name="T55" fmla="*/ 2 h 77"/>
                <a:gd name="T56" fmla="*/ 37 w 135"/>
                <a:gd name="T57" fmla="*/ 4 h 77"/>
                <a:gd name="T58" fmla="*/ 23 w 135"/>
                <a:gd name="T59" fmla="*/ 2 h 77"/>
                <a:gd name="T60" fmla="*/ 37 w 135"/>
                <a:gd name="T61" fmla="*/ 0 h 77"/>
                <a:gd name="T62" fmla="*/ 37 w 135"/>
                <a:gd name="T63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77">
                  <a:moveTo>
                    <a:pt x="2" y="77"/>
                  </a:moveTo>
                  <a:cubicBezTo>
                    <a:pt x="1" y="77"/>
                    <a:pt x="0" y="76"/>
                    <a:pt x="0" y="7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1" y="61"/>
                    <a:pt x="2" y="61"/>
                  </a:cubicBezTo>
                  <a:cubicBezTo>
                    <a:pt x="3" y="61"/>
                    <a:pt x="4" y="62"/>
                    <a:pt x="4" y="63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6"/>
                    <a:pt x="3" y="77"/>
                    <a:pt x="2" y="77"/>
                  </a:cubicBezTo>
                  <a:close/>
                  <a:moveTo>
                    <a:pt x="2" y="53"/>
                  </a:moveTo>
                  <a:cubicBezTo>
                    <a:pt x="1" y="53"/>
                    <a:pt x="0" y="52"/>
                    <a:pt x="0" y="5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8"/>
                    <a:pt x="1" y="37"/>
                    <a:pt x="2" y="37"/>
                  </a:cubicBezTo>
                  <a:cubicBezTo>
                    <a:pt x="3" y="37"/>
                    <a:pt x="4" y="38"/>
                    <a:pt x="4" y="39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3" y="53"/>
                    <a:pt x="2" y="53"/>
                  </a:cubicBezTo>
                  <a:close/>
                  <a:moveTo>
                    <a:pt x="2" y="29"/>
                  </a:moveTo>
                  <a:cubicBezTo>
                    <a:pt x="1" y="29"/>
                    <a:pt x="0" y="28"/>
                    <a:pt x="0" y="2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1" y="13"/>
                    <a:pt x="2" y="13"/>
                  </a:cubicBezTo>
                  <a:cubicBezTo>
                    <a:pt x="3" y="13"/>
                    <a:pt x="4" y="14"/>
                    <a:pt x="4" y="1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8"/>
                    <a:pt x="3" y="29"/>
                    <a:pt x="2" y="29"/>
                  </a:cubicBezTo>
                  <a:close/>
                  <a:moveTo>
                    <a:pt x="2" y="5"/>
                  </a:moveTo>
                  <a:cubicBezTo>
                    <a:pt x="1" y="5"/>
                    <a:pt x="0" y="4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2" y="5"/>
                  </a:cubicBezTo>
                  <a:close/>
                  <a:moveTo>
                    <a:pt x="133" y="4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19" y="4"/>
                    <a:pt x="119" y="3"/>
                    <a:pt x="119" y="2"/>
                  </a:cubicBezTo>
                  <a:cubicBezTo>
                    <a:pt x="119" y="1"/>
                    <a:pt x="119" y="0"/>
                    <a:pt x="121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4" y="0"/>
                    <a:pt x="135" y="1"/>
                    <a:pt x="135" y="2"/>
                  </a:cubicBezTo>
                  <a:cubicBezTo>
                    <a:pt x="135" y="3"/>
                    <a:pt x="134" y="4"/>
                    <a:pt x="133" y="4"/>
                  </a:cubicBezTo>
                  <a:close/>
                  <a:moveTo>
                    <a:pt x="109" y="4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5" y="4"/>
                    <a:pt x="95" y="3"/>
                    <a:pt x="95" y="2"/>
                  </a:cubicBezTo>
                  <a:cubicBezTo>
                    <a:pt x="95" y="1"/>
                    <a:pt x="95" y="0"/>
                    <a:pt x="97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1" y="1"/>
                    <a:pt x="111" y="2"/>
                  </a:cubicBezTo>
                  <a:cubicBezTo>
                    <a:pt x="111" y="3"/>
                    <a:pt x="110" y="4"/>
                    <a:pt x="109" y="4"/>
                  </a:cubicBezTo>
                  <a:close/>
                  <a:moveTo>
                    <a:pt x="85" y="4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1" y="4"/>
                    <a:pt x="71" y="3"/>
                    <a:pt x="71" y="2"/>
                  </a:cubicBezTo>
                  <a:cubicBezTo>
                    <a:pt x="71" y="1"/>
                    <a:pt x="71" y="0"/>
                    <a:pt x="7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7" y="1"/>
                    <a:pt x="87" y="2"/>
                  </a:cubicBezTo>
                  <a:cubicBezTo>
                    <a:pt x="87" y="3"/>
                    <a:pt x="86" y="4"/>
                    <a:pt x="85" y="4"/>
                  </a:cubicBezTo>
                  <a:close/>
                  <a:moveTo>
                    <a:pt x="61" y="4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47" y="4"/>
                    <a:pt x="47" y="3"/>
                    <a:pt x="47" y="2"/>
                  </a:cubicBezTo>
                  <a:cubicBezTo>
                    <a:pt x="47" y="1"/>
                    <a:pt x="47" y="0"/>
                    <a:pt x="49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3" y="1"/>
                    <a:pt x="63" y="2"/>
                  </a:cubicBezTo>
                  <a:cubicBezTo>
                    <a:pt x="63" y="3"/>
                    <a:pt x="62" y="4"/>
                    <a:pt x="61" y="4"/>
                  </a:cubicBezTo>
                  <a:close/>
                  <a:moveTo>
                    <a:pt x="37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3" y="4"/>
                    <a:pt x="23" y="3"/>
                    <a:pt x="23" y="2"/>
                  </a:cubicBezTo>
                  <a:cubicBezTo>
                    <a:pt x="23" y="1"/>
                    <a:pt x="23" y="0"/>
                    <a:pt x="2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9" y="1"/>
                    <a:pt x="39" y="2"/>
                  </a:cubicBezTo>
                  <a:cubicBezTo>
                    <a:pt x="39" y="3"/>
                    <a:pt x="38" y="4"/>
                    <a:pt x="3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67841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4506</TotalTime>
  <Words>3522</Words>
  <Application>Microsoft Office PowerPoint</Application>
  <PresentationFormat>Panorámica</PresentationFormat>
  <Paragraphs>389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5" baseType="lpstr">
      <vt:lpstr>Arial Unicode MS</vt:lpstr>
      <vt:lpstr>Arial</vt:lpstr>
      <vt:lpstr>Calibri</vt:lpstr>
      <vt:lpstr>FZShuTi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User</cp:lastModifiedBy>
  <cp:revision>121</cp:revision>
  <dcterms:created xsi:type="dcterms:W3CDTF">2018-04-24T17:14:44Z</dcterms:created>
  <dcterms:modified xsi:type="dcterms:W3CDTF">2020-01-14T04:39:19Z</dcterms:modified>
</cp:coreProperties>
</file>