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7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image" Target="../media/image3.jpeg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470E0-0851-0A59-EC42-3532BDFD0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CBF16972-408C-8AAF-A59D-D51BC43AB2E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BF16972-408C-8AAF-A59D-D51BC43AB2E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013AC50-ECCD-6914-4353-1D554822D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30-60-90 Plan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6471C073-DF33-D743-44FE-FAA85D7539A2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5" name="Shape0_20220526_222950">
            <a:extLst>
              <a:ext uri="{FF2B5EF4-FFF2-40B4-BE49-F238E27FC236}">
                <a16:creationId xmlns:a16="http://schemas.microsoft.com/office/drawing/2014/main" id="{170A91B8-0197-FB24-DF82-5CB63D47DDD3}"/>
              </a:ext>
            </a:extLst>
          </p:cNvPr>
          <p:cNvCxnSpPr/>
          <p:nvPr/>
        </p:nvCxnSpPr>
        <p:spPr>
          <a:xfrm>
            <a:off x="6334410" y="2863863"/>
            <a:ext cx="0" cy="2855786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" name="Shape1_20220526_222950">
            <a:extLst>
              <a:ext uri="{FF2B5EF4-FFF2-40B4-BE49-F238E27FC236}">
                <a16:creationId xmlns:a16="http://schemas.microsoft.com/office/drawing/2014/main" id="{FC3AE197-F33E-B625-9971-2C719239DEAD}"/>
              </a:ext>
            </a:extLst>
          </p:cNvPr>
          <p:cNvCxnSpPr/>
          <p:nvPr/>
        </p:nvCxnSpPr>
        <p:spPr>
          <a:xfrm>
            <a:off x="9038451" y="2863863"/>
            <a:ext cx="0" cy="2855786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" name="Google Shape;547;p17">
            <a:extLst>
              <a:ext uri="{FF2B5EF4-FFF2-40B4-BE49-F238E27FC236}">
                <a16:creationId xmlns:a16="http://schemas.microsoft.com/office/drawing/2014/main" id="{DCE1BF80-066A-7F16-97F8-73E3828DE6BF}"/>
              </a:ext>
            </a:extLst>
          </p:cNvPr>
          <p:cNvSpPr/>
          <p:nvPr/>
        </p:nvSpPr>
        <p:spPr>
          <a:xfrm flipH="1">
            <a:off x="6622851" y="2833610"/>
            <a:ext cx="212717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2000" dirty="0"/>
              <a:t>Insert Text Here</a:t>
            </a:r>
            <a:endParaRPr sz="2000" dirty="0"/>
          </a:p>
        </p:txBody>
      </p:sp>
      <p:sp>
        <p:nvSpPr>
          <p:cNvPr id="8" name="Google Shape;553;p17">
            <a:extLst>
              <a:ext uri="{FF2B5EF4-FFF2-40B4-BE49-F238E27FC236}">
                <a16:creationId xmlns:a16="http://schemas.microsoft.com/office/drawing/2014/main" id="{706C6CA5-2E77-7065-5ACC-7355AB70B9D3}"/>
              </a:ext>
            </a:extLst>
          </p:cNvPr>
          <p:cNvSpPr/>
          <p:nvPr/>
        </p:nvSpPr>
        <p:spPr>
          <a:xfrm>
            <a:off x="6952375" y="1154340"/>
            <a:ext cx="1470129" cy="1470129"/>
          </a:xfrm>
          <a:prstGeom prst="ellipse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3200" dirty="0">
              <a:solidFill>
                <a:srgbClr val="FFFFFF"/>
              </a:solidFill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9" name="Google Shape;554;p17">
            <a:extLst>
              <a:ext uri="{FF2B5EF4-FFF2-40B4-BE49-F238E27FC236}">
                <a16:creationId xmlns:a16="http://schemas.microsoft.com/office/drawing/2014/main" id="{AE6D7F76-E6AF-EE38-F13B-2208603BB38A}"/>
              </a:ext>
            </a:extLst>
          </p:cNvPr>
          <p:cNvSpPr/>
          <p:nvPr/>
        </p:nvSpPr>
        <p:spPr>
          <a:xfrm>
            <a:off x="6950357" y="1154837"/>
            <a:ext cx="1472146" cy="1472146"/>
          </a:xfrm>
          <a:prstGeom prst="arc">
            <a:avLst>
              <a:gd name="adj1" fmla="val 16699520"/>
              <a:gd name="adj2" fmla="val 7288241"/>
            </a:avLst>
          </a:prstGeom>
          <a:noFill/>
          <a:ln w="762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3200" dirty="0"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10" name="Google Shape;559;p17">
            <a:extLst>
              <a:ext uri="{FF2B5EF4-FFF2-40B4-BE49-F238E27FC236}">
                <a16:creationId xmlns:a16="http://schemas.microsoft.com/office/drawing/2014/main" id="{FAD040D7-F924-8416-72FF-043D55D30786}"/>
              </a:ext>
            </a:extLst>
          </p:cNvPr>
          <p:cNvSpPr txBox="1"/>
          <p:nvPr/>
        </p:nvSpPr>
        <p:spPr>
          <a:xfrm>
            <a:off x="7056379" y="1988384"/>
            <a:ext cx="126010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2000" b="1" dirty="0"/>
              <a:t>60 DAY</a:t>
            </a:r>
            <a:endParaRPr sz="2000" dirty="0"/>
          </a:p>
        </p:txBody>
      </p:sp>
      <p:sp>
        <p:nvSpPr>
          <p:cNvPr id="11" name="Google Shape;548;p17">
            <a:extLst>
              <a:ext uri="{FF2B5EF4-FFF2-40B4-BE49-F238E27FC236}">
                <a16:creationId xmlns:a16="http://schemas.microsoft.com/office/drawing/2014/main" id="{3D82A530-AE3F-6B0A-16C8-2B3DF39FC233}"/>
              </a:ext>
            </a:extLst>
          </p:cNvPr>
          <p:cNvSpPr/>
          <p:nvPr/>
        </p:nvSpPr>
        <p:spPr>
          <a:xfrm flipH="1">
            <a:off x="9326892" y="2833610"/>
            <a:ext cx="212717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2000" dirty="0"/>
              <a:t>Insert Text Here</a:t>
            </a:r>
            <a:endParaRPr sz="2000" dirty="0"/>
          </a:p>
        </p:txBody>
      </p:sp>
      <p:sp>
        <p:nvSpPr>
          <p:cNvPr id="12" name="Google Shape;556;p17">
            <a:extLst>
              <a:ext uri="{FF2B5EF4-FFF2-40B4-BE49-F238E27FC236}">
                <a16:creationId xmlns:a16="http://schemas.microsoft.com/office/drawing/2014/main" id="{F558DF44-BB69-5940-93A7-8BF4914E442B}"/>
              </a:ext>
            </a:extLst>
          </p:cNvPr>
          <p:cNvSpPr/>
          <p:nvPr/>
        </p:nvSpPr>
        <p:spPr>
          <a:xfrm>
            <a:off x="9656417" y="1154340"/>
            <a:ext cx="1470129" cy="1470129"/>
          </a:xfrm>
          <a:prstGeom prst="ellipse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3200" dirty="0">
              <a:solidFill>
                <a:srgbClr val="FFFFFF"/>
              </a:solidFill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13" name="Google Shape;557;p17">
            <a:extLst>
              <a:ext uri="{FF2B5EF4-FFF2-40B4-BE49-F238E27FC236}">
                <a16:creationId xmlns:a16="http://schemas.microsoft.com/office/drawing/2014/main" id="{CCBB9D68-3A28-DB11-6DA7-8283C75CCD13}"/>
              </a:ext>
            </a:extLst>
          </p:cNvPr>
          <p:cNvSpPr/>
          <p:nvPr/>
        </p:nvSpPr>
        <p:spPr>
          <a:xfrm>
            <a:off x="9654401" y="1154837"/>
            <a:ext cx="1472146" cy="1472146"/>
          </a:xfrm>
          <a:prstGeom prst="arc">
            <a:avLst>
              <a:gd name="adj1" fmla="val 16699520"/>
              <a:gd name="adj2" fmla="val 14680637"/>
            </a:avLst>
          </a:prstGeom>
          <a:noFill/>
          <a:ln w="762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3200" dirty="0"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14" name="Google Shape;560;p17">
            <a:extLst>
              <a:ext uri="{FF2B5EF4-FFF2-40B4-BE49-F238E27FC236}">
                <a16:creationId xmlns:a16="http://schemas.microsoft.com/office/drawing/2014/main" id="{9ACD6470-681D-5163-6E0A-633E20E40885}"/>
              </a:ext>
            </a:extLst>
          </p:cNvPr>
          <p:cNvSpPr txBox="1"/>
          <p:nvPr/>
        </p:nvSpPr>
        <p:spPr>
          <a:xfrm>
            <a:off x="9760421" y="1988384"/>
            <a:ext cx="126010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2000" b="1" dirty="0"/>
              <a:t>90 DAY</a:t>
            </a:r>
            <a:endParaRPr sz="2000" dirty="0"/>
          </a:p>
        </p:txBody>
      </p:sp>
      <p:sp>
        <p:nvSpPr>
          <p:cNvPr id="15" name="Google Shape;546;p17">
            <a:extLst>
              <a:ext uri="{FF2B5EF4-FFF2-40B4-BE49-F238E27FC236}">
                <a16:creationId xmlns:a16="http://schemas.microsoft.com/office/drawing/2014/main" id="{8CA6C955-7B5C-E862-9147-3A960F8C9197}"/>
              </a:ext>
            </a:extLst>
          </p:cNvPr>
          <p:cNvSpPr/>
          <p:nvPr/>
        </p:nvSpPr>
        <p:spPr>
          <a:xfrm flipH="1">
            <a:off x="3918809" y="2833610"/>
            <a:ext cx="212717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2000" dirty="0"/>
              <a:t>Insert Text Here</a:t>
            </a:r>
            <a:endParaRPr sz="2000" dirty="0"/>
          </a:p>
        </p:txBody>
      </p:sp>
      <p:sp>
        <p:nvSpPr>
          <p:cNvPr id="16" name="Google Shape;550;p17">
            <a:extLst>
              <a:ext uri="{FF2B5EF4-FFF2-40B4-BE49-F238E27FC236}">
                <a16:creationId xmlns:a16="http://schemas.microsoft.com/office/drawing/2014/main" id="{010B82C7-4863-E4FF-9666-7763B89A088E}"/>
              </a:ext>
            </a:extLst>
          </p:cNvPr>
          <p:cNvSpPr/>
          <p:nvPr/>
        </p:nvSpPr>
        <p:spPr>
          <a:xfrm>
            <a:off x="4248334" y="1154340"/>
            <a:ext cx="1470129" cy="1470129"/>
          </a:xfrm>
          <a:prstGeom prst="ellipse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3200" dirty="0">
              <a:solidFill>
                <a:srgbClr val="FFFFFF"/>
              </a:solidFill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17" name="Google Shape;551;p17">
            <a:extLst>
              <a:ext uri="{FF2B5EF4-FFF2-40B4-BE49-F238E27FC236}">
                <a16:creationId xmlns:a16="http://schemas.microsoft.com/office/drawing/2014/main" id="{38A38A77-BF72-7040-5E6B-6C2DD9AA7006}"/>
              </a:ext>
            </a:extLst>
          </p:cNvPr>
          <p:cNvSpPr/>
          <p:nvPr/>
        </p:nvSpPr>
        <p:spPr>
          <a:xfrm>
            <a:off x="4246317" y="1154837"/>
            <a:ext cx="1472146" cy="1472146"/>
          </a:xfrm>
          <a:prstGeom prst="arc">
            <a:avLst>
              <a:gd name="adj1" fmla="val 16699520"/>
              <a:gd name="adj2" fmla="val 964185"/>
            </a:avLst>
          </a:prstGeom>
          <a:noFill/>
          <a:ln w="762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3200" dirty="0"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18" name="Google Shape;558;p17">
            <a:extLst>
              <a:ext uri="{FF2B5EF4-FFF2-40B4-BE49-F238E27FC236}">
                <a16:creationId xmlns:a16="http://schemas.microsoft.com/office/drawing/2014/main" id="{4CD5D770-1F59-912C-C0CE-BC7F20F316B4}"/>
              </a:ext>
            </a:extLst>
          </p:cNvPr>
          <p:cNvSpPr txBox="1"/>
          <p:nvPr/>
        </p:nvSpPr>
        <p:spPr>
          <a:xfrm>
            <a:off x="4352338" y="1988384"/>
            <a:ext cx="126010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2000" b="1" dirty="0"/>
              <a:t>30 DAY</a:t>
            </a:r>
            <a:endParaRPr sz="20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E5880E5-FC59-2C3E-F17A-9E073DD3BC55}"/>
              </a:ext>
            </a:extLst>
          </p:cNvPr>
          <p:cNvGrpSpPr/>
          <p:nvPr/>
        </p:nvGrpSpPr>
        <p:grpSpPr>
          <a:xfrm>
            <a:off x="10224533" y="1437474"/>
            <a:ext cx="331880" cy="329118"/>
            <a:chOff x="10255012" y="1748700"/>
            <a:chExt cx="332937" cy="330167"/>
          </a:xfrm>
          <a:solidFill>
            <a:schemeClr val="accent1"/>
          </a:solidFill>
        </p:grpSpPr>
        <p:sp>
          <p:nvSpPr>
            <p:cNvPr id="24" name="Freeform 44">
              <a:extLst>
                <a:ext uri="{FF2B5EF4-FFF2-40B4-BE49-F238E27FC236}">
                  <a16:creationId xmlns:a16="http://schemas.microsoft.com/office/drawing/2014/main" id="{60665585-6C2C-A088-074D-F077FBEA6B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32697" y="1826387"/>
              <a:ext cx="174793" cy="174794"/>
            </a:xfrm>
            <a:custGeom>
              <a:avLst/>
              <a:gdLst>
                <a:gd name="T0" fmla="*/ 114 w 228"/>
                <a:gd name="T1" fmla="*/ 228 h 228"/>
                <a:gd name="T2" fmla="*/ 0 w 228"/>
                <a:gd name="T3" fmla="*/ 114 h 228"/>
                <a:gd name="T4" fmla="*/ 114 w 228"/>
                <a:gd name="T5" fmla="*/ 0 h 228"/>
                <a:gd name="T6" fmla="*/ 228 w 228"/>
                <a:gd name="T7" fmla="*/ 114 h 228"/>
                <a:gd name="T8" fmla="*/ 114 w 228"/>
                <a:gd name="T9" fmla="*/ 228 h 228"/>
                <a:gd name="T10" fmla="*/ 114 w 228"/>
                <a:gd name="T11" fmla="*/ 12 h 228"/>
                <a:gd name="T12" fmla="*/ 12 w 228"/>
                <a:gd name="T13" fmla="*/ 114 h 228"/>
                <a:gd name="T14" fmla="*/ 114 w 228"/>
                <a:gd name="T15" fmla="*/ 216 h 228"/>
                <a:gd name="T16" fmla="*/ 216 w 228"/>
                <a:gd name="T17" fmla="*/ 114 h 228"/>
                <a:gd name="T18" fmla="*/ 114 w 228"/>
                <a:gd name="T19" fmla="*/ 12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8" h="228">
                  <a:moveTo>
                    <a:pt x="114" y="228"/>
                  </a:moveTo>
                  <a:cubicBezTo>
                    <a:pt x="51" y="228"/>
                    <a:pt x="0" y="177"/>
                    <a:pt x="0" y="114"/>
                  </a:cubicBezTo>
                  <a:cubicBezTo>
                    <a:pt x="0" y="51"/>
                    <a:pt x="51" y="0"/>
                    <a:pt x="114" y="0"/>
                  </a:cubicBezTo>
                  <a:cubicBezTo>
                    <a:pt x="177" y="0"/>
                    <a:pt x="228" y="51"/>
                    <a:pt x="228" y="114"/>
                  </a:cubicBezTo>
                  <a:cubicBezTo>
                    <a:pt x="228" y="177"/>
                    <a:pt x="177" y="228"/>
                    <a:pt x="114" y="228"/>
                  </a:cubicBezTo>
                  <a:close/>
                  <a:moveTo>
                    <a:pt x="114" y="12"/>
                  </a:moveTo>
                  <a:cubicBezTo>
                    <a:pt x="58" y="12"/>
                    <a:pt x="12" y="58"/>
                    <a:pt x="12" y="114"/>
                  </a:cubicBezTo>
                  <a:cubicBezTo>
                    <a:pt x="12" y="170"/>
                    <a:pt x="58" y="216"/>
                    <a:pt x="114" y="216"/>
                  </a:cubicBezTo>
                  <a:cubicBezTo>
                    <a:pt x="170" y="216"/>
                    <a:pt x="216" y="170"/>
                    <a:pt x="216" y="114"/>
                  </a:cubicBezTo>
                  <a:cubicBezTo>
                    <a:pt x="216" y="58"/>
                    <a:pt x="170" y="12"/>
                    <a:pt x="114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25" name="Freeform 45">
              <a:extLst>
                <a:ext uri="{FF2B5EF4-FFF2-40B4-BE49-F238E27FC236}">
                  <a16:creationId xmlns:a16="http://schemas.microsoft.com/office/drawing/2014/main" id="{D9B910AA-AA6E-3351-26B2-1A735852EB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5012" y="1748700"/>
              <a:ext cx="332937" cy="330167"/>
            </a:xfrm>
            <a:custGeom>
              <a:avLst/>
              <a:gdLst>
                <a:gd name="T0" fmla="*/ 204 w 432"/>
                <a:gd name="T1" fmla="*/ 432 h 432"/>
                <a:gd name="T2" fmla="*/ 172 w 432"/>
                <a:gd name="T3" fmla="*/ 379 h 432"/>
                <a:gd name="T4" fmla="*/ 116 w 432"/>
                <a:gd name="T5" fmla="*/ 378 h 432"/>
                <a:gd name="T6" fmla="*/ 54 w 432"/>
                <a:gd name="T7" fmla="*/ 360 h 432"/>
                <a:gd name="T8" fmla="*/ 54 w 432"/>
                <a:gd name="T9" fmla="*/ 316 h 432"/>
                <a:gd name="T10" fmla="*/ 53 w 432"/>
                <a:gd name="T11" fmla="*/ 260 h 432"/>
                <a:gd name="T12" fmla="*/ 0 w 432"/>
                <a:gd name="T13" fmla="*/ 228 h 432"/>
                <a:gd name="T14" fmla="*/ 31 w 432"/>
                <a:gd name="T15" fmla="*/ 172 h 432"/>
                <a:gd name="T16" fmla="*/ 70 w 432"/>
                <a:gd name="T17" fmla="*/ 132 h 432"/>
                <a:gd name="T18" fmla="*/ 45 w 432"/>
                <a:gd name="T19" fmla="*/ 94 h 432"/>
                <a:gd name="T20" fmla="*/ 72 w 432"/>
                <a:gd name="T21" fmla="*/ 54 h 432"/>
                <a:gd name="T22" fmla="*/ 132 w 432"/>
                <a:gd name="T23" fmla="*/ 70 h 432"/>
                <a:gd name="T24" fmla="*/ 172 w 432"/>
                <a:gd name="T25" fmla="*/ 31 h 432"/>
                <a:gd name="T26" fmla="*/ 229 w 432"/>
                <a:gd name="T27" fmla="*/ 0 h 432"/>
                <a:gd name="T28" fmla="*/ 260 w 432"/>
                <a:gd name="T29" fmla="*/ 53 h 432"/>
                <a:gd name="T30" fmla="*/ 316 w 432"/>
                <a:gd name="T31" fmla="*/ 54 h 432"/>
                <a:gd name="T32" fmla="*/ 378 w 432"/>
                <a:gd name="T33" fmla="*/ 72 h 432"/>
                <a:gd name="T34" fmla="*/ 378 w 432"/>
                <a:gd name="T35" fmla="*/ 116 h 432"/>
                <a:gd name="T36" fmla="*/ 379 w 432"/>
                <a:gd name="T37" fmla="*/ 172 h 432"/>
                <a:gd name="T38" fmla="*/ 432 w 432"/>
                <a:gd name="T39" fmla="*/ 203 h 432"/>
                <a:gd name="T40" fmla="*/ 401 w 432"/>
                <a:gd name="T41" fmla="*/ 260 h 432"/>
                <a:gd name="T42" fmla="*/ 362 w 432"/>
                <a:gd name="T43" fmla="*/ 300 h 432"/>
                <a:gd name="T44" fmla="*/ 387 w 432"/>
                <a:gd name="T45" fmla="*/ 338 h 432"/>
                <a:gd name="T46" fmla="*/ 360 w 432"/>
                <a:gd name="T47" fmla="*/ 378 h 432"/>
                <a:gd name="T48" fmla="*/ 300 w 432"/>
                <a:gd name="T49" fmla="*/ 362 h 432"/>
                <a:gd name="T50" fmla="*/ 260 w 432"/>
                <a:gd name="T51" fmla="*/ 401 h 432"/>
                <a:gd name="T52" fmla="*/ 131 w 432"/>
                <a:gd name="T53" fmla="*/ 348 h 432"/>
                <a:gd name="T54" fmla="*/ 180 w 432"/>
                <a:gd name="T55" fmla="*/ 368 h 432"/>
                <a:gd name="T56" fmla="*/ 185 w 432"/>
                <a:gd name="T57" fmla="*/ 401 h 432"/>
                <a:gd name="T58" fmla="*/ 229 w 432"/>
                <a:gd name="T59" fmla="*/ 420 h 432"/>
                <a:gd name="T60" fmla="*/ 248 w 432"/>
                <a:gd name="T61" fmla="*/ 374 h 432"/>
                <a:gd name="T62" fmla="*/ 298 w 432"/>
                <a:gd name="T63" fmla="*/ 349 h 432"/>
                <a:gd name="T64" fmla="*/ 325 w 432"/>
                <a:gd name="T65" fmla="*/ 369 h 432"/>
                <a:gd name="T66" fmla="*/ 369 w 432"/>
                <a:gd name="T67" fmla="*/ 351 h 432"/>
                <a:gd name="T68" fmla="*/ 351 w 432"/>
                <a:gd name="T69" fmla="*/ 306 h 432"/>
                <a:gd name="T70" fmla="*/ 349 w 432"/>
                <a:gd name="T71" fmla="*/ 298 h 432"/>
                <a:gd name="T72" fmla="*/ 374 w 432"/>
                <a:gd name="T73" fmla="*/ 247 h 432"/>
                <a:gd name="T74" fmla="*/ 420 w 432"/>
                <a:gd name="T75" fmla="*/ 228 h 432"/>
                <a:gd name="T76" fmla="*/ 401 w 432"/>
                <a:gd name="T77" fmla="*/ 184 h 432"/>
                <a:gd name="T78" fmla="*/ 368 w 432"/>
                <a:gd name="T79" fmla="*/ 180 h 432"/>
                <a:gd name="T80" fmla="*/ 350 w 432"/>
                <a:gd name="T81" fmla="*/ 126 h 432"/>
                <a:gd name="T82" fmla="*/ 369 w 432"/>
                <a:gd name="T83" fmla="*/ 80 h 432"/>
                <a:gd name="T84" fmla="*/ 325 w 432"/>
                <a:gd name="T85" fmla="*/ 63 h 432"/>
                <a:gd name="T86" fmla="*/ 298 w 432"/>
                <a:gd name="T87" fmla="*/ 83 h 432"/>
                <a:gd name="T88" fmla="*/ 248 w 432"/>
                <a:gd name="T89" fmla="*/ 58 h 432"/>
                <a:gd name="T90" fmla="*/ 229 w 432"/>
                <a:gd name="T91" fmla="*/ 12 h 432"/>
                <a:gd name="T92" fmla="*/ 185 w 432"/>
                <a:gd name="T93" fmla="*/ 31 h 432"/>
                <a:gd name="T94" fmla="*/ 180 w 432"/>
                <a:gd name="T95" fmla="*/ 64 h 432"/>
                <a:gd name="T96" fmla="*/ 127 w 432"/>
                <a:gd name="T97" fmla="*/ 82 h 432"/>
                <a:gd name="T98" fmla="*/ 81 w 432"/>
                <a:gd name="T99" fmla="*/ 63 h 432"/>
                <a:gd name="T100" fmla="*/ 57 w 432"/>
                <a:gd name="T101" fmla="*/ 94 h 432"/>
                <a:gd name="T102" fmla="*/ 82 w 432"/>
                <a:gd name="T103" fmla="*/ 126 h 432"/>
                <a:gd name="T104" fmla="*/ 64 w 432"/>
                <a:gd name="T105" fmla="*/ 180 h 432"/>
                <a:gd name="T106" fmla="*/ 31 w 432"/>
                <a:gd name="T107" fmla="*/ 184 h 432"/>
                <a:gd name="T108" fmla="*/ 12 w 432"/>
                <a:gd name="T109" fmla="*/ 228 h 432"/>
                <a:gd name="T110" fmla="*/ 58 w 432"/>
                <a:gd name="T111" fmla="*/ 247 h 432"/>
                <a:gd name="T112" fmla="*/ 83 w 432"/>
                <a:gd name="T113" fmla="*/ 298 h 432"/>
                <a:gd name="T114" fmla="*/ 82 w 432"/>
                <a:gd name="T115" fmla="*/ 306 h 432"/>
                <a:gd name="T116" fmla="*/ 57 w 432"/>
                <a:gd name="T117" fmla="*/ 338 h 432"/>
                <a:gd name="T118" fmla="*/ 81 w 432"/>
                <a:gd name="T119" fmla="*/ 369 h 432"/>
                <a:gd name="T120" fmla="*/ 126 w 432"/>
                <a:gd name="T121" fmla="*/ 350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32" h="432">
                  <a:moveTo>
                    <a:pt x="229" y="432"/>
                  </a:moveTo>
                  <a:cubicBezTo>
                    <a:pt x="204" y="432"/>
                    <a:pt x="204" y="432"/>
                    <a:pt x="204" y="432"/>
                  </a:cubicBezTo>
                  <a:cubicBezTo>
                    <a:pt x="186" y="432"/>
                    <a:pt x="172" y="418"/>
                    <a:pt x="172" y="401"/>
                  </a:cubicBezTo>
                  <a:cubicBezTo>
                    <a:pt x="172" y="379"/>
                    <a:pt x="172" y="379"/>
                    <a:pt x="172" y="379"/>
                  </a:cubicBezTo>
                  <a:cubicBezTo>
                    <a:pt x="158" y="375"/>
                    <a:pt x="145" y="369"/>
                    <a:pt x="132" y="362"/>
                  </a:cubicBezTo>
                  <a:cubicBezTo>
                    <a:pt x="116" y="378"/>
                    <a:pt x="116" y="378"/>
                    <a:pt x="116" y="378"/>
                  </a:cubicBezTo>
                  <a:cubicBezTo>
                    <a:pt x="104" y="390"/>
                    <a:pt x="84" y="390"/>
                    <a:pt x="72" y="378"/>
                  </a:cubicBezTo>
                  <a:cubicBezTo>
                    <a:pt x="54" y="360"/>
                    <a:pt x="54" y="360"/>
                    <a:pt x="54" y="360"/>
                  </a:cubicBezTo>
                  <a:cubicBezTo>
                    <a:pt x="48" y="354"/>
                    <a:pt x="45" y="346"/>
                    <a:pt x="45" y="338"/>
                  </a:cubicBezTo>
                  <a:cubicBezTo>
                    <a:pt x="45" y="329"/>
                    <a:pt x="48" y="322"/>
                    <a:pt x="54" y="316"/>
                  </a:cubicBezTo>
                  <a:cubicBezTo>
                    <a:pt x="70" y="300"/>
                    <a:pt x="70" y="300"/>
                    <a:pt x="70" y="300"/>
                  </a:cubicBezTo>
                  <a:cubicBezTo>
                    <a:pt x="63" y="287"/>
                    <a:pt x="57" y="274"/>
                    <a:pt x="53" y="260"/>
                  </a:cubicBezTo>
                  <a:cubicBezTo>
                    <a:pt x="31" y="260"/>
                    <a:pt x="31" y="260"/>
                    <a:pt x="31" y="260"/>
                  </a:cubicBezTo>
                  <a:cubicBezTo>
                    <a:pt x="14" y="260"/>
                    <a:pt x="0" y="246"/>
                    <a:pt x="0" y="228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0" y="186"/>
                    <a:pt x="14" y="172"/>
                    <a:pt x="31" y="172"/>
                  </a:cubicBezTo>
                  <a:cubicBezTo>
                    <a:pt x="53" y="172"/>
                    <a:pt x="53" y="172"/>
                    <a:pt x="53" y="172"/>
                  </a:cubicBezTo>
                  <a:cubicBezTo>
                    <a:pt x="57" y="158"/>
                    <a:pt x="63" y="144"/>
                    <a:pt x="70" y="132"/>
                  </a:cubicBezTo>
                  <a:cubicBezTo>
                    <a:pt x="54" y="116"/>
                    <a:pt x="54" y="116"/>
                    <a:pt x="54" y="116"/>
                  </a:cubicBezTo>
                  <a:cubicBezTo>
                    <a:pt x="48" y="110"/>
                    <a:pt x="45" y="102"/>
                    <a:pt x="45" y="94"/>
                  </a:cubicBezTo>
                  <a:cubicBezTo>
                    <a:pt x="45" y="85"/>
                    <a:pt x="48" y="78"/>
                    <a:pt x="54" y="72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84" y="42"/>
                    <a:pt x="104" y="42"/>
                    <a:pt x="116" y="54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45" y="62"/>
                    <a:pt x="158" y="57"/>
                    <a:pt x="172" y="53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2" y="14"/>
                    <a:pt x="186" y="0"/>
                    <a:pt x="204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46" y="0"/>
                    <a:pt x="260" y="14"/>
                    <a:pt x="260" y="31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74" y="57"/>
                    <a:pt x="288" y="62"/>
                    <a:pt x="300" y="70"/>
                  </a:cubicBezTo>
                  <a:cubicBezTo>
                    <a:pt x="316" y="54"/>
                    <a:pt x="316" y="54"/>
                    <a:pt x="316" y="54"/>
                  </a:cubicBezTo>
                  <a:cubicBezTo>
                    <a:pt x="328" y="42"/>
                    <a:pt x="348" y="42"/>
                    <a:pt x="360" y="54"/>
                  </a:cubicBezTo>
                  <a:cubicBezTo>
                    <a:pt x="378" y="72"/>
                    <a:pt x="378" y="72"/>
                    <a:pt x="378" y="72"/>
                  </a:cubicBezTo>
                  <a:cubicBezTo>
                    <a:pt x="384" y="78"/>
                    <a:pt x="387" y="85"/>
                    <a:pt x="387" y="94"/>
                  </a:cubicBezTo>
                  <a:cubicBezTo>
                    <a:pt x="387" y="102"/>
                    <a:pt x="384" y="110"/>
                    <a:pt x="378" y="116"/>
                  </a:cubicBezTo>
                  <a:cubicBezTo>
                    <a:pt x="362" y="132"/>
                    <a:pt x="362" y="132"/>
                    <a:pt x="362" y="132"/>
                  </a:cubicBezTo>
                  <a:cubicBezTo>
                    <a:pt x="370" y="144"/>
                    <a:pt x="375" y="158"/>
                    <a:pt x="379" y="172"/>
                  </a:cubicBezTo>
                  <a:cubicBezTo>
                    <a:pt x="401" y="172"/>
                    <a:pt x="401" y="172"/>
                    <a:pt x="401" y="172"/>
                  </a:cubicBezTo>
                  <a:cubicBezTo>
                    <a:pt x="418" y="172"/>
                    <a:pt x="432" y="186"/>
                    <a:pt x="432" y="203"/>
                  </a:cubicBezTo>
                  <a:cubicBezTo>
                    <a:pt x="432" y="228"/>
                    <a:pt x="432" y="228"/>
                    <a:pt x="432" y="228"/>
                  </a:cubicBezTo>
                  <a:cubicBezTo>
                    <a:pt x="432" y="246"/>
                    <a:pt x="418" y="260"/>
                    <a:pt x="401" y="260"/>
                  </a:cubicBezTo>
                  <a:cubicBezTo>
                    <a:pt x="379" y="260"/>
                    <a:pt x="379" y="260"/>
                    <a:pt x="379" y="260"/>
                  </a:cubicBezTo>
                  <a:cubicBezTo>
                    <a:pt x="375" y="274"/>
                    <a:pt x="370" y="287"/>
                    <a:pt x="362" y="300"/>
                  </a:cubicBezTo>
                  <a:cubicBezTo>
                    <a:pt x="378" y="316"/>
                    <a:pt x="378" y="316"/>
                    <a:pt x="378" y="316"/>
                  </a:cubicBezTo>
                  <a:cubicBezTo>
                    <a:pt x="384" y="322"/>
                    <a:pt x="387" y="329"/>
                    <a:pt x="387" y="338"/>
                  </a:cubicBezTo>
                  <a:cubicBezTo>
                    <a:pt x="387" y="346"/>
                    <a:pt x="384" y="354"/>
                    <a:pt x="378" y="360"/>
                  </a:cubicBezTo>
                  <a:cubicBezTo>
                    <a:pt x="360" y="378"/>
                    <a:pt x="360" y="378"/>
                    <a:pt x="360" y="378"/>
                  </a:cubicBezTo>
                  <a:cubicBezTo>
                    <a:pt x="348" y="390"/>
                    <a:pt x="328" y="390"/>
                    <a:pt x="316" y="378"/>
                  </a:cubicBezTo>
                  <a:cubicBezTo>
                    <a:pt x="300" y="362"/>
                    <a:pt x="300" y="362"/>
                    <a:pt x="300" y="362"/>
                  </a:cubicBezTo>
                  <a:cubicBezTo>
                    <a:pt x="288" y="369"/>
                    <a:pt x="274" y="375"/>
                    <a:pt x="260" y="379"/>
                  </a:cubicBezTo>
                  <a:cubicBezTo>
                    <a:pt x="260" y="401"/>
                    <a:pt x="260" y="401"/>
                    <a:pt x="260" y="401"/>
                  </a:cubicBezTo>
                  <a:cubicBezTo>
                    <a:pt x="260" y="418"/>
                    <a:pt x="246" y="432"/>
                    <a:pt x="229" y="432"/>
                  </a:cubicBezTo>
                  <a:close/>
                  <a:moveTo>
                    <a:pt x="131" y="348"/>
                  </a:moveTo>
                  <a:cubicBezTo>
                    <a:pt x="132" y="348"/>
                    <a:pt x="133" y="349"/>
                    <a:pt x="134" y="349"/>
                  </a:cubicBezTo>
                  <a:cubicBezTo>
                    <a:pt x="148" y="358"/>
                    <a:pt x="164" y="364"/>
                    <a:pt x="180" y="368"/>
                  </a:cubicBezTo>
                  <a:cubicBezTo>
                    <a:pt x="183" y="369"/>
                    <a:pt x="185" y="371"/>
                    <a:pt x="185" y="374"/>
                  </a:cubicBezTo>
                  <a:cubicBezTo>
                    <a:pt x="185" y="401"/>
                    <a:pt x="185" y="401"/>
                    <a:pt x="185" y="401"/>
                  </a:cubicBezTo>
                  <a:cubicBezTo>
                    <a:pt x="185" y="411"/>
                    <a:pt x="193" y="420"/>
                    <a:pt x="204" y="420"/>
                  </a:cubicBezTo>
                  <a:cubicBezTo>
                    <a:pt x="229" y="420"/>
                    <a:pt x="229" y="420"/>
                    <a:pt x="229" y="420"/>
                  </a:cubicBezTo>
                  <a:cubicBezTo>
                    <a:pt x="239" y="420"/>
                    <a:pt x="248" y="411"/>
                    <a:pt x="248" y="401"/>
                  </a:cubicBezTo>
                  <a:cubicBezTo>
                    <a:pt x="248" y="374"/>
                    <a:pt x="248" y="374"/>
                    <a:pt x="248" y="374"/>
                  </a:cubicBezTo>
                  <a:cubicBezTo>
                    <a:pt x="248" y="371"/>
                    <a:pt x="250" y="369"/>
                    <a:pt x="252" y="368"/>
                  </a:cubicBezTo>
                  <a:cubicBezTo>
                    <a:pt x="269" y="364"/>
                    <a:pt x="284" y="358"/>
                    <a:pt x="298" y="349"/>
                  </a:cubicBezTo>
                  <a:cubicBezTo>
                    <a:pt x="301" y="348"/>
                    <a:pt x="304" y="348"/>
                    <a:pt x="306" y="350"/>
                  </a:cubicBezTo>
                  <a:cubicBezTo>
                    <a:pt x="325" y="369"/>
                    <a:pt x="325" y="369"/>
                    <a:pt x="325" y="369"/>
                  </a:cubicBezTo>
                  <a:cubicBezTo>
                    <a:pt x="332" y="376"/>
                    <a:pt x="344" y="376"/>
                    <a:pt x="352" y="369"/>
                  </a:cubicBezTo>
                  <a:cubicBezTo>
                    <a:pt x="369" y="351"/>
                    <a:pt x="369" y="351"/>
                    <a:pt x="369" y="351"/>
                  </a:cubicBezTo>
                  <a:cubicBezTo>
                    <a:pt x="377" y="344"/>
                    <a:pt x="377" y="332"/>
                    <a:pt x="369" y="324"/>
                  </a:cubicBezTo>
                  <a:cubicBezTo>
                    <a:pt x="351" y="306"/>
                    <a:pt x="351" y="306"/>
                    <a:pt x="351" y="306"/>
                  </a:cubicBezTo>
                  <a:cubicBezTo>
                    <a:pt x="349" y="304"/>
                    <a:pt x="348" y="302"/>
                    <a:pt x="349" y="299"/>
                  </a:cubicBezTo>
                  <a:cubicBezTo>
                    <a:pt x="349" y="299"/>
                    <a:pt x="349" y="298"/>
                    <a:pt x="349" y="298"/>
                  </a:cubicBezTo>
                  <a:cubicBezTo>
                    <a:pt x="358" y="284"/>
                    <a:pt x="364" y="268"/>
                    <a:pt x="368" y="252"/>
                  </a:cubicBezTo>
                  <a:cubicBezTo>
                    <a:pt x="369" y="249"/>
                    <a:pt x="371" y="247"/>
                    <a:pt x="374" y="247"/>
                  </a:cubicBezTo>
                  <a:cubicBezTo>
                    <a:pt x="401" y="247"/>
                    <a:pt x="401" y="247"/>
                    <a:pt x="401" y="247"/>
                  </a:cubicBezTo>
                  <a:cubicBezTo>
                    <a:pt x="412" y="247"/>
                    <a:pt x="420" y="239"/>
                    <a:pt x="420" y="228"/>
                  </a:cubicBezTo>
                  <a:cubicBezTo>
                    <a:pt x="420" y="203"/>
                    <a:pt x="420" y="203"/>
                    <a:pt x="420" y="203"/>
                  </a:cubicBezTo>
                  <a:cubicBezTo>
                    <a:pt x="420" y="193"/>
                    <a:pt x="412" y="184"/>
                    <a:pt x="401" y="184"/>
                  </a:cubicBezTo>
                  <a:cubicBezTo>
                    <a:pt x="374" y="184"/>
                    <a:pt x="374" y="184"/>
                    <a:pt x="374" y="184"/>
                  </a:cubicBezTo>
                  <a:cubicBezTo>
                    <a:pt x="371" y="184"/>
                    <a:pt x="369" y="182"/>
                    <a:pt x="368" y="180"/>
                  </a:cubicBezTo>
                  <a:cubicBezTo>
                    <a:pt x="364" y="163"/>
                    <a:pt x="358" y="148"/>
                    <a:pt x="349" y="134"/>
                  </a:cubicBezTo>
                  <a:cubicBezTo>
                    <a:pt x="348" y="131"/>
                    <a:pt x="348" y="128"/>
                    <a:pt x="350" y="126"/>
                  </a:cubicBezTo>
                  <a:cubicBezTo>
                    <a:pt x="369" y="107"/>
                    <a:pt x="369" y="107"/>
                    <a:pt x="369" y="107"/>
                  </a:cubicBezTo>
                  <a:cubicBezTo>
                    <a:pt x="377" y="100"/>
                    <a:pt x="377" y="88"/>
                    <a:pt x="369" y="80"/>
                  </a:cubicBezTo>
                  <a:cubicBezTo>
                    <a:pt x="352" y="63"/>
                    <a:pt x="352" y="63"/>
                    <a:pt x="352" y="63"/>
                  </a:cubicBezTo>
                  <a:cubicBezTo>
                    <a:pt x="344" y="55"/>
                    <a:pt x="332" y="55"/>
                    <a:pt x="325" y="63"/>
                  </a:cubicBezTo>
                  <a:cubicBezTo>
                    <a:pt x="306" y="82"/>
                    <a:pt x="306" y="82"/>
                    <a:pt x="306" y="82"/>
                  </a:cubicBezTo>
                  <a:cubicBezTo>
                    <a:pt x="304" y="84"/>
                    <a:pt x="300" y="84"/>
                    <a:pt x="298" y="83"/>
                  </a:cubicBezTo>
                  <a:cubicBezTo>
                    <a:pt x="284" y="74"/>
                    <a:pt x="269" y="68"/>
                    <a:pt x="252" y="64"/>
                  </a:cubicBezTo>
                  <a:cubicBezTo>
                    <a:pt x="250" y="63"/>
                    <a:pt x="248" y="61"/>
                    <a:pt x="248" y="58"/>
                  </a:cubicBezTo>
                  <a:cubicBezTo>
                    <a:pt x="248" y="31"/>
                    <a:pt x="248" y="31"/>
                    <a:pt x="248" y="31"/>
                  </a:cubicBezTo>
                  <a:cubicBezTo>
                    <a:pt x="248" y="20"/>
                    <a:pt x="239" y="12"/>
                    <a:pt x="229" y="12"/>
                  </a:cubicBezTo>
                  <a:cubicBezTo>
                    <a:pt x="204" y="12"/>
                    <a:pt x="204" y="12"/>
                    <a:pt x="204" y="12"/>
                  </a:cubicBezTo>
                  <a:cubicBezTo>
                    <a:pt x="193" y="12"/>
                    <a:pt x="185" y="20"/>
                    <a:pt x="185" y="31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61"/>
                    <a:pt x="183" y="63"/>
                    <a:pt x="180" y="64"/>
                  </a:cubicBezTo>
                  <a:cubicBezTo>
                    <a:pt x="164" y="68"/>
                    <a:pt x="148" y="74"/>
                    <a:pt x="134" y="83"/>
                  </a:cubicBezTo>
                  <a:cubicBezTo>
                    <a:pt x="132" y="84"/>
                    <a:pt x="129" y="84"/>
                    <a:pt x="127" y="82"/>
                  </a:cubicBezTo>
                  <a:cubicBezTo>
                    <a:pt x="108" y="63"/>
                    <a:pt x="108" y="63"/>
                    <a:pt x="108" y="63"/>
                  </a:cubicBezTo>
                  <a:cubicBezTo>
                    <a:pt x="100" y="55"/>
                    <a:pt x="88" y="55"/>
                    <a:pt x="81" y="63"/>
                  </a:cubicBezTo>
                  <a:cubicBezTo>
                    <a:pt x="63" y="80"/>
                    <a:pt x="63" y="80"/>
                    <a:pt x="63" y="80"/>
                  </a:cubicBezTo>
                  <a:cubicBezTo>
                    <a:pt x="59" y="84"/>
                    <a:pt x="57" y="89"/>
                    <a:pt x="57" y="94"/>
                  </a:cubicBezTo>
                  <a:cubicBezTo>
                    <a:pt x="57" y="99"/>
                    <a:pt x="59" y="104"/>
                    <a:pt x="63" y="107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4" y="128"/>
                    <a:pt x="84" y="131"/>
                    <a:pt x="83" y="134"/>
                  </a:cubicBezTo>
                  <a:cubicBezTo>
                    <a:pt x="74" y="148"/>
                    <a:pt x="68" y="163"/>
                    <a:pt x="64" y="180"/>
                  </a:cubicBezTo>
                  <a:cubicBezTo>
                    <a:pt x="63" y="182"/>
                    <a:pt x="61" y="184"/>
                    <a:pt x="58" y="184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21" y="184"/>
                    <a:pt x="12" y="193"/>
                    <a:pt x="12" y="203"/>
                  </a:cubicBezTo>
                  <a:cubicBezTo>
                    <a:pt x="12" y="228"/>
                    <a:pt x="12" y="228"/>
                    <a:pt x="12" y="228"/>
                  </a:cubicBezTo>
                  <a:cubicBezTo>
                    <a:pt x="12" y="239"/>
                    <a:pt x="21" y="247"/>
                    <a:pt x="31" y="247"/>
                  </a:cubicBezTo>
                  <a:cubicBezTo>
                    <a:pt x="58" y="247"/>
                    <a:pt x="58" y="247"/>
                    <a:pt x="58" y="247"/>
                  </a:cubicBezTo>
                  <a:cubicBezTo>
                    <a:pt x="61" y="247"/>
                    <a:pt x="63" y="249"/>
                    <a:pt x="64" y="252"/>
                  </a:cubicBezTo>
                  <a:cubicBezTo>
                    <a:pt x="68" y="268"/>
                    <a:pt x="74" y="284"/>
                    <a:pt x="83" y="298"/>
                  </a:cubicBezTo>
                  <a:cubicBezTo>
                    <a:pt x="83" y="298"/>
                    <a:pt x="83" y="299"/>
                    <a:pt x="83" y="299"/>
                  </a:cubicBezTo>
                  <a:cubicBezTo>
                    <a:pt x="84" y="302"/>
                    <a:pt x="83" y="304"/>
                    <a:pt x="82" y="306"/>
                  </a:cubicBezTo>
                  <a:cubicBezTo>
                    <a:pt x="63" y="324"/>
                    <a:pt x="63" y="324"/>
                    <a:pt x="63" y="324"/>
                  </a:cubicBezTo>
                  <a:cubicBezTo>
                    <a:pt x="59" y="328"/>
                    <a:pt x="57" y="333"/>
                    <a:pt x="57" y="338"/>
                  </a:cubicBezTo>
                  <a:cubicBezTo>
                    <a:pt x="57" y="343"/>
                    <a:pt x="59" y="348"/>
                    <a:pt x="63" y="351"/>
                  </a:cubicBezTo>
                  <a:cubicBezTo>
                    <a:pt x="81" y="369"/>
                    <a:pt x="81" y="369"/>
                    <a:pt x="81" y="369"/>
                  </a:cubicBezTo>
                  <a:cubicBezTo>
                    <a:pt x="88" y="376"/>
                    <a:pt x="100" y="376"/>
                    <a:pt x="108" y="369"/>
                  </a:cubicBezTo>
                  <a:cubicBezTo>
                    <a:pt x="126" y="350"/>
                    <a:pt x="126" y="350"/>
                    <a:pt x="126" y="350"/>
                  </a:cubicBezTo>
                  <a:cubicBezTo>
                    <a:pt x="127" y="349"/>
                    <a:pt x="129" y="348"/>
                    <a:pt x="131" y="3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90B8F9D-3538-5903-4049-762F001B570F}"/>
              </a:ext>
            </a:extLst>
          </p:cNvPr>
          <p:cNvGrpSpPr/>
          <p:nvPr/>
        </p:nvGrpSpPr>
        <p:grpSpPr>
          <a:xfrm>
            <a:off x="7520490" y="1437474"/>
            <a:ext cx="331880" cy="329118"/>
            <a:chOff x="10255012" y="1748700"/>
            <a:chExt cx="332937" cy="330167"/>
          </a:xfrm>
          <a:solidFill>
            <a:schemeClr val="accent1"/>
          </a:solidFill>
        </p:grpSpPr>
        <p:sp>
          <p:nvSpPr>
            <p:cNvPr id="41" name="Freeform 44">
              <a:extLst>
                <a:ext uri="{FF2B5EF4-FFF2-40B4-BE49-F238E27FC236}">
                  <a16:creationId xmlns:a16="http://schemas.microsoft.com/office/drawing/2014/main" id="{CEDFC65F-C85F-3683-06CF-6D0A83CFDF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32697" y="1826387"/>
              <a:ext cx="174793" cy="174794"/>
            </a:xfrm>
            <a:custGeom>
              <a:avLst/>
              <a:gdLst>
                <a:gd name="T0" fmla="*/ 114 w 228"/>
                <a:gd name="T1" fmla="*/ 228 h 228"/>
                <a:gd name="T2" fmla="*/ 0 w 228"/>
                <a:gd name="T3" fmla="*/ 114 h 228"/>
                <a:gd name="T4" fmla="*/ 114 w 228"/>
                <a:gd name="T5" fmla="*/ 0 h 228"/>
                <a:gd name="T6" fmla="*/ 228 w 228"/>
                <a:gd name="T7" fmla="*/ 114 h 228"/>
                <a:gd name="T8" fmla="*/ 114 w 228"/>
                <a:gd name="T9" fmla="*/ 228 h 228"/>
                <a:gd name="T10" fmla="*/ 114 w 228"/>
                <a:gd name="T11" fmla="*/ 12 h 228"/>
                <a:gd name="T12" fmla="*/ 12 w 228"/>
                <a:gd name="T13" fmla="*/ 114 h 228"/>
                <a:gd name="T14" fmla="*/ 114 w 228"/>
                <a:gd name="T15" fmla="*/ 216 h 228"/>
                <a:gd name="T16" fmla="*/ 216 w 228"/>
                <a:gd name="T17" fmla="*/ 114 h 228"/>
                <a:gd name="T18" fmla="*/ 114 w 228"/>
                <a:gd name="T19" fmla="*/ 12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8" h="228">
                  <a:moveTo>
                    <a:pt x="114" y="228"/>
                  </a:moveTo>
                  <a:cubicBezTo>
                    <a:pt x="51" y="228"/>
                    <a:pt x="0" y="177"/>
                    <a:pt x="0" y="114"/>
                  </a:cubicBezTo>
                  <a:cubicBezTo>
                    <a:pt x="0" y="51"/>
                    <a:pt x="51" y="0"/>
                    <a:pt x="114" y="0"/>
                  </a:cubicBezTo>
                  <a:cubicBezTo>
                    <a:pt x="177" y="0"/>
                    <a:pt x="228" y="51"/>
                    <a:pt x="228" y="114"/>
                  </a:cubicBezTo>
                  <a:cubicBezTo>
                    <a:pt x="228" y="177"/>
                    <a:pt x="177" y="228"/>
                    <a:pt x="114" y="228"/>
                  </a:cubicBezTo>
                  <a:close/>
                  <a:moveTo>
                    <a:pt x="114" y="12"/>
                  </a:moveTo>
                  <a:cubicBezTo>
                    <a:pt x="58" y="12"/>
                    <a:pt x="12" y="58"/>
                    <a:pt x="12" y="114"/>
                  </a:cubicBezTo>
                  <a:cubicBezTo>
                    <a:pt x="12" y="170"/>
                    <a:pt x="58" y="216"/>
                    <a:pt x="114" y="216"/>
                  </a:cubicBezTo>
                  <a:cubicBezTo>
                    <a:pt x="170" y="216"/>
                    <a:pt x="216" y="170"/>
                    <a:pt x="216" y="114"/>
                  </a:cubicBezTo>
                  <a:cubicBezTo>
                    <a:pt x="216" y="58"/>
                    <a:pt x="170" y="12"/>
                    <a:pt x="114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42" name="Freeform 45">
              <a:extLst>
                <a:ext uri="{FF2B5EF4-FFF2-40B4-BE49-F238E27FC236}">
                  <a16:creationId xmlns:a16="http://schemas.microsoft.com/office/drawing/2014/main" id="{B3C360AB-B8D8-7CBF-7C42-AA1A99C425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5012" y="1748700"/>
              <a:ext cx="332937" cy="330167"/>
            </a:xfrm>
            <a:custGeom>
              <a:avLst/>
              <a:gdLst>
                <a:gd name="T0" fmla="*/ 204 w 432"/>
                <a:gd name="T1" fmla="*/ 432 h 432"/>
                <a:gd name="T2" fmla="*/ 172 w 432"/>
                <a:gd name="T3" fmla="*/ 379 h 432"/>
                <a:gd name="T4" fmla="*/ 116 w 432"/>
                <a:gd name="T5" fmla="*/ 378 h 432"/>
                <a:gd name="T6" fmla="*/ 54 w 432"/>
                <a:gd name="T7" fmla="*/ 360 h 432"/>
                <a:gd name="T8" fmla="*/ 54 w 432"/>
                <a:gd name="T9" fmla="*/ 316 h 432"/>
                <a:gd name="T10" fmla="*/ 53 w 432"/>
                <a:gd name="T11" fmla="*/ 260 h 432"/>
                <a:gd name="T12" fmla="*/ 0 w 432"/>
                <a:gd name="T13" fmla="*/ 228 h 432"/>
                <a:gd name="T14" fmla="*/ 31 w 432"/>
                <a:gd name="T15" fmla="*/ 172 h 432"/>
                <a:gd name="T16" fmla="*/ 70 w 432"/>
                <a:gd name="T17" fmla="*/ 132 h 432"/>
                <a:gd name="T18" fmla="*/ 45 w 432"/>
                <a:gd name="T19" fmla="*/ 94 h 432"/>
                <a:gd name="T20" fmla="*/ 72 w 432"/>
                <a:gd name="T21" fmla="*/ 54 h 432"/>
                <a:gd name="T22" fmla="*/ 132 w 432"/>
                <a:gd name="T23" fmla="*/ 70 h 432"/>
                <a:gd name="T24" fmla="*/ 172 w 432"/>
                <a:gd name="T25" fmla="*/ 31 h 432"/>
                <a:gd name="T26" fmla="*/ 229 w 432"/>
                <a:gd name="T27" fmla="*/ 0 h 432"/>
                <a:gd name="T28" fmla="*/ 260 w 432"/>
                <a:gd name="T29" fmla="*/ 53 h 432"/>
                <a:gd name="T30" fmla="*/ 316 w 432"/>
                <a:gd name="T31" fmla="*/ 54 h 432"/>
                <a:gd name="T32" fmla="*/ 378 w 432"/>
                <a:gd name="T33" fmla="*/ 72 h 432"/>
                <a:gd name="T34" fmla="*/ 378 w 432"/>
                <a:gd name="T35" fmla="*/ 116 h 432"/>
                <a:gd name="T36" fmla="*/ 379 w 432"/>
                <a:gd name="T37" fmla="*/ 172 h 432"/>
                <a:gd name="T38" fmla="*/ 432 w 432"/>
                <a:gd name="T39" fmla="*/ 203 h 432"/>
                <a:gd name="T40" fmla="*/ 401 w 432"/>
                <a:gd name="T41" fmla="*/ 260 h 432"/>
                <a:gd name="T42" fmla="*/ 362 w 432"/>
                <a:gd name="T43" fmla="*/ 300 h 432"/>
                <a:gd name="T44" fmla="*/ 387 w 432"/>
                <a:gd name="T45" fmla="*/ 338 h 432"/>
                <a:gd name="T46" fmla="*/ 360 w 432"/>
                <a:gd name="T47" fmla="*/ 378 h 432"/>
                <a:gd name="T48" fmla="*/ 300 w 432"/>
                <a:gd name="T49" fmla="*/ 362 h 432"/>
                <a:gd name="T50" fmla="*/ 260 w 432"/>
                <a:gd name="T51" fmla="*/ 401 h 432"/>
                <a:gd name="T52" fmla="*/ 131 w 432"/>
                <a:gd name="T53" fmla="*/ 348 h 432"/>
                <a:gd name="T54" fmla="*/ 180 w 432"/>
                <a:gd name="T55" fmla="*/ 368 h 432"/>
                <a:gd name="T56" fmla="*/ 185 w 432"/>
                <a:gd name="T57" fmla="*/ 401 h 432"/>
                <a:gd name="T58" fmla="*/ 229 w 432"/>
                <a:gd name="T59" fmla="*/ 420 h 432"/>
                <a:gd name="T60" fmla="*/ 248 w 432"/>
                <a:gd name="T61" fmla="*/ 374 h 432"/>
                <a:gd name="T62" fmla="*/ 298 w 432"/>
                <a:gd name="T63" fmla="*/ 349 h 432"/>
                <a:gd name="T64" fmla="*/ 325 w 432"/>
                <a:gd name="T65" fmla="*/ 369 h 432"/>
                <a:gd name="T66" fmla="*/ 369 w 432"/>
                <a:gd name="T67" fmla="*/ 351 h 432"/>
                <a:gd name="T68" fmla="*/ 351 w 432"/>
                <a:gd name="T69" fmla="*/ 306 h 432"/>
                <a:gd name="T70" fmla="*/ 349 w 432"/>
                <a:gd name="T71" fmla="*/ 298 h 432"/>
                <a:gd name="T72" fmla="*/ 374 w 432"/>
                <a:gd name="T73" fmla="*/ 247 h 432"/>
                <a:gd name="T74" fmla="*/ 420 w 432"/>
                <a:gd name="T75" fmla="*/ 228 h 432"/>
                <a:gd name="T76" fmla="*/ 401 w 432"/>
                <a:gd name="T77" fmla="*/ 184 h 432"/>
                <a:gd name="T78" fmla="*/ 368 w 432"/>
                <a:gd name="T79" fmla="*/ 180 h 432"/>
                <a:gd name="T80" fmla="*/ 350 w 432"/>
                <a:gd name="T81" fmla="*/ 126 h 432"/>
                <a:gd name="T82" fmla="*/ 369 w 432"/>
                <a:gd name="T83" fmla="*/ 80 h 432"/>
                <a:gd name="T84" fmla="*/ 325 w 432"/>
                <a:gd name="T85" fmla="*/ 63 h 432"/>
                <a:gd name="T86" fmla="*/ 298 w 432"/>
                <a:gd name="T87" fmla="*/ 83 h 432"/>
                <a:gd name="T88" fmla="*/ 248 w 432"/>
                <a:gd name="T89" fmla="*/ 58 h 432"/>
                <a:gd name="T90" fmla="*/ 229 w 432"/>
                <a:gd name="T91" fmla="*/ 12 h 432"/>
                <a:gd name="T92" fmla="*/ 185 w 432"/>
                <a:gd name="T93" fmla="*/ 31 h 432"/>
                <a:gd name="T94" fmla="*/ 180 w 432"/>
                <a:gd name="T95" fmla="*/ 64 h 432"/>
                <a:gd name="T96" fmla="*/ 127 w 432"/>
                <a:gd name="T97" fmla="*/ 82 h 432"/>
                <a:gd name="T98" fmla="*/ 81 w 432"/>
                <a:gd name="T99" fmla="*/ 63 h 432"/>
                <a:gd name="T100" fmla="*/ 57 w 432"/>
                <a:gd name="T101" fmla="*/ 94 h 432"/>
                <a:gd name="T102" fmla="*/ 82 w 432"/>
                <a:gd name="T103" fmla="*/ 126 h 432"/>
                <a:gd name="T104" fmla="*/ 64 w 432"/>
                <a:gd name="T105" fmla="*/ 180 h 432"/>
                <a:gd name="T106" fmla="*/ 31 w 432"/>
                <a:gd name="T107" fmla="*/ 184 h 432"/>
                <a:gd name="T108" fmla="*/ 12 w 432"/>
                <a:gd name="T109" fmla="*/ 228 h 432"/>
                <a:gd name="T110" fmla="*/ 58 w 432"/>
                <a:gd name="T111" fmla="*/ 247 h 432"/>
                <a:gd name="T112" fmla="*/ 83 w 432"/>
                <a:gd name="T113" fmla="*/ 298 h 432"/>
                <a:gd name="T114" fmla="*/ 82 w 432"/>
                <a:gd name="T115" fmla="*/ 306 h 432"/>
                <a:gd name="T116" fmla="*/ 57 w 432"/>
                <a:gd name="T117" fmla="*/ 338 h 432"/>
                <a:gd name="T118" fmla="*/ 81 w 432"/>
                <a:gd name="T119" fmla="*/ 369 h 432"/>
                <a:gd name="T120" fmla="*/ 126 w 432"/>
                <a:gd name="T121" fmla="*/ 350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32" h="432">
                  <a:moveTo>
                    <a:pt x="229" y="432"/>
                  </a:moveTo>
                  <a:cubicBezTo>
                    <a:pt x="204" y="432"/>
                    <a:pt x="204" y="432"/>
                    <a:pt x="204" y="432"/>
                  </a:cubicBezTo>
                  <a:cubicBezTo>
                    <a:pt x="186" y="432"/>
                    <a:pt x="172" y="418"/>
                    <a:pt x="172" y="401"/>
                  </a:cubicBezTo>
                  <a:cubicBezTo>
                    <a:pt x="172" y="379"/>
                    <a:pt x="172" y="379"/>
                    <a:pt x="172" y="379"/>
                  </a:cubicBezTo>
                  <a:cubicBezTo>
                    <a:pt x="158" y="375"/>
                    <a:pt x="145" y="369"/>
                    <a:pt x="132" y="362"/>
                  </a:cubicBezTo>
                  <a:cubicBezTo>
                    <a:pt x="116" y="378"/>
                    <a:pt x="116" y="378"/>
                    <a:pt x="116" y="378"/>
                  </a:cubicBezTo>
                  <a:cubicBezTo>
                    <a:pt x="104" y="390"/>
                    <a:pt x="84" y="390"/>
                    <a:pt x="72" y="378"/>
                  </a:cubicBezTo>
                  <a:cubicBezTo>
                    <a:pt x="54" y="360"/>
                    <a:pt x="54" y="360"/>
                    <a:pt x="54" y="360"/>
                  </a:cubicBezTo>
                  <a:cubicBezTo>
                    <a:pt x="48" y="354"/>
                    <a:pt x="45" y="346"/>
                    <a:pt x="45" y="338"/>
                  </a:cubicBezTo>
                  <a:cubicBezTo>
                    <a:pt x="45" y="329"/>
                    <a:pt x="48" y="322"/>
                    <a:pt x="54" y="316"/>
                  </a:cubicBezTo>
                  <a:cubicBezTo>
                    <a:pt x="70" y="300"/>
                    <a:pt x="70" y="300"/>
                    <a:pt x="70" y="300"/>
                  </a:cubicBezTo>
                  <a:cubicBezTo>
                    <a:pt x="63" y="287"/>
                    <a:pt x="57" y="274"/>
                    <a:pt x="53" y="260"/>
                  </a:cubicBezTo>
                  <a:cubicBezTo>
                    <a:pt x="31" y="260"/>
                    <a:pt x="31" y="260"/>
                    <a:pt x="31" y="260"/>
                  </a:cubicBezTo>
                  <a:cubicBezTo>
                    <a:pt x="14" y="260"/>
                    <a:pt x="0" y="246"/>
                    <a:pt x="0" y="228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0" y="186"/>
                    <a:pt x="14" y="172"/>
                    <a:pt x="31" y="172"/>
                  </a:cubicBezTo>
                  <a:cubicBezTo>
                    <a:pt x="53" y="172"/>
                    <a:pt x="53" y="172"/>
                    <a:pt x="53" y="172"/>
                  </a:cubicBezTo>
                  <a:cubicBezTo>
                    <a:pt x="57" y="158"/>
                    <a:pt x="63" y="144"/>
                    <a:pt x="70" y="132"/>
                  </a:cubicBezTo>
                  <a:cubicBezTo>
                    <a:pt x="54" y="116"/>
                    <a:pt x="54" y="116"/>
                    <a:pt x="54" y="116"/>
                  </a:cubicBezTo>
                  <a:cubicBezTo>
                    <a:pt x="48" y="110"/>
                    <a:pt x="45" y="102"/>
                    <a:pt x="45" y="94"/>
                  </a:cubicBezTo>
                  <a:cubicBezTo>
                    <a:pt x="45" y="85"/>
                    <a:pt x="48" y="78"/>
                    <a:pt x="54" y="72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84" y="42"/>
                    <a:pt x="104" y="42"/>
                    <a:pt x="116" y="54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45" y="62"/>
                    <a:pt x="158" y="57"/>
                    <a:pt x="172" y="53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2" y="14"/>
                    <a:pt x="186" y="0"/>
                    <a:pt x="204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46" y="0"/>
                    <a:pt x="260" y="14"/>
                    <a:pt x="260" y="31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74" y="57"/>
                    <a:pt x="288" y="62"/>
                    <a:pt x="300" y="70"/>
                  </a:cubicBezTo>
                  <a:cubicBezTo>
                    <a:pt x="316" y="54"/>
                    <a:pt x="316" y="54"/>
                    <a:pt x="316" y="54"/>
                  </a:cubicBezTo>
                  <a:cubicBezTo>
                    <a:pt x="328" y="42"/>
                    <a:pt x="348" y="42"/>
                    <a:pt x="360" y="54"/>
                  </a:cubicBezTo>
                  <a:cubicBezTo>
                    <a:pt x="378" y="72"/>
                    <a:pt x="378" y="72"/>
                    <a:pt x="378" y="72"/>
                  </a:cubicBezTo>
                  <a:cubicBezTo>
                    <a:pt x="384" y="78"/>
                    <a:pt x="387" y="85"/>
                    <a:pt x="387" y="94"/>
                  </a:cubicBezTo>
                  <a:cubicBezTo>
                    <a:pt x="387" y="102"/>
                    <a:pt x="384" y="110"/>
                    <a:pt x="378" y="116"/>
                  </a:cubicBezTo>
                  <a:cubicBezTo>
                    <a:pt x="362" y="132"/>
                    <a:pt x="362" y="132"/>
                    <a:pt x="362" y="132"/>
                  </a:cubicBezTo>
                  <a:cubicBezTo>
                    <a:pt x="370" y="144"/>
                    <a:pt x="375" y="158"/>
                    <a:pt x="379" y="172"/>
                  </a:cubicBezTo>
                  <a:cubicBezTo>
                    <a:pt x="401" y="172"/>
                    <a:pt x="401" y="172"/>
                    <a:pt x="401" y="172"/>
                  </a:cubicBezTo>
                  <a:cubicBezTo>
                    <a:pt x="418" y="172"/>
                    <a:pt x="432" y="186"/>
                    <a:pt x="432" y="203"/>
                  </a:cubicBezTo>
                  <a:cubicBezTo>
                    <a:pt x="432" y="228"/>
                    <a:pt x="432" y="228"/>
                    <a:pt x="432" y="228"/>
                  </a:cubicBezTo>
                  <a:cubicBezTo>
                    <a:pt x="432" y="246"/>
                    <a:pt x="418" y="260"/>
                    <a:pt x="401" y="260"/>
                  </a:cubicBezTo>
                  <a:cubicBezTo>
                    <a:pt x="379" y="260"/>
                    <a:pt x="379" y="260"/>
                    <a:pt x="379" y="260"/>
                  </a:cubicBezTo>
                  <a:cubicBezTo>
                    <a:pt x="375" y="274"/>
                    <a:pt x="370" y="287"/>
                    <a:pt x="362" y="300"/>
                  </a:cubicBezTo>
                  <a:cubicBezTo>
                    <a:pt x="378" y="316"/>
                    <a:pt x="378" y="316"/>
                    <a:pt x="378" y="316"/>
                  </a:cubicBezTo>
                  <a:cubicBezTo>
                    <a:pt x="384" y="322"/>
                    <a:pt x="387" y="329"/>
                    <a:pt x="387" y="338"/>
                  </a:cubicBezTo>
                  <a:cubicBezTo>
                    <a:pt x="387" y="346"/>
                    <a:pt x="384" y="354"/>
                    <a:pt x="378" y="360"/>
                  </a:cubicBezTo>
                  <a:cubicBezTo>
                    <a:pt x="360" y="378"/>
                    <a:pt x="360" y="378"/>
                    <a:pt x="360" y="378"/>
                  </a:cubicBezTo>
                  <a:cubicBezTo>
                    <a:pt x="348" y="390"/>
                    <a:pt x="328" y="390"/>
                    <a:pt x="316" y="378"/>
                  </a:cubicBezTo>
                  <a:cubicBezTo>
                    <a:pt x="300" y="362"/>
                    <a:pt x="300" y="362"/>
                    <a:pt x="300" y="362"/>
                  </a:cubicBezTo>
                  <a:cubicBezTo>
                    <a:pt x="288" y="369"/>
                    <a:pt x="274" y="375"/>
                    <a:pt x="260" y="379"/>
                  </a:cubicBezTo>
                  <a:cubicBezTo>
                    <a:pt x="260" y="401"/>
                    <a:pt x="260" y="401"/>
                    <a:pt x="260" y="401"/>
                  </a:cubicBezTo>
                  <a:cubicBezTo>
                    <a:pt x="260" y="418"/>
                    <a:pt x="246" y="432"/>
                    <a:pt x="229" y="432"/>
                  </a:cubicBezTo>
                  <a:close/>
                  <a:moveTo>
                    <a:pt x="131" y="348"/>
                  </a:moveTo>
                  <a:cubicBezTo>
                    <a:pt x="132" y="348"/>
                    <a:pt x="133" y="349"/>
                    <a:pt x="134" y="349"/>
                  </a:cubicBezTo>
                  <a:cubicBezTo>
                    <a:pt x="148" y="358"/>
                    <a:pt x="164" y="364"/>
                    <a:pt x="180" y="368"/>
                  </a:cubicBezTo>
                  <a:cubicBezTo>
                    <a:pt x="183" y="369"/>
                    <a:pt x="185" y="371"/>
                    <a:pt x="185" y="374"/>
                  </a:cubicBezTo>
                  <a:cubicBezTo>
                    <a:pt x="185" y="401"/>
                    <a:pt x="185" y="401"/>
                    <a:pt x="185" y="401"/>
                  </a:cubicBezTo>
                  <a:cubicBezTo>
                    <a:pt x="185" y="411"/>
                    <a:pt x="193" y="420"/>
                    <a:pt x="204" y="420"/>
                  </a:cubicBezTo>
                  <a:cubicBezTo>
                    <a:pt x="229" y="420"/>
                    <a:pt x="229" y="420"/>
                    <a:pt x="229" y="420"/>
                  </a:cubicBezTo>
                  <a:cubicBezTo>
                    <a:pt x="239" y="420"/>
                    <a:pt x="248" y="411"/>
                    <a:pt x="248" y="401"/>
                  </a:cubicBezTo>
                  <a:cubicBezTo>
                    <a:pt x="248" y="374"/>
                    <a:pt x="248" y="374"/>
                    <a:pt x="248" y="374"/>
                  </a:cubicBezTo>
                  <a:cubicBezTo>
                    <a:pt x="248" y="371"/>
                    <a:pt x="250" y="369"/>
                    <a:pt x="252" y="368"/>
                  </a:cubicBezTo>
                  <a:cubicBezTo>
                    <a:pt x="269" y="364"/>
                    <a:pt x="284" y="358"/>
                    <a:pt x="298" y="349"/>
                  </a:cubicBezTo>
                  <a:cubicBezTo>
                    <a:pt x="301" y="348"/>
                    <a:pt x="304" y="348"/>
                    <a:pt x="306" y="350"/>
                  </a:cubicBezTo>
                  <a:cubicBezTo>
                    <a:pt x="325" y="369"/>
                    <a:pt x="325" y="369"/>
                    <a:pt x="325" y="369"/>
                  </a:cubicBezTo>
                  <a:cubicBezTo>
                    <a:pt x="332" y="376"/>
                    <a:pt x="344" y="376"/>
                    <a:pt x="352" y="369"/>
                  </a:cubicBezTo>
                  <a:cubicBezTo>
                    <a:pt x="369" y="351"/>
                    <a:pt x="369" y="351"/>
                    <a:pt x="369" y="351"/>
                  </a:cubicBezTo>
                  <a:cubicBezTo>
                    <a:pt x="377" y="344"/>
                    <a:pt x="377" y="332"/>
                    <a:pt x="369" y="324"/>
                  </a:cubicBezTo>
                  <a:cubicBezTo>
                    <a:pt x="351" y="306"/>
                    <a:pt x="351" y="306"/>
                    <a:pt x="351" y="306"/>
                  </a:cubicBezTo>
                  <a:cubicBezTo>
                    <a:pt x="349" y="304"/>
                    <a:pt x="348" y="302"/>
                    <a:pt x="349" y="299"/>
                  </a:cubicBezTo>
                  <a:cubicBezTo>
                    <a:pt x="349" y="299"/>
                    <a:pt x="349" y="298"/>
                    <a:pt x="349" y="298"/>
                  </a:cubicBezTo>
                  <a:cubicBezTo>
                    <a:pt x="358" y="284"/>
                    <a:pt x="364" y="268"/>
                    <a:pt x="368" y="252"/>
                  </a:cubicBezTo>
                  <a:cubicBezTo>
                    <a:pt x="369" y="249"/>
                    <a:pt x="371" y="247"/>
                    <a:pt x="374" y="247"/>
                  </a:cubicBezTo>
                  <a:cubicBezTo>
                    <a:pt x="401" y="247"/>
                    <a:pt x="401" y="247"/>
                    <a:pt x="401" y="247"/>
                  </a:cubicBezTo>
                  <a:cubicBezTo>
                    <a:pt x="412" y="247"/>
                    <a:pt x="420" y="239"/>
                    <a:pt x="420" y="228"/>
                  </a:cubicBezTo>
                  <a:cubicBezTo>
                    <a:pt x="420" y="203"/>
                    <a:pt x="420" y="203"/>
                    <a:pt x="420" y="203"/>
                  </a:cubicBezTo>
                  <a:cubicBezTo>
                    <a:pt x="420" y="193"/>
                    <a:pt x="412" y="184"/>
                    <a:pt x="401" y="184"/>
                  </a:cubicBezTo>
                  <a:cubicBezTo>
                    <a:pt x="374" y="184"/>
                    <a:pt x="374" y="184"/>
                    <a:pt x="374" y="184"/>
                  </a:cubicBezTo>
                  <a:cubicBezTo>
                    <a:pt x="371" y="184"/>
                    <a:pt x="369" y="182"/>
                    <a:pt x="368" y="180"/>
                  </a:cubicBezTo>
                  <a:cubicBezTo>
                    <a:pt x="364" y="163"/>
                    <a:pt x="358" y="148"/>
                    <a:pt x="349" y="134"/>
                  </a:cubicBezTo>
                  <a:cubicBezTo>
                    <a:pt x="348" y="131"/>
                    <a:pt x="348" y="128"/>
                    <a:pt x="350" y="126"/>
                  </a:cubicBezTo>
                  <a:cubicBezTo>
                    <a:pt x="369" y="107"/>
                    <a:pt x="369" y="107"/>
                    <a:pt x="369" y="107"/>
                  </a:cubicBezTo>
                  <a:cubicBezTo>
                    <a:pt x="377" y="100"/>
                    <a:pt x="377" y="88"/>
                    <a:pt x="369" y="80"/>
                  </a:cubicBezTo>
                  <a:cubicBezTo>
                    <a:pt x="352" y="63"/>
                    <a:pt x="352" y="63"/>
                    <a:pt x="352" y="63"/>
                  </a:cubicBezTo>
                  <a:cubicBezTo>
                    <a:pt x="344" y="55"/>
                    <a:pt x="332" y="55"/>
                    <a:pt x="325" y="63"/>
                  </a:cubicBezTo>
                  <a:cubicBezTo>
                    <a:pt x="306" y="82"/>
                    <a:pt x="306" y="82"/>
                    <a:pt x="306" y="82"/>
                  </a:cubicBezTo>
                  <a:cubicBezTo>
                    <a:pt x="304" y="84"/>
                    <a:pt x="300" y="84"/>
                    <a:pt x="298" y="83"/>
                  </a:cubicBezTo>
                  <a:cubicBezTo>
                    <a:pt x="284" y="74"/>
                    <a:pt x="269" y="68"/>
                    <a:pt x="252" y="64"/>
                  </a:cubicBezTo>
                  <a:cubicBezTo>
                    <a:pt x="250" y="63"/>
                    <a:pt x="248" y="61"/>
                    <a:pt x="248" y="58"/>
                  </a:cubicBezTo>
                  <a:cubicBezTo>
                    <a:pt x="248" y="31"/>
                    <a:pt x="248" y="31"/>
                    <a:pt x="248" y="31"/>
                  </a:cubicBezTo>
                  <a:cubicBezTo>
                    <a:pt x="248" y="20"/>
                    <a:pt x="239" y="12"/>
                    <a:pt x="229" y="12"/>
                  </a:cubicBezTo>
                  <a:cubicBezTo>
                    <a:pt x="204" y="12"/>
                    <a:pt x="204" y="12"/>
                    <a:pt x="204" y="12"/>
                  </a:cubicBezTo>
                  <a:cubicBezTo>
                    <a:pt x="193" y="12"/>
                    <a:pt x="185" y="20"/>
                    <a:pt x="185" y="31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61"/>
                    <a:pt x="183" y="63"/>
                    <a:pt x="180" y="64"/>
                  </a:cubicBezTo>
                  <a:cubicBezTo>
                    <a:pt x="164" y="68"/>
                    <a:pt x="148" y="74"/>
                    <a:pt x="134" y="83"/>
                  </a:cubicBezTo>
                  <a:cubicBezTo>
                    <a:pt x="132" y="84"/>
                    <a:pt x="129" y="84"/>
                    <a:pt x="127" y="82"/>
                  </a:cubicBezTo>
                  <a:cubicBezTo>
                    <a:pt x="108" y="63"/>
                    <a:pt x="108" y="63"/>
                    <a:pt x="108" y="63"/>
                  </a:cubicBezTo>
                  <a:cubicBezTo>
                    <a:pt x="100" y="55"/>
                    <a:pt x="88" y="55"/>
                    <a:pt x="81" y="63"/>
                  </a:cubicBezTo>
                  <a:cubicBezTo>
                    <a:pt x="63" y="80"/>
                    <a:pt x="63" y="80"/>
                    <a:pt x="63" y="80"/>
                  </a:cubicBezTo>
                  <a:cubicBezTo>
                    <a:pt x="59" y="84"/>
                    <a:pt x="57" y="89"/>
                    <a:pt x="57" y="94"/>
                  </a:cubicBezTo>
                  <a:cubicBezTo>
                    <a:pt x="57" y="99"/>
                    <a:pt x="59" y="104"/>
                    <a:pt x="63" y="107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4" y="128"/>
                    <a:pt x="84" y="131"/>
                    <a:pt x="83" y="134"/>
                  </a:cubicBezTo>
                  <a:cubicBezTo>
                    <a:pt x="74" y="148"/>
                    <a:pt x="68" y="163"/>
                    <a:pt x="64" y="180"/>
                  </a:cubicBezTo>
                  <a:cubicBezTo>
                    <a:pt x="63" y="182"/>
                    <a:pt x="61" y="184"/>
                    <a:pt x="58" y="184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21" y="184"/>
                    <a:pt x="12" y="193"/>
                    <a:pt x="12" y="203"/>
                  </a:cubicBezTo>
                  <a:cubicBezTo>
                    <a:pt x="12" y="228"/>
                    <a:pt x="12" y="228"/>
                    <a:pt x="12" y="228"/>
                  </a:cubicBezTo>
                  <a:cubicBezTo>
                    <a:pt x="12" y="239"/>
                    <a:pt x="21" y="247"/>
                    <a:pt x="31" y="247"/>
                  </a:cubicBezTo>
                  <a:cubicBezTo>
                    <a:pt x="58" y="247"/>
                    <a:pt x="58" y="247"/>
                    <a:pt x="58" y="247"/>
                  </a:cubicBezTo>
                  <a:cubicBezTo>
                    <a:pt x="61" y="247"/>
                    <a:pt x="63" y="249"/>
                    <a:pt x="64" y="252"/>
                  </a:cubicBezTo>
                  <a:cubicBezTo>
                    <a:pt x="68" y="268"/>
                    <a:pt x="74" y="284"/>
                    <a:pt x="83" y="298"/>
                  </a:cubicBezTo>
                  <a:cubicBezTo>
                    <a:pt x="83" y="298"/>
                    <a:pt x="83" y="299"/>
                    <a:pt x="83" y="299"/>
                  </a:cubicBezTo>
                  <a:cubicBezTo>
                    <a:pt x="84" y="302"/>
                    <a:pt x="83" y="304"/>
                    <a:pt x="82" y="306"/>
                  </a:cubicBezTo>
                  <a:cubicBezTo>
                    <a:pt x="63" y="324"/>
                    <a:pt x="63" y="324"/>
                    <a:pt x="63" y="324"/>
                  </a:cubicBezTo>
                  <a:cubicBezTo>
                    <a:pt x="59" y="328"/>
                    <a:pt x="57" y="333"/>
                    <a:pt x="57" y="338"/>
                  </a:cubicBezTo>
                  <a:cubicBezTo>
                    <a:pt x="57" y="343"/>
                    <a:pt x="59" y="348"/>
                    <a:pt x="63" y="351"/>
                  </a:cubicBezTo>
                  <a:cubicBezTo>
                    <a:pt x="81" y="369"/>
                    <a:pt x="81" y="369"/>
                    <a:pt x="81" y="369"/>
                  </a:cubicBezTo>
                  <a:cubicBezTo>
                    <a:pt x="88" y="376"/>
                    <a:pt x="100" y="376"/>
                    <a:pt x="108" y="369"/>
                  </a:cubicBezTo>
                  <a:cubicBezTo>
                    <a:pt x="126" y="350"/>
                    <a:pt x="126" y="350"/>
                    <a:pt x="126" y="350"/>
                  </a:cubicBezTo>
                  <a:cubicBezTo>
                    <a:pt x="127" y="349"/>
                    <a:pt x="129" y="348"/>
                    <a:pt x="131" y="3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</p:grpSp>
      <p:pic>
        <p:nvPicPr>
          <p:cNvPr id="46" name="Picture 2" descr="Free Calendar Emotion photo and picture">
            <a:extLst>
              <a:ext uri="{FF2B5EF4-FFF2-40B4-BE49-F238E27FC236}">
                <a16:creationId xmlns:a16="http://schemas.microsoft.com/office/drawing/2014/main" id="{70341A79-D23C-B999-088C-E061B8F883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620"/>
          <a:stretch/>
        </p:blipFill>
        <p:spPr bwMode="auto">
          <a:xfrm>
            <a:off x="-37416" y="1154340"/>
            <a:ext cx="3548759" cy="458129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077C3667-AC0D-782B-A05F-65B0F7264AD1}"/>
              </a:ext>
            </a:extLst>
          </p:cNvPr>
          <p:cNvGrpSpPr/>
          <p:nvPr/>
        </p:nvGrpSpPr>
        <p:grpSpPr>
          <a:xfrm>
            <a:off x="4832902" y="1437474"/>
            <a:ext cx="331880" cy="329118"/>
            <a:chOff x="10255012" y="1748700"/>
            <a:chExt cx="332937" cy="330167"/>
          </a:xfrm>
          <a:solidFill>
            <a:schemeClr val="accent1"/>
          </a:solidFill>
        </p:grpSpPr>
        <p:sp>
          <p:nvSpPr>
            <p:cNvPr id="48" name="Freeform 44">
              <a:extLst>
                <a:ext uri="{FF2B5EF4-FFF2-40B4-BE49-F238E27FC236}">
                  <a16:creationId xmlns:a16="http://schemas.microsoft.com/office/drawing/2014/main" id="{A703EBF1-4FB1-9432-5AA0-750D898FB3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32697" y="1826387"/>
              <a:ext cx="174793" cy="174794"/>
            </a:xfrm>
            <a:custGeom>
              <a:avLst/>
              <a:gdLst>
                <a:gd name="T0" fmla="*/ 114 w 228"/>
                <a:gd name="T1" fmla="*/ 228 h 228"/>
                <a:gd name="T2" fmla="*/ 0 w 228"/>
                <a:gd name="T3" fmla="*/ 114 h 228"/>
                <a:gd name="T4" fmla="*/ 114 w 228"/>
                <a:gd name="T5" fmla="*/ 0 h 228"/>
                <a:gd name="T6" fmla="*/ 228 w 228"/>
                <a:gd name="T7" fmla="*/ 114 h 228"/>
                <a:gd name="T8" fmla="*/ 114 w 228"/>
                <a:gd name="T9" fmla="*/ 228 h 228"/>
                <a:gd name="T10" fmla="*/ 114 w 228"/>
                <a:gd name="T11" fmla="*/ 12 h 228"/>
                <a:gd name="T12" fmla="*/ 12 w 228"/>
                <a:gd name="T13" fmla="*/ 114 h 228"/>
                <a:gd name="T14" fmla="*/ 114 w 228"/>
                <a:gd name="T15" fmla="*/ 216 h 228"/>
                <a:gd name="T16" fmla="*/ 216 w 228"/>
                <a:gd name="T17" fmla="*/ 114 h 228"/>
                <a:gd name="T18" fmla="*/ 114 w 228"/>
                <a:gd name="T19" fmla="*/ 12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8" h="228">
                  <a:moveTo>
                    <a:pt x="114" y="228"/>
                  </a:moveTo>
                  <a:cubicBezTo>
                    <a:pt x="51" y="228"/>
                    <a:pt x="0" y="177"/>
                    <a:pt x="0" y="114"/>
                  </a:cubicBezTo>
                  <a:cubicBezTo>
                    <a:pt x="0" y="51"/>
                    <a:pt x="51" y="0"/>
                    <a:pt x="114" y="0"/>
                  </a:cubicBezTo>
                  <a:cubicBezTo>
                    <a:pt x="177" y="0"/>
                    <a:pt x="228" y="51"/>
                    <a:pt x="228" y="114"/>
                  </a:cubicBezTo>
                  <a:cubicBezTo>
                    <a:pt x="228" y="177"/>
                    <a:pt x="177" y="228"/>
                    <a:pt x="114" y="228"/>
                  </a:cubicBezTo>
                  <a:close/>
                  <a:moveTo>
                    <a:pt x="114" y="12"/>
                  </a:moveTo>
                  <a:cubicBezTo>
                    <a:pt x="58" y="12"/>
                    <a:pt x="12" y="58"/>
                    <a:pt x="12" y="114"/>
                  </a:cubicBezTo>
                  <a:cubicBezTo>
                    <a:pt x="12" y="170"/>
                    <a:pt x="58" y="216"/>
                    <a:pt x="114" y="216"/>
                  </a:cubicBezTo>
                  <a:cubicBezTo>
                    <a:pt x="170" y="216"/>
                    <a:pt x="216" y="170"/>
                    <a:pt x="216" y="114"/>
                  </a:cubicBezTo>
                  <a:cubicBezTo>
                    <a:pt x="216" y="58"/>
                    <a:pt x="170" y="12"/>
                    <a:pt x="114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49" name="Freeform 45">
              <a:extLst>
                <a:ext uri="{FF2B5EF4-FFF2-40B4-BE49-F238E27FC236}">
                  <a16:creationId xmlns:a16="http://schemas.microsoft.com/office/drawing/2014/main" id="{DF6537C4-8C72-93F7-4B47-4C5111D52A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5012" y="1748700"/>
              <a:ext cx="332937" cy="330167"/>
            </a:xfrm>
            <a:custGeom>
              <a:avLst/>
              <a:gdLst>
                <a:gd name="T0" fmla="*/ 204 w 432"/>
                <a:gd name="T1" fmla="*/ 432 h 432"/>
                <a:gd name="T2" fmla="*/ 172 w 432"/>
                <a:gd name="T3" fmla="*/ 379 h 432"/>
                <a:gd name="T4" fmla="*/ 116 w 432"/>
                <a:gd name="T5" fmla="*/ 378 h 432"/>
                <a:gd name="T6" fmla="*/ 54 w 432"/>
                <a:gd name="T7" fmla="*/ 360 h 432"/>
                <a:gd name="T8" fmla="*/ 54 w 432"/>
                <a:gd name="T9" fmla="*/ 316 h 432"/>
                <a:gd name="T10" fmla="*/ 53 w 432"/>
                <a:gd name="T11" fmla="*/ 260 h 432"/>
                <a:gd name="T12" fmla="*/ 0 w 432"/>
                <a:gd name="T13" fmla="*/ 228 h 432"/>
                <a:gd name="T14" fmla="*/ 31 w 432"/>
                <a:gd name="T15" fmla="*/ 172 h 432"/>
                <a:gd name="T16" fmla="*/ 70 w 432"/>
                <a:gd name="T17" fmla="*/ 132 h 432"/>
                <a:gd name="T18" fmla="*/ 45 w 432"/>
                <a:gd name="T19" fmla="*/ 94 h 432"/>
                <a:gd name="T20" fmla="*/ 72 w 432"/>
                <a:gd name="T21" fmla="*/ 54 h 432"/>
                <a:gd name="T22" fmla="*/ 132 w 432"/>
                <a:gd name="T23" fmla="*/ 70 h 432"/>
                <a:gd name="T24" fmla="*/ 172 w 432"/>
                <a:gd name="T25" fmla="*/ 31 h 432"/>
                <a:gd name="T26" fmla="*/ 229 w 432"/>
                <a:gd name="T27" fmla="*/ 0 h 432"/>
                <a:gd name="T28" fmla="*/ 260 w 432"/>
                <a:gd name="T29" fmla="*/ 53 h 432"/>
                <a:gd name="T30" fmla="*/ 316 w 432"/>
                <a:gd name="T31" fmla="*/ 54 h 432"/>
                <a:gd name="T32" fmla="*/ 378 w 432"/>
                <a:gd name="T33" fmla="*/ 72 h 432"/>
                <a:gd name="T34" fmla="*/ 378 w 432"/>
                <a:gd name="T35" fmla="*/ 116 h 432"/>
                <a:gd name="T36" fmla="*/ 379 w 432"/>
                <a:gd name="T37" fmla="*/ 172 h 432"/>
                <a:gd name="T38" fmla="*/ 432 w 432"/>
                <a:gd name="T39" fmla="*/ 203 h 432"/>
                <a:gd name="T40" fmla="*/ 401 w 432"/>
                <a:gd name="T41" fmla="*/ 260 h 432"/>
                <a:gd name="T42" fmla="*/ 362 w 432"/>
                <a:gd name="T43" fmla="*/ 300 h 432"/>
                <a:gd name="T44" fmla="*/ 387 w 432"/>
                <a:gd name="T45" fmla="*/ 338 h 432"/>
                <a:gd name="T46" fmla="*/ 360 w 432"/>
                <a:gd name="T47" fmla="*/ 378 h 432"/>
                <a:gd name="T48" fmla="*/ 300 w 432"/>
                <a:gd name="T49" fmla="*/ 362 h 432"/>
                <a:gd name="T50" fmla="*/ 260 w 432"/>
                <a:gd name="T51" fmla="*/ 401 h 432"/>
                <a:gd name="T52" fmla="*/ 131 w 432"/>
                <a:gd name="T53" fmla="*/ 348 h 432"/>
                <a:gd name="T54" fmla="*/ 180 w 432"/>
                <a:gd name="T55" fmla="*/ 368 h 432"/>
                <a:gd name="T56" fmla="*/ 185 w 432"/>
                <a:gd name="T57" fmla="*/ 401 h 432"/>
                <a:gd name="T58" fmla="*/ 229 w 432"/>
                <a:gd name="T59" fmla="*/ 420 h 432"/>
                <a:gd name="T60" fmla="*/ 248 w 432"/>
                <a:gd name="T61" fmla="*/ 374 h 432"/>
                <a:gd name="T62" fmla="*/ 298 w 432"/>
                <a:gd name="T63" fmla="*/ 349 h 432"/>
                <a:gd name="T64" fmla="*/ 325 w 432"/>
                <a:gd name="T65" fmla="*/ 369 h 432"/>
                <a:gd name="T66" fmla="*/ 369 w 432"/>
                <a:gd name="T67" fmla="*/ 351 h 432"/>
                <a:gd name="T68" fmla="*/ 351 w 432"/>
                <a:gd name="T69" fmla="*/ 306 h 432"/>
                <a:gd name="T70" fmla="*/ 349 w 432"/>
                <a:gd name="T71" fmla="*/ 298 h 432"/>
                <a:gd name="T72" fmla="*/ 374 w 432"/>
                <a:gd name="T73" fmla="*/ 247 h 432"/>
                <a:gd name="T74" fmla="*/ 420 w 432"/>
                <a:gd name="T75" fmla="*/ 228 h 432"/>
                <a:gd name="T76" fmla="*/ 401 w 432"/>
                <a:gd name="T77" fmla="*/ 184 h 432"/>
                <a:gd name="T78" fmla="*/ 368 w 432"/>
                <a:gd name="T79" fmla="*/ 180 h 432"/>
                <a:gd name="T80" fmla="*/ 350 w 432"/>
                <a:gd name="T81" fmla="*/ 126 h 432"/>
                <a:gd name="T82" fmla="*/ 369 w 432"/>
                <a:gd name="T83" fmla="*/ 80 h 432"/>
                <a:gd name="T84" fmla="*/ 325 w 432"/>
                <a:gd name="T85" fmla="*/ 63 h 432"/>
                <a:gd name="T86" fmla="*/ 298 w 432"/>
                <a:gd name="T87" fmla="*/ 83 h 432"/>
                <a:gd name="T88" fmla="*/ 248 w 432"/>
                <a:gd name="T89" fmla="*/ 58 h 432"/>
                <a:gd name="T90" fmla="*/ 229 w 432"/>
                <a:gd name="T91" fmla="*/ 12 h 432"/>
                <a:gd name="T92" fmla="*/ 185 w 432"/>
                <a:gd name="T93" fmla="*/ 31 h 432"/>
                <a:gd name="T94" fmla="*/ 180 w 432"/>
                <a:gd name="T95" fmla="*/ 64 h 432"/>
                <a:gd name="T96" fmla="*/ 127 w 432"/>
                <a:gd name="T97" fmla="*/ 82 h 432"/>
                <a:gd name="T98" fmla="*/ 81 w 432"/>
                <a:gd name="T99" fmla="*/ 63 h 432"/>
                <a:gd name="T100" fmla="*/ 57 w 432"/>
                <a:gd name="T101" fmla="*/ 94 h 432"/>
                <a:gd name="T102" fmla="*/ 82 w 432"/>
                <a:gd name="T103" fmla="*/ 126 h 432"/>
                <a:gd name="T104" fmla="*/ 64 w 432"/>
                <a:gd name="T105" fmla="*/ 180 h 432"/>
                <a:gd name="T106" fmla="*/ 31 w 432"/>
                <a:gd name="T107" fmla="*/ 184 h 432"/>
                <a:gd name="T108" fmla="*/ 12 w 432"/>
                <a:gd name="T109" fmla="*/ 228 h 432"/>
                <a:gd name="T110" fmla="*/ 58 w 432"/>
                <a:gd name="T111" fmla="*/ 247 h 432"/>
                <a:gd name="T112" fmla="*/ 83 w 432"/>
                <a:gd name="T113" fmla="*/ 298 h 432"/>
                <a:gd name="T114" fmla="*/ 82 w 432"/>
                <a:gd name="T115" fmla="*/ 306 h 432"/>
                <a:gd name="T116" fmla="*/ 57 w 432"/>
                <a:gd name="T117" fmla="*/ 338 h 432"/>
                <a:gd name="T118" fmla="*/ 81 w 432"/>
                <a:gd name="T119" fmla="*/ 369 h 432"/>
                <a:gd name="T120" fmla="*/ 126 w 432"/>
                <a:gd name="T121" fmla="*/ 350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32" h="432">
                  <a:moveTo>
                    <a:pt x="229" y="432"/>
                  </a:moveTo>
                  <a:cubicBezTo>
                    <a:pt x="204" y="432"/>
                    <a:pt x="204" y="432"/>
                    <a:pt x="204" y="432"/>
                  </a:cubicBezTo>
                  <a:cubicBezTo>
                    <a:pt x="186" y="432"/>
                    <a:pt x="172" y="418"/>
                    <a:pt x="172" y="401"/>
                  </a:cubicBezTo>
                  <a:cubicBezTo>
                    <a:pt x="172" y="379"/>
                    <a:pt x="172" y="379"/>
                    <a:pt x="172" y="379"/>
                  </a:cubicBezTo>
                  <a:cubicBezTo>
                    <a:pt x="158" y="375"/>
                    <a:pt x="145" y="369"/>
                    <a:pt x="132" y="362"/>
                  </a:cubicBezTo>
                  <a:cubicBezTo>
                    <a:pt x="116" y="378"/>
                    <a:pt x="116" y="378"/>
                    <a:pt x="116" y="378"/>
                  </a:cubicBezTo>
                  <a:cubicBezTo>
                    <a:pt x="104" y="390"/>
                    <a:pt x="84" y="390"/>
                    <a:pt x="72" y="378"/>
                  </a:cubicBezTo>
                  <a:cubicBezTo>
                    <a:pt x="54" y="360"/>
                    <a:pt x="54" y="360"/>
                    <a:pt x="54" y="360"/>
                  </a:cubicBezTo>
                  <a:cubicBezTo>
                    <a:pt x="48" y="354"/>
                    <a:pt x="45" y="346"/>
                    <a:pt x="45" y="338"/>
                  </a:cubicBezTo>
                  <a:cubicBezTo>
                    <a:pt x="45" y="329"/>
                    <a:pt x="48" y="322"/>
                    <a:pt x="54" y="316"/>
                  </a:cubicBezTo>
                  <a:cubicBezTo>
                    <a:pt x="70" y="300"/>
                    <a:pt x="70" y="300"/>
                    <a:pt x="70" y="300"/>
                  </a:cubicBezTo>
                  <a:cubicBezTo>
                    <a:pt x="63" y="287"/>
                    <a:pt x="57" y="274"/>
                    <a:pt x="53" y="260"/>
                  </a:cubicBezTo>
                  <a:cubicBezTo>
                    <a:pt x="31" y="260"/>
                    <a:pt x="31" y="260"/>
                    <a:pt x="31" y="260"/>
                  </a:cubicBezTo>
                  <a:cubicBezTo>
                    <a:pt x="14" y="260"/>
                    <a:pt x="0" y="246"/>
                    <a:pt x="0" y="228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0" y="186"/>
                    <a:pt x="14" y="172"/>
                    <a:pt x="31" y="172"/>
                  </a:cubicBezTo>
                  <a:cubicBezTo>
                    <a:pt x="53" y="172"/>
                    <a:pt x="53" y="172"/>
                    <a:pt x="53" y="172"/>
                  </a:cubicBezTo>
                  <a:cubicBezTo>
                    <a:pt x="57" y="158"/>
                    <a:pt x="63" y="144"/>
                    <a:pt x="70" y="132"/>
                  </a:cubicBezTo>
                  <a:cubicBezTo>
                    <a:pt x="54" y="116"/>
                    <a:pt x="54" y="116"/>
                    <a:pt x="54" y="116"/>
                  </a:cubicBezTo>
                  <a:cubicBezTo>
                    <a:pt x="48" y="110"/>
                    <a:pt x="45" y="102"/>
                    <a:pt x="45" y="94"/>
                  </a:cubicBezTo>
                  <a:cubicBezTo>
                    <a:pt x="45" y="85"/>
                    <a:pt x="48" y="78"/>
                    <a:pt x="54" y="72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84" y="42"/>
                    <a:pt x="104" y="42"/>
                    <a:pt x="116" y="54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45" y="62"/>
                    <a:pt x="158" y="57"/>
                    <a:pt x="172" y="53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2" y="14"/>
                    <a:pt x="186" y="0"/>
                    <a:pt x="204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46" y="0"/>
                    <a:pt x="260" y="14"/>
                    <a:pt x="260" y="31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74" y="57"/>
                    <a:pt x="288" y="62"/>
                    <a:pt x="300" y="70"/>
                  </a:cubicBezTo>
                  <a:cubicBezTo>
                    <a:pt x="316" y="54"/>
                    <a:pt x="316" y="54"/>
                    <a:pt x="316" y="54"/>
                  </a:cubicBezTo>
                  <a:cubicBezTo>
                    <a:pt x="328" y="42"/>
                    <a:pt x="348" y="42"/>
                    <a:pt x="360" y="54"/>
                  </a:cubicBezTo>
                  <a:cubicBezTo>
                    <a:pt x="378" y="72"/>
                    <a:pt x="378" y="72"/>
                    <a:pt x="378" y="72"/>
                  </a:cubicBezTo>
                  <a:cubicBezTo>
                    <a:pt x="384" y="78"/>
                    <a:pt x="387" y="85"/>
                    <a:pt x="387" y="94"/>
                  </a:cubicBezTo>
                  <a:cubicBezTo>
                    <a:pt x="387" y="102"/>
                    <a:pt x="384" y="110"/>
                    <a:pt x="378" y="116"/>
                  </a:cubicBezTo>
                  <a:cubicBezTo>
                    <a:pt x="362" y="132"/>
                    <a:pt x="362" y="132"/>
                    <a:pt x="362" y="132"/>
                  </a:cubicBezTo>
                  <a:cubicBezTo>
                    <a:pt x="370" y="144"/>
                    <a:pt x="375" y="158"/>
                    <a:pt x="379" y="172"/>
                  </a:cubicBezTo>
                  <a:cubicBezTo>
                    <a:pt x="401" y="172"/>
                    <a:pt x="401" y="172"/>
                    <a:pt x="401" y="172"/>
                  </a:cubicBezTo>
                  <a:cubicBezTo>
                    <a:pt x="418" y="172"/>
                    <a:pt x="432" y="186"/>
                    <a:pt x="432" y="203"/>
                  </a:cubicBezTo>
                  <a:cubicBezTo>
                    <a:pt x="432" y="228"/>
                    <a:pt x="432" y="228"/>
                    <a:pt x="432" y="228"/>
                  </a:cubicBezTo>
                  <a:cubicBezTo>
                    <a:pt x="432" y="246"/>
                    <a:pt x="418" y="260"/>
                    <a:pt x="401" y="260"/>
                  </a:cubicBezTo>
                  <a:cubicBezTo>
                    <a:pt x="379" y="260"/>
                    <a:pt x="379" y="260"/>
                    <a:pt x="379" y="260"/>
                  </a:cubicBezTo>
                  <a:cubicBezTo>
                    <a:pt x="375" y="274"/>
                    <a:pt x="370" y="287"/>
                    <a:pt x="362" y="300"/>
                  </a:cubicBezTo>
                  <a:cubicBezTo>
                    <a:pt x="378" y="316"/>
                    <a:pt x="378" y="316"/>
                    <a:pt x="378" y="316"/>
                  </a:cubicBezTo>
                  <a:cubicBezTo>
                    <a:pt x="384" y="322"/>
                    <a:pt x="387" y="329"/>
                    <a:pt x="387" y="338"/>
                  </a:cubicBezTo>
                  <a:cubicBezTo>
                    <a:pt x="387" y="346"/>
                    <a:pt x="384" y="354"/>
                    <a:pt x="378" y="360"/>
                  </a:cubicBezTo>
                  <a:cubicBezTo>
                    <a:pt x="360" y="378"/>
                    <a:pt x="360" y="378"/>
                    <a:pt x="360" y="378"/>
                  </a:cubicBezTo>
                  <a:cubicBezTo>
                    <a:pt x="348" y="390"/>
                    <a:pt x="328" y="390"/>
                    <a:pt x="316" y="378"/>
                  </a:cubicBezTo>
                  <a:cubicBezTo>
                    <a:pt x="300" y="362"/>
                    <a:pt x="300" y="362"/>
                    <a:pt x="300" y="362"/>
                  </a:cubicBezTo>
                  <a:cubicBezTo>
                    <a:pt x="288" y="369"/>
                    <a:pt x="274" y="375"/>
                    <a:pt x="260" y="379"/>
                  </a:cubicBezTo>
                  <a:cubicBezTo>
                    <a:pt x="260" y="401"/>
                    <a:pt x="260" y="401"/>
                    <a:pt x="260" y="401"/>
                  </a:cubicBezTo>
                  <a:cubicBezTo>
                    <a:pt x="260" y="418"/>
                    <a:pt x="246" y="432"/>
                    <a:pt x="229" y="432"/>
                  </a:cubicBezTo>
                  <a:close/>
                  <a:moveTo>
                    <a:pt x="131" y="348"/>
                  </a:moveTo>
                  <a:cubicBezTo>
                    <a:pt x="132" y="348"/>
                    <a:pt x="133" y="349"/>
                    <a:pt x="134" y="349"/>
                  </a:cubicBezTo>
                  <a:cubicBezTo>
                    <a:pt x="148" y="358"/>
                    <a:pt x="164" y="364"/>
                    <a:pt x="180" y="368"/>
                  </a:cubicBezTo>
                  <a:cubicBezTo>
                    <a:pt x="183" y="369"/>
                    <a:pt x="185" y="371"/>
                    <a:pt x="185" y="374"/>
                  </a:cubicBezTo>
                  <a:cubicBezTo>
                    <a:pt x="185" y="401"/>
                    <a:pt x="185" y="401"/>
                    <a:pt x="185" y="401"/>
                  </a:cubicBezTo>
                  <a:cubicBezTo>
                    <a:pt x="185" y="411"/>
                    <a:pt x="193" y="420"/>
                    <a:pt x="204" y="420"/>
                  </a:cubicBezTo>
                  <a:cubicBezTo>
                    <a:pt x="229" y="420"/>
                    <a:pt x="229" y="420"/>
                    <a:pt x="229" y="420"/>
                  </a:cubicBezTo>
                  <a:cubicBezTo>
                    <a:pt x="239" y="420"/>
                    <a:pt x="248" y="411"/>
                    <a:pt x="248" y="401"/>
                  </a:cubicBezTo>
                  <a:cubicBezTo>
                    <a:pt x="248" y="374"/>
                    <a:pt x="248" y="374"/>
                    <a:pt x="248" y="374"/>
                  </a:cubicBezTo>
                  <a:cubicBezTo>
                    <a:pt x="248" y="371"/>
                    <a:pt x="250" y="369"/>
                    <a:pt x="252" y="368"/>
                  </a:cubicBezTo>
                  <a:cubicBezTo>
                    <a:pt x="269" y="364"/>
                    <a:pt x="284" y="358"/>
                    <a:pt x="298" y="349"/>
                  </a:cubicBezTo>
                  <a:cubicBezTo>
                    <a:pt x="301" y="348"/>
                    <a:pt x="304" y="348"/>
                    <a:pt x="306" y="350"/>
                  </a:cubicBezTo>
                  <a:cubicBezTo>
                    <a:pt x="325" y="369"/>
                    <a:pt x="325" y="369"/>
                    <a:pt x="325" y="369"/>
                  </a:cubicBezTo>
                  <a:cubicBezTo>
                    <a:pt x="332" y="376"/>
                    <a:pt x="344" y="376"/>
                    <a:pt x="352" y="369"/>
                  </a:cubicBezTo>
                  <a:cubicBezTo>
                    <a:pt x="369" y="351"/>
                    <a:pt x="369" y="351"/>
                    <a:pt x="369" y="351"/>
                  </a:cubicBezTo>
                  <a:cubicBezTo>
                    <a:pt x="377" y="344"/>
                    <a:pt x="377" y="332"/>
                    <a:pt x="369" y="324"/>
                  </a:cubicBezTo>
                  <a:cubicBezTo>
                    <a:pt x="351" y="306"/>
                    <a:pt x="351" y="306"/>
                    <a:pt x="351" y="306"/>
                  </a:cubicBezTo>
                  <a:cubicBezTo>
                    <a:pt x="349" y="304"/>
                    <a:pt x="348" y="302"/>
                    <a:pt x="349" y="299"/>
                  </a:cubicBezTo>
                  <a:cubicBezTo>
                    <a:pt x="349" y="299"/>
                    <a:pt x="349" y="298"/>
                    <a:pt x="349" y="298"/>
                  </a:cubicBezTo>
                  <a:cubicBezTo>
                    <a:pt x="358" y="284"/>
                    <a:pt x="364" y="268"/>
                    <a:pt x="368" y="252"/>
                  </a:cubicBezTo>
                  <a:cubicBezTo>
                    <a:pt x="369" y="249"/>
                    <a:pt x="371" y="247"/>
                    <a:pt x="374" y="247"/>
                  </a:cubicBezTo>
                  <a:cubicBezTo>
                    <a:pt x="401" y="247"/>
                    <a:pt x="401" y="247"/>
                    <a:pt x="401" y="247"/>
                  </a:cubicBezTo>
                  <a:cubicBezTo>
                    <a:pt x="412" y="247"/>
                    <a:pt x="420" y="239"/>
                    <a:pt x="420" y="228"/>
                  </a:cubicBezTo>
                  <a:cubicBezTo>
                    <a:pt x="420" y="203"/>
                    <a:pt x="420" y="203"/>
                    <a:pt x="420" y="203"/>
                  </a:cubicBezTo>
                  <a:cubicBezTo>
                    <a:pt x="420" y="193"/>
                    <a:pt x="412" y="184"/>
                    <a:pt x="401" y="184"/>
                  </a:cubicBezTo>
                  <a:cubicBezTo>
                    <a:pt x="374" y="184"/>
                    <a:pt x="374" y="184"/>
                    <a:pt x="374" y="184"/>
                  </a:cubicBezTo>
                  <a:cubicBezTo>
                    <a:pt x="371" y="184"/>
                    <a:pt x="369" y="182"/>
                    <a:pt x="368" y="180"/>
                  </a:cubicBezTo>
                  <a:cubicBezTo>
                    <a:pt x="364" y="163"/>
                    <a:pt x="358" y="148"/>
                    <a:pt x="349" y="134"/>
                  </a:cubicBezTo>
                  <a:cubicBezTo>
                    <a:pt x="348" y="131"/>
                    <a:pt x="348" y="128"/>
                    <a:pt x="350" y="126"/>
                  </a:cubicBezTo>
                  <a:cubicBezTo>
                    <a:pt x="369" y="107"/>
                    <a:pt x="369" y="107"/>
                    <a:pt x="369" y="107"/>
                  </a:cubicBezTo>
                  <a:cubicBezTo>
                    <a:pt x="377" y="100"/>
                    <a:pt x="377" y="88"/>
                    <a:pt x="369" y="80"/>
                  </a:cubicBezTo>
                  <a:cubicBezTo>
                    <a:pt x="352" y="63"/>
                    <a:pt x="352" y="63"/>
                    <a:pt x="352" y="63"/>
                  </a:cubicBezTo>
                  <a:cubicBezTo>
                    <a:pt x="344" y="55"/>
                    <a:pt x="332" y="55"/>
                    <a:pt x="325" y="63"/>
                  </a:cubicBezTo>
                  <a:cubicBezTo>
                    <a:pt x="306" y="82"/>
                    <a:pt x="306" y="82"/>
                    <a:pt x="306" y="82"/>
                  </a:cubicBezTo>
                  <a:cubicBezTo>
                    <a:pt x="304" y="84"/>
                    <a:pt x="300" y="84"/>
                    <a:pt x="298" y="83"/>
                  </a:cubicBezTo>
                  <a:cubicBezTo>
                    <a:pt x="284" y="74"/>
                    <a:pt x="269" y="68"/>
                    <a:pt x="252" y="64"/>
                  </a:cubicBezTo>
                  <a:cubicBezTo>
                    <a:pt x="250" y="63"/>
                    <a:pt x="248" y="61"/>
                    <a:pt x="248" y="58"/>
                  </a:cubicBezTo>
                  <a:cubicBezTo>
                    <a:pt x="248" y="31"/>
                    <a:pt x="248" y="31"/>
                    <a:pt x="248" y="31"/>
                  </a:cubicBezTo>
                  <a:cubicBezTo>
                    <a:pt x="248" y="20"/>
                    <a:pt x="239" y="12"/>
                    <a:pt x="229" y="12"/>
                  </a:cubicBezTo>
                  <a:cubicBezTo>
                    <a:pt x="204" y="12"/>
                    <a:pt x="204" y="12"/>
                    <a:pt x="204" y="12"/>
                  </a:cubicBezTo>
                  <a:cubicBezTo>
                    <a:pt x="193" y="12"/>
                    <a:pt x="185" y="20"/>
                    <a:pt x="185" y="31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61"/>
                    <a:pt x="183" y="63"/>
                    <a:pt x="180" y="64"/>
                  </a:cubicBezTo>
                  <a:cubicBezTo>
                    <a:pt x="164" y="68"/>
                    <a:pt x="148" y="74"/>
                    <a:pt x="134" y="83"/>
                  </a:cubicBezTo>
                  <a:cubicBezTo>
                    <a:pt x="132" y="84"/>
                    <a:pt x="129" y="84"/>
                    <a:pt x="127" y="82"/>
                  </a:cubicBezTo>
                  <a:cubicBezTo>
                    <a:pt x="108" y="63"/>
                    <a:pt x="108" y="63"/>
                    <a:pt x="108" y="63"/>
                  </a:cubicBezTo>
                  <a:cubicBezTo>
                    <a:pt x="100" y="55"/>
                    <a:pt x="88" y="55"/>
                    <a:pt x="81" y="63"/>
                  </a:cubicBezTo>
                  <a:cubicBezTo>
                    <a:pt x="63" y="80"/>
                    <a:pt x="63" y="80"/>
                    <a:pt x="63" y="80"/>
                  </a:cubicBezTo>
                  <a:cubicBezTo>
                    <a:pt x="59" y="84"/>
                    <a:pt x="57" y="89"/>
                    <a:pt x="57" y="94"/>
                  </a:cubicBezTo>
                  <a:cubicBezTo>
                    <a:pt x="57" y="99"/>
                    <a:pt x="59" y="104"/>
                    <a:pt x="63" y="107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4" y="128"/>
                    <a:pt x="84" y="131"/>
                    <a:pt x="83" y="134"/>
                  </a:cubicBezTo>
                  <a:cubicBezTo>
                    <a:pt x="74" y="148"/>
                    <a:pt x="68" y="163"/>
                    <a:pt x="64" y="180"/>
                  </a:cubicBezTo>
                  <a:cubicBezTo>
                    <a:pt x="63" y="182"/>
                    <a:pt x="61" y="184"/>
                    <a:pt x="58" y="184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21" y="184"/>
                    <a:pt x="12" y="193"/>
                    <a:pt x="12" y="203"/>
                  </a:cubicBezTo>
                  <a:cubicBezTo>
                    <a:pt x="12" y="228"/>
                    <a:pt x="12" y="228"/>
                    <a:pt x="12" y="228"/>
                  </a:cubicBezTo>
                  <a:cubicBezTo>
                    <a:pt x="12" y="239"/>
                    <a:pt x="21" y="247"/>
                    <a:pt x="31" y="247"/>
                  </a:cubicBezTo>
                  <a:cubicBezTo>
                    <a:pt x="58" y="247"/>
                    <a:pt x="58" y="247"/>
                    <a:pt x="58" y="247"/>
                  </a:cubicBezTo>
                  <a:cubicBezTo>
                    <a:pt x="61" y="247"/>
                    <a:pt x="63" y="249"/>
                    <a:pt x="64" y="252"/>
                  </a:cubicBezTo>
                  <a:cubicBezTo>
                    <a:pt x="68" y="268"/>
                    <a:pt x="74" y="284"/>
                    <a:pt x="83" y="298"/>
                  </a:cubicBezTo>
                  <a:cubicBezTo>
                    <a:pt x="83" y="298"/>
                    <a:pt x="83" y="299"/>
                    <a:pt x="83" y="299"/>
                  </a:cubicBezTo>
                  <a:cubicBezTo>
                    <a:pt x="84" y="302"/>
                    <a:pt x="83" y="304"/>
                    <a:pt x="82" y="306"/>
                  </a:cubicBezTo>
                  <a:cubicBezTo>
                    <a:pt x="63" y="324"/>
                    <a:pt x="63" y="324"/>
                    <a:pt x="63" y="324"/>
                  </a:cubicBezTo>
                  <a:cubicBezTo>
                    <a:pt x="59" y="328"/>
                    <a:pt x="57" y="333"/>
                    <a:pt x="57" y="338"/>
                  </a:cubicBezTo>
                  <a:cubicBezTo>
                    <a:pt x="57" y="343"/>
                    <a:pt x="59" y="348"/>
                    <a:pt x="63" y="351"/>
                  </a:cubicBezTo>
                  <a:cubicBezTo>
                    <a:pt x="81" y="369"/>
                    <a:pt x="81" y="369"/>
                    <a:pt x="81" y="369"/>
                  </a:cubicBezTo>
                  <a:cubicBezTo>
                    <a:pt x="88" y="376"/>
                    <a:pt x="100" y="376"/>
                    <a:pt x="108" y="369"/>
                  </a:cubicBezTo>
                  <a:cubicBezTo>
                    <a:pt x="126" y="350"/>
                    <a:pt x="126" y="350"/>
                    <a:pt x="126" y="350"/>
                  </a:cubicBezTo>
                  <a:cubicBezTo>
                    <a:pt x="127" y="349"/>
                    <a:pt x="129" y="348"/>
                    <a:pt x="131" y="3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639949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9671</TotalTime>
  <Words>18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Century Gothic</vt:lpstr>
      <vt:lpstr>Courier New</vt:lpstr>
      <vt:lpstr>Crimson Pro</vt:lpstr>
      <vt:lpstr>Wingdings</vt:lpstr>
      <vt:lpstr>Office Theme</vt:lpstr>
      <vt:lpstr>think-cell Slide</vt:lpstr>
      <vt:lpstr>30-60-90 Plan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734</cp:revision>
  <dcterms:created xsi:type="dcterms:W3CDTF">2021-03-31T02:49:57Z</dcterms:created>
  <dcterms:modified xsi:type="dcterms:W3CDTF">2025-10-15T02:52:42Z</dcterms:modified>
  <cp:category/>
</cp:coreProperties>
</file>