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470E0-0851-0A59-EC42-3532BDFD0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BF16972-408C-8AAF-A59D-D51BC43AB2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BF16972-408C-8AAF-A59D-D51BC43AB2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013AC50-ECCD-6914-4353-1D554822D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471C073-DF33-D743-44FE-FAA85D7539A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526_222950">
            <a:extLst>
              <a:ext uri="{FF2B5EF4-FFF2-40B4-BE49-F238E27FC236}">
                <a16:creationId xmlns:a16="http://schemas.microsoft.com/office/drawing/2014/main" id="{170A91B8-0197-FB24-DF82-5CB63D47DDD3}"/>
              </a:ext>
            </a:extLst>
          </p:cNvPr>
          <p:cNvCxnSpPr/>
          <p:nvPr/>
        </p:nvCxnSpPr>
        <p:spPr>
          <a:xfrm>
            <a:off x="6334410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Shape1_20220526_222950">
            <a:extLst>
              <a:ext uri="{FF2B5EF4-FFF2-40B4-BE49-F238E27FC236}">
                <a16:creationId xmlns:a16="http://schemas.microsoft.com/office/drawing/2014/main" id="{FC3AE197-F33E-B625-9971-2C719239DEAD}"/>
              </a:ext>
            </a:extLst>
          </p:cNvPr>
          <p:cNvCxnSpPr/>
          <p:nvPr/>
        </p:nvCxnSpPr>
        <p:spPr>
          <a:xfrm>
            <a:off x="9038451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547;p17">
            <a:extLst>
              <a:ext uri="{FF2B5EF4-FFF2-40B4-BE49-F238E27FC236}">
                <a16:creationId xmlns:a16="http://schemas.microsoft.com/office/drawing/2014/main" id="{DCE1BF80-066A-7F16-97F8-73E3828DE6BF}"/>
              </a:ext>
            </a:extLst>
          </p:cNvPr>
          <p:cNvSpPr/>
          <p:nvPr/>
        </p:nvSpPr>
        <p:spPr>
          <a:xfrm flipH="1">
            <a:off x="6622851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8" name="Google Shape;553;p17">
            <a:extLst>
              <a:ext uri="{FF2B5EF4-FFF2-40B4-BE49-F238E27FC236}">
                <a16:creationId xmlns:a16="http://schemas.microsoft.com/office/drawing/2014/main" id="{706C6CA5-2E77-7065-5ACC-7355AB70B9D3}"/>
              </a:ext>
            </a:extLst>
          </p:cNvPr>
          <p:cNvSpPr/>
          <p:nvPr/>
        </p:nvSpPr>
        <p:spPr>
          <a:xfrm>
            <a:off x="6952375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9" name="Google Shape;554;p17">
            <a:extLst>
              <a:ext uri="{FF2B5EF4-FFF2-40B4-BE49-F238E27FC236}">
                <a16:creationId xmlns:a16="http://schemas.microsoft.com/office/drawing/2014/main" id="{AE6D7F76-E6AF-EE38-F13B-2208603BB38A}"/>
              </a:ext>
            </a:extLst>
          </p:cNvPr>
          <p:cNvSpPr/>
          <p:nvPr/>
        </p:nvSpPr>
        <p:spPr>
          <a:xfrm>
            <a:off x="6950357" y="1154837"/>
            <a:ext cx="1472146" cy="1472146"/>
          </a:xfrm>
          <a:prstGeom prst="arc">
            <a:avLst>
              <a:gd name="adj1" fmla="val 16699520"/>
              <a:gd name="adj2" fmla="val 7288241"/>
            </a:avLst>
          </a:prstGeom>
          <a:noFill/>
          <a:ln w="762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0" name="Google Shape;559;p17">
            <a:extLst>
              <a:ext uri="{FF2B5EF4-FFF2-40B4-BE49-F238E27FC236}">
                <a16:creationId xmlns:a16="http://schemas.microsoft.com/office/drawing/2014/main" id="{FAD040D7-F924-8416-72FF-043D55D30786}"/>
              </a:ext>
            </a:extLst>
          </p:cNvPr>
          <p:cNvSpPr txBox="1"/>
          <p:nvPr/>
        </p:nvSpPr>
        <p:spPr>
          <a:xfrm>
            <a:off x="7056379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/>
              <a:t>60 DAY</a:t>
            </a:r>
            <a:endParaRPr sz="2000" dirty="0"/>
          </a:p>
        </p:txBody>
      </p:sp>
      <p:sp>
        <p:nvSpPr>
          <p:cNvPr id="11" name="Google Shape;548;p17">
            <a:extLst>
              <a:ext uri="{FF2B5EF4-FFF2-40B4-BE49-F238E27FC236}">
                <a16:creationId xmlns:a16="http://schemas.microsoft.com/office/drawing/2014/main" id="{3D82A530-AE3F-6B0A-16C8-2B3DF39FC233}"/>
              </a:ext>
            </a:extLst>
          </p:cNvPr>
          <p:cNvSpPr/>
          <p:nvPr/>
        </p:nvSpPr>
        <p:spPr>
          <a:xfrm flipH="1">
            <a:off x="9326892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2" name="Google Shape;556;p17">
            <a:extLst>
              <a:ext uri="{FF2B5EF4-FFF2-40B4-BE49-F238E27FC236}">
                <a16:creationId xmlns:a16="http://schemas.microsoft.com/office/drawing/2014/main" id="{F558DF44-BB69-5940-93A7-8BF4914E442B}"/>
              </a:ext>
            </a:extLst>
          </p:cNvPr>
          <p:cNvSpPr/>
          <p:nvPr/>
        </p:nvSpPr>
        <p:spPr>
          <a:xfrm>
            <a:off x="9656417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3" name="Google Shape;557;p17">
            <a:extLst>
              <a:ext uri="{FF2B5EF4-FFF2-40B4-BE49-F238E27FC236}">
                <a16:creationId xmlns:a16="http://schemas.microsoft.com/office/drawing/2014/main" id="{CCBB9D68-3A28-DB11-6DA7-8283C75CCD13}"/>
              </a:ext>
            </a:extLst>
          </p:cNvPr>
          <p:cNvSpPr/>
          <p:nvPr/>
        </p:nvSpPr>
        <p:spPr>
          <a:xfrm>
            <a:off x="9654401" y="1154837"/>
            <a:ext cx="1472146" cy="1472146"/>
          </a:xfrm>
          <a:prstGeom prst="arc">
            <a:avLst>
              <a:gd name="adj1" fmla="val 16699520"/>
              <a:gd name="adj2" fmla="val 14680637"/>
            </a:avLst>
          </a:prstGeom>
          <a:noFill/>
          <a:ln w="762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4" name="Google Shape;560;p17">
            <a:extLst>
              <a:ext uri="{FF2B5EF4-FFF2-40B4-BE49-F238E27FC236}">
                <a16:creationId xmlns:a16="http://schemas.microsoft.com/office/drawing/2014/main" id="{9ACD6470-681D-5163-6E0A-633E20E40885}"/>
              </a:ext>
            </a:extLst>
          </p:cNvPr>
          <p:cNvSpPr txBox="1"/>
          <p:nvPr/>
        </p:nvSpPr>
        <p:spPr>
          <a:xfrm>
            <a:off x="9760421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/>
              <a:t>90 DAY</a:t>
            </a:r>
            <a:endParaRPr sz="2000" dirty="0"/>
          </a:p>
        </p:txBody>
      </p:sp>
      <p:sp>
        <p:nvSpPr>
          <p:cNvPr id="15" name="Google Shape;546;p17">
            <a:extLst>
              <a:ext uri="{FF2B5EF4-FFF2-40B4-BE49-F238E27FC236}">
                <a16:creationId xmlns:a16="http://schemas.microsoft.com/office/drawing/2014/main" id="{8CA6C955-7B5C-E862-9147-3A960F8C9197}"/>
              </a:ext>
            </a:extLst>
          </p:cNvPr>
          <p:cNvSpPr/>
          <p:nvPr/>
        </p:nvSpPr>
        <p:spPr>
          <a:xfrm flipH="1">
            <a:off x="3918809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6" name="Google Shape;550;p17">
            <a:extLst>
              <a:ext uri="{FF2B5EF4-FFF2-40B4-BE49-F238E27FC236}">
                <a16:creationId xmlns:a16="http://schemas.microsoft.com/office/drawing/2014/main" id="{010B82C7-4863-E4FF-9666-7763B89A088E}"/>
              </a:ext>
            </a:extLst>
          </p:cNvPr>
          <p:cNvSpPr/>
          <p:nvPr/>
        </p:nvSpPr>
        <p:spPr>
          <a:xfrm>
            <a:off x="4248334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7" name="Google Shape;551;p17">
            <a:extLst>
              <a:ext uri="{FF2B5EF4-FFF2-40B4-BE49-F238E27FC236}">
                <a16:creationId xmlns:a16="http://schemas.microsoft.com/office/drawing/2014/main" id="{38A38A77-BF72-7040-5E6B-6C2DD9AA7006}"/>
              </a:ext>
            </a:extLst>
          </p:cNvPr>
          <p:cNvSpPr/>
          <p:nvPr/>
        </p:nvSpPr>
        <p:spPr>
          <a:xfrm>
            <a:off x="4246317" y="1154837"/>
            <a:ext cx="1472146" cy="1472146"/>
          </a:xfrm>
          <a:prstGeom prst="arc">
            <a:avLst>
              <a:gd name="adj1" fmla="val 16699520"/>
              <a:gd name="adj2" fmla="val 964185"/>
            </a:avLst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8" name="Google Shape;558;p17">
            <a:extLst>
              <a:ext uri="{FF2B5EF4-FFF2-40B4-BE49-F238E27FC236}">
                <a16:creationId xmlns:a16="http://schemas.microsoft.com/office/drawing/2014/main" id="{4CD5D770-1F59-912C-C0CE-BC7F20F316B4}"/>
              </a:ext>
            </a:extLst>
          </p:cNvPr>
          <p:cNvSpPr txBox="1"/>
          <p:nvPr/>
        </p:nvSpPr>
        <p:spPr>
          <a:xfrm>
            <a:off x="4352338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/>
              <a:t>30 DAY</a:t>
            </a:r>
            <a:endParaRPr sz="2000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E5880E5-FC59-2C3E-F17A-9E073DD3BC55}"/>
              </a:ext>
            </a:extLst>
          </p:cNvPr>
          <p:cNvGrpSpPr/>
          <p:nvPr/>
        </p:nvGrpSpPr>
        <p:grpSpPr>
          <a:xfrm>
            <a:off x="10224533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60665585-6C2C-A088-074D-F077FBEA6B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D9B910AA-AA6E-3351-26B2-1A735852EB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90B8F9D-3538-5903-4049-762F001B570F}"/>
              </a:ext>
            </a:extLst>
          </p:cNvPr>
          <p:cNvGrpSpPr/>
          <p:nvPr/>
        </p:nvGrpSpPr>
        <p:grpSpPr>
          <a:xfrm>
            <a:off x="7520490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1" name="Freeform 44">
              <a:extLst>
                <a:ext uri="{FF2B5EF4-FFF2-40B4-BE49-F238E27FC236}">
                  <a16:creationId xmlns:a16="http://schemas.microsoft.com/office/drawing/2014/main" id="{CEDFC65F-C85F-3683-06CF-6D0A83CFDF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B3C360AB-B8D8-7CBF-7C42-AA1A99C425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pic>
        <p:nvPicPr>
          <p:cNvPr id="46" name="Picture 2" descr="Free Calendar Emotion photo and picture">
            <a:extLst>
              <a:ext uri="{FF2B5EF4-FFF2-40B4-BE49-F238E27FC236}">
                <a16:creationId xmlns:a16="http://schemas.microsoft.com/office/drawing/2014/main" id="{70341A79-D23C-B999-088C-E061B8F883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20"/>
          <a:stretch/>
        </p:blipFill>
        <p:spPr bwMode="auto">
          <a:xfrm>
            <a:off x="-37416" y="1154340"/>
            <a:ext cx="3548759" cy="45812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077C3667-AC0D-782B-A05F-65B0F7264AD1}"/>
              </a:ext>
            </a:extLst>
          </p:cNvPr>
          <p:cNvGrpSpPr/>
          <p:nvPr/>
        </p:nvGrpSpPr>
        <p:grpSpPr>
          <a:xfrm>
            <a:off x="4832902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703EBF1-4FB1-9432-5AA0-750D898FB3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DF6537C4-8C72-93F7-4B47-4C5111D52A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3994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18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Courier New</vt:lpstr>
      <vt:lpstr>Crimson Pro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734</cp:revision>
  <dcterms:created xsi:type="dcterms:W3CDTF">2021-03-31T02:49:57Z</dcterms:created>
  <dcterms:modified xsi:type="dcterms:W3CDTF">2025-10-15T02:52:42Z</dcterms:modified>
  <cp:category/>
</cp:coreProperties>
</file>